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94" r:id="rId6"/>
    <p:sldId id="318" r:id="rId7"/>
    <p:sldId id="339" r:id="rId8"/>
    <p:sldId id="341" r:id="rId9"/>
    <p:sldId id="258" r:id="rId10"/>
    <p:sldId id="261" r:id="rId11"/>
    <p:sldId id="300" r:id="rId12"/>
    <p:sldId id="307" r:id="rId13"/>
    <p:sldId id="306" r:id="rId14"/>
    <p:sldId id="301" r:id="rId15"/>
    <p:sldId id="302" r:id="rId16"/>
    <p:sldId id="332" r:id="rId17"/>
    <p:sldId id="334" r:id="rId18"/>
    <p:sldId id="304" r:id="rId19"/>
    <p:sldId id="305" r:id="rId20"/>
    <p:sldId id="299" r:id="rId21"/>
    <p:sldId id="290" r:id="rId22"/>
  </p:sldIdLst>
  <p:sldSz cx="9144000" cy="5143500" type="screen16x9"/>
  <p:notesSz cx="6858000" cy="9144000"/>
  <p:embeddedFontLst>
    <p:embeddedFont>
      <p:font typeface="Varela Round" panose="00000500000000000000"/>
      <p:regular r:id="rId26"/>
    </p:embeddedFont>
    <p:embeddedFont>
      <p:font typeface="Nunito Light"/>
      <p:regular r:id="rId27"/>
    </p:embeddedFont>
    <p:embeddedFont>
      <p:font typeface="Bebas Neue" panose="020B0606020202050201"/>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638B"/>
    <a:srgbClr val="5056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09FEAAF-288A-4934-8DD0-07B70274FBD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5"/>
    <p:restoredTop sz="95846"/>
  </p:normalViewPr>
  <p:slideViewPr>
    <p:cSldViewPr snapToGrid="0">
      <p:cViewPr varScale="1">
        <p:scale>
          <a:sx n="84" d="100"/>
          <a:sy n="84" d="100"/>
        </p:scale>
        <p:origin x="200" y="1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91"/>
        <p:cNvGrpSpPr/>
        <p:nvPr/>
      </p:nvGrpSpPr>
      <p:grpSpPr>
        <a:xfrm>
          <a:off x="0" y="0"/>
          <a:ext cx="0" cy="0"/>
          <a:chOff x="0" y="0"/>
          <a:chExt cx="0" cy="0"/>
        </a:xfrm>
      </p:grpSpPr>
      <p:sp>
        <p:nvSpPr>
          <p:cNvPr id="2092" name="Google Shape;209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3" name="Google Shape;209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31"/>
        <p:cNvGrpSpPr/>
        <p:nvPr/>
      </p:nvGrpSpPr>
      <p:grpSpPr>
        <a:xfrm>
          <a:off x="0" y="0"/>
          <a:ext cx="0" cy="0"/>
          <a:chOff x="0" y="0"/>
          <a:chExt cx="0" cy="0"/>
        </a:xfrm>
      </p:grpSpPr>
      <p:sp>
        <p:nvSpPr>
          <p:cNvPr id="2332" name="Google Shape;233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3" name="Google Shape;233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10"/>
        <p:cNvGrpSpPr/>
        <p:nvPr/>
      </p:nvGrpSpPr>
      <p:grpSpPr>
        <a:xfrm>
          <a:off x="0" y="0"/>
          <a:ext cx="0" cy="0"/>
          <a:chOff x="0" y="0"/>
          <a:chExt cx="0" cy="0"/>
        </a:xfrm>
      </p:grpSpPr>
      <p:sp>
        <p:nvSpPr>
          <p:cNvPr id="3711" name="Google Shape;3711;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2" name="Google Shape;3712;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1"/>
        <p:cNvGrpSpPr/>
        <p:nvPr/>
      </p:nvGrpSpPr>
      <p:grpSpPr>
        <a:xfrm>
          <a:off x="0" y="0"/>
          <a:ext cx="0" cy="0"/>
          <a:chOff x="0" y="0"/>
          <a:chExt cx="0" cy="0"/>
        </a:xfrm>
      </p:grpSpPr>
      <p:sp>
        <p:nvSpPr>
          <p:cNvPr id="2142" name="Google Shape;214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96"/>
        <p:cNvGrpSpPr/>
        <p:nvPr/>
      </p:nvGrpSpPr>
      <p:grpSpPr>
        <a:xfrm>
          <a:off x="0" y="0"/>
          <a:ext cx="0" cy="0"/>
          <a:chOff x="0" y="0"/>
          <a:chExt cx="0" cy="0"/>
        </a:xfrm>
      </p:grpSpPr>
      <p:sp>
        <p:nvSpPr>
          <p:cNvPr id="2497" name="Google Shape;24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96"/>
        <p:cNvGrpSpPr/>
        <p:nvPr/>
      </p:nvGrpSpPr>
      <p:grpSpPr>
        <a:xfrm>
          <a:off x="0" y="0"/>
          <a:ext cx="0" cy="0"/>
          <a:chOff x="0" y="0"/>
          <a:chExt cx="0" cy="0"/>
        </a:xfrm>
      </p:grpSpPr>
      <p:sp>
        <p:nvSpPr>
          <p:cNvPr id="2497" name="Google Shape;24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67"/>
        <p:cNvGrpSpPr/>
        <p:nvPr/>
      </p:nvGrpSpPr>
      <p:grpSpPr>
        <a:xfrm>
          <a:off x="0" y="0"/>
          <a:ext cx="0" cy="0"/>
          <a:chOff x="0" y="0"/>
          <a:chExt cx="0" cy="0"/>
        </a:xfrm>
      </p:grpSpPr>
      <p:sp>
        <p:nvSpPr>
          <p:cNvPr id="2168" name="Google Shape;21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sz="1200" i="1">
              <a:solidFill>
                <a:srgbClr val="595959"/>
              </a:solidFill>
              <a:latin typeface="Anaheim" panose="02000503000000000000"/>
              <a:ea typeface="Anaheim" panose="02000503000000000000"/>
              <a:cs typeface="Anaheim" panose="02000503000000000000"/>
              <a:sym typeface="Anaheim" panose="02000503000000000000"/>
            </a:endParaRPr>
          </a:p>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4"/>
        <p:cNvGrpSpPr/>
        <p:nvPr/>
      </p:nvGrpSpPr>
      <p:grpSpPr>
        <a:xfrm>
          <a:off x="0" y="0"/>
          <a:ext cx="0" cy="0"/>
          <a:chOff x="0" y="0"/>
          <a:chExt cx="0" cy="0"/>
        </a:xfrm>
      </p:grpSpPr>
      <p:sp>
        <p:nvSpPr>
          <p:cNvPr id="2275" name="Google Shape;227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4091" cy="5143648"/>
            <a:chOff x="0" y="0"/>
            <a:chExt cx="7440875" cy="4152456"/>
          </a:xfrm>
        </p:grpSpPr>
        <p:sp>
          <p:nvSpPr>
            <p:cNvPr id="10" name="Google Shape;10;p2"/>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2"/>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2"/>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2"/>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 name="Google Shape;72;p2"/>
          <p:cNvGrpSpPr/>
          <p:nvPr/>
        </p:nvGrpSpPr>
        <p:grpSpPr>
          <a:xfrm>
            <a:off x="502465" y="399924"/>
            <a:ext cx="8139069" cy="4343656"/>
            <a:chOff x="916986" y="2500875"/>
            <a:chExt cx="2280618" cy="1217119"/>
          </a:xfrm>
        </p:grpSpPr>
        <p:sp>
          <p:nvSpPr>
            <p:cNvPr id="73" name="Google Shape;73;p2"/>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8" name="Google Shape;78;p2"/>
          <p:cNvSpPr txBox="1">
            <a:spLocks noGrp="1"/>
          </p:cNvSpPr>
          <p:nvPr>
            <p:ph type="ctrTitle"/>
          </p:nvPr>
        </p:nvSpPr>
        <p:spPr>
          <a:xfrm>
            <a:off x="1920100" y="1584325"/>
            <a:ext cx="5304000" cy="18072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79" name="Google Shape;79;p2"/>
          <p:cNvSpPr txBox="1">
            <a:spLocks noGrp="1"/>
          </p:cNvSpPr>
          <p:nvPr>
            <p:ph type="subTitle" idx="1"/>
          </p:nvPr>
        </p:nvSpPr>
        <p:spPr>
          <a:xfrm>
            <a:off x="1920025" y="3432600"/>
            <a:ext cx="5304000" cy="3732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80" name="Google Shape;80;p2"/>
          <p:cNvSpPr/>
          <p:nvPr/>
        </p:nvSpPr>
        <p:spPr>
          <a:xfrm>
            <a:off x="152091" y="2131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2"/>
          <p:cNvSpPr/>
          <p:nvPr/>
        </p:nvSpPr>
        <p:spPr>
          <a:xfrm>
            <a:off x="152091" y="47090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1872"/>
        <p:cNvGrpSpPr/>
        <p:nvPr/>
      </p:nvGrpSpPr>
      <p:grpSpPr>
        <a:xfrm>
          <a:off x="0" y="0"/>
          <a:ext cx="0" cy="0"/>
          <a:chOff x="0" y="0"/>
          <a:chExt cx="0" cy="0"/>
        </a:xfrm>
      </p:grpSpPr>
      <p:grpSp>
        <p:nvGrpSpPr>
          <p:cNvPr id="1873" name="Google Shape;1873;p29"/>
          <p:cNvGrpSpPr/>
          <p:nvPr/>
        </p:nvGrpSpPr>
        <p:grpSpPr>
          <a:xfrm>
            <a:off x="0" y="0"/>
            <a:ext cx="9144091" cy="5143648"/>
            <a:chOff x="0" y="0"/>
            <a:chExt cx="7440875" cy="4152456"/>
          </a:xfrm>
        </p:grpSpPr>
        <p:sp>
          <p:nvSpPr>
            <p:cNvPr id="1874" name="Google Shape;1874;p29"/>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5" name="Google Shape;1875;p29"/>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6" name="Google Shape;1876;p29"/>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7" name="Google Shape;1877;p29"/>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8" name="Google Shape;1878;p29"/>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9" name="Google Shape;1879;p29"/>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0" name="Google Shape;1880;p29"/>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1" name="Google Shape;1881;p29"/>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2" name="Google Shape;1882;p29"/>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3" name="Google Shape;1883;p29"/>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4" name="Google Shape;1884;p29"/>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5" name="Google Shape;1885;p29"/>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6" name="Google Shape;1886;p29"/>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7" name="Google Shape;1887;p29"/>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8" name="Google Shape;1888;p29"/>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9" name="Google Shape;1889;p29"/>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0" name="Google Shape;1890;p29"/>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1" name="Google Shape;1891;p29"/>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2" name="Google Shape;1892;p29"/>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3" name="Google Shape;1893;p29"/>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4" name="Google Shape;1894;p29"/>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5" name="Google Shape;1895;p29"/>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6" name="Google Shape;1896;p29"/>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7" name="Google Shape;1897;p29"/>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8" name="Google Shape;1898;p29"/>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9" name="Google Shape;1899;p29"/>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0" name="Google Shape;1900;p29"/>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1" name="Google Shape;1901;p29"/>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2" name="Google Shape;1902;p29"/>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3" name="Google Shape;1903;p29"/>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4" name="Google Shape;1904;p29"/>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5" name="Google Shape;1905;p29"/>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6" name="Google Shape;1906;p29"/>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7" name="Google Shape;1907;p29"/>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8" name="Google Shape;1908;p29"/>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9" name="Google Shape;1909;p29"/>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0" name="Google Shape;1910;p29"/>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1" name="Google Shape;1911;p29"/>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2" name="Google Shape;1912;p29"/>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3" name="Google Shape;1913;p29"/>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4" name="Google Shape;1914;p29"/>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5" name="Google Shape;1915;p29"/>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6" name="Google Shape;1916;p29"/>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7" name="Google Shape;1917;p29"/>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8" name="Google Shape;1918;p29"/>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9" name="Google Shape;1919;p29"/>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0" name="Google Shape;1920;p29"/>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1" name="Google Shape;1921;p29"/>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2" name="Google Shape;1922;p29"/>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3" name="Google Shape;1923;p29"/>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4" name="Google Shape;1924;p29"/>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5" name="Google Shape;1925;p29"/>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6" name="Google Shape;1926;p29"/>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7" name="Google Shape;1927;p29"/>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8" name="Google Shape;1928;p29"/>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9" name="Google Shape;1929;p29"/>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0" name="Google Shape;1930;p29"/>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1" name="Google Shape;1931;p29"/>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2" name="Google Shape;1932;p29"/>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3" name="Google Shape;1933;p29"/>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4" name="Google Shape;1934;p29"/>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5" name="Google Shape;1935;p29"/>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36" name="Google Shape;1936;p29"/>
          <p:cNvGrpSpPr/>
          <p:nvPr/>
        </p:nvGrpSpPr>
        <p:grpSpPr>
          <a:xfrm>
            <a:off x="502465" y="399924"/>
            <a:ext cx="8139069" cy="4343656"/>
            <a:chOff x="916986" y="2500875"/>
            <a:chExt cx="2280618" cy="1217119"/>
          </a:xfrm>
        </p:grpSpPr>
        <p:sp>
          <p:nvSpPr>
            <p:cNvPr id="1937" name="Google Shape;1937;p29"/>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8" name="Google Shape;1938;p29"/>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9" name="Google Shape;1939;p29"/>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0" name="Google Shape;1940;p29"/>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1" name="Google Shape;1941;p29"/>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42" name="Google Shape;1942;p29"/>
          <p:cNvSpPr txBox="1">
            <a:spLocks noGrp="1"/>
          </p:cNvSpPr>
          <p:nvPr>
            <p:ph type="title"/>
          </p:nvPr>
        </p:nvSpPr>
        <p:spPr>
          <a:xfrm>
            <a:off x="2347938" y="677525"/>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72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943" name="Google Shape;1943;p29"/>
          <p:cNvSpPr txBox="1">
            <a:spLocks noGrp="1"/>
          </p:cNvSpPr>
          <p:nvPr>
            <p:ph type="subTitle" idx="1"/>
          </p:nvPr>
        </p:nvSpPr>
        <p:spPr>
          <a:xfrm>
            <a:off x="2347900" y="1841450"/>
            <a:ext cx="4448100" cy="105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matchingName="Title and body">
  <p:cSld name="TITLE_AND_BODY">
    <p:bg>
      <p:bgPr>
        <a:solidFill>
          <a:schemeClr val="dk2"/>
        </a:solidFill>
        <a:effectLst/>
      </p:bgPr>
    </p:bg>
    <p:spTree>
      <p:nvGrpSpPr>
        <p:cNvPr id="1" name="Shape 157"/>
        <p:cNvGrpSpPr/>
        <p:nvPr/>
      </p:nvGrpSpPr>
      <p:grpSpPr>
        <a:xfrm>
          <a:off x="0" y="0"/>
          <a:ext cx="0" cy="0"/>
          <a:chOff x="0" y="0"/>
          <a:chExt cx="0" cy="0"/>
        </a:xfrm>
      </p:grpSpPr>
      <p:grpSp>
        <p:nvGrpSpPr>
          <p:cNvPr id="158" name="Google Shape;158;p4"/>
          <p:cNvGrpSpPr/>
          <p:nvPr/>
        </p:nvGrpSpPr>
        <p:grpSpPr>
          <a:xfrm>
            <a:off x="0" y="0"/>
            <a:ext cx="9144091" cy="5143648"/>
            <a:chOff x="0" y="0"/>
            <a:chExt cx="7440875" cy="4152456"/>
          </a:xfrm>
        </p:grpSpPr>
        <p:sp>
          <p:nvSpPr>
            <p:cNvPr id="159" name="Google Shape;159;p4"/>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4"/>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4"/>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4"/>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4"/>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4"/>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4"/>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4"/>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4"/>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4"/>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4"/>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4"/>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4"/>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4"/>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4"/>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4"/>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4"/>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4"/>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4"/>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4"/>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4"/>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4"/>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4"/>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4"/>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4"/>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4"/>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4"/>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4"/>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4"/>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4"/>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4"/>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4"/>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4"/>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4"/>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4"/>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4"/>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4"/>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4"/>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4"/>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4"/>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4"/>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4"/>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4"/>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4"/>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4"/>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4"/>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4"/>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4"/>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4"/>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4"/>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4"/>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4"/>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4"/>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4"/>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13;p4"/>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4"/>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4"/>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4"/>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4"/>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4"/>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4"/>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4"/>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1" name="Google Shape;221;p4"/>
          <p:cNvGrpSpPr/>
          <p:nvPr/>
        </p:nvGrpSpPr>
        <p:grpSpPr>
          <a:xfrm>
            <a:off x="192408" y="135664"/>
            <a:ext cx="8759169" cy="4872494"/>
            <a:chOff x="916986" y="2500875"/>
            <a:chExt cx="2280618" cy="1217119"/>
          </a:xfrm>
        </p:grpSpPr>
        <p:sp>
          <p:nvSpPr>
            <p:cNvPr id="222" name="Google Shape;222;p4"/>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4"/>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4"/>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4"/>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4"/>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7" name="Google Shape;227;p4"/>
          <p:cNvSpPr txBox="1">
            <a:spLocks noGrp="1"/>
          </p:cNvSpPr>
          <p:nvPr>
            <p:ph type="title"/>
          </p:nvPr>
        </p:nvSpPr>
        <p:spPr>
          <a:xfrm>
            <a:off x="720000" y="445025"/>
            <a:ext cx="7002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8" name="Google Shape;228;p4"/>
          <p:cNvSpPr txBox="1">
            <a:spLocks noGrp="1"/>
          </p:cNvSpPr>
          <p:nvPr>
            <p:ph type="body" idx="1"/>
          </p:nvPr>
        </p:nvSpPr>
        <p:spPr>
          <a:xfrm>
            <a:off x="720000" y="1215750"/>
            <a:ext cx="7002600" cy="382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520"/>
        <p:cNvGrpSpPr/>
        <p:nvPr/>
      </p:nvGrpSpPr>
      <p:grpSpPr>
        <a:xfrm>
          <a:off x="0" y="0"/>
          <a:ext cx="0" cy="0"/>
          <a:chOff x="0" y="0"/>
          <a:chExt cx="0" cy="0"/>
        </a:xfrm>
      </p:grpSpPr>
      <p:grpSp>
        <p:nvGrpSpPr>
          <p:cNvPr id="521" name="Google Shape;521;p9"/>
          <p:cNvGrpSpPr/>
          <p:nvPr/>
        </p:nvGrpSpPr>
        <p:grpSpPr>
          <a:xfrm>
            <a:off x="0" y="0"/>
            <a:ext cx="9144091" cy="5143648"/>
            <a:chOff x="0" y="0"/>
            <a:chExt cx="7440875" cy="4152456"/>
          </a:xfrm>
        </p:grpSpPr>
        <p:sp>
          <p:nvSpPr>
            <p:cNvPr id="522" name="Google Shape;522;p9"/>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9"/>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9"/>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9"/>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9"/>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9"/>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9"/>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9"/>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 name="Google Shape;530;p9"/>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 name="Google Shape;531;p9"/>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9"/>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9"/>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9"/>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9"/>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9"/>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9"/>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9"/>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9"/>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9"/>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 name="Google Shape;541;p9"/>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9"/>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9"/>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9"/>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 name="Google Shape;545;p9"/>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 name="Google Shape;546;p9"/>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9"/>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 name="Google Shape;548;p9"/>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9"/>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 name="Google Shape;550;p9"/>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 name="Google Shape;551;p9"/>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 name="Google Shape;552;p9"/>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 name="Google Shape;553;p9"/>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9"/>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9"/>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9"/>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 name="Google Shape;557;p9"/>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9"/>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9"/>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9"/>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9"/>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 name="Google Shape;562;p9"/>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563;p9"/>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 name="Google Shape;564;p9"/>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565;p9"/>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9"/>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9"/>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568;p9"/>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569;p9"/>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9"/>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571;p9"/>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572;p9"/>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9"/>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9"/>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575;p9"/>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576;p9"/>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9"/>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9"/>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9"/>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9"/>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9"/>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9"/>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9"/>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4" name="Google Shape;584;p9"/>
          <p:cNvGrpSpPr/>
          <p:nvPr/>
        </p:nvGrpSpPr>
        <p:grpSpPr>
          <a:xfrm>
            <a:off x="502465" y="399924"/>
            <a:ext cx="8139069" cy="4343656"/>
            <a:chOff x="916986" y="2500875"/>
            <a:chExt cx="2280618" cy="1217119"/>
          </a:xfrm>
        </p:grpSpPr>
        <p:sp>
          <p:nvSpPr>
            <p:cNvPr id="585" name="Google Shape;585;p9"/>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9"/>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587;p9"/>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588;p9"/>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589;p9"/>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90" name="Google Shape;590;p9"/>
          <p:cNvSpPr txBox="1">
            <a:spLocks noGrp="1"/>
          </p:cNvSpPr>
          <p:nvPr>
            <p:ph type="title"/>
          </p:nvPr>
        </p:nvSpPr>
        <p:spPr>
          <a:xfrm>
            <a:off x="2135550" y="1058588"/>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solidFill>
                  <a:schemeClr val="accen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591" name="Google Shape;591;p9"/>
          <p:cNvSpPr txBox="1">
            <a:spLocks noGrp="1"/>
          </p:cNvSpPr>
          <p:nvPr>
            <p:ph type="subTitle" idx="1"/>
          </p:nvPr>
        </p:nvSpPr>
        <p:spPr>
          <a:xfrm>
            <a:off x="2135550" y="3064250"/>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dk2"/>
        </a:solidFill>
        <a:effectLst/>
      </p:bgPr>
    </p:bg>
    <p:spTree>
      <p:nvGrpSpPr>
        <p:cNvPr id="1" name="Shape 667"/>
        <p:cNvGrpSpPr/>
        <p:nvPr/>
      </p:nvGrpSpPr>
      <p:grpSpPr>
        <a:xfrm>
          <a:off x="0" y="0"/>
          <a:ext cx="0" cy="0"/>
          <a:chOff x="0" y="0"/>
          <a:chExt cx="0" cy="0"/>
        </a:xfrm>
      </p:grpSpPr>
      <p:grpSp>
        <p:nvGrpSpPr>
          <p:cNvPr id="668" name="Google Shape;668;p13"/>
          <p:cNvGrpSpPr/>
          <p:nvPr/>
        </p:nvGrpSpPr>
        <p:grpSpPr>
          <a:xfrm>
            <a:off x="0" y="0"/>
            <a:ext cx="9144091" cy="5143648"/>
            <a:chOff x="0" y="0"/>
            <a:chExt cx="7440875" cy="4152456"/>
          </a:xfrm>
        </p:grpSpPr>
        <p:sp>
          <p:nvSpPr>
            <p:cNvPr id="669" name="Google Shape;669;p1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1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1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1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1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1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1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1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1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1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1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1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1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1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1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1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1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1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1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1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1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1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1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1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1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 name="Google Shape;694;p1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1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1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1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1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1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1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1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1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703;p1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1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1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1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1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1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1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1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1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1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1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1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715;p1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716;p1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1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1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1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1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1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722;p1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723;p1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1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1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1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1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1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 name="Google Shape;729;p1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730;p1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1" name="Google Shape;731;p13"/>
          <p:cNvGrpSpPr/>
          <p:nvPr/>
        </p:nvGrpSpPr>
        <p:grpSpPr>
          <a:xfrm>
            <a:off x="192408" y="135664"/>
            <a:ext cx="8759169" cy="4872494"/>
            <a:chOff x="916986" y="2500875"/>
            <a:chExt cx="2280618" cy="1217119"/>
          </a:xfrm>
        </p:grpSpPr>
        <p:sp>
          <p:nvSpPr>
            <p:cNvPr id="732" name="Google Shape;732;p1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1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1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1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 name="Google Shape;736;p1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37" name="Google Shape;737;p13"/>
          <p:cNvSpPr txBox="1">
            <a:spLocks noGrp="1"/>
          </p:cNvSpPr>
          <p:nvPr>
            <p:ph type="subTitle" idx="1"/>
          </p:nvPr>
        </p:nvSpPr>
        <p:spPr>
          <a:xfrm>
            <a:off x="2151325" y="3691175"/>
            <a:ext cx="3564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400" b="1">
                <a:solidFill>
                  <a:schemeClr val="dk1"/>
                </a:solidFill>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738" name="Google Shape;738;p13"/>
          <p:cNvSpPr txBox="1">
            <a:spLocks noGrp="1"/>
          </p:cNvSpPr>
          <p:nvPr>
            <p:ph type="title"/>
          </p:nvPr>
        </p:nvSpPr>
        <p:spPr>
          <a:xfrm>
            <a:off x="1329600" y="448056"/>
            <a:ext cx="701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39" name="Google Shape;739;p13"/>
          <p:cNvSpPr txBox="1">
            <a:spLocks noGrp="1"/>
          </p:cNvSpPr>
          <p:nvPr>
            <p:ph type="subTitle" idx="2"/>
          </p:nvPr>
        </p:nvSpPr>
        <p:spPr>
          <a:xfrm>
            <a:off x="1482025" y="1946045"/>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40" name="Google Shape;740;p13"/>
          <p:cNvSpPr txBox="1">
            <a:spLocks noGrp="1"/>
          </p:cNvSpPr>
          <p:nvPr>
            <p:ph type="subTitle" idx="3"/>
          </p:nvPr>
        </p:nvSpPr>
        <p:spPr>
          <a:xfrm>
            <a:off x="1482025" y="3063013"/>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41" name="Google Shape;741;p13"/>
          <p:cNvSpPr txBox="1">
            <a:spLocks noGrp="1"/>
          </p:cNvSpPr>
          <p:nvPr>
            <p:ph type="subTitle" idx="4"/>
          </p:nvPr>
        </p:nvSpPr>
        <p:spPr>
          <a:xfrm>
            <a:off x="1482025" y="4179981"/>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42" name="Google Shape;742;p13"/>
          <p:cNvSpPr txBox="1">
            <a:spLocks noGrp="1"/>
          </p:cNvSpPr>
          <p:nvPr>
            <p:ph type="title" idx="5" hasCustomPrompt="1"/>
          </p:nvPr>
        </p:nvSpPr>
        <p:spPr>
          <a:xfrm>
            <a:off x="1482000" y="1424620"/>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3" name="Google Shape;743;p13"/>
          <p:cNvSpPr txBox="1">
            <a:spLocks noGrp="1"/>
          </p:cNvSpPr>
          <p:nvPr>
            <p:ph type="title" idx="6" hasCustomPrompt="1"/>
          </p:nvPr>
        </p:nvSpPr>
        <p:spPr>
          <a:xfrm>
            <a:off x="1482000" y="3663874"/>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4" name="Google Shape;744;p13"/>
          <p:cNvSpPr txBox="1">
            <a:spLocks noGrp="1"/>
          </p:cNvSpPr>
          <p:nvPr>
            <p:ph type="title" idx="7" hasCustomPrompt="1"/>
          </p:nvPr>
        </p:nvSpPr>
        <p:spPr>
          <a:xfrm>
            <a:off x="1482000" y="2544247"/>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5" name="Google Shape;745;p13"/>
          <p:cNvSpPr txBox="1">
            <a:spLocks noGrp="1"/>
          </p:cNvSpPr>
          <p:nvPr>
            <p:ph type="subTitle" idx="8"/>
          </p:nvPr>
        </p:nvSpPr>
        <p:spPr>
          <a:xfrm>
            <a:off x="2150125" y="1454125"/>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400" b="1">
                <a:solidFill>
                  <a:schemeClr val="dk1"/>
                </a:solidFill>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746" name="Google Shape;746;p13"/>
          <p:cNvSpPr txBox="1">
            <a:spLocks noGrp="1"/>
          </p:cNvSpPr>
          <p:nvPr>
            <p:ph type="subTitle" idx="9"/>
          </p:nvPr>
        </p:nvSpPr>
        <p:spPr>
          <a:xfrm>
            <a:off x="2150125" y="2572650"/>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400" b="1">
                <a:solidFill>
                  <a:schemeClr val="dk1"/>
                </a:solidFill>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dk2"/>
        </a:solidFill>
        <a:effectLst/>
      </p:bgPr>
    </p:bg>
    <p:spTree>
      <p:nvGrpSpPr>
        <p:cNvPr id="1" name="Shape 1036"/>
        <p:cNvGrpSpPr/>
        <p:nvPr/>
      </p:nvGrpSpPr>
      <p:grpSpPr>
        <a:xfrm>
          <a:off x="0" y="0"/>
          <a:ext cx="0" cy="0"/>
          <a:chOff x="0" y="0"/>
          <a:chExt cx="0" cy="0"/>
        </a:xfrm>
      </p:grpSpPr>
      <p:grpSp>
        <p:nvGrpSpPr>
          <p:cNvPr id="1037" name="Google Shape;1037;p18"/>
          <p:cNvGrpSpPr/>
          <p:nvPr/>
        </p:nvGrpSpPr>
        <p:grpSpPr>
          <a:xfrm>
            <a:off x="0" y="0"/>
            <a:ext cx="9144091" cy="5143648"/>
            <a:chOff x="0" y="0"/>
            <a:chExt cx="7440875" cy="4152456"/>
          </a:xfrm>
        </p:grpSpPr>
        <p:sp>
          <p:nvSpPr>
            <p:cNvPr id="1038" name="Google Shape;1038;p18"/>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18"/>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18"/>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 name="Google Shape;1041;p18"/>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 name="Google Shape;1042;p18"/>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 name="Google Shape;1043;p18"/>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 name="Google Shape;1044;p18"/>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 name="Google Shape;1045;p18"/>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 name="Google Shape;1046;p18"/>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 name="Google Shape;1047;p18"/>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 name="Google Shape;1048;p18"/>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 name="Google Shape;1049;p18"/>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 name="Google Shape;1050;p18"/>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 name="Google Shape;1051;p18"/>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18"/>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18"/>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 name="Google Shape;1054;p18"/>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18"/>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18"/>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 name="Google Shape;1057;p18"/>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18"/>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18"/>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18"/>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18"/>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18"/>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18"/>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18"/>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 name="Google Shape;1065;p18"/>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18"/>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18"/>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18"/>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18"/>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18"/>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18"/>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18"/>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 name="Google Shape;1073;p18"/>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 name="Google Shape;1074;p18"/>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 name="Google Shape;1075;p18"/>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 name="Google Shape;1076;p18"/>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18"/>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18"/>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18"/>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 name="Google Shape;1080;p18"/>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 name="Google Shape;1081;p18"/>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18"/>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18"/>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18"/>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 name="Google Shape;1085;p18"/>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 name="Google Shape;1086;p18"/>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18"/>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 name="Google Shape;1088;p18"/>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 name="Google Shape;1089;p18"/>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90;p18"/>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 name="Google Shape;1091;p18"/>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 name="Google Shape;1092;p18"/>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 name="Google Shape;1093;p18"/>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 name="Google Shape;1094;p18"/>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18"/>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18"/>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 name="Google Shape;1097;p18"/>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 name="Google Shape;1098;p18"/>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 name="Google Shape;1099;p18"/>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0" name="Google Shape;1100;p18"/>
          <p:cNvGrpSpPr/>
          <p:nvPr/>
        </p:nvGrpSpPr>
        <p:grpSpPr>
          <a:xfrm>
            <a:off x="192408" y="135664"/>
            <a:ext cx="8759169" cy="4872494"/>
            <a:chOff x="916986" y="2500875"/>
            <a:chExt cx="2280618" cy="1217119"/>
          </a:xfrm>
        </p:grpSpPr>
        <p:sp>
          <p:nvSpPr>
            <p:cNvPr id="1101" name="Google Shape;1101;p18"/>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 name="Google Shape;1102;p18"/>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 name="Google Shape;1103;p18"/>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 name="Google Shape;1104;p18"/>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18"/>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6" name="Google Shape;110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07" name="Google Shape;1107;p18"/>
          <p:cNvSpPr txBox="1">
            <a:spLocks noGrp="1"/>
          </p:cNvSpPr>
          <p:nvPr>
            <p:ph type="subTitle" idx="1"/>
          </p:nvPr>
        </p:nvSpPr>
        <p:spPr>
          <a:xfrm>
            <a:off x="4923076" y="2980825"/>
            <a:ext cx="2640000" cy="122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108" name="Google Shape;1108;p18"/>
          <p:cNvSpPr txBox="1">
            <a:spLocks noGrp="1"/>
          </p:cNvSpPr>
          <p:nvPr>
            <p:ph type="subTitle" idx="2"/>
          </p:nvPr>
        </p:nvSpPr>
        <p:spPr>
          <a:xfrm>
            <a:off x="1580900" y="2980825"/>
            <a:ext cx="2640000" cy="122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109" name="Google Shape;1109;p18"/>
          <p:cNvSpPr txBox="1">
            <a:spLocks noGrp="1"/>
          </p:cNvSpPr>
          <p:nvPr>
            <p:ph type="subTitle" idx="3"/>
          </p:nvPr>
        </p:nvSpPr>
        <p:spPr>
          <a:xfrm>
            <a:off x="1580905"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accent1"/>
                </a:solidFill>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110" name="Google Shape;1110;p18"/>
          <p:cNvSpPr txBox="1">
            <a:spLocks noGrp="1"/>
          </p:cNvSpPr>
          <p:nvPr>
            <p:ph type="subTitle" idx="4"/>
          </p:nvPr>
        </p:nvSpPr>
        <p:spPr>
          <a:xfrm>
            <a:off x="4923082"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accent1"/>
                </a:solidFill>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111" name="Google Shape;1111;p18"/>
          <p:cNvSpPr/>
          <p:nvPr/>
        </p:nvSpPr>
        <p:spPr>
          <a:xfrm>
            <a:off x="8430766" y="3527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solidFill>
          <a:schemeClr val="dk2"/>
        </a:solidFill>
        <a:effectLst/>
      </p:bgPr>
    </p:bg>
    <p:spTree>
      <p:nvGrpSpPr>
        <p:cNvPr id="1" name="Shape 1336"/>
        <p:cNvGrpSpPr/>
        <p:nvPr/>
      </p:nvGrpSpPr>
      <p:grpSpPr>
        <a:xfrm>
          <a:off x="0" y="0"/>
          <a:ext cx="0" cy="0"/>
          <a:chOff x="0" y="0"/>
          <a:chExt cx="0" cy="0"/>
        </a:xfrm>
      </p:grpSpPr>
      <p:grpSp>
        <p:nvGrpSpPr>
          <p:cNvPr id="1337" name="Google Shape;1337;p22"/>
          <p:cNvGrpSpPr/>
          <p:nvPr/>
        </p:nvGrpSpPr>
        <p:grpSpPr>
          <a:xfrm>
            <a:off x="0" y="0"/>
            <a:ext cx="9144091" cy="5143648"/>
            <a:chOff x="0" y="0"/>
            <a:chExt cx="7440875" cy="4152456"/>
          </a:xfrm>
        </p:grpSpPr>
        <p:sp>
          <p:nvSpPr>
            <p:cNvPr id="1338" name="Google Shape;1338;p22"/>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22"/>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0" name="Google Shape;1340;p22"/>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22"/>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22"/>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22"/>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22"/>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22"/>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6" name="Google Shape;1346;p22"/>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7" name="Google Shape;1347;p22"/>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8" name="Google Shape;1348;p22"/>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9" name="Google Shape;1349;p22"/>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0" name="Google Shape;1350;p22"/>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22"/>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2" name="Google Shape;1352;p22"/>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3" name="Google Shape;1353;p22"/>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4" name="Google Shape;1354;p22"/>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5" name="Google Shape;1355;p22"/>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6" name="Google Shape;1356;p22"/>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7" name="Google Shape;1357;p22"/>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8" name="Google Shape;1358;p22"/>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9" name="Google Shape;1359;p22"/>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0" name="Google Shape;1360;p22"/>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1" name="Google Shape;1361;p22"/>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2" name="Google Shape;1362;p22"/>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3" name="Google Shape;1363;p22"/>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4" name="Google Shape;1364;p22"/>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5" name="Google Shape;1365;p22"/>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6" name="Google Shape;1366;p22"/>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7" name="Google Shape;1367;p22"/>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8" name="Google Shape;1368;p22"/>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9" name="Google Shape;1369;p22"/>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0" name="Google Shape;1370;p22"/>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1" name="Google Shape;1371;p22"/>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2" name="Google Shape;1372;p22"/>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3" name="Google Shape;1373;p22"/>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4" name="Google Shape;1374;p22"/>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5" name="Google Shape;1375;p22"/>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6" name="Google Shape;1376;p22"/>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7" name="Google Shape;1377;p22"/>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8" name="Google Shape;1378;p22"/>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22"/>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0" name="Google Shape;1380;p22"/>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1" name="Google Shape;1381;p22"/>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2" name="Google Shape;1382;p22"/>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3" name="Google Shape;1383;p22"/>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4" name="Google Shape;1384;p22"/>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22"/>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22"/>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7" name="Google Shape;1387;p22"/>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 name="Google Shape;1388;p22"/>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 name="Google Shape;1389;p22"/>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 name="Google Shape;1390;p22"/>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 name="Google Shape;1391;p22"/>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 name="Google Shape;1392;p22"/>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 name="Google Shape;1393;p22"/>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22"/>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 name="Google Shape;1395;p22"/>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 name="Google Shape;1396;p22"/>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 name="Google Shape;1397;p22"/>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 name="Google Shape;1398;p22"/>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22"/>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00" name="Google Shape;1400;p22"/>
          <p:cNvGrpSpPr/>
          <p:nvPr/>
        </p:nvGrpSpPr>
        <p:grpSpPr>
          <a:xfrm>
            <a:off x="173287" y="130863"/>
            <a:ext cx="8797256" cy="4881744"/>
            <a:chOff x="916986" y="2500875"/>
            <a:chExt cx="2280618" cy="1217119"/>
          </a:xfrm>
        </p:grpSpPr>
        <p:sp>
          <p:nvSpPr>
            <p:cNvPr id="1401" name="Google Shape;1401;p22"/>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 name="Google Shape;1402;p22"/>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 name="Google Shape;1403;p22"/>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 name="Google Shape;1404;p22"/>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22"/>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06" name="Google Shape;140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07" name="Google Shape;1407;p22"/>
          <p:cNvSpPr txBox="1">
            <a:spLocks noGrp="1"/>
          </p:cNvSpPr>
          <p:nvPr>
            <p:ph type="subTitle" idx="1"/>
          </p:nvPr>
        </p:nvSpPr>
        <p:spPr>
          <a:xfrm>
            <a:off x="2110311" y="184290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08" name="Google Shape;1408;p22"/>
          <p:cNvSpPr txBox="1">
            <a:spLocks noGrp="1"/>
          </p:cNvSpPr>
          <p:nvPr>
            <p:ph type="subTitle" idx="2"/>
          </p:nvPr>
        </p:nvSpPr>
        <p:spPr>
          <a:xfrm>
            <a:off x="4903089" y="1842900"/>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09" name="Google Shape;1409;p22"/>
          <p:cNvSpPr txBox="1">
            <a:spLocks noGrp="1"/>
          </p:cNvSpPr>
          <p:nvPr>
            <p:ph type="subTitle" idx="3"/>
          </p:nvPr>
        </p:nvSpPr>
        <p:spPr>
          <a:xfrm>
            <a:off x="2110311" y="34857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10" name="Google Shape;1410;p22"/>
          <p:cNvSpPr txBox="1">
            <a:spLocks noGrp="1"/>
          </p:cNvSpPr>
          <p:nvPr>
            <p:ph type="subTitle" idx="4"/>
          </p:nvPr>
        </p:nvSpPr>
        <p:spPr>
          <a:xfrm>
            <a:off x="4903089" y="3485775"/>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11" name="Google Shape;1411;p22"/>
          <p:cNvSpPr txBox="1">
            <a:spLocks noGrp="1"/>
          </p:cNvSpPr>
          <p:nvPr>
            <p:ph type="subTitle" idx="5"/>
          </p:nvPr>
        </p:nvSpPr>
        <p:spPr>
          <a:xfrm>
            <a:off x="2110311" y="14897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400" b="1">
                <a:solidFill>
                  <a:schemeClr val="accent1"/>
                </a:solidFill>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412" name="Google Shape;1412;p22"/>
          <p:cNvSpPr txBox="1">
            <a:spLocks noGrp="1"/>
          </p:cNvSpPr>
          <p:nvPr>
            <p:ph type="subTitle" idx="6"/>
          </p:nvPr>
        </p:nvSpPr>
        <p:spPr>
          <a:xfrm>
            <a:off x="2110311" y="31326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400" b="1">
                <a:solidFill>
                  <a:schemeClr val="accent1"/>
                </a:solidFill>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413" name="Google Shape;1413;p22"/>
          <p:cNvSpPr txBox="1">
            <a:spLocks noGrp="1"/>
          </p:cNvSpPr>
          <p:nvPr>
            <p:ph type="subTitle" idx="7"/>
          </p:nvPr>
        </p:nvSpPr>
        <p:spPr>
          <a:xfrm>
            <a:off x="4903086" y="1489700"/>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panose="020B0606020202050201"/>
              <a:buNone/>
              <a:defRPr sz="2400" b="1">
                <a:solidFill>
                  <a:schemeClr val="accent1"/>
                </a:solidFill>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
        <p:nvSpPr>
          <p:cNvPr id="1414" name="Google Shape;1414;p22"/>
          <p:cNvSpPr txBox="1">
            <a:spLocks noGrp="1"/>
          </p:cNvSpPr>
          <p:nvPr>
            <p:ph type="subTitle" idx="8"/>
          </p:nvPr>
        </p:nvSpPr>
        <p:spPr>
          <a:xfrm>
            <a:off x="4903086" y="3132675"/>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panose="020B0606020202050201"/>
              <a:buNone/>
              <a:defRPr sz="2400" b="1">
                <a:solidFill>
                  <a:schemeClr val="accent1"/>
                </a:solidFill>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dk2"/>
        </a:solidFill>
        <a:effectLst/>
      </p:bgPr>
    </p:bg>
    <p:spTree>
      <p:nvGrpSpPr>
        <p:cNvPr id="1" name="Shape 1945"/>
        <p:cNvGrpSpPr/>
        <p:nvPr/>
      </p:nvGrpSpPr>
      <p:grpSpPr>
        <a:xfrm>
          <a:off x="0" y="0"/>
          <a:ext cx="0" cy="0"/>
          <a:chOff x="0" y="0"/>
          <a:chExt cx="0" cy="0"/>
        </a:xfrm>
      </p:grpSpPr>
      <p:grpSp>
        <p:nvGrpSpPr>
          <p:cNvPr id="1946" name="Google Shape;1946;p30"/>
          <p:cNvGrpSpPr/>
          <p:nvPr/>
        </p:nvGrpSpPr>
        <p:grpSpPr>
          <a:xfrm>
            <a:off x="0" y="0"/>
            <a:ext cx="9144091" cy="5143648"/>
            <a:chOff x="0" y="0"/>
            <a:chExt cx="7440875" cy="4152456"/>
          </a:xfrm>
        </p:grpSpPr>
        <p:sp>
          <p:nvSpPr>
            <p:cNvPr id="1947" name="Google Shape;1947;p30"/>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8" name="Google Shape;1948;p30"/>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9" name="Google Shape;1949;p30"/>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0" name="Google Shape;1950;p30"/>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1" name="Google Shape;1951;p30"/>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2" name="Google Shape;1952;p30"/>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3" name="Google Shape;1953;p30"/>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4" name="Google Shape;1954;p30"/>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5" name="Google Shape;1955;p30"/>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6" name="Google Shape;1956;p30"/>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7" name="Google Shape;1957;p30"/>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8" name="Google Shape;1958;p30"/>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9" name="Google Shape;1959;p30"/>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0" name="Google Shape;1960;p30"/>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1" name="Google Shape;1961;p30"/>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2" name="Google Shape;1962;p30"/>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3" name="Google Shape;1963;p30"/>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4" name="Google Shape;1964;p30"/>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5" name="Google Shape;1965;p30"/>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6" name="Google Shape;1966;p30"/>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7" name="Google Shape;1967;p30"/>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8" name="Google Shape;1968;p30"/>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9" name="Google Shape;1969;p30"/>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0" name="Google Shape;1970;p30"/>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1" name="Google Shape;1971;p30"/>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2" name="Google Shape;1972;p30"/>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3" name="Google Shape;1973;p30"/>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4" name="Google Shape;1974;p30"/>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5" name="Google Shape;1975;p30"/>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6" name="Google Shape;1976;p30"/>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7" name="Google Shape;1977;p30"/>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8" name="Google Shape;1978;p30"/>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9" name="Google Shape;1979;p30"/>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0" name="Google Shape;1980;p30"/>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1" name="Google Shape;1981;p30"/>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2" name="Google Shape;1982;p30"/>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3" name="Google Shape;1983;p30"/>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4" name="Google Shape;1984;p30"/>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5" name="Google Shape;1985;p30"/>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6" name="Google Shape;1986;p30"/>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7" name="Google Shape;1987;p30"/>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8" name="Google Shape;1988;p30"/>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9" name="Google Shape;1989;p30"/>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0" name="Google Shape;1990;p30"/>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1" name="Google Shape;1991;p30"/>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2" name="Google Shape;1992;p30"/>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3" name="Google Shape;1993;p30"/>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4" name="Google Shape;1994;p30"/>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5" name="Google Shape;1995;p30"/>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6" name="Google Shape;1996;p30"/>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7" name="Google Shape;1997;p30"/>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8" name="Google Shape;1998;p30"/>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 name="Google Shape;1999;p30"/>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 name="Google Shape;2000;p30"/>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 name="Google Shape;2001;p30"/>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 name="Google Shape;2002;p30"/>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 name="Google Shape;2003;p30"/>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 name="Google Shape;2004;p30"/>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 name="Google Shape;2005;p30"/>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 name="Google Shape;2006;p30"/>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 name="Google Shape;2007;p30"/>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 name="Google Shape;2008;p30"/>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09" name="Google Shape;2009;p30"/>
          <p:cNvGrpSpPr/>
          <p:nvPr/>
        </p:nvGrpSpPr>
        <p:grpSpPr>
          <a:xfrm>
            <a:off x="502465" y="399924"/>
            <a:ext cx="8139069" cy="4343656"/>
            <a:chOff x="916986" y="2500875"/>
            <a:chExt cx="2280618" cy="1217119"/>
          </a:xfrm>
        </p:grpSpPr>
        <p:sp>
          <p:nvSpPr>
            <p:cNvPr id="2010" name="Google Shape;2010;p30"/>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 name="Google Shape;2011;p30"/>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 name="Google Shape;2012;p30"/>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3" name="Google Shape;2013;p30"/>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 name="Google Shape;2014;p30"/>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dk2"/>
        </a:solidFill>
        <a:effectLst/>
      </p:bgPr>
    </p:bg>
    <p:spTree>
      <p:nvGrpSpPr>
        <p:cNvPr id="1" name="Shape 2015"/>
        <p:cNvGrpSpPr/>
        <p:nvPr/>
      </p:nvGrpSpPr>
      <p:grpSpPr>
        <a:xfrm>
          <a:off x="0" y="0"/>
          <a:ext cx="0" cy="0"/>
          <a:chOff x="0" y="0"/>
          <a:chExt cx="0" cy="0"/>
        </a:xfrm>
      </p:grpSpPr>
      <p:grpSp>
        <p:nvGrpSpPr>
          <p:cNvPr id="2016" name="Google Shape;2016;p31"/>
          <p:cNvGrpSpPr/>
          <p:nvPr/>
        </p:nvGrpSpPr>
        <p:grpSpPr>
          <a:xfrm>
            <a:off x="0" y="0"/>
            <a:ext cx="9144091" cy="5143648"/>
            <a:chOff x="0" y="0"/>
            <a:chExt cx="7440875" cy="4152456"/>
          </a:xfrm>
        </p:grpSpPr>
        <p:sp>
          <p:nvSpPr>
            <p:cNvPr id="2017" name="Google Shape;2017;p31"/>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 name="Google Shape;2018;p31"/>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 name="Google Shape;2019;p31"/>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 name="Google Shape;2020;p31"/>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 name="Google Shape;2021;p31"/>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 name="Google Shape;2022;p31"/>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 name="Google Shape;2023;p31"/>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 name="Google Shape;2024;p31"/>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 name="Google Shape;2025;p31"/>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 name="Google Shape;2026;p31"/>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 name="Google Shape;2027;p31"/>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 name="Google Shape;2028;p31"/>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 name="Google Shape;2029;p31"/>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 name="Google Shape;2030;p31"/>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 name="Google Shape;2031;p31"/>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 name="Google Shape;2032;p31"/>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 name="Google Shape;2033;p31"/>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 name="Google Shape;2034;p31"/>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 name="Google Shape;2035;p31"/>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 name="Google Shape;2036;p31"/>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 name="Google Shape;2037;p31"/>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 name="Google Shape;2038;p31"/>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 name="Google Shape;2039;p31"/>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 name="Google Shape;2040;p31"/>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 name="Google Shape;2041;p31"/>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 name="Google Shape;2042;p31"/>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 name="Google Shape;2043;p31"/>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 name="Google Shape;2044;p31"/>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 name="Google Shape;2045;p31"/>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 name="Google Shape;2046;p31"/>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 name="Google Shape;2047;p31"/>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 name="Google Shape;2048;p31"/>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 name="Google Shape;2049;p31"/>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 name="Google Shape;2050;p31"/>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 name="Google Shape;2051;p31"/>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 name="Google Shape;2052;p31"/>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 name="Google Shape;2053;p31"/>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 name="Google Shape;2054;p31"/>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 name="Google Shape;2055;p31"/>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 name="Google Shape;2056;p31"/>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 name="Google Shape;2057;p31"/>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 name="Google Shape;2058;p31"/>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 name="Google Shape;2059;p31"/>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 name="Google Shape;2060;p31"/>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 name="Google Shape;2061;p31"/>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 name="Google Shape;2062;p31"/>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 name="Google Shape;2063;p31"/>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 name="Google Shape;2064;p31"/>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5" name="Google Shape;2065;p31"/>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6" name="Google Shape;2066;p31"/>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7" name="Google Shape;2067;p31"/>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8" name="Google Shape;2068;p31"/>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9" name="Google Shape;2069;p31"/>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0" name="Google Shape;2070;p31"/>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1" name="Google Shape;2071;p31"/>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2" name="Google Shape;2072;p31"/>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3" name="Google Shape;2073;p31"/>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4" name="Google Shape;2074;p31"/>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5" name="Google Shape;2075;p31"/>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6" name="Google Shape;2076;p31"/>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7" name="Google Shape;2077;p31"/>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8" name="Google Shape;2078;p31"/>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79" name="Google Shape;2079;p31"/>
          <p:cNvGrpSpPr/>
          <p:nvPr/>
        </p:nvGrpSpPr>
        <p:grpSpPr>
          <a:xfrm>
            <a:off x="173287" y="130863"/>
            <a:ext cx="8797256" cy="4881744"/>
            <a:chOff x="916986" y="2500875"/>
            <a:chExt cx="2280618" cy="1217119"/>
          </a:xfrm>
        </p:grpSpPr>
        <p:sp>
          <p:nvSpPr>
            <p:cNvPr id="2080" name="Google Shape;2080;p31"/>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1" name="Google Shape;2081;p31"/>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2" name="Google Shape;2082;p31"/>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3" name="Google Shape;2083;p31"/>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4" name="Google Shape;2084;p31"/>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5" name="9Slide.vn - 2019"/>
          <p:cNvSpPr txBox="1"/>
          <p:nvPr userDrawn="1"/>
        </p:nvSpPr>
        <p:spPr>
          <a:xfrm>
            <a:off x="0" y="-1466165"/>
            <a:ext cx="9144000" cy="323165"/>
          </a:xfrm>
          <a:prstGeom prst="rect">
            <a:avLst/>
          </a:prstGeom>
          <a:noFill/>
        </p:spPr>
        <p:txBody>
          <a:bodyPr vert="horz" rtlCol="0">
            <a:spAutoFit/>
          </a:bodyPr>
          <a:lstStyle/>
          <a:p>
            <a:pPr algn="ctr"/>
            <a:r>
              <a:rPr lang="en-US" sz="1500">
                <a:solidFill>
                  <a:srgbClr val="C3C3C3"/>
                </a:solidFill>
              </a:rPr>
              <a:t>www.9slide.vn</a:t>
            </a:r>
            <a:endParaRPr lang="en-US" sz="1500">
              <a:solidFill>
                <a:srgbClr val="C3C3C3"/>
              </a:solidFill>
            </a:endParaRPr>
          </a:p>
        </p:txBody>
      </p:sp>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rela Round" panose="00000500000000000000"/>
              <a:buNone/>
              <a:defRPr sz="3500" b="1">
                <a:solidFill>
                  <a:schemeClr val="dk1"/>
                </a:solidFill>
                <a:latin typeface="Varela Round" panose="00000500000000000000"/>
                <a:ea typeface="Varela Round" panose="00000500000000000000"/>
                <a:cs typeface="Varela Round" panose="00000500000000000000"/>
                <a:sym typeface="Varela Round" panose="00000500000000000000"/>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lvl="1" indent="-317500">
              <a:lnSpc>
                <a:spcPct val="115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lvl="2" indent="-317500">
              <a:lnSpc>
                <a:spcPct val="115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lvl="3" indent="-317500">
              <a:lnSpc>
                <a:spcPct val="115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lvl="4" indent="-317500">
              <a:lnSpc>
                <a:spcPct val="115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lvl="5" indent="-317500">
              <a:lnSpc>
                <a:spcPct val="115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lvl="6" indent="-317500">
              <a:lnSpc>
                <a:spcPct val="115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lvl="7" indent="-317500">
              <a:lnSpc>
                <a:spcPct val="115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lvl="8" indent="-317500">
              <a:lnSpc>
                <a:spcPct val="115000"/>
              </a:lnSpc>
              <a:spcBef>
                <a:spcPts val="0"/>
              </a:spcBef>
              <a:spcAft>
                <a:spcPts val="0"/>
              </a:spcAft>
              <a:buClr>
                <a:schemeClr val="dk1"/>
              </a:buClr>
              <a:buSzPts val="1400"/>
              <a:buFont typeface="Varela Round" panose="00000500000000000000"/>
              <a:buChar char="■"/>
              <a:defRPr>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6.xml"/><Relationship Id="rId2" Type="http://schemas.openxmlformats.org/officeDocument/2006/relationships/image" Target="../media/image4.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6.xml"/><Relationship Id="rId2" Type="http://schemas.openxmlformats.org/officeDocument/2006/relationships/image" Target="../media/image5.jpeg"/><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35"/>
          <p:cNvSpPr txBox="1">
            <a:spLocks noGrp="1"/>
          </p:cNvSpPr>
          <p:nvPr>
            <p:ph type="ctrTitle"/>
          </p:nvPr>
        </p:nvSpPr>
        <p:spPr>
          <a:xfrm>
            <a:off x="800735" y="1041400"/>
            <a:ext cx="7429500" cy="2698115"/>
          </a:xfrm>
          <a:prstGeom prst="rect">
            <a:avLst/>
          </a:prstGeom>
          <a:solidFill>
            <a:schemeClr val="accent5"/>
          </a:solidFill>
        </p:spPr>
        <p:txBody>
          <a:bodyPr spcFirstLastPara="1" wrap="square" lIns="91425" tIns="91425" rIns="91425" bIns="91425" anchor="b" anchorCtr="0">
            <a:noAutofit/>
          </a:bodyPr>
          <a:lstStyle/>
          <a:p>
            <a:pPr marL="0" lvl="0" indent="0" algn="ctr" rtl="0">
              <a:spcBef>
                <a:spcPts val="0"/>
              </a:spcBef>
              <a:spcAft>
                <a:spcPts val="0"/>
              </a:spcAft>
              <a:buNone/>
            </a:pPr>
            <a:r>
              <a:rPr lang="en-US" sz="6400" dirty="0">
                <a:solidFill>
                  <a:schemeClr val="accent1"/>
                </a:solidFill>
                <a:latin typeface="Times New Roman" panose="02020603050405020304" charset="0"/>
                <a:cs typeface="Times New Roman" panose="02020603050405020304" charset="0"/>
              </a:rPr>
              <a:t>BIỆN PHÁP</a:t>
            </a:r>
            <a:br>
              <a:rPr lang="en-US" sz="6400" dirty="0">
                <a:solidFill>
                  <a:schemeClr val="accent1"/>
                </a:solidFill>
                <a:latin typeface="Times New Roman" panose="02020603050405020304" charset="0"/>
                <a:cs typeface="Times New Roman" panose="02020603050405020304" charset="0"/>
              </a:rPr>
            </a:br>
            <a:r>
              <a:rPr lang="en-US" sz="3000" dirty="0">
                <a:ln>
                  <a:noFill/>
                </a:ln>
                <a:latin typeface="Times New Roman" panose="02020603050405020304" charset="0"/>
                <a:cs typeface="Times New Roman" panose="02020603050405020304" charset="0"/>
              </a:rPr>
              <a:t>XÂY DỰNG NỀ NẾP HỌC TẬP VÀ </a:t>
            </a:r>
            <a:r>
              <a:rPr lang="vi-VN" altLang="en-US" sz="3000" dirty="0">
                <a:ln>
                  <a:noFill/>
                </a:ln>
                <a:latin typeface="Times New Roman" panose="02020603050405020304" charset="0"/>
                <a:cs typeface="Times New Roman" panose="02020603050405020304" charset="0"/>
              </a:rPr>
              <a:t> </a:t>
            </a:r>
            <a:r>
              <a:rPr lang="en-US" sz="3000" dirty="0">
                <a:ln>
                  <a:noFill/>
                </a:ln>
                <a:latin typeface="Times New Roman" panose="02020603050405020304" charset="0"/>
                <a:cs typeface="Times New Roman" panose="02020603050405020304" charset="0"/>
              </a:rPr>
              <a:t>SINH HOẠT CHO </a:t>
            </a:r>
            <a:r>
              <a:rPr lang="en-US" sz="3000" dirty="0">
                <a:latin typeface="Times New Roman" panose="02020603050405020304" charset="0"/>
                <a:cs typeface="Times New Roman" panose="02020603050405020304" charset="0"/>
              </a:rPr>
              <a:t>HỌC SINH LỚP </a:t>
            </a:r>
            <a:r>
              <a:rPr lang="vi-VN" altLang="en-US" sz="3000" dirty="0">
                <a:latin typeface="Times New Roman" panose="02020603050405020304" charset="0"/>
                <a:cs typeface="Times New Roman" panose="02020603050405020304" charset="0"/>
              </a:rPr>
              <a:t>2C.</a:t>
            </a:r>
            <a:r>
              <a:rPr lang="en-US" sz="3000" dirty="0">
                <a:latin typeface="Times New Roman" panose="02020603050405020304" charset="0"/>
                <a:cs typeface="Times New Roman" panose="02020603050405020304" charset="0"/>
              </a:rPr>
              <a:t> </a:t>
            </a:r>
            <a:endParaRPr lang="en-US" sz="3000" dirty="0">
              <a:latin typeface="Times New Roman" panose="02020603050405020304" charset="0"/>
              <a:cs typeface="Times New Roman" panose="02020603050405020304" charset="0"/>
              <a:sym typeface="Varela Round" panose="00000500000000000000"/>
            </a:endParaRPr>
          </a:p>
        </p:txBody>
      </p:sp>
      <p:grpSp>
        <p:nvGrpSpPr>
          <p:cNvPr id="2097" name="Google Shape;2097;p35"/>
          <p:cNvGrpSpPr/>
          <p:nvPr/>
        </p:nvGrpSpPr>
        <p:grpSpPr>
          <a:xfrm flipH="1">
            <a:off x="7898390" y="2205997"/>
            <a:ext cx="1468014" cy="1968452"/>
            <a:chOff x="1400935" y="1333409"/>
            <a:chExt cx="760984" cy="1020399"/>
          </a:xfrm>
        </p:grpSpPr>
        <p:sp>
          <p:nvSpPr>
            <p:cNvPr id="2098" name="Google Shape;2098;p35"/>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099" name="Google Shape;2099;p35"/>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0" name="Google Shape;2100;p35"/>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1" name="Google Shape;2101;p35"/>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2" name="Google Shape;2102;p35"/>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3" name="Google Shape;2103;p35"/>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4" name="Google Shape;2104;p35"/>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105" name="Google Shape;2105;p35"/>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6" name="Google Shape;2106;p35"/>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7" name="Google Shape;2107;p35"/>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8" name="Google Shape;2108;p35"/>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9" name="Google Shape;2109;p35"/>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0" name="Google Shape;2110;p35"/>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1" name="Google Shape;2111;p35"/>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12" name="Google Shape;2112;p35"/>
          <p:cNvSpPr/>
          <p:nvPr/>
        </p:nvSpPr>
        <p:spPr>
          <a:xfrm>
            <a:off x="6830422" y="855823"/>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3" name="Google Shape;2113;p35"/>
          <p:cNvSpPr/>
          <p:nvPr/>
        </p:nvSpPr>
        <p:spPr>
          <a:xfrm>
            <a:off x="1527241" y="41770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4" name="Google Shape;2114;p35"/>
          <p:cNvSpPr/>
          <p:nvPr/>
        </p:nvSpPr>
        <p:spPr>
          <a:xfrm>
            <a:off x="7988191" y="7140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115" name="Google Shape;2115;p35"/>
          <p:cNvSpPr/>
          <p:nvPr/>
        </p:nvSpPr>
        <p:spPr>
          <a:xfrm>
            <a:off x="7727591" y="40394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16" name="Google Shape;2116;p35"/>
          <p:cNvGrpSpPr/>
          <p:nvPr/>
        </p:nvGrpSpPr>
        <p:grpSpPr>
          <a:xfrm rot="1315589">
            <a:off x="976505" y="459619"/>
            <a:ext cx="902596" cy="1584801"/>
            <a:chOff x="2332850" y="1508965"/>
            <a:chExt cx="495799" cy="870474"/>
          </a:xfrm>
        </p:grpSpPr>
        <p:sp>
          <p:nvSpPr>
            <p:cNvPr id="2117" name="Google Shape;2117;p35"/>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8" name="Google Shape;2118;p35"/>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9" name="Google Shape;2119;p35"/>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0" name="Google Shape;2120;p35"/>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1" name="Google Shape;2121;p35"/>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2" name="Google Shape;2122;p35"/>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3" name="Google Shape;2123;p35"/>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4" name="Google Shape;2124;p35"/>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5" name="Google Shape;2125;p35"/>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6" name="Google Shape;2126;p35"/>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7" name="Google Shape;2127;p35"/>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8" name="Google Shape;2128;p35"/>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29" name="Google Shape;2129;p35"/>
          <p:cNvGrpSpPr/>
          <p:nvPr/>
        </p:nvGrpSpPr>
        <p:grpSpPr>
          <a:xfrm>
            <a:off x="490857" y="3682146"/>
            <a:ext cx="1059580" cy="1088238"/>
            <a:chOff x="1742490" y="367839"/>
            <a:chExt cx="629242" cy="646260"/>
          </a:xfrm>
        </p:grpSpPr>
        <p:sp>
          <p:nvSpPr>
            <p:cNvPr id="2130" name="Google Shape;2130;p35"/>
            <p:cNvSpPr/>
            <p:nvPr/>
          </p:nvSpPr>
          <p:spPr>
            <a:xfrm>
              <a:off x="1754810" y="367839"/>
              <a:ext cx="604819" cy="646260"/>
            </a:xfrm>
            <a:custGeom>
              <a:avLst/>
              <a:gdLst/>
              <a:ahLst/>
              <a:cxnLst/>
              <a:rect l="l" t="t" r="r" b="b"/>
              <a:pathLst>
                <a:path w="11340" h="12117" extrusionOk="0">
                  <a:moveTo>
                    <a:pt x="5053" y="0"/>
                  </a:moveTo>
                  <a:cubicBezTo>
                    <a:pt x="4764" y="0"/>
                    <a:pt x="4519" y="174"/>
                    <a:pt x="4294" y="337"/>
                  </a:cubicBezTo>
                  <a:cubicBezTo>
                    <a:pt x="4186" y="415"/>
                    <a:pt x="4080" y="493"/>
                    <a:pt x="3972" y="571"/>
                  </a:cubicBezTo>
                  <a:cubicBezTo>
                    <a:pt x="3638" y="814"/>
                    <a:pt x="3305" y="1058"/>
                    <a:pt x="2970" y="1301"/>
                  </a:cubicBezTo>
                  <a:cubicBezTo>
                    <a:pt x="2483" y="1656"/>
                    <a:pt x="1996" y="2014"/>
                    <a:pt x="1510" y="2372"/>
                  </a:cubicBezTo>
                  <a:cubicBezTo>
                    <a:pt x="1441" y="2423"/>
                    <a:pt x="1370" y="2474"/>
                    <a:pt x="1301" y="2526"/>
                  </a:cubicBezTo>
                  <a:cubicBezTo>
                    <a:pt x="1085" y="2685"/>
                    <a:pt x="869" y="2843"/>
                    <a:pt x="652" y="3002"/>
                  </a:cubicBezTo>
                  <a:cubicBezTo>
                    <a:pt x="415" y="3180"/>
                    <a:pt x="169" y="3369"/>
                    <a:pt x="85" y="3665"/>
                  </a:cubicBezTo>
                  <a:cubicBezTo>
                    <a:pt x="0" y="3974"/>
                    <a:pt x="140" y="4312"/>
                    <a:pt x="273" y="4585"/>
                  </a:cubicBezTo>
                  <a:cubicBezTo>
                    <a:pt x="420" y="4891"/>
                    <a:pt x="610" y="5175"/>
                    <a:pt x="810" y="5450"/>
                  </a:cubicBezTo>
                  <a:cubicBezTo>
                    <a:pt x="1010" y="5721"/>
                    <a:pt x="1219" y="5985"/>
                    <a:pt x="1409" y="6265"/>
                  </a:cubicBezTo>
                  <a:cubicBezTo>
                    <a:pt x="1562" y="6492"/>
                    <a:pt x="1702" y="6750"/>
                    <a:pt x="1939" y="6901"/>
                  </a:cubicBezTo>
                  <a:cubicBezTo>
                    <a:pt x="2070" y="6984"/>
                    <a:pt x="2202" y="7016"/>
                    <a:pt x="2337" y="7016"/>
                  </a:cubicBezTo>
                  <a:cubicBezTo>
                    <a:pt x="2481" y="7016"/>
                    <a:pt x="2627" y="6980"/>
                    <a:pt x="2777" y="6931"/>
                  </a:cubicBezTo>
                  <a:cubicBezTo>
                    <a:pt x="2874" y="6901"/>
                    <a:pt x="2963" y="6880"/>
                    <a:pt x="3047" y="6880"/>
                  </a:cubicBezTo>
                  <a:cubicBezTo>
                    <a:pt x="3155" y="6880"/>
                    <a:pt x="3256" y="6914"/>
                    <a:pt x="3357" y="7002"/>
                  </a:cubicBezTo>
                  <a:cubicBezTo>
                    <a:pt x="3513" y="7140"/>
                    <a:pt x="3603" y="7367"/>
                    <a:pt x="3598" y="7578"/>
                  </a:cubicBezTo>
                  <a:cubicBezTo>
                    <a:pt x="3594" y="7810"/>
                    <a:pt x="3507" y="8037"/>
                    <a:pt x="3452" y="8260"/>
                  </a:cubicBezTo>
                  <a:cubicBezTo>
                    <a:pt x="3387" y="8521"/>
                    <a:pt x="3371" y="8787"/>
                    <a:pt x="3465" y="9043"/>
                  </a:cubicBezTo>
                  <a:cubicBezTo>
                    <a:pt x="3578" y="9361"/>
                    <a:pt x="3800" y="9650"/>
                    <a:pt x="3988" y="9924"/>
                  </a:cubicBezTo>
                  <a:cubicBezTo>
                    <a:pt x="4379" y="10500"/>
                    <a:pt x="4799" y="11073"/>
                    <a:pt x="5276" y="11581"/>
                  </a:cubicBezTo>
                  <a:cubicBezTo>
                    <a:pt x="5492" y="11811"/>
                    <a:pt x="5731" y="12012"/>
                    <a:pt x="6045" y="12088"/>
                  </a:cubicBezTo>
                  <a:cubicBezTo>
                    <a:pt x="6125" y="12107"/>
                    <a:pt x="6207" y="12116"/>
                    <a:pt x="6289" y="12116"/>
                  </a:cubicBezTo>
                  <a:cubicBezTo>
                    <a:pt x="6484" y="12116"/>
                    <a:pt x="6680" y="12067"/>
                    <a:pt x="6858" y="11996"/>
                  </a:cubicBezTo>
                  <a:cubicBezTo>
                    <a:pt x="7145" y="11881"/>
                    <a:pt x="7408" y="11710"/>
                    <a:pt x="7668" y="11547"/>
                  </a:cubicBezTo>
                  <a:cubicBezTo>
                    <a:pt x="7973" y="11354"/>
                    <a:pt x="8271" y="11154"/>
                    <a:pt x="8563" y="10943"/>
                  </a:cubicBezTo>
                  <a:cubicBezTo>
                    <a:pt x="8717" y="10833"/>
                    <a:pt x="8868" y="10718"/>
                    <a:pt x="9018" y="10603"/>
                  </a:cubicBezTo>
                  <a:cubicBezTo>
                    <a:pt x="9470" y="10287"/>
                    <a:pt x="9910" y="9951"/>
                    <a:pt x="10332" y="9593"/>
                  </a:cubicBezTo>
                  <a:cubicBezTo>
                    <a:pt x="10755" y="9235"/>
                    <a:pt x="11289" y="8810"/>
                    <a:pt x="11322" y="8207"/>
                  </a:cubicBezTo>
                  <a:cubicBezTo>
                    <a:pt x="11340" y="7886"/>
                    <a:pt x="11219" y="7596"/>
                    <a:pt x="11062" y="7321"/>
                  </a:cubicBezTo>
                  <a:cubicBezTo>
                    <a:pt x="10895" y="7027"/>
                    <a:pt x="10704" y="6743"/>
                    <a:pt x="10511" y="6465"/>
                  </a:cubicBezTo>
                  <a:cubicBezTo>
                    <a:pt x="10305" y="6167"/>
                    <a:pt x="10091" y="5877"/>
                    <a:pt x="9867" y="5593"/>
                  </a:cubicBezTo>
                  <a:cubicBezTo>
                    <a:pt x="9660" y="5333"/>
                    <a:pt x="9453" y="5033"/>
                    <a:pt x="9183" y="4833"/>
                  </a:cubicBezTo>
                  <a:cubicBezTo>
                    <a:pt x="8965" y="4670"/>
                    <a:pt x="8707" y="4611"/>
                    <a:pt x="8439" y="4596"/>
                  </a:cubicBezTo>
                  <a:cubicBezTo>
                    <a:pt x="8210" y="4581"/>
                    <a:pt x="7968" y="4596"/>
                    <a:pt x="7748" y="4526"/>
                  </a:cubicBezTo>
                  <a:cubicBezTo>
                    <a:pt x="7544" y="4461"/>
                    <a:pt x="7360" y="4305"/>
                    <a:pt x="7278" y="4114"/>
                  </a:cubicBezTo>
                  <a:cubicBezTo>
                    <a:pt x="7186" y="3896"/>
                    <a:pt x="7268" y="3727"/>
                    <a:pt x="7399" y="3539"/>
                  </a:cubicBezTo>
                  <a:cubicBezTo>
                    <a:pt x="7576" y="3291"/>
                    <a:pt x="7698" y="3040"/>
                    <a:pt x="7610" y="2730"/>
                  </a:cubicBezTo>
                  <a:cubicBezTo>
                    <a:pt x="7532" y="2453"/>
                    <a:pt x="7317" y="2237"/>
                    <a:pt x="7145" y="2017"/>
                  </a:cubicBezTo>
                  <a:cubicBezTo>
                    <a:pt x="6731" y="1489"/>
                    <a:pt x="6390" y="904"/>
                    <a:pt x="5894" y="444"/>
                  </a:cubicBezTo>
                  <a:cubicBezTo>
                    <a:pt x="5667" y="233"/>
                    <a:pt x="5387" y="4"/>
                    <a:pt x="5061" y="0"/>
                  </a:cubicBezTo>
                  <a:cubicBezTo>
                    <a:pt x="5058" y="0"/>
                    <a:pt x="5056" y="0"/>
                    <a:pt x="5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1" name="Google Shape;2131;p35"/>
            <p:cNvSpPr/>
            <p:nvPr/>
          </p:nvSpPr>
          <p:spPr>
            <a:xfrm>
              <a:off x="1824198" y="398293"/>
              <a:ext cx="361718" cy="477988"/>
            </a:xfrm>
            <a:custGeom>
              <a:avLst/>
              <a:gdLst/>
              <a:ahLst/>
              <a:cxnLst/>
              <a:rect l="l" t="t" r="r" b="b"/>
              <a:pathLst>
                <a:path w="6782" h="8962" extrusionOk="0">
                  <a:moveTo>
                    <a:pt x="2671" y="0"/>
                  </a:moveTo>
                  <a:cubicBezTo>
                    <a:pt x="2337" y="243"/>
                    <a:pt x="2004" y="487"/>
                    <a:pt x="1669" y="730"/>
                  </a:cubicBezTo>
                  <a:cubicBezTo>
                    <a:pt x="1382" y="939"/>
                    <a:pt x="1093" y="1150"/>
                    <a:pt x="808" y="1361"/>
                  </a:cubicBezTo>
                  <a:cubicBezTo>
                    <a:pt x="608" y="1506"/>
                    <a:pt x="408" y="1653"/>
                    <a:pt x="209" y="1801"/>
                  </a:cubicBezTo>
                  <a:cubicBezTo>
                    <a:pt x="140" y="1852"/>
                    <a:pt x="69" y="1903"/>
                    <a:pt x="0" y="1955"/>
                  </a:cubicBezTo>
                  <a:cubicBezTo>
                    <a:pt x="718" y="2975"/>
                    <a:pt x="1416" y="4012"/>
                    <a:pt x="2123" y="5040"/>
                  </a:cubicBezTo>
                  <a:cubicBezTo>
                    <a:pt x="2951" y="6241"/>
                    <a:pt x="3787" y="7443"/>
                    <a:pt x="4705" y="8577"/>
                  </a:cubicBezTo>
                  <a:cubicBezTo>
                    <a:pt x="4857" y="8764"/>
                    <a:pt x="5055" y="8962"/>
                    <a:pt x="5307" y="8962"/>
                  </a:cubicBezTo>
                  <a:cubicBezTo>
                    <a:pt x="5335" y="8962"/>
                    <a:pt x="5362" y="8959"/>
                    <a:pt x="5391" y="8954"/>
                  </a:cubicBezTo>
                  <a:cubicBezTo>
                    <a:pt x="5657" y="8910"/>
                    <a:pt x="5841" y="8696"/>
                    <a:pt x="5947" y="8460"/>
                  </a:cubicBezTo>
                  <a:cubicBezTo>
                    <a:pt x="5956" y="8439"/>
                    <a:pt x="5965" y="8418"/>
                    <a:pt x="5974" y="8396"/>
                  </a:cubicBezTo>
                  <a:cubicBezTo>
                    <a:pt x="6029" y="8253"/>
                    <a:pt x="6066" y="8104"/>
                    <a:pt x="6119" y="7962"/>
                  </a:cubicBezTo>
                  <a:cubicBezTo>
                    <a:pt x="6170" y="7826"/>
                    <a:pt x="6232" y="7695"/>
                    <a:pt x="6296" y="7565"/>
                  </a:cubicBezTo>
                  <a:cubicBezTo>
                    <a:pt x="6424" y="7306"/>
                    <a:pt x="6557" y="7051"/>
                    <a:pt x="6631" y="6773"/>
                  </a:cubicBezTo>
                  <a:cubicBezTo>
                    <a:pt x="6782" y="6210"/>
                    <a:pt x="6598" y="5651"/>
                    <a:pt x="6321" y="5160"/>
                  </a:cubicBezTo>
                  <a:cubicBezTo>
                    <a:pt x="6181" y="4911"/>
                    <a:pt x="6016" y="4677"/>
                    <a:pt x="5850" y="4445"/>
                  </a:cubicBezTo>
                  <a:cubicBezTo>
                    <a:pt x="5635" y="4143"/>
                    <a:pt x="5419" y="3842"/>
                    <a:pt x="5205" y="3543"/>
                  </a:cubicBezTo>
                  <a:cubicBezTo>
                    <a:pt x="4361" y="2361"/>
                    <a:pt x="3516" y="1180"/>
                    <a:pt x="2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2" name="Google Shape;2132;p35"/>
            <p:cNvSpPr/>
            <p:nvPr/>
          </p:nvSpPr>
          <p:spPr>
            <a:xfrm>
              <a:off x="1824198" y="470882"/>
              <a:ext cx="317237" cy="405399"/>
            </a:xfrm>
            <a:custGeom>
              <a:avLst/>
              <a:gdLst/>
              <a:ahLst/>
              <a:cxnLst/>
              <a:rect l="l" t="t" r="r" b="b"/>
              <a:pathLst>
                <a:path w="5948" h="7601" extrusionOk="0">
                  <a:moveTo>
                    <a:pt x="808" y="0"/>
                  </a:moveTo>
                  <a:cubicBezTo>
                    <a:pt x="608" y="145"/>
                    <a:pt x="408" y="292"/>
                    <a:pt x="209" y="440"/>
                  </a:cubicBezTo>
                  <a:cubicBezTo>
                    <a:pt x="140" y="491"/>
                    <a:pt x="69" y="542"/>
                    <a:pt x="0" y="594"/>
                  </a:cubicBezTo>
                  <a:cubicBezTo>
                    <a:pt x="719" y="1614"/>
                    <a:pt x="1416" y="2651"/>
                    <a:pt x="2123" y="3679"/>
                  </a:cubicBezTo>
                  <a:cubicBezTo>
                    <a:pt x="2951" y="4880"/>
                    <a:pt x="3787" y="6082"/>
                    <a:pt x="4705" y="7216"/>
                  </a:cubicBezTo>
                  <a:cubicBezTo>
                    <a:pt x="4857" y="7403"/>
                    <a:pt x="5055" y="7601"/>
                    <a:pt x="5307" y="7601"/>
                  </a:cubicBezTo>
                  <a:cubicBezTo>
                    <a:pt x="5335" y="7601"/>
                    <a:pt x="5362" y="7598"/>
                    <a:pt x="5391" y="7593"/>
                  </a:cubicBezTo>
                  <a:cubicBezTo>
                    <a:pt x="5657" y="7549"/>
                    <a:pt x="5841" y="7335"/>
                    <a:pt x="5947" y="7099"/>
                  </a:cubicBezTo>
                  <a:cubicBezTo>
                    <a:pt x="5740" y="6831"/>
                    <a:pt x="5534" y="6564"/>
                    <a:pt x="5329" y="6295"/>
                  </a:cubicBezTo>
                  <a:cubicBezTo>
                    <a:pt x="4799" y="5598"/>
                    <a:pt x="4276" y="4896"/>
                    <a:pt x="3759" y="4191"/>
                  </a:cubicBezTo>
                  <a:cubicBezTo>
                    <a:pt x="2749" y="2812"/>
                    <a:pt x="1765" y="1416"/>
                    <a:pt x="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 name="Google Shape;2133;p35"/>
            <p:cNvSpPr/>
            <p:nvPr/>
          </p:nvSpPr>
          <p:spPr>
            <a:xfrm>
              <a:off x="2019723" y="584165"/>
              <a:ext cx="47521" cy="41975"/>
            </a:xfrm>
            <a:custGeom>
              <a:avLst/>
              <a:gdLst/>
              <a:ahLst/>
              <a:cxnLst/>
              <a:rect l="l" t="t" r="r" b="b"/>
              <a:pathLst>
                <a:path w="891" h="787" extrusionOk="0">
                  <a:moveTo>
                    <a:pt x="445" y="1"/>
                  </a:moveTo>
                  <a:cubicBezTo>
                    <a:pt x="365" y="1"/>
                    <a:pt x="283" y="25"/>
                    <a:pt x="213" y="77"/>
                  </a:cubicBezTo>
                  <a:cubicBezTo>
                    <a:pt x="39" y="205"/>
                    <a:pt x="0" y="451"/>
                    <a:pt x="128" y="625"/>
                  </a:cubicBezTo>
                  <a:cubicBezTo>
                    <a:pt x="206" y="730"/>
                    <a:pt x="325" y="786"/>
                    <a:pt x="446" y="786"/>
                  </a:cubicBezTo>
                  <a:cubicBezTo>
                    <a:pt x="526" y="786"/>
                    <a:pt x="607" y="761"/>
                    <a:pt x="677" y="710"/>
                  </a:cubicBezTo>
                  <a:cubicBezTo>
                    <a:pt x="853" y="582"/>
                    <a:pt x="890" y="336"/>
                    <a:pt x="762" y="162"/>
                  </a:cubicBezTo>
                  <a:cubicBezTo>
                    <a:pt x="686" y="57"/>
                    <a:pt x="566"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 name="Google Shape;2134;p35"/>
            <p:cNvSpPr/>
            <p:nvPr/>
          </p:nvSpPr>
          <p:spPr>
            <a:xfrm>
              <a:off x="2272422" y="664273"/>
              <a:ext cx="99310" cy="231634"/>
            </a:xfrm>
            <a:custGeom>
              <a:avLst/>
              <a:gdLst/>
              <a:ahLst/>
              <a:cxnLst/>
              <a:rect l="l" t="t" r="r" b="b"/>
              <a:pathLst>
                <a:path w="1862" h="4343" extrusionOk="0">
                  <a:moveTo>
                    <a:pt x="289" y="1"/>
                  </a:moveTo>
                  <a:cubicBezTo>
                    <a:pt x="143" y="1"/>
                    <a:pt x="0" y="168"/>
                    <a:pt x="116" y="319"/>
                  </a:cubicBezTo>
                  <a:cubicBezTo>
                    <a:pt x="355" y="634"/>
                    <a:pt x="582" y="958"/>
                    <a:pt x="793" y="1293"/>
                  </a:cubicBezTo>
                  <a:cubicBezTo>
                    <a:pt x="992" y="1607"/>
                    <a:pt x="1201" y="1935"/>
                    <a:pt x="1343" y="2279"/>
                  </a:cubicBezTo>
                  <a:cubicBezTo>
                    <a:pt x="1399" y="2419"/>
                    <a:pt x="1435" y="2560"/>
                    <a:pt x="1399" y="2711"/>
                  </a:cubicBezTo>
                  <a:cubicBezTo>
                    <a:pt x="1358" y="2872"/>
                    <a:pt x="1268" y="3034"/>
                    <a:pt x="1185" y="3177"/>
                  </a:cubicBezTo>
                  <a:cubicBezTo>
                    <a:pt x="1008" y="3480"/>
                    <a:pt x="774" y="3753"/>
                    <a:pt x="506" y="3976"/>
                  </a:cubicBezTo>
                  <a:cubicBezTo>
                    <a:pt x="421" y="4047"/>
                    <a:pt x="394" y="4168"/>
                    <a:pt x="462" y="4260"/>
                  </a:cubicBezTo>
                  <a:cubicBezTo>
                    <a:pt x="500" y="4311"/>
                    <a:pt x="567" y="4343"/>
                    <a:pt x="632" y="4343"/>
                  </a:cubicBezTo>
                  <a:cubicBezTo>
                    <a:pt x="673" y="4343"/>
                    <a:pt x="713" y="4331"/>
                    <a:pt x="745" y="4304"/>
                  </a:cubicBezTo>
                  <a:cubicBezTo>
                    <a:pt x="986" y="4100"/>
                    <a:pt x="1206" y="3870"/>
                    <a:pt x="1385" y="3610"/>
                  </a:cubicBezTo>
                  <a:cubicBezTo>
                    <a:pt x="1562" y="3356"/>
                    <a:pt x="1739" y="3062"/>
                    <a:pt x="1803" y="2755"/>
                  </a:cubicBezTo>
                  <a:cubicBezTo>
                    <a:pt x="1862" y="2467"/>
                    <a:pt x="1755" y="2183"/>
                    <a:pt x="1624" y="1931"/>
                  </a:cubicBezTo>
                  <a:cubicBezTo>
                    <a:pt x="1465" y="1627"/>
                    <a:pt x="1293" y="1327"/>
                    <a:pt x="1109" y="1036"/>
                  </a:cubicBezTo>
                  <a:cubicBezTo>
                    <a:pt x="901" y="709"/>
                    <a:pt x="678" y="390"/>
                    <a:pt x="442" y="80"/>
                  </a:cubicBezTo>
                  <a:cubicBezTo>
                    <a:pt x="400" y="24"/>
                    <a:pt x="344"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 name="Google Shape;2135;p35"/>
            <p:cNvSpPr/>
            <p:nvPr/>
          </p:nvSpPr>
          <p:spPr>
            <a:xfrm>
              <a:off x="1927080" y="669607"/>
              <a:ext cx="104323" cy="130457"/>
            </a:xfrm>
            <a:custGeom>
              <a:avLst/>
              <a:gdLst/>
              <a:ahLst/>
              <a:cxnLst/>
              <a:rect l="l" t="t" r="r" b="b"/>
              <a:pathLst>
                <a:path w="1956" h="2446" extrusionOk="0">
                  <a:moveTo>
                    <a:pt x="284" y="0"/>
                  </a:moveTo>
                  <a:cubicBezTo>
                    <a:pt x="142" y="0"/>
                    <a:pt x="1" y="168"/>
                    <a:pt x="107" y="323"/>
                  </a:cubicBezTo>
                  <a:lnTo>
                    <a:pt x="1521" y="2363"/>
                  </a:lnTo>
                  <a:cubicBezTo>
                    <a:pt x="1562" y="2422"/>
                    <a:pt x="1616" y="2446"/>
                    <a:pt x="1670" y="2446"/>
                  </a:cubicBezTo>
                  <a:cubicBezTo>
                    <a:pt x="1813" y="2446"/>
                    <a:pt x="1955" y="2278"/>
                    <a:pt x="1847" y="2124"/>
                  </a:cubicBezTo>
                  <a:lnTo>
                    <a:pt x="435" y="84"/>
                  </a:lnTo>
                  <a:cubicBezTo>
                    <a:pt x="394" y="25"/>
                    <a:pt x="339"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 name="Google Shape;2136;p35"/>
            <p:cNvSpPr/>
            <p:nvPr/>
          </p:nvSpPr>
          <p:spPr>
            <a:xfrm>
              <a:off x="2109111" y="700381"/>
              <a:ext cx="80963" cy="185232"/>
            </a:xfrm>
            <a:custGeom>
              <a:avLst/>
              <a:gdLst/>
              <a:ahLst/>
              <a:cxnLst/>
              <a:rect l="l" t="t" r="r" b="b"/>
              <a:pathLst>
                <a:path w="1518" h="3473" extrusionOk="0">
                  <a:moveTo>
                    <a:pt x="1239" y="0"/>
                  </a:moveTo>
                  <a:cubicBezTo>
                    <a:pt x="1130" y="0"/>
                    <a:pt x="1021" y="76"/>
                    <a:pt x="1039" y="216"/>
                  </a:cubicBezTo>
                  <a:cubicBezTo>
                    <a:pt x="1105" y="730"/>
                    <a:pt x="1030" y="1249"/>
                    <a:pt x="883" y="1742"/>
                  </a:cubicBezTo>
                  <a:cubicBezTo>
                    <a:pt x="809" y="1995"/>
                    <a:pt x="717" y="2243"/>
                    <a:pt x="616" y="2488"/>
                  </a:cubicBezTo>
                  <a:cubicBezTo>
                    <a:pt x="520" y="2722"/>
                    <a:pt x="426" y="3016"/>
                    <a:pt x="155" y="3085"/>
                  </a:cubicBezTo>
                  <a:cubicBezTo>
                    <a:pt x="49" y="3113"/>
                    <a:pt x="1" y="3251"/>
                    <a:pt x="38" y="3347"/>
                  </a:cubicBezTo>
                  <a:cubicBezTo>
                    <a:pt x="71" y="3434"/>
                    <a:pt x="147" y="3473"/>
                    <a:pt x="229" y="3473"/>
                  </a:cubicBezTo>
                  <a:cubicBezTo>
                    <a:pt x="252" y="3473"/>
                    <a:pt x="275" y="3470"/>
                    <a:pt x="299" y="3464"/>
                  </a:cubicBezTo>
                  <a:cubicBezTo>
                    <a:pt x="639" y="3376"/>
                    <a:pt x="818" y="3055"/>
                    <a:pt x="944" y="2755"/>
                  </a:cubicBezTo>
                  <a:cubicBezTo>
                    <a:pt x="1057" y="2486"/>
                    <a:pt x="1160" y="2213"/>
                    <a:pt x="1245" y="1935"/>
                  </a:cubicBezTo>
                  <a:cubicBezTo>
                    <a:pt x="1419" y="1364"/>
                    <a:pt x="1518" y="771"/>
                    <a:pt x="1442" y="175"/>
                  </a:cubicBezTo>
                  <a:cubicBezTo>
                    <a:pt x="1426" y="56"/>
                    <a:pt x="1332"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 name="Google Shape;2137;p35"/>
            <p:cNvSpPr/>
            <p:nvPr/>
          </p:nvSpPr>
          <p:spPr>
            <a:xfrm>
              <a:off x="1742490" y="525070"/>
              <a:ext cx="97070" cy="179792"/>
            </a:xfrm>
            <a:custGeom>
              <a:avLst/>
              <a:gdLst/>
              <a:ahLst/>
              <a:cxnLst/>
              <a:rect l="l" t="t" r="r" b="b"/>
              <a:pathLst>
                <a:path w="1820" h="3371" extrusionOk="0">
                  <a:moveTo>
                    <a:pt x="643" y="1"/>
                  </a:moveTo>
                  <a:cubicBezTo>
                    <a:pt x="583" y="1"/>
                    <a:pt x="523" y="29"/>
                    <a:pt x="479" y="77"/>
                  </a:cubicBezTo>
                  <a:cubicBezTo>
                    <a:pt x="107" y="478"/>
                    <a:pt x="1" y="1100"/>
                    <a:pt x="222" y="1601"/>
                  </a:cubicBezTo>
                  <a:cubicBezTo>
                    <a:pt x="359" y="1910"/>
                    <a:pt x="575" y="2184"/>
                    <a:pt x="770" y="2459"/>
                  </a:cubicBezTo>
                  <a:cubicBezTo>
                    <a:pt x="968" y="2739"/>
                    <a:pt x="1172" y="3016"/>
                    <a:pt x="1378" y="3290"/>
                  </a:cubicBezTo>
                  <a:cubicBezTo>
                    <a:pt x="1421" y="3347"/>
                    <a:pt x="1476" y="3371"/>
                    <a:pt x="1531" y="3371"/>
                  </a:cubicBezTo>
                  <a:cubicBezTo>
                    <a:pt x="1678" y="3371"/>
                    <a:pt x="1819" y="3203"/>
                    <a:pt x="1706" y="3051"/>
                  </a:cubicBezTo>
                  <a:cubicBezTo>
                    <a:pt x="1518" y="2803"/>
                    <a:pt x="1334" y="2553"/>
                    <a:pt x="1155" y="2301"/>
                  </a:cubicBezTo>
                  <a:cubicBezTo>
                    <a:pt x="983" y="2060"/>
                    <a:pt x="793" y="1819"/>
                    <a:pt x="650" y="1559"/>
                  </a:cubicBezTo>
                  <a:cubicBezTo>
                    <a:pt x="430" y="1153"/>
                    <a:pt x="481" y="669"/>
                    <a:pt x="797" y="327"/>
                  </a:cubicBezTo>
                  <a:cubicBezTo>
                    <a:pt x="871" y="248"/>
                    <a:pt x="844" y="108"/>
                    <a:pt x="763" y="44"/>
                  </a:cubicBezTo>
                  <a:cubicBezTo>
                    <a:pt x="726" y="14"/>
                    <a:pt x="68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 name="Google Shape;2138;p35"/>
            <p:cNvSpPr/>
            <p:nvPr/>
          </p:nvSpPr>
          <p:spPr>
            <a:xfrm>
              <a:off x="1925960" y="804010"/>
              <a:ext cx="42668" cy="90456"/>
            </a:xfrm>
            <a:custGeom>
              <a:avLst/>
              <a:gdLst/>
              <a:ahLst/>
              <a:cxnLst/>
              <a:rect l="l" t="t" r="r" b="b"/>
              <a:pathLst>
                <a:path w="800" h="1696" extrusionOk="0">
                  <a:moveTo>
                    <a:pt x="210" y="1"/>
                  </a:moveTo>
                  <a:cubicBezTo>
                    <a:pt x="203" y="1"/>
                    <a:pt x="195" y="1"/>
                    <a:pt x="188" y="2"/>
                  </a:cubicBezTo>
                  <a:cubicBezTo>
                    <a:pt x="70" y="20"/>
                    <a:pt x="11" y="111"/>
                    <a:pt x="9" y="224"/>
                  </a:cubicBezTo>
                  <a:cubicBezTo>
                    <a:pt x="1" y="717"/>
                    <a:pt x="148" y="1200"/>
                    <a:pt x="413" y="1613"/>
                  </a:cubicBezTo>
                  <a:cubicBezTo>
                    <a:pt x="448" y="1667"/>
                    <a:pt x="514" y="1696"/>
                    <a:pt x="579" y="1696"/>
                  </a:cubicBezTo>
                  <a:cubicBezTo>
                    <a:pt x="621" y="1696"/>
                    <a:pt x="663" y="1684"/>
                    <a:pt x="695" y="1658"/>
                  </a:cubicBezTo>
                  <a:cubicBezTo>
                    <a:pt x="786" y="1585"/>
                    <a:pt x="800" y="1470"/>
                    <a:pt x="740" y="1374"/>
                  </a:cubicBezTo>
                  <a:cubicBezTo>
                    <a:pt x="672" y="1270"/>
                    <a:pt x="646" y="1220"/>
                    <a:pt x="594" y="1103"/>
                  </a:cubicBezTo>
                  <a:cubicBezTo>
                    <a:pt x="552" y="1007"/>
                    <a:pt x="514" y="906"/>
                    <a:pt x="486" y="803"/>
                  </a:cubicBezTo>
                  <a:cubicBezTo>
                    <a:pt x="436" y="630"/>
                    <a:pt x="408" y="394"/>
                    <a:pt x="412" y="183"/>
                  </a:cubicBezTo>
                  <a:cubicBezTo>
                    <a:pt x="413" y="84"/>
                    <a:pt x="305"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 name="Google Shape;2139;p35"/>
            <p:cNvSpPr/>
            <p:nvPr/>
          </p:nvSpPr>
          <p:spPr>
            <a:xfrm>
              <a:off x="2113645" y="446828"/>
              <a:ext cx="50348" cy="56695"/>
            </a:xfrm>
            <a:custGeom>
              <a:avLst/>
              <a:gdLst/>
              <a:ahLst/>
              <a:cxnLst/>
              <a:rect l="l" t="t" r="r" b="b"/>
              <a:pathLst>
                <a:path w="944" h="1063" extrusionOk="0">
                  <a:moveTo>
                    <a:pt x="228" y="1"/>
                  </a:moveTo>
                  <a:cubicBezTo>
                    <a:pt x="187" y="1"/>
                    <a:pt x="146" y="13"/>
                    <a:pt x="113" y="40"/>
                  </a:cubicBezTo>
                  <a:cubicBezTo>
                    <a:pt x="26" y="107"/>
                    <a:pt x="1" y="231"/>
                    <a:pt x="68" y="322"/>
                  </a:cubicBezTo>
                  <a:lnTo>
                    <a:pt x="550" y="981"/>
                  </a:lnTo>
                  <a:cubicBezTo>
                    <a:pt x="589" y="1033"/>
                    <a:pt x="654" y="1063"/>
                    <a:pt x="719" y="1063"/>
                  </a:cubicBezTo>
                  <a:cubicBezTo>
                    <a:pt x="760" y="1063"/>
                    <a:pt x="801" y="1050"/>
                    <a:pt x="834" y="1023"/>
                  </a:cubicBezTo>
                  <a:cubicBezTo>
                    <a:pt x="919" y="956"/>
                    <a:pt x="944" y="834"/>
                    <a:pt x="878" y="742"/>
                  </a:cubicBezTo>
                  <a:lnTo>
                    <a:pt x="394" y="82"/>
                  </a:lnTo>
                  <a:cubicBezTo>
                    <a:pt x="357" y="31"/>
                    <a:pt x="292" y="1"/>
                    <a:pt x="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 name="Google Shape;2140;p35"/>
            <p:cNvSpPr/>
            <p:nvPr/>
          </p:nvSpPr>
          <p:spPr>
            <a:xfrm>
              <a:off x="1976735" y="418934"/>
              <a:ext cx="50882" cy="57495"/>
            </a:xfrm>
            <a:custGeom>
              <a:avLst/>
              <a:gdLst/>
              <a:ahLst/>
              <a:cxnLst/>
              <a:rect l="l" t="t" r="r" b="b"/>
              <a:pathLst>
                <a:path w="954" h="1078" extrusionOk="0">
                  <a:moveTo>
                    <a:pt x="225" y="1"/>
                  </a:moveTo>
                  <a:cubicBezTo>
                    <a:pt x="184" y="1"/>
                    <a:pt x="143" y="13"/>
                    <a:pt x="110" y="40"/>
                  </a:cubicBezTo>
                  <a:cubicBezTo>
                    <a:pt x="25" y="109"/>
                    <a:pt x="0" y="232"/>
                    <a:pt x="68" y="324"/>
                  </a:cubicBezTo>
                  <a:lnTo>
                    <a:pt x="560" y="995"/>
                  </a:lnTo>
                  <a:cubicBezTo>
                    <a:pt x="598" y="1047"/>
                    <a:pt x="664" y="1078"/>
                    <a:pt x="728" y="1078"/>
                  </a:cubicBezTo>
                  <a:cubicBezTo>
                    <a:pt x="769" y="1078"/>
                    <a:pt x="809" y="1066"/>
                    <a:pt x="842" y="1040"/>
                  </a:cubicBezTo>
                  <a:cubicBezTo>
                    <a:pt x="927" y="971"/>
                    <a:pt x="954" y="848"/>
                    <a:pt x="886" y="756"/>
                  </a:cubicBezTo>
                  <a:lnTo>
                    <a:pt x="394" y="84"/>
                  </a:lnTo>
                  <a:cubicBezTo>
                    <a:pt x="355" y="31"/>
                    <a:pt x="289"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Text Box 1"/>
          <p:cNvSpPr txBox="1"/>
          <p:nvPr/>
        </p:nvSpPr>
        <p:spPr>
          <a:xfrm>
            <a:off x="60325" y="695960"/>
            <a:ext cx="9077325" cy="622300"/>
          </a:xfrm>
          <a:prstGeom prst="rect">
            <a:avLst/>
          </a:prstGeom>
          <a:noFill/>
        </p:spPr>
        <p:txBody>
          <a:bodyPr wrap="square" rtlCol="0">
            <a:noAutofit/>
          </a:bodyPr>
          <a:p>
            <a:pPr algn="ctr"/>
            <a:r>
              <a:rPr lang="vi-VN" altLang="en-US" sz="2000" b="1">
                <a:solidFill>
                  <a:srgbClr val="00B0F0"/>
                </a:solidFill>
                <a:effectLst>
                  <a:outerShdw blurRad="50800" dist="38100" dir="2700000" algn="tl" rotWithShape="0">
                    <a:prstClr val="black">
                      <a:alpha val="40000"/>
                    </a:prstClr>
                  </a:outerShdw>
                </a:effectLst>
                <a:latin typeface="Times New Roman" panose="02020603050405020304" charset="0"/>
                <a:cs typeface="Times New Roman" panose="02020603050405020304" charset="0"/>
              </a:rPr>
              <a:t>ỦY BAN NHÂN DÂN HUYỆN PHÚ HÒA</a:t>
            </a:r>
            <a:endParaRPr lang="vi-VN" altLang="en-US" sz="2000" b="1">
              <a:solidFill>
                <a:srgbClr val="00B0F0"/>
              </a:solidFill>
              <a:effectLst>
                <a:outerShdw blurRad="50800" dist="38100" dir="2700000" algn="tl" rotWithShape="0">
                  <a:prstClr val="black">
                    <a:alpha val="40000"/>
                  </a:prstClr>
                </a:outerShdw>
              </a:effectLst>
              <a:latin typeface="Times New Roman" panose="02020603050405020304" charset="0"/>
              <a:cs typeface="Times New Roman" panose="02020603050405020304" charset="0"/>
            </a:endParaRPr>
          </a:p>
          <a:p>
            <a:pPr algn="ctr"/>
            <a:r>
              <a:rPr lang="vi-VN" altLang="en-US" sz="2000" b="1">
                <a:solidFill>
                  <a:srgbClr val="00B0F0"/>
                </a:solidFill>
                <a:effectLst>
                  <a:outerShdw blurRad="50800" dist="38100" dir="2700000" algn="tl" rotWithShape="0">
                    <a:prstClr val="black">
                      <a:alpha val="40000"/>
                    </a:prstClr>
                  </a:outerShdw>
                </a:effectLst>
                <a:latin typeface="Times New Roman" panose="02020603050405020304" charset="0"/>
                <a:cs typeface="Times New Roman" panose="02020603050405020304" charset="0"/>
              </a:rPr>
              <a:t>TRƯỜNG TIỂU HỌC HÒA AN 1</a:t>
            </a:r>
            <a:endParaRPr lang="vi-VN" altLang="en-US" sz="2000" b="1">
              <a:solidFill>
                <a:srgbClr val="00B0F0"/>
              </a:solidFill>
              <a:effectLst>
                <a:outerShdw blurRad="50800" dist="38100" dir="2700000" algn="tl" rotWithShape="0">
                  <a:prstClr val="black">
                    <a:alpha val="40000"/>
                  </a:prstClr>
                </a:outerShdw>
              </a:effectLst>
              <a:latin typeface="Times New Roman" panose="02020603050405020304" charset="0"/>
              <a:cs typeface="Times New Roman" panose="02020603050405020304" charset="0"/>
            </a:endParaRPr>
          </a:p>
        </p:txBody>
      </p:sp>
      <p:sp>
        <p:nvSpPr>
          <p:cNvPr id="6" name="Text Box 5"/>
          <p:cNvSpPr txBox="1"/>
          <p:nvPr/>
        </p:nvSpPr>
        <p:spPr>
          <a:xfrm>
            <a:off x="3895090" y="3955415"/>
            <a:ext cx="4173855" cy="443230"/>
          </a:xfrm>
          <a:prstGeom prst="rect">
            <a:avLst/>
          </a:prstGeom>
          <a:noFill/>
        </p:spPr>
        <p:txBody>
          <a:bodyPr wrap="square" rtlCol="0">
            <a:noAutofit/>
          </a:bodyPr>
          <a:p>
            <a:r>
              <a:rPr lang="vi-VN" altLang="en-US" sz="2200" b="1" i="1">
                <a:effectLst>
                  <a:outerShdw blurRad="38100" dist="38100" dir="2700000" algn="tl">
                    <a:srgbClr val="000000">
                      <a:alpha val="43137"/>
                    </a:srgbClr>
                  </a:outerShdw>
                </a:effectLst>
                <a:latin typeface="Times New Roman" panose="02020603050405020304" charset="0"/>
                <a:cs typeface="Times New Roman" panose="02020603050405020304" charset="0"/>
              </a:rPr>
              <a:t>Giáo viên: ĐỖ THỊ BẢO TRÂN</a:t>
            </a:r>
            <a:endParaRPr lang="vi-VN" altLang="en-US" sz="2200" b="1" i="1">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7"/>
                                        </p:tgtEl>
                                        <p:attrNameLst>
                                          <p:attrName>style.visibility</p:attrName>
                                        </p:attrNameLst>
                                      </p:cBhvr>
                                      <p:to>
                                        <p:strVal val="visible"/>
                                      </p:to>
                                    </p:set>
                                    <p:animEffect transition="in" filter="fade">
                                      <p:cBhvr>
                                        <p:cTn id="7" dur="1500"/>
                                        <p:tgtEl>
                                          <p:spTgt spid="20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12"/>
                                        </p:tgtEl>
                                        <p:attrNameLst>
                                          <p:attrName>style.visibility</p:attrName>
                                        </p:attrNameLst>
                                      </p:cBhvr>
                                      <p:to>
                                        <p:strVal val="visible"/>
                                      </p:to>
                                    </p:set>
                                    <p:animEffect transition="in" filter="fade">
                                      <p:cBhvr>
                                        <p:cTn id="10" dur="1500"/>
                                        <p:tgtEl>
                                          <p:spTgt spid="2112"/>
                                        </p:tgtEl>
                                      </p:cBhvr>
                                    </p:animEffect>
                                  </p:childTnLst>
                                </p:cTn>
                              </p:par>
                              <p:par>
                                <p:cTn id="11" presetID="10" presetClass="entr" presetSubtype="0" fill="hold" nodeType="withEffect">
                                  <p:stCondLst>
                                    <p:cond delay="0"/>
                                  </p:stCondLst>
                                  <p:childTnLst>
                                    <p:set>
                                      <p:cBhvr>
                                        <p:cTn id="12" dur="1" fill="hold">
                                          <p:stCondLst>
                                            <p:cond delay="0"/>
                                          </p:stCondLst>
                                        </p:cTn>
                                        <p:tgtEl>
                                          <p:spTgt spid="2116"/>
                                        </p:tgtEl>
                                        <p:attrNameLst>
                                          <p:attrName>style.visibility</p:attrName>
                                        </p:attrNameLst>
                                      </p:cBhvr>
                                      <p:to>
                                        <p:strVal val="visible"/>
                                      </p:to>
                                    </p:set>
                                    <p:animEffect transition="in" filter="fade">
                                      <p:cBhvr>
                                        <p:cTn id="13" dur="1500"/>
                                        <p:tgtEl>
                                          <p:spTgt spid="2116"/>
                                        </p:tgtEl>
                                      </p:cBhvr>
                                    </p:animEffect>
                                  </p:childTnLst>
                                </p:cTn>
                              </p:par>
                              <p:par>
                                <p:cTn id="14" presetID="10" presetClass="entr" presetSubtype="0" fill="hold" nodeType="withEffect">
                                  <p:stCondLst>
                                    <p:cond delay="0"/>
                                  </p:stCondLst>
                                  <p:childTnLst>
                                    <p:set>
                                      <p:cBhvr>
                                        <p:cTn id="15" dur="1" fill="hold">
                                          <p:stCondLst>
                                            <p:cond delay="0"/>
                                          </p:stCondLst>
                                        </p:cTn>
                                        <p:tgtEl>
                                          <p:spTgt spid="2129"/>
                                        </p:tgtEl>
                                        <p:attrNameLst>
                                          <p:attrName>style.visibility</p:attrName>
                                        </p:attrNameLst>
                                      </p:cBhvr>
                                      <p:to>
                                        <p:strVal val="visible"/>
                                      </p:to>
                                    </p:set>
                                    <p:animEffect transition="in" filter="fade">
                                      <p:cBhvr>
                                        <p:cTn id="16" dur="1500"/>
                                        <p:tgtEl>
                                          <p:spTgt spid="212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095"/>
                                        </p:tgtEl>
                                        <p:attrNameLst>
                                          <p:attrName>style.visibility</p:attrName>
                                        </p:attrNameLst>
                                      </p:cBhvr>
                                      <p:to>
                                        <p:strVal val="visible"/>
                                      </p:to>
                                    </p:set>
                                    <p:animEffect transition="in" filter="barn(outVertical)">
                                      <p:cBhvr>
                                        <p:cTn id="19" dur="1500"/>
                                        <p:tgtEl>
                                          <p:spTgt spid="2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5" grpId="0" bldLvl="0" animBg="1"/>
      <p:bldP spid="2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40"/>
          <p:cNvSpPr txBox="1">
            <a:spLocks noGrp="1"/>
          </p:cNvSpPr>
          <p:nvPr>
            <p:ph type="title"/>
          </p:nvPr>
        </p:nvSpPr>
        <p:spPr>
          <a:xfrm>
            <a:off x="720000" y="26458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t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II.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Nội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dung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giải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pháp</a:t>
            </a:r>
            <a:r>
              <a:rPr lang="en-US" dirty="0">
                <a:highlight>
                  <a:schemeClr val="dk2"/>
                </a:highlight>
                <a:latin typeface="Arial" panose="020B0604020202020204" pitchFamily="34" charset="0"/>
                <a:cs typeface="Arial" panose="020B0604020202020204" pitchFamily="34" charset="0"/>
                <a:sym typeface="+mn-ea"/>
              </a:rPr>
              <a:t> </a:t>
            </a:r>
            <a:endParaRPr dirty="0">
              <a:latin typeface="Arial" panose="020B0604020202020204" pitchFamily="34" charset="0"/>
              <a:cs typeface="Arial" panose="020B0604020202020204" pitchFamily="34" charset="0"/>
            </a:endParaRPr>
          </a:p>
        </p:txBody>
      </p:sp>
      <p:sp>
        <p:nvSpPr>
          <p:cNvPr id="2283" name="Google Shape;2283;p40"/>
          <p:cNvSpPr/>
          <p:nvPr/>
        </p:nvSpPr>
        <p:spPr>
          <a:xfrm>
            <a:off x="7379997" y="53949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4" name="Google Shape;2284;p40"/>
          <p:cNvSpPr/>
          <p:nvPr/>
        </p:nvSpPr>
        <p:spPr>
          <a:xfrm>
            <a:off x="915966" y="4180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7" name="Google Shape;2390;p42"/>
          <p:cNvGrpSpPr/>
          <p:nvPr/>
        </p:nvGrpSpPr>
        <p:grpSpPr>
          <a:xfrm rot="-1837553" flipH="1">
            <a:off x="8233082" y="3907583"/>
            <a:ext cx="1513811" cy="2029860"/>
            <a:chOff x="1400935" y="1333409"/>
            <a:chExt cx="760984" cy="1020399"/>
          </a:xfrm>
        </p:grpSpPr>
        <p:sp>
          <p:nvSpPr>
            <p:cNvPr id="18" name="Google Shape;2391;p42"/>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2392;p42"/>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393;p42"/>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394;p42"/>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395;p42"/>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96;p42"/>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397;p42"/>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398;p42"/>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399;p42"/>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400;p42"/>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401;p42"/>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402;p42"/>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2403;p42"/>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2404;p42"/>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 name="Google Shape;2281;p40"/>
          <p:cNvSpPr txBox="1"/>
          <p:nvPr/>
        </p:nvSpPr>
        <p:spPr>
          <a:xfrm>
            <a:off x="2614173" y="1202135"/>
            <a:ext cx="3133335" cy="5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Bebas Neue" panose="020B0606020202050201"/>
              <a:buNone/>
              <a:defRPr sz="2400" b="1" i="0" u="none" strike="noStrike" cap="none">
                <a:solidFill>
                  <a:schemeClr val="accent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L="1371600" marR="0" lvl="2"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L="1828800" marR="0" lvl="3"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L="2286000" marR="0" lvl="4"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L="2743200" marR="0" lvl="5"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L="3200400" marR="0" lvl="6"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L="3657600" marR="0" lvl="7"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L="4114800" marR="0" lvl="8"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marL="0" indent="0"/>
            <a:r>
              <a:rPr lang="en-US" sz="2000" dirty="0" err="1">
                <a:solidFill>
                  <a:schemeClr val="accent1">
                    <a:lumMod val="75000"/>
                  </a:schemeClr>
                </a:solidFill>
                <a:latin typeface="Times New Roman" panose="02020603050405020304" charset="0"/>
                <a:cs typeface="Times New Roman" panose="02020603050405020304" charset="0"/>
              </a:rPr>
              <a:t>Sử</a:t>
            </a:r>
            <a:r>
              <a:rPr lang="en-US" sz="2000" dirty="0">
                <a:solidFill>
                  <a:schemeClr val="accent1">
                    <a:lumMod val="75000"/>
                  </a:schemeClr>
                </a:solidFill>
                <a:latin typeface="Times New Roman" panose="02020603050405020304" charset="0"/>
                <a:cs typeface="Times New Roman" panose="02020603050405020304" charset="0"/>
              </a:rPr>
              <a:t> </a:t>
            </a:r>
            <a:r>
              <a:rPr lang="en-US" sz="2000" dirty="0" err="1">
                <a:solidFill>
                  <a:schemeClr val="accent1">
                    <a:lumMod val="75000"/>
                  </a:schemeClr>
                </a:solidFill>
                <a:latin typeface="Times New Roman" panose="02020603050405020304" charset="0"/>
                <a:cs typeface="Times New Roman" panose="02020603050405020304" charset="0"/>
              </a:rPr>
              <a:t>dụng</a:t>
            </a:r>
            <a:r>
              <a:rPr lang="en-US" sz="2000" dirty="0">
                <a:solidFill>
                  <a:schemeClr val="accent1">
                    <a:lumMod val="75000"/>
                  </a:schemeClr>
                </a:solidFill>
                <a:latin typeface="Times New Roman" panose="02020603050405020304" charset="0"/>
                <a:cs typeface="Times New Roman" panose="02020603050405020304" charset="0"/>
              </a:rPr>
              <a:t> </a:t>
            </a:r>
            <a:r>
              <a:rPr lang="en-US" sz="2000" dirty="0" err="1">
                <a:solidFill>
                  <a:schemeClr val="accent1">
                    <a:lumMod val="75000"/>
                  </a:schemeClr>
                </a:solidFill>
                <a:latin typeface="Times New Roman" panose="02020603050405020304" charset="0"/>
                <a:cs typeface="Times New Roman" panose="02020603050405020304" charset="0"/>
              </a:rPr>
              <a:t>đồ</a:t>
            </a:r>
            <a:r>
              <a:rPr lang="en-US" sz="2000" dirty="0">
                <a:solidFill>
                  <a:schemeClr val="accent1">
                    <a:lumMod val="75000"/>
                  </a:schemeClr>
                </a:solidFill>
                <a:latin typeface="Times New Roman" panose="02020603050405020304" charset="0"/>
                <a:cs typeface="Times New Roman" panose="02020603050405020304" charset="0"/>
              </a:rPr>
              <a:t> </a:t>
            </a:r>
            <a:r>
              <a:rPr lang="en-US" sz="2000" dirty="0" err="1">
                <a:solidFill>
                  <a:schemeClr val="accent1">
                    <a:lumMod val="75000"/>
                  </a:schemeClr>
                </a:solidFill>
                <a:latin typeface="Times New Roman" panose="02020603050405020304" charset="0"/>
                <a:cs typeface="Times New Roman" panose="02020603050405020304" charset="0"/>
              </a:rPr>
              <a:t>dùng</a:t>
            </a:r>
            <a:r>
              <a:rPr lang="en-US" sz="2000" dirty="0">
                <a:solidFill>
                  <a:schemeClr val="accent1">
                    <a:lumMod val="75000"/>
                  </a:schemeClr>
                </a:solidFill>
                <a:latin typeface="Times New Roman" panose="02020603050405020304" charset="0"/>
                <a:cs typeface="Times New Roman" panose="02020603050405020304" charset="0"/>
              </a:rPr>
              <a:t> </a:t>
            </a:r>
            <a:r>
              <a:rPr lang="en-US" sz="2000" dirty="0" err="1">
                <a:solidFill>
                  <a:schemeClr val="accent1">
                    <a:lumMod val="75000"/>
                  </a:schemeClr>
                </a:solidFill>
                <a:latin typeface="Times New Roman" panose="02020603050405020304" charset="0"/>
                <a:cs typeface="Times New Roman" panose="02020603050405020304" charset="0"/>
              </a:rPr>
              <a:t>học</a:t>
            </a:r>
            <a:r>
              <a:rPr lang="en-US" sz="2000" dirty="0">
                <a:solidFill>
                  <a:schemeClr val="accent1">
                    <a:lumMod val="75000"/>
                  </a:schemeClr>
                </a:solidFill>
                <a:latin typeface="Times New Roman" panose="02020603050405020304" charset="0"/>
                <a:cs typeface="Times New Roman" panose="02020603050405020304" charset="0"/>
              </a:rPr>
              <a:t> </a:t>
            </a:r>
            <a:r>
              <a:rPr lang="en-US" sz="2000" dirty="0" err="1">
                <a:solidFill>
                  <a:schemeClr val="accent1">
                    <a:lumMod val="75000"/>
                  </a:schemeClr>
                </a:solidFill>
                <a:latin typeface="Times New Roman" panose="02020603050405020304" charset="0"/>
                <a:cs typeface="Times New Roman" panose="02020603050405020304" charset="0"/>
              </a:rPr>
              <a:t>tập</a:t>
            </a:r>
            <a:endParaRPr lang="en-US" sz="2000" dirty="0">
              <a:solidFill>
                <a:schemeClr val="accent1">
                  <a:lumMod val="75000"/>
                </a:schemeClr>
              </a:solidFill>
              <a:latin typeface="Times New Roman" panose="02020603050405020304" charset="0"/>
              <a:cs typeface="Times New Roman" panose="02020603050405020304" charset="0"/>
            </a:endParaRPr>
          </a:p>
        </p:txBody>
      </p:sp>
      <p:grpSp>
        <p:nvGrpSpPr>
          <p:cNvPr id="15" name="Google Shape;2919;p57"/>
          <p:cNvGrpSpPr/>
          <p:nvPr/>
        </p:nvGrpSpPr>
        <p:grpSpPr>
          <a:xfrm rot="0">
            <a:off x="588645" y="2004060"/>
            <a:ext cx="2697480" cy="2326005"/>
            <a:chOff x="1655550" y="790900"/>
            <a:chExt cx="2510262" cy="3417671"/>
          </a:xfrm>
        </p:grpSpPr>
        <p:sp>
          <p:nvSpPr>
            <p:cNvPr id="16" name="Google Shape;2920;p57"/>
            <p:cNvSpPr/>
            <p:nvPr/>
          </p:nvSpPr>
          <p:spPr>
            <a:xfrm>
              <a:off x="1655550" y="790900"/>
              <a:ext cx="2510262" cy="3417671"/>
            </a:xfrm>
            <a:custGeom>
              <a:avLst/>
              <a:gdLst/>
              <a:ahLst/>
              <a:cxnLst/>
              <a:rect l="l" t="t" r="r" b="b"/>
              <a:pathLst>
                <a:path w="143096" h="190426" extrusionOk="0">
                  <a:moveTo>
                    <a:pt x="2914" y="0"/>
                  </a:moveTo>
                  <a:cubicBezTo>
                    <a:pt x="1280" y="0"/>
                    <a:pt x="0" y="1281"/>
                    <a:pt x="0" y="2914"/>
                  </a:cubicBezTo>
                  <a:lnTo>
                    <a:pt x="0" y="187512"/>
                  </a:lnTo>
                  <a:cubicBezTo>
                    <a:pt x="0" y="189101"/>
                    <a:pt x="1280" y="190426"/>
                    <a:pt x="2914" y="190426"/>
                  </a:cubicBezTo>
                  <a:lnTo>
                    <a:pt x="140182" y="190426"/>
                  </a:lnTo>
                  <a:cubicBezTo>
                    <a:pt x="141771" y="190426"/>
                    <a:pt x="143096" y="189101"/>
                    <a:pt x="143096" y="187512"/>
                  </a:cubicBezTo>
                  <a:lnTo>
                    <a:pt x="143096" y="2914"/>
                  </a:lnTo>
                  <a:cubicBezTo>
                    <a:pt x="143096" y="1281"/>
                    <a:pt x="141771" y="0"/>
                    <a:pt x="140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2921;p57"/>
            <p:cNvSpPr/>
            <p:nvPr/>
          </p:nvSpPr>
          <p:spPr>
            <a:xfrm>
              <a:off x="1735300" y="886765"/>
              <a:ext cx="2350730" cy="3115776"/>
            </a:xfrm>
            <a:custGeom>
              <a:avLst/>
              <a:gdLst/>
              <a:ahLst/>
              <a:cxnLst/>
              <a:rect l="l" t="t" r="r" b="b"/>
              <a:pathLst>
                <a:path w="134002" h="173605" extrusionOk="0">
                  <a:moveTo>
                    <a:pt x="1" y="1"/>
                  </a:moveTo>
                  <a:lnTo>
                    <a:pt x="1" y="53821"/>
                  </a:lnTo>
                  <a:lnTo>
                    <a:pt x="1" y="127599"/>
                  </a:lnTo>
                  <a:lnTo>
                    <a:pt x="1" y="173605"/>
                  </a:lnTo>
                  <a:lnTo>
                    <a:pt x="134001" y="173605"/>
                  </a:lnTo>
                  <a:lnTo>
                    <a:pt x="134001" y="34615"/>
                  </a:lnTo>
                  <a:lnTo>
                    <a:pt x="134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7" name="Google Shape;2706;p50"/>
          <p:cNvSpPr txBox="1">
            <a:spLocks noGrp="1"/>
          </p:cNvSpPr>
          <p:nvPr>
            <p:ph type="subTitle" idx="1"/>
          </p:nvPr>
        </p:nvSpPr>
        <p:spPr>
          <a:xfrm>
            <a:off x="3418840" y="1747520"/>
            <a:ext cx="5258435" cy="702310"/>
          </a:xfrm>
          <a:prstGeom prst="rect">
            <a:avLst/>
          </a:prstGeom>
        </p:spPr>
        <p:txBody>
          <a:bodyPr spcFirstLastPara="1" wrap="square" lIns="91425" tIns="91425" rIns="91425" bIns="91425" anchor="t" anchorCtr="0">
            <a:noAutofit/>
          </a:bodyPr>
          <a:lstStyle/>
          <a:p>
            <a:pPr marL="285750" lvl="0" indent="-285750" algn="just">
              <a:buClr>
                <a:schemeClr val="accent1"/>
              </a:buClr>
              <a:buSzPct val="150000"/>
              <a:buFont typeface="Arial" panose="020B0604020202020204" pitchFamily="34" charset="0"/>
              <a:buChar char="•"/>
            </a:pPr>
            <a:r>
              <a:rPr lang="vi-VN" sz="1600" dirty="0">
                <a:solidFill>
                  <a:srgbClr val="5B638B"/>
                </a:solidFill>
                <a:latin typeface="Times New Roman" panose="02020603050405020304" charset="0"/>
                <a:cs typeface="Times New Roman" panose="02020603050405020304" charset="0"/>
              </a:rPr>
              <a:t>Giáo viên hướng dẫn học sinh cách mở sách giáo khoa, sắp xếp đồ dùng và sử dụng  sách vở cho học sinh. Khi nghe hiệu lệnh: lấy bảng, lâý vở,...thì học sinh chỉ cần nhìn kí hiệu của cô sẽ </a:t>
            </a:r>
            <a:r>
              <a:rPr lang="vi-VN" sz="1600" dirty="0">
                <a:solidFill>
                  <a:srgbClr val="5B638B"/>
                </a:solidFill>
                <a:latin typeface="Times New Roman" panose="02020603050405020304" charset="0"/>
                <a:cs typeface="Times New Roman" panose="02020603050405020304" charset="0"/>
              </a:rPr>
              <a:t>hiểu. </a:t>
            </a:r>
            <a:endParaRPr lang="vi-VN" sz="1600" dirty="0">
              <a:solidFill>
                <a:srgbClr val="5B638B"/>
              </a:solidFill>
              <a:latin typeface="Times New Roman" panose="02020603050405020304" charset="0"/>
              <a:cs typeface="Times New Roman" panose="02020603050405020304" charset="0"/>
            </a:endParaRPr>
          </a:p>
          <a:p>
            <a:pPr marL="0" lvl="0" indent="0" algn="just">
              <a:buClr>
                <a:schemeClr val="accent1"/>
              </a:buClr>
              <a:buSzPct val="150000"/>
              <a:buFont typeface="Arial" panose="020B0604020202020204" pitchFamily="34" charset="0"/>
            </a:pPr>
            <a:r>
              <a:rPr lang="vi-VN" sz="1600" dirty="0">
                <a:solidFill>
                  <a:srgbClr val="5B638B"/>
                </a:solidFill>
                <a:latin typeface="Times New Roman" panose="02020603050405020304" charset="0"/>
                <a:cs typeface="Times New Roman" panose="02020603050405020304" charset="0"/>
              </a:rPr>
              <a:t>     Ví dụ: Khi đọc,học sinh dùng que chỉ đúng chân chữ. Khi đọc xong thì kẹp que vào trang bài vừa đọc.</a:t>
            </a:r>
            <a:endParaRPr lang="vi-VN" sz="1600" dirty="0">
              <a:solidFill>
                <a:srgbClr val="5B638B"/>
              </a:solidFill>
              <a:latin typeface="Times New Roman" panose="02020603050405020304" charset="0"/>
              <a:cs typeface="Times New Roman" panose="02020603050405020304" charset="0"/>
            </a:endParaRPr>
          </a:p>
        </p:txBody>
      </p:sp>
      <p:sp>
        <p:nvSpPr>
          <p:cNvPr id="38" name="Google Shape;2706;p50"/>
          <p:cNvSpPr txBox="1"/>
          <p:nvPr/>
        </p:nvSpPr>
        <p:spPr>
          <a:xfrm>
            <a:off x="3418205" y="3590290"/>
            <a:ext cx="5198745" cy="7023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Varela Round" panose="00000500000000000000"/>
              <a:buNone/>
              <a:defRPr sz="16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285750" indent="-285750" algn="just">
              <a:buClr>
                <a:schemeClr val="accent1"/>
              </a:buClr>
              <a:buSzPct val="150000"/>
              <a:buFont typeface="Arial" panose="020B0604020202020204" pitchFamily="34" charset="0"/>
              <a:buChar char="•"/>
            </a:pPr>
            <a:r>
              <a:rPr lang="vi-VN" dirty="0">
                <a:solidFill>
                  <a:srgbClr val="5B638B"/>
                </a:solidFill>
                <a:latin typeface="Times New Roman" panose="02020603050405020304" charset="0"/>
                <a:cs typeface="Times New Roman" panose="02020603050405020304" charset="0"/>
              </a:rPr>
              <a:t>Hướng dẫn học sinh cách tự giữ gìn, bảo quản đồ dùng học tập. Học sinh tham gia thi đua “giữ vở sạch – chữ đẹp’’.</a:t>
            </a:r>
            <a:endParaRPr lang="vi-VN" dirty="0">
              <a:solidFill>
                <a:srgbClr val="5B638B"/>
              </a:solidFill>
              <a:latin typeface="Times New Roman" panose="02020603050405020304" charset="0"/>
              <a:cs typeface="Times New Roman" panose="02020603050405020304" charset="0"/>
            </a:endParaRPr>
          </a:p>
        </p:txBody>
      </p:sp>
      <p:pic>
        <p:nvPicPr>
          <p:cNvPr id="4" name="Picture 4"/>
          <p:cNvPicPr>
            <a:picLocks noChangeAspect="1"/>
          </p:cNvPicPr>
          <p:nvPr/>
        </p:nvPicPr>
        <p:blipFill>
          <a:blip r:embed="rId1"/>
          <a:stretch>
            <a:fillRect/>
          </a:stretch>
        </p:blipFill>
        <p:spPr>
          <a:xfrm>
            <a:off x="588010" y="2004060"/>
            <a:ext cx="2698115" cy="2325370"/>
          </a:xfrm>
          <a:prstGeom prst="rect">
            <a:avLst/>
          </a:prstGeom>
          <a:noFill/>
          <a:ln>
            <a:noFill/>
          </a:ln>
        </p:spPr>
      </p:pic>
      <p:sp>
        <p:nvSpPr>
          <p:cNvPr id="3" name="Text Box 2"/>
          <p:cNvSpPr txBox="1"/>
          <p:nvPr/>
        </p:nvSpPr>
        <p:spPr>
          <a:xfrm>
            <a:off x="699770" y="4482465"/>
            <a:ext cx="2801620" cy="306705"/>
          </a:xfrm>
          <a:prstGeom prst="rect">
            <a:avLst/>
          </a:prstGeom>
          <a:noFill/>
        </p:spPr>
        <p:txBody>
          <a:bodyPr wrap="square" rtlCol="0">
            <a:spAutoFit/>
          </a:bodyPr>
          <a:p>
            <a:pPr algn="ctr"/>
            <a:r>
              <a:rPr lang="vi-VN" altLang="en-US" i="1">
                <a:latin typeface="Times New Roman" panose="02020603050405020304" charset="0"/>
                <a:cs typeface="Times New Roman" panose="02020603050405020304" charset="0"/>
              </a:rPr>
              <a:t>Các bạn học sinh cùng học tập.</a:t>
            </a:r>
            <a:endParaRPr lang="vi-VN" altLang="en-US" i="1">
              <a:latin typeface="Times New Roman" panose="02020603050405020304" charset="0"/>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78"/>
                                        </p:tgtEl>
                                        <p:attrNameLst>
                                          <p:attrName>style.visibility</p:attrName>
                                        </p:attrNameLst>
                                      </p:cBhvr>
                                      <p:to>
                                        <p:strVal val="visible"/>
                                      </p:to>
                                    </p:set>
                                    <p:animEffect transition="in" filter="wipe(left)">
                                      <p:cBhvr>
                                        <p:cTn id="7" dur="1500"/>
                                        <p:tgtEl>
                                          <p:spTgt spid="22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1000"/>
                                        <p:tgtEl>
                                          <p:spTgt spid="3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7">
                                            <p:txEl>
                                              <p:pRg st="1" end="1"/>
                                            </p:txEl>
                                          </p:spTgt>
                                        </p:tgtEl>
                                        <p:attrNameLst>
                                          <p:attrName>style.visibility</p:attrName>
                                        </p:attrNameLst>
                                      </p:cBhvr>
                                      <p:to>
                                        <p:strVal val="visible"/>
                                      </p:to>
                                    </p:set>
                                    <p:animEffect transition="in" filter="wipe(left)">
                                      <p:cBhvr>
                                        <p:cTn id="22" dur="1000"/>
                                        <p:tgtEl>
                                          <p:spTgt spid="3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1000"/>
                                        <p:tgtEl>
                                          <p:spTgt spid="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ox(in)">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8" grpId="0"/>
      <p:bldP spid="14" grpId="0"/>
      <p:bldP spid="37" grpId="0" build="p"/>
      <p:bldP spid="38" grpId="0"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40"/>
          <p:cNvSpPr txBox="1">
            <a:spLocks noGrp="1"/>
          </p:cNvSpPr>
          <p:nvPr>
            <p:ph type="title"/>
          </p:nvPr>
        </p:nvSpPr>
        <p:spPr>
          <a:xfrm>
            <a:off x="720000" y="18076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t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II.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Nội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dung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giải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pháp</a:t>
            </a:r>
            <a:r>
              <a:rPr lang="en-US" dirty="0">
                <a:highlight>
                  <a:schemeClr val="dk2"/>
                </a:highlight>
                <a:latin typeface="Arial" panose="020B0604020202020204" pitchFamily="34" charset="0"/>
                <a:cs typeface="Arial" panose="020B0604020202020204" pitchFamily="34" charset="0"/>
                <a:sym typeface="+mn-ea"/>
              </a:rPr>
              <a:t> </a:t>
            </a:r>
            <a:endParaRPr dirty="0">
              <a:latin typeface="Arial" panose="020B0604020202020204" pitchFamily="34" charset="0"/>
              <a:cs typeface="Arial" panose="020B0604020202020204" pitchFamily="34" charset="0"/>
            </a:endParaRPr>
          </a:p>
        </p:txBody>
      </p:sp>
      <p:sp>
        <p:nvSpPr>
          <p:cNvPr id="2283" name="Google Shape;2283;p40"/>
          <p:cNvSpPr/>
          <p:nvPr/>
        </p:nvSpPr>
        <p:spPr>
          <a:xfrm>
            <a:off x="7379997" y="53949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7" name="Google Shape;2390;p42"/>
          <p:cNvGrpSpPr/>
          <p:nvPr/>
        </p:nvGrpSpPr>
        <p:grpSpPr>
          <a:xfrm rot="-1837553" flipH="1">
            <a:off x="8023860" y="4176395"/>
            <a:ext cx="742315" cy="996950"/>
            <a:chOff x="1400935" y="1333409"/>
            <a:chExt cx="760984" cy="1020399"/>
          </a:xfrm>
        </p:grpSpPr>
        <p:sp>
          <p:nvSpPr>
            <p:cNvPr id="18" name="Google Shape;2391;p42"/>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2392;p42"/>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393;p42"/>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394;p42"/>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395;p42"/>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96;p42"/>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397;p42"/>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398;p42"/>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399;p42"/>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400;p42"/>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401;p42"/>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402;p42"/>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2403;p42"/>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2404;p42"/>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 name="Google Shape;2435;p44"/>
          <p:cNvSpPr txBox="1">
            <a:spLocks noGrp="1"/>
          </p:cNvSpPr>
          <p:nvPr>
            <p:ph type="subTitle" idx="1"/>
          </p:nvPr>
        </p:nvSpPr>
        <p:spPr>
          <a:xfrm>
            <a:off x="560070" y="2245360"/>
            <a:ext cx="2794000" cy="25990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600" dirty="0">
                <a:solidFill>
                  <a:srgbClr val="5B638B"/>
                </a:solidFill>
                <a:latin typeface="Times New Roman" panose="02020603050405020304" charset="0"/>
                <a:cs typeface="Times New Roman" panose="02020603050405020304" charset="0"/>
              </a:rPr>
              <a:t>Giáo vi</a:t>
            </a:r>
            <a:r>
              <a:rPr lang="vi-VN" sz="1600" dirty="0">
                <a:solidFill>
                  <a:srgbClr val="5B638B"/>
                </a:solidFill>
                <a:latin typeface="Times New Roman" panose="02020603050405020304" charset="0"/>
                <a:cs typeface="Times New Roman" panose="02020603050405020304" charset="0"/>
              </a:rPr>
              <a:t>ên hướng dẫn học sinh vệ sinh lớp học hằng ngày ( quét don, lau chùi bàn ghế, không vứt rác,...) và cùng học sinh trang trí lớp học gọn gàng, đảm bảo tính thẩm mỹ, tính giáo dục học sinh.</a:t>
            </a:r>
            <a:endParaRPr lang="vi-VN" sz="1600" dirty="0">
              <a:solidFill>
                <a:srgbClr val="5B638B"/>
              </a:solidFill>
              <a:latin typeface="Times New Roman" panose="02020603050405020304" charset="0"/>
              <a:cs typeface="Times New Roman" panose="02020603050405020304" charset="0"/>
            </a:endParaRPr>
          </a:p>
          <a:p>
            <a:pPr marL="0" lvl="0" indent="0" algn="l" rtl="0">
              <a:spcBef>
                <a:spcPts val="0"/>
              </a:spcBef>
              <a:spcAft>
                <a:spcPts val="0"/>
              </a:spcAft>
              <a:buNone/>
            </a:pPr>
            <a:r>
              <a:rPr lang="vi-VN" sz="1600" dirty="0">
                <a:solidFill>
                  <a:srgbClr val="5B638B"/>
                </a:solidFill>
                <a:latin typeface="Times New Roman" panose="02020603050405020304" charset="0"/>
                <a:cs typeface="Times New Roman" panose="02020603050405020304" charset="0"/>
              </a:rPr>
              <a:t>Ví dụ: Tạo góc thiên nhiên với những chậu cây,...</a:t>
            </a:r>
            <a:endParaRPr lang="vi-VN" sz="1600" dirty="0">
              <a:solidFill>
                <a:srgbClr val="5B638B"/>
              </a:solidFill>
              <a:latin typeface="Times New Roman" panose="02020603050405020304" charset="0"/>
              <a:cs typeface="Times New Roman" panose="02020603050405020304" charset="0"/>
            </a:endParaRPr>
          </a:p>
        </p:txBody>
      </p:sp>
      <p:sp>
        <p:nvSpPr>
          <p:cNvPr id="15" name="Google Shape;2436;p44"/>
          <p:cNvSpPr txBox="1">
            <a:spLocks noGrp="1"/>
          </p:cNvSpPr>
          <p:nvPr>
            <p:ph type="subTitle" idx="2"/>
          </p:nvPr>
        </p:nvSpPr>
        <p:spPr>
          <a:xfrm>
            <a:off x="3659451" y="2314187"/>
            <a:ext cx="2175300" cy="90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err="1">
                <a:solidFill>
                  <a:srgbClr val="5B638B"/>
                </a:solidFill>
                <a:latin typeface="Times New Roman" panose="02020603050405020304" charset="0"/>
                <a:cs typeface="Times New Roman" panose="02020603050405020304" charset="0"/>
              </a:rPr>
              <a:t>Giáo</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viên</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nêu</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quy</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định</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cho</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học</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sinh</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ghi</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nhớ</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mang</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áo</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quần</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đồng</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phục</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đúng</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ngày</a:t>
            </a:r>
            <a:r>
              <a:rPr lang="vi-VN" altLang="en-US" sz="1600" dirty="0" err="1">
                <a:solidFill>
                  <a:srgbClr val="5B638B"/>
                </a:solidFill>
                <a:latin typeface="Times New Roman" panose="02020603050405020304" charset="0"/>
                <a:cs typeface="Times New Roman" panose="02020603050405020304" charset="0"/>
              </a:rPr>
              <a:t>.</a:t>
            </a:r>
            <a:r>
              <a:rPr lang="en-US" sz="1600" dirty="0">
                <a:solidFill>
                  <a:srgbClr val="5B638B"/>
                </a:solidFill>
                <a:latin typeface="Times New Roman" panose="02020603050405020304" charset="0"/>
                <a:cs typeface="Times New Roman" panose="02020603050405020304" charset="0"/>
              </a:rPr>
              <a:t> </a:t>
            </a:r>
            <a:endParaRPr lang="en-US" sz="1600" dirty="0">
              <a:solidFill>
                <a:srgbClr val="5B638B"/>
              </a:solidFill>
              <a:latin typeface="Times New Roman" panose="02020603050405020304" charset="0"/>
              <a:cs typeface="Times New Roman" panose="02020603050405020304" charset="0"/>
            </a:endParaRPr>
          </a:p>
          <a:p>
            <a:pPr marL="0" lvl="0" indent="0" algn="l" rtl="0">
              <a:spcBef>
                <a:spcPts val="0"/>
              </a:spcBef>
              <a:spcAft>
                <a:spcPts val="0"/>
              </a:spcAft>
              <a:buNone/>
            </a:pPr>
            <a:r>
              <a:rPr lang="vi-VN" sz="1600" dirty="0">
                <a:solidFill>
                  <a:srgbClr val="5B638B"/>
                </a:solidFill>
                <a:latin typeface="Times New Roman" panose="02020603050405020304" charset="0"/>
                <a:cs typeface="Times New Roman" panose="02020603050405020304" charset="0"/>
              </a:rPr>
              <a:t>Giáo viên luôn nhắc nhở mang trang phục phù hợp với thời tiết để đảm bảo sức khỏe.</a:t>
            </a:r>
            <a:endParaRPr lang="vi-VN" sz="1600" dirty="0">
              <a:solidFill>
                <a:srgbClr val="5B638B"/>
              </a:solidFill>
              <a:latin typeface="Times New Roman" panose="02020603050405020304" charset="0"/>
              <a:cs typeface="Times New Roman" panose="02020603050405020304" charset="0"/>
            </a:endParaRPr>
          </a:p>
        </p:txBody>
      </p:sp>
      <p:sp>
        <p:nvSpPr>
          <p:cNvPr id="16" name="Google Shape;2437;p44"/>
          <p:cNvSpPr txBox="1">
            <a:spLocks noGrp="1"/>
          </p:cNvSpPr>
          <p:nvPr>
            <p:ph type="subTitle" idx="3"/>
          </p:nvPr>
        </p:nvSpPr>
        <p:spPr>
          <a:xfrm>
            <a:off x="6180980" y="2307202"/>
            <a:ext cx="2175300" cy="90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600" b="0" dirty="0">
                <a:solidFill>
                  <a:srgbClr val="5B638B"/>
                </a:solidFill>
                <a:latin typeface="Times New Roman" panose="02020603050405020304" charset="0"/>
                <a:cs typeface="Times New Roman" panose="02020603050405020304" charset="0"/>
              </a:rPr>
              <a:t>Giáo viên phổ biến nội dung các điều trong Điều lệ và Nội quy của nhà trường.</a:t>
            </a:r>
            <a:endParaRPr lang="vi-VN" sz="1600" b="0" dirty="0">
              <a:solidFill>
                <a:srgbClr val="5B638B"/>
              </a:solidFill>
              <a:latin typeface="Times New Roman" panose="02020603050405020304" charset="0"/>
              <a:cs typeface="Times New Roman" panose="02020603050405020304" charset="0"/>
            </a:endParaRPr>
          </a:p>
          <a:p>
            <a:pPr marL="0" lvl="0" indent="0" algn="l" rtl="0">
              <a:spcBef>
                <a:spcPts val="0"/>
              </a:spcBef>
              <a:spcAft>
                <a:spcPts val="0"/>
              </a:spcAft>
              <a:buNone/>
            </a:pPr>
            <a:r>
              <a:rPr lang="vi-VN" sz="1600" b="0" dirty="0">
                <a:solidFill>
                  <a:srgbClr val="5B638B"/>
                </a:solidFill>
                <a:latin typeface="Times New Roman" panose="02020603050405020304" charset="0"/>
                <a:cs typeface="Times New Roman" panose="02020603050405020304" charset="0"/>
              </a:rPr>
              <a:t>Luôn động viên, khen ngợi và cũng thường xuyên nhắc nhở.</a:t>
            </a:r>
            <a:endParaRPr lang="vi-VN" sz="1600" b="0" dirty="0">
              <a:solidFill>
                <a:srgbClr val="5B638B"/>
              </a:solidFill>
              <a:latin typeface="Times New Roman" panose="02020603050405020304" charset="0"/>
              <a:cs typeface="Times New Roman" panose="02020603050405020304" charset="0"/>
            </a:endParaRPr>
          </a:p>
        </p:txBody>
      </p:sp>
      <p:sp>
        <p:nvSpPr>
          <p:cNvPr id="33" name="Google Shape;2438;p44"/>
          <p:cNvSpPr txBox="1">
            <a:spLocks noGrp="1"/>
          </p:cNvSpPr>
          <p:nvPr>
            <p:ph type="subTitle" idx="4"/>
          </p:nvPr>
        </p:nvSpPr>
        <p:spPr>
          <a:xfrm>
            <a:off x="937625" y="1588135"/>
            <a:ext cx="2175300" cy="510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1800" dirty="0">
                <a:solidFill>
                  <a:schemeClr val="accent1">
                    <a:lumMod val="75000"/>
                  </a:schemeClr>
                </a:solidFill>
                <a:latin typeface="Arial" panose="020B0604020202020204" pitchFamily="34" charset="0"/>
                <a:cs typeface="Arial" panose="020B0604020202020204" pitchFamily="34" charset="0"/>
              </a:rPr>
              <a:t>Trang </a:t>
            </a:r>
            <a:r>
              <a:rPr lang="en-US" sz="1800" dirty="0" err="1">
                <a:solidFill>
                  <a:schemeClr val="accent1">
                    <a:lumMod val="75000"/>
                  </a:schemeClr>
                </a:solidFill>
                <a:latin typeface="Arial" panose="020B0604020202020204" pitchFamily="34" charset="0"/>
                <a:cs typeface="Arial" panose="020B0604020202020204" pitchFamily="34" charset="0"/>
              </a:rPr>
              <a:t>trí</a:t>
            </a:r>
            <a:r>
              <a:rPr lang="en-US" sz="1800" dirty="0">
                <a:solidFill>
                  <a:schemeClr val="accent1">
                    <a:lumMod val="75000"/>
                  </a:schemeClr>
                </a:solidFill>
                <a:latin typeface="Arial" panose="020B0604020202020204" pitchFamily="34" charset="0"/>
                <a:cs typeface="Arial" panose="020B0604020202020204" pitchFamily="34" charset="0"/>
              </a:rPr>
              <a:t> </a:t>
            </a:r>
            <a:r>
              <a:rPr lang="en-US" sz="1800" dirty="0" err="1">
                <a:solidFill>
                  <a:schemeClr val="accent1">
                    <a:lumMod val="75000"/>
                  </a:schemeClr>
                </a:solidFill>
                <a:latin typeface="Arial" panose="020B0604020202020204" pitchFamily="34" charset="0"/>
                <a:cs typeface="Arial" panose="020B0604020202020204" pitchFamily="34" charset="0"/>
              </a:rPr>
              <a:t>và</a:t>
            </a:r>
            <a:r>
              <a:rPr lang="en-US" sz="1800" dirty="0">
                <a:solidFill>
                  <a:schemeClr val="accent1">
                    <a:lumMod val="75000"/>
                  </a:schemeClr>
                </a:solidFill>
                <a:latin typeface="Arial" panose="020B0604020202020204" pitchFamily="34" charset="0"/>
                <a:cs typeface="Arial" panose="020B0604020202020204" pitchFamily="34" charset="0"/>
              </a:rPr>
              <a:t> </a:t>
            </a:r>
            <a:r>
              <a:rPr lang="en-US" sz="1800" dirty="0" err="1">
                <a:solidFill>
                  <a:schemeClr val="accent1">
                    <a:lumMod val="75000"/>
                  </a:schemeClr>
                </a:solidFill>
                <a:latin typeface="Arial" panose="020B0604020202020204" pitchFamily="34" charset="0"/>
                <a:cs typeface="Arial" panose="020B0604020202020204" pitchFamily="34" charset="0"/>
              </a:rPr>
              <a:t>vệ</a:t>
            </a:r>
            <a:r>
              <a:rPr lang="en-US" sz="1800" dirty="0">
                <a:solidFill>
                  <a:schemeClr val="accent1">
                    <a:lumMod val="75000"/>
                  </a:schemeClr>
                </a:solidFill>
                <a:latin typeface="Arial" panose="020B0604020202020204" pitchFamily="34" charset="0"/>
                <a:cs typeface="Arial" panose="020B0604020202020204" pitchFamily="34" charset="0"/>
              </a:rPr>
              <a:t> </a:t>
            </a:r>
            <a:r>
              <a:rPr lang="en-US" sz="1800" dirty="0" err="1">
                <a:solidFill>
                  <a:schemeClr val="accent1">
                    <a:lumMod val="75000"/>
                  </a:schemeClr>
                </a:solidFill>
                <a:latin typeface="Arial" panose="020B0604020202020204" pitchFamily="34" charset="0"/>
                <a:cs typeface="Arial" panose="020B0604020202020204" pitchFamily="34" charset="0"/>
              </a:rPr>
              <a:t>sinh</a:t>
            </a:r>
            <a:r>
              <a:rPr lang="en-US" sz="1800" dirty="0">
                <a:solidFill>
                  <a:schemeClr val="accent1">
                    <a:lumMod val="75000"/>
                  </a:schemeClr>
                </a:solidFill>
                <a:latin typeface="Arial" panose="020B0604020202020204" pitchFamily="34" charset="0"/>
                <a:cs typeface="Arial" panose="020B0604020202020204" pitchFamily="34" charset="0"/>
              </a:rPr>
              <a:t> </a:t>
            </a:r>
            <a:r>
              <a:rPr lang="en-US" sz="1800" dirty="0" err="1">
                <a:solidFill>
                  <a:schemeClr val="accent1">
                    <a:lumMod val="75000"/>
                  </a:schemeClr>
                </a:solidFill>
                <a:latin typeface="Arial" panose="020B0604020202020204" pitchFamily="34" charset="0"/>
                <a:cs typeface="Arial" panose="020B0604020202020204" pitchFamily="34" charset="0"/>
              </a:rPr>
              <a:t>lớp</a:t>
            </a:r>
            <a:r>
              <a:rPr lang="en-US" sz="1800" dirty="0">
                <a:solidFill>
                  <a:schemeClr val="accent1">
                    <a:lumMod val="75000"/>
                  </a:schemeClr>
                </a:solidFill>
                <a:latin typeface="Arial" panose="020B0604020202020204" pitchFamily="34" charset="0"/>
                <a:cs typeface="Arial" panose="020B0604020202020204" pitchFamily="34" charset="0"/>
              </a:rPr>
              <a:t> </a:t>
            </a:r>
            <a:r>
              <a:rPr lang="en-US" sz="1800" dirty="0" err="1">
                <a:solidFill>
                  <a:schemeClr val="accent1">
                    <a:lumMod val="75000"/>
                  </a:schemeClr>
                </a:solidFill>
                <a:latin typeface="Arial" panose="020B0604020202020204" pitchFamily="34" charset="0"/>
                <a:cs typeface="Arial" panose="020B0604020202020204" pitchFamily="34" charset="0"/>
              </a:rPr>
              <a:t>học</a:t>
            </a:r>
            <a:endParaRPr sz="1800" dirty="0">
              <a:solidFill>
                <a:schemeClr val="accent1">
                  <a:lumMod val="75000"/>
                </a:schemeClr>
              </a:solidFill>
              <a:latin typeface="Arial" panose="020B0604020202020204" pitchFamily="34" charset="0"/>
              <a:cs typeface="Arial" panose="020B0604020202020204" pitchFamily="34" charset="0"/>
            </a:endParaRPr>
          </a:p>
        </p:txBody>
      </p:sp>
      <p:sp>
        <p:nvSpPr>
          <p:cNvPr id="34" name="Google Shape;2439;p44"/>
          <p:cNvSpPr txBox="1"/>
          <p:nvPr/>
        </p:nvSpPr>
        <p:spPr>
          <a:xfrm>
            <a:off x="3659451" y="1670685"/>
            <a:ext cx="2175300" cy="510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800" b="1" dirty="0">
                <a:solidFill>
                  <a:schemeClr val="accent1">
                    <a:lumMod val="75000"/>
                  </a:schemeClr>
                </a:solidFill>
                <a:latin typeface="Times New Roman" panose="02020603050405020304" charset="0"/>
                <a:cs typeface="Times New Roman" panose="02020603050405020304" charset="0"/>
              </a:rPr>
              <a:t>Trang </a:t>
            </a:r>
            <a:r>
              <a:rPr lang="en-US" sz="1800" b="1" dirty="0" err="1">
                <a:solidFill>
                  <a:schemeClr val="accent1">
                    <a:lumMod val="75000"/>
                  </a:schemeClr>
                </a:solidFill>
                <a:latin typeface="Times New Roman" panose="02020603050405020304" charset="0"/>
                <a:cs typeface="Times New Roman" panose="02020603050405020304" charset="0"/>
              </a:rPr>
              <a:t>phục</a:t>
            </a:r>
            <a:r>
              <a:rPr lang="en-US" sz="1800" b="1" dirty="0">
                <a:solidFill>
                  <a:schemeClr val="accent1">
                    <a:lumMod val="75000"/>
                  </a:schemeClr>
                </a:solidFill>
                <a:latin typeface="Times New Roman" panose="02020603050405020304" charset="0"/>
                <a:cs typeface="Times New Roman" panose="02020603050405020304" charset="0"/>
              </a:rPr>
              <a:t> </a:t>
            </a:r>
            <a:r>
              <a:rPr lang="en-US" sz="1800" b="1" dirty="0" err="1">
                <a:solidFill>
                  <a:schemeClr val="accent1">
                    <a:lumMod val="75000"/>
                  </a:schemeClr>
                </a:solidFill>
                <a:latin typeface="Times New Roman" panose="02020603050405020304" charset="0"/>
                <a:cs typeface="Times New Roman" panose="02020603050405020304" charset="0"/>
              </a:rPr>
              <a:t>hàng</a:t>
            </a:r>
            <a:r>
              <a:rPr lang="en-US" sz="1800" b="1" dirty="0">
                <a:solidFill>
                  <a:schemeClr val="accent1">
                    <a:lumMod val="75000"/>
                  </a:schemeClr>
                </a:solidFill>
                <a:latin typeface="Times New Roman" panose="02020603050405020304" charset="0"/>
                <a:cs typeface="Times New Roman" panose="02020603050405020304" charset="0"/>
              </a:rPr>
              <a:t> </a:t>
            </a:r>
            <a:r>
              <a:rPr lang="en-US" sz="1800" b="1" dirty="0" err="1">
                <a:solidFill>
                  <a:schemeClr val="accent1">
                    <a:lumMod val="75000"/>
                  </a:schemeClr>
                </a:solidFill>
                <a:latin typeface="Times New Roman" panose="02020603050405020304" charset="0"/>
                <a:cs typeface="Times New Roman" panose="02020603050405020304" charset="0"/>
              </a:rPr>
              <a:t>ngày</a:t>
            </a:r>
            <a:endParaRPr lang="en-US" sz="1800" b="1" dirty="0">
              <a:solidFill>
                <a:schemeClr val="accent1">
                  <a:lumMod val="75000"/>
                </a:schemeClr>
              </a:solidFill>
              <a:latin typeface="Times New Roman" panose="02020603050405020304" charset="0"/>
              <a:cs typeface="Times New Roman" panose="02020603050405020304" charset="0"/>
            </a:endParaRPr>
          </a:p>
        </p:txBody>
      </p:sp>
      <p:sp>
        <p:nvSpPr>
          <p:cNvPr id="35" name="Google Shape;2440;p44"/>
          <p:cNvSpPr txBox="1"/>
          <p:nvPr/>
        </p:nvSpPr>
        <p:spPr>
          <a:xfrm>
            <a:off x="6133014" y="1670685"/>
            <a:ext cx="2175300" cy="510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800" b="1" dirty="0" err="1">
                <a:solidFill>
                  <a:schemeClr val="accent1">
                    <a:lumMod val="75000"/>
                  </a:schemeClr>
                </a:solidFill>
                <a:latin typeface="Times New Roman" panose="02020603050405020304" charset="0"/>
                <a:cs typeface="Times New Roman" panose="02020603050405020304" charset="0"/>
              </a:rPr>
              <a:t>Chấp</a:t>
            </a:r>
            <a:r>
              <a:rPr lang="en-US" sz="1800" b="1" dirty="0">
                <a:solidFill>
                  <a:schemeClr val="accent1">
                    <a:lumMod val="75000"/>
                  </a:schemeClr>
                </a:solidFill>
                <a:latin typeface="Times New Roman" panose="02020603050405020304" charset="0"/>
                <a:cs typeface="Times New Roman" panose="02020603050405020304" charset="0"/>
              </a:rPr>
              <a:t> </a:t>
            </a:r>
            <a:r>
              <a:rPr lang="en-US" sz="1800" b="1" dirty="0" err="1">
                <a:solidFill>
                  <a:schemeClr val="accent1">
                    <a:lumMod val="75000"/>
                  </a:schemeClr>
                </a:solidFill>
                <a:latin typeface="Times New Roman" panose="02020603050405020304" charset="0"/>
                <a:cs typeface="Times New Roman" panose="02020603050405020304" charset="0"/>
              </a:rPr>
              <a:t>hành</a:t>
            </a:r>
            <a:r>
              <a:rPr lang="en-US" sz="1800" b="1" dirty="0">
                <a:solidFill>
                  <a:schemeClr val="accent1">
                    <a:lumMod val="75000"/>
                  </a:schemeClr>
                </a:solidFill>
                <a:latin typeface="Times New Roman" panose="02020603050405020304" charset="0"/>
                <a:cs typeface="Times New Roman" panose="02020603050405020304" charset="0"/>
              </a:rPr>
              <a:t> </a:t>
            </a:r>
            <a:r>
              <a:rPr lang="en-US" sz="1800" b="1" dirty="0" err="1">
                <a:solidFill>
                  <a:schemeClr val="accent1">
                    <a:lumMod val="75000"/>
                  </a:schemeClr>
                </a:solidFill>
                <a:latin typeface="Times New Roman" panose="02020603050405020304" charset="0"/>
                <a:cs typeface="Times New Roman" panose="02020603050405020304" charset="0"/>
              </a:rPr>
              <a:t>nội</a:t>
            </a:r>
            <a:r>
              <a:rPr lang="en-US" sz="1800" b="1" dirty="0">
                <a:solidFill>
                  <a:schemeClr val="accent1">
                    <a:lumMod val="75000"/>
                  </a:schemeClr>
                </a:solidFill>
                <a:latin typeface="Times New Roman" panose="02020603050405020304" charset="0"/>
                <a:cs typeface="Times New Roman" panose="02020603050405020304" charset="0"/>
              </a:rPr>
              <a:t> </a:t>
            </a:r>
            <a:r>
              <a:rPr lang="en-US" sz="1800" b="1" dirty="0" err="1">
                <a:solidFill>
                  <a:schemeClr val="accent1">
                    <a:lumMod val="75000"/>
                  </a:schemeClr>
                </a:solidFill>
                <a:latin typeface="Times New Roman" panose="02020603050405020304" charset="0"/>
                <a:cs typeface="Times New Roman" panose="02020603050405020304" charset="0"/>
              </a:rPr>
              <a:t>quy</a:t>
            </a:r>
            <a:r>
              <a:rPr lang="en-US" sz="1800" b="1" dirty="0">
                <a:solidFill>
                  <a:schemeClr val="accent1">
                    <a:lumMod val="75000"/>
                  </a:schemeClr>
                </a:solidFill>
                <a:latin typeface="Times New Roman" panose="02020603050405020304" charset="0"/>
                <a:cs typeface="Times New Roman" panose="02020603050405020304" charset="0"/>
              </a:rPr>
              <a:t> </a:t>
            </a:r>
            <a:r>
              <a:rPr lang="en-US" sz="1800" b="1" dirty="0" err="1">
                <a:solidFill>
                  <a:schemeClr val="accent1">
                    <a:lumMod val="75000"/>
                  </a:schemeClr>
                </a:solidFill>
                <a:latin typeface="Times New Roman" panose="02020603050405020304" charset="0"/>
                <a:cs typeface="Times New Roman" panose="02020603050405020304" charset="0"/>
              </a:rPr>
              <a:t>lớp</a:t>
            </a:r>
            <a:r>
              <a:rPr lang="en-US" sz="1800" b="1" dirty="0">
                <a:solidFill>
                  <a:schemeClr val="accent1">
                    <a:lumMod val="75000"/>
                  </a:schemeClr>
                </a:solidFill>
                <a:latin typeface="Times New Roman" panose="02020603050405020304" charset="0"/>
                <a:cs typeface="Times New Roman" panose="02020603050405020304" charset="0"/>
              </a:rPr>
              <a:t> </a:t>
            </a:r>
            <a:r>
              <a:rPr lang="en-US" sz="1800" b="1" dirty="0" err="1">
                <a:solidFill>
                  <a:schemeClr val="accent1">
                    <a:lumMod val="75000"/>
                  </a:schemeClr>
                </a:solidFill>
                <a:latin typeface="Times New Roman" panose="02020603050405020304" charset="0"/>
                <a:cs typeface="Times New Roman" panose="02020603050405020304" charset="0"/>
              </a:rPr>
              <a:t>học</a:t>
            </a:r>
            <a:endParaRPr lang="en-US" sz="1800" b="1" dirty="0">
              <a:solidFill>
                <a:schemeClr val="accent1">
                  <a:lumMod val="75000"/>
                </a:schemeClr>
              </a:solidFill>
              <a:latin typeface="Times New Roman" panose="02020603050405020304" charset="0"/>
              <a:cs typeface="Times New Roman" panose="02020603050405020304" charset="0"/>
            </a:endParaRPr>
          </a:p>
        </p:txBody>
      </p:sp>
      <p:grpSp>
        <p:nvGrpSpPr>
          <p:cNvPr id="59" name="Google Shape;2463;p44"/>
          <p:cNvGrpSpPr/>
          <p:nvPr/>
        </p:nvGrpSpPr>
        <p:grpSpPr>
          <a:xfrm>
            <a:off x="6898745" y="800789"/>
            <a:ext cx="723300" cy="776787"/>
            <a:chOff x="2144847" y="2470849"/>
            <a:chExt cx="498381" cy="535272"/>
          </a:xfrm>
        </p:grpSpPr>
        <p:sp>
          <p:nvSpPr>
            <p:cNvPr id="60" name="Google Shape;2464;p44"/>
            <p:cNvSpPr/>
            <p:nvPr/>
          </p:nvSpPr>
          <p:spPr>
            <a:xfrm>
              <a:off x="2267996" y="2470849"/>
              <a:ext cx="252086" cy="535272"/>
            </a:xfrm>
            <a:custGeom>
              <a:avLst/>
              <a:gdLst/>
              <a:ahLst/>
              <a:cxnLst/>
              <a:rect l="l" t="t" r="r" b="b"/>
              <a:pathLst>
                <a:path w="9054" h="19225" extrusionOk="0">
                  <a:moveTo>
                    <a:pt x="4527" y="564"/>
                  </a:moveTo>
                  <a:cubicBezTo>
                    <a:pt x="5544" y="564"/>
                    <a:pt x="6519" y="1476"/>
                    <a:pt x="7272" y="3131"/>
                  </a:cubicBezTo>
                  <a:cubicBezTo>
                    <a:pt x="8058" y="4858"/>
                    <a:pt x="8490" y="7160"/>
                    <a:pt x="8490" y="9612"/>
                  </a:cubicBezTo>
                  <a:cubicBezTo>
                    <a:pt x="8490" y="12065"/>
                    <a:pt x="8058" y="14368"/>
                    <a:pt x="7272" y="16094"/>
                  </a:cubicBezTo>
                  <a:cubicBezTo>
                    <a:pt x="6519" y="17750"/>
                    <a:pt x="5544" y="18662"/>
                    <a:pt x="4527" y="18662"/>
                  </a:cubicBezTo>
                  <a:cubicBezTo>
                    <a:pt x="3510" y="18662"/>
                    <a:pt x="2535" y="17750"/>
                    <a:pt x="1783" y="16094"/>
                  </a:cubicBezTo>
                  <a:cubicBezTo>
                    <a:pt x="997" y="14368"/>
                    <a:pt x="564" y="12065"/>
                    <a:pt x="564" y="9612"/>
                  </a:cubicBezTo>
                  <a:cubicBezTo>
                    <a:pt x="564" y="7160"/>
                    <a:pt x="997" y="4858"/>
                    <a:pt x="1783" y="3131"/>
                  </a:cubicBezTo>
                  <a:cubicBezTo>
                    <a:pt x="2535" y="1476"/>
                    <a:pt x="3510" y="564"/>
                    <a:pt x="4527" y="564"/>
                  </a:cubicBezTo>
                  <a:close/>
                  <a:moveTo>
                    <a:pt x="4527" y="0"/>
                  </a:moveTo>
                  <a:cubicBezTo>
                    <a:pt x="3277" y="0"/>
                    <a:pt x="2119" y="1030"/>
                    <a:pt x="1269" y="2898"/>
                  </a:cubicBezTo>
                  <a:cubicBezTo>
                    <a:pt x="452" y="4696"/>
                    <a:pt x="1" y="7080"/>
                    <a:pt x="1" y="9612"/>
                  </a:cubicBezTo>
                  <a:cubicBezTo>
                    <a:pt x="1" y="12144"/>
                    <a:pt x="452" y="14529"/>
                    <a:pt x="1269" y="16326"/>
                  </a:cubicBezTo>
                  <a:cubicBezTo>
                    <a:pt x="2119" y="18196"/>
                    <a:pt x="3277" y="19224"/>
                    <a:pt x="4527" y="19224"/>
                  </a:cubicBezTo>
                  <a:cubicBezTo>
                    <a:pt x="5778" y="19224"/>
                    <a:pt x="6935" y="18196"/>
                    <a:pt x="7785" y="16326"/>
                  </a:cubicBezTo>
                  <a:cubicBezTo>
                    <a:pt x="8603" y="14529"/>
                    <a:pt x="9053" y="12144"/>
                    <a:pt x="9053" y="9612"/>
                  </a:cubicBezTo>
                  <a:cubicBezTo>
                    <a:pt x="9053" y="7080"/>
                    <a:pt x="8603" y="4696"/>
                    <a:pt x="7785" y="2898"/>
                  </a:cubicBezTo>
                  <a:cubicBezTo>
                    <a:pt x="6935" y="1030"/>
                    <a:pt x="5778" y="0"/>
                    <a:pt x="45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61" name="Google Shape;2465;p44"/>
            <p:cNvSpPr/>
            <p:nvPr/>
          </p:nvSpPr>
          <p:spPr>
            <a:xfrm>
              <a:off x="2144847" y="2565265"/>
              <a:ext cx="498381" cy="346444"/>
            </a:xfrm>
            <a:custGeom>
              <a:avLst/>
              <a:gdLst/>
              <a:ahLst/>
              <a:cxnLst/>
              <a:rect l="l" t="t" r="r" b="b"/>
              <a:pathLst>
                <a:path w="17900" h="12443" extrusionOk="0">
                  <a:moveTo>
                    <a:pt x="3896" y="562"/>
                  </a:moveTo>
                  <a:cubicBezTo>
                    <a:pt x="4153" y="562"/>
                    <a:pt x="4425" y="577"/>
                    <a:pt x="4709" y="604"/>
                  </a:cubicBezTo>
                  <a:cubicBezTo>
                    <a:pt x="6597" y="787"/>
                    <a:pt x="8807" y="1564"/>
                    <a:pt x="10932" y="2789"/>
                  </a:cubicBezTo>
                  <a:cubicBezTo>
                    <a:pt x="13055" y="4016"/>
                    <a:pt x="14834" y="5542"/>
                    <a:pt x="15936" y="7085"/>
                  </a:cubicBezTo>
                  <a:cubicBezTo>
                    <a:pt x="16992" y="8566"/>
                    <a:pt x="17295" y="9866"/>
                    <a:pt x="16787" y="10746"/>
                  </a:cubicBezTo>
                  <a:cubicBezTo>
                    <a:pt x="16359" y="11488"/>
                    <a:pt x="15384" y="11880"/>
                    <a:pt x="14005" y="11880"/>
                  </a:cubicBezTo>
                  <a:cubicBezTo>
                    <a:pt x="13747" y="11880"/>
                    <a:pt x="13476" y="11867"/>
                    <a:pt x="13191" y="11839"/>
                  </a:cubicBezTo>
                  <a:cubicBezTo>
                    <a:pt x="11303" y="11656"/>
                    <a:pt x="9093" y="10880"/>
                    <a:pt x="6969" y="9653"/>
                  </a:cubicBezTo>
                  <a:cubicBezTo>
                    <a:pt x="4845" y="8426"/>
                    <a:pt x="3068" y="6902"/>
                    <a:pt x="1965" y="5358"/>
                  </a:cubicBezTo>
                  <a:cubicBezTo>
                    <a:pt x="908" y="3878"/>
                    <a:pt x="605" y="2577"/>
                    <a:pt x="1114" y="1698"/>
                  </a:cubicBezTo>
                  <a:cubicBezTo>
                    <a:pt x="1542" y="955"/>
                    <a:pt x="2516" y="562"/>
                    <a:pt x="3896" y="562"/>
                  </a:cubicBezTo>
                  <a:close/>
                  <a:moveTo>
                    <a:pt x="3906" y="0"/>
                  </a:moveTo>
                  <a:cubicBezTo>
                    <a:pt x="2310" y="0"/>
                    <a:pt x="1160" y="491"/>
                    <a:pt x="626" y="1416"/>
                  </a:cubicBezTo>
                  <a:cubicBezTo>
                    <a:pt x="0" y="2499"/>
                    <a:pt x="314" y="4015"/>
                    <a:pt x="1506" y="5686"/>
                  </a:cubicBezTo>
                  <a:cubicBezTo>
                    <a:pt x="2655" y="7293"/>
                    <a:pt x="4495" y="8875"/>
                    <a:pt x="6688" y="10141"/>
                  </a:cubicBezTo>
                  <a:cubicBezTo>
                    <a:pt x="8879" y="11407"/>
                    <a:pt x="11170" y="12209"/>
                    <a:pt x="13136" y="12400"/>
                  </a:cubicBezTo>
                  <a:cubicBezTo>
                    <a:pt x="13435" y="12429"/>
                    <a:pt x="13720" y="12443"/>
                    <a:pt x="13993" y="12443"/>
                  </a:cubicBezTo>
                  <a:cubicBezTo>
                    <a:pt x="15591" y="12443"/>
                    <a:pt x="16741" y="11952"/>
                    <a:pt x="17275" y="11028"/>
                  </a:cubicBezTo>
                  <a:cubicBezTo>
                    <a:pt x="17900" y="9945"/>
                    <a:pt x="17588" y="8428"/>
                    <a:pt x="16393" y="6758"/>
                  </a:cubicBezTo>
                  <a:cubicBezTo>
                    <a:pt x="15246" y="5151"/>
                    <a:pt x="13405" y="3567"/>
                    <a:pt x="11214" y="2301"/>
                  </a:cubicBezTo>
                  <a:cubicBezTo>
                    <a:pt x="9021" y="1037"/>
                    <a:pt x="6730" y="234"/>
                    <a:pt x="4764" y="44"/>
                  </a:cubicBezTo>
                  <a:cubicBezTo>
                    <a:pt x="4465" y="15"/>
                    <a:pt x="4179" y="0"/>
                    <a:pt x="3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62" name="Google Shape;2466;p44"/>
            <p:cNvSpPr/>
            <p:nvPr/>
          </p:nvSpPr>
          <p:spPr>
            <a:xfrm>
              <a:off x="2144847" y="2565265"/>
              <a:ext cx="498381" cy="346444"/>
            </a:xfrm>
            <a:custGeom>
              <a:avLst/>
              <a:gdLst/>
              <a:ahLst/>
              <a:cxnLst/>
              <a:rect l="l" t="t" r="r" b="b"/>
              <a:pathLst>
                <a:path w="17900" h="12443" extrusionOk="0">
                  <a:moveTo>
                    <a:pt x="14005" y="562"/>
                  </a:moveTo>
                  <a:cubicBezTo>
                    <a:pt x="15384" y="562"/>
                    <a:pt x="16359" y="955"/>
                    <a:pt x="16787" y="1696"/>
                  </a:cubicBezTo>
                  <a:cubicBezTo>
                    <a:pt x="17295" y="2577"/>
                    <a:pt x="16994" y="3878"/>
                    <a:pt x="15936" y="5358"/>
                  </a:cubicBezTo>
                  <a:cubicBezTo>
                    <a:pt x="14834" y="6902"/>
                    <a:pt x="13057" y="8426"/>
                    <a:pt x="10932" y="9653"/>
                  </a:cubicBezTo>
                  <a:cubicBezTo>
                    <a:pt x="8807" y="10880"/>
                    <a:pt x="6597" y="11656"/>
                    <a:pt x="4709" y="11839"/>
                  </a:cubicBezTo>
                  <a:cubicBezTo>
                    <a:pt x="4424" y="11867"/>
                    <a:pt x="4153" y="11880"/>
                    <a:pt x="3895" y="11880"/>
                  </a:cubicBezTo>
                  <a:cubicBezTo>
                    <a:pt x="2516" y="11880"/>
                    <a:pt x="1542" y="11488"/>
                    <a:pt x="1114" y="10746"/>
                  </a:cubicBezTo>
                  <a:cubicBezTo>
                    <a:pt x="605" y="9866"/>
                    <a:pt x="908" y="8566"/>
                    <a:pt x="1965" y="7085"/>
                  </a:cubicBezTo>
                  <a:cubicBezTo>
                    <a:pt x="3068" y="5542"/>
                    <a:pt x="4845" y="4016"/>
                    <a:pt x="6969" y="2789"/>
                  </a:cubicBezTo>
                  <a:cubicBezTo>
                    <a:pt x="9093" y="1564"/>
                    <a:pt x="11303" y="787"/>
                    <a:pt x="13191" y="604"/>
                  </a:cubicBezTo>
                  <a:cubicBezTo>
                    <a:pt x="13476" y="576"/>
                    <a:pt x="13747" y="562"/>
                    <a:pt x="14005" y="562"/>
                  </a:cubicBezTo>
                  <a:close/>
                  <a:moveTo>
                    <a:pt x="13995" y="0"/>
                  </a:moveTo>
                  <a:cubicBezTo>
                    <a:pt x="13721" y="0"/>
                    <a:pt x="13435" y="15"/>
                    <a:pt x="13136" y="44"/>
                  </a:cubicBezTo>
                  <a:cubicBezTo>
                    <a:pt x="11170" y="234"/>
                    <a:pt x="8879" y="1037"/>
                    <a:pt x="6688" y="2301"/>
                  </a:cubicBezTo>
                  <a:cubicBezTo>
                    <a:pt x="4495" y="3567"/>
                    <a:pt x="2655" y="5151"/>
                    <a:pt x="1506" y="6758"/>
                  </a:cubicBezTo>
                  <a:cubicBezTo>
                    <a:pt x="314" y="8428"/>
                    <a:pt x="0" y="9945"/>
                    <a:pt x="626" y="11028"/>
                  </a:cubicBezTo>
                  <a:cubicBezTo>
                    <a:pt x="1160" y="11952"/>
                    <a:pt x="2310" y="12443"/>
                    <a:pt x="3907" y="12443"/>
                  </a:cubicBezTo>
                  <a:cubicBezTo>
                    <a:pt x="4180" y="12443"/>
                    <a:pt x="4467" y="12429"/>
                    <a:pt x="4764" y="12400"/>
                  </a:cubicBezTo>
                  <a:cubicBezTo>
                    <a:pt x="6730" y="12209"/>
                    <a:pt x="9021" y="11407"/>
                    <a:pt x="11214" y="10141"/>
                  </a:cubicBezTo>
                  <a:cubicBezTo>
                    <a:pt x="13405" y="8875"/>
                    <a:pt x="15246" y="7293"/>
                    <a:pt x="16393" y="5686"/>
                  </a:cubicBezTo>
                  <a:cubicBezTo>
                    <a:pt x="17588" y="4015"/>
                    <a:pt x="17900" y="2499"/>
                    <a:pt x="17275" y="1416"/>
                  </a:cubicBezTo>
                  <a:cubicBezTo>
                    <a:pt x="16741" y="491"/>
                    <a:pt x="15592" y="0"/>
                    <a:pt x="139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63" name="Google Shape;2467;p44"/>
            <p:cNvSpPr/>
            <p:nvPr/>
          </p:nvSpPr>
          <p:spPr>
            <a:xfrm>
              <a:off x="2246251" y="2666446"/>
              <a:ext cx="295576" cy="164354"/>
            </a:xfrm>
            <a:custGeom>
              <a:avLst/>
              <a:gdLst/>
              <a:ahLst/>
              <a:cxnLst/>
              <a:rect l="l" t="t" r="r" b="b"/>
              <a:pathLst>
                <a:path w="10616" h="5903" extrusionOk="0">
                  <a:moveTo>
                    <a:pt x="285" y="1"/>
                  </a:moveTo>
                  <a:cubicBezTo>
                    <a:pt x="128" y="1"/>
                    <a:pt x="0" y="129"/>
                    <a:pt x="0" y="286"/>
                  </a:cubicBezTo>
                  <a:lnTo>
                    <a:pt x="0" y="5617"/>
                  </a:lnTo>
                  <a:cubicBezTo>
                    <a:pt x="0" y="5774"/>
                    <a:pt x="128" y="5902"/>
                    <a:pt x="285" y="5902"/>
                  </a:cubicBezTo>
                  <a:lnTo>
                    <a:pt x="10332" y="5902"/>
                  </a:lnTo>
                  <a:cubicBezTo>
                    <a:pt x="10489" y="5902"/>
                    <a:pt x="10616" y="5774"/>
                    <a:pt x="10616" y="5617"/>
                  </a:cubicBezTo>
                  <a:lnTo>
                    <a:pt x="10616" y="286"/>
                  </a:lnTo>
                  <a:cubicBezTo>
                    <a:pt x="10616" y="129"/>
                    <a:pt x="10489" y="1"/>
                    <a:pt x="10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2240" name="Google Shape;2468;p44"/>
            <p:cNvSpPr/>
            <p:nvPr/>
          </p:nvSpPr>
          <p:spPr>
            <a:xfrm>
              <a:off x="2272479" y="2646204"/>
              <a:ext cx="121560" cy="153440"/>
            </a:xfrm>
            <a:custGeom>
              <a:avLst/>
              <a:gdLst/>
              <a:ahLst/>
              <a:cxnLst/>
              <a:rect l="l" t="t" r="r" b="b"/>
              <a:pathLst>
                <a:path w="4366" h="5511" extrusionOk="0">
                  <a:moveTo>
                    <a:pt x="286" y="1"/>
                  </a:moveTo>
                  <a:cubicBezTo>
                    <a:pt x="129" y="1"/>
                    <a:pt x="1" y="127"/>
                    <a:pt x="1" y="285"/>
                  </a:cubicBezTo>
                  <a:lnTo>
                    <a:pt x="1" y="5226"/>
                  </a:lnTo>
                  <a:cubicBezTo>
                    <a:pt x="1" y="5383"/>
                    <a:pt x="129" y="5511"/>
                    <a:pt x="286" y="5511"/>
                  </a:cubicBezTo>
                  <a:lnTo>
                    <a:pt x="4366" y="5511"/>
                  </a:lnTo>
                  <a:lnTo>
                    <a:pt x="4366" y="1141"/>
                  </a:lnTo>
                  <a:cubicBezTo>
                    <a:pt x="4366" y="510"/>
                    <a:pt x="3856" y="1"/>
                    <a:pt x="3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2241" name="Google Shape;2469;p44"/>
            <p:cNvSpPr/>
            <p:nvPr/>
          </p:nvSpPr>
          <p:spPr>
            <a:xfrm>
              <a:off x="2272479" y="2767878"/>
              <a:ext cx="121560" cy="31768"/>
            </a:xfrm>
            <a:custGeom>
              <a:avLst/>
              <a:gdLst/>
              <a:ahLst/>
              <a:cxnLst/>
              <a:rect l="l" t="t" r="r" b="b"/>
              <a:pathLst>
                <a:path w="4366" h="1141" extrusionOk="0">
                  <a:moveTo>
                    <a:pt x="286" y="1"/>
                  </a:moveTo>
                  <a:cubicBezTo>
                    <a:pt x="129" y="1"/>
                    <a:pt x="1" y="129"/>
                    <a:pt x="1" y="286"/>
                  </a:cubicBezTo>
                  <a:lnTo>
                    <a:pt x="1" y="856"/>
                  </a:lnTo>
                  <a:cubicBezTo>
                    <a:pt x="1" y="1013"/>
                    <a:pt x="129" y="1141"/>
                    <a:pt x="286" y="1141"/>
                  </a:cubicBezTo>
                  <a:lnTo>
                    <a:pt x="4366" y="1141"/>
                  </a:lnTo>
                  <a:cubicBezTo>
                    <a:pt x="4366" y="512"/>
                    <a:pt x="3856" y="1"/>
                    <a:pt x="3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2242" name="Google Shape;2470;p44"/>
            <p:cNvSpPr/>
            <p:nvPr/>
          </p:nvSpPr>
          <p:spPr>
            <a:xfrm>
              <a:off x="2394013" y="2646204"/>
              <a:ext cx="121588" cy="153440"/>
            </a:xfrm>
            <a:custGeom>
              <a:avLst/>
              <a:gdLst/>
              <a:ahLst/>
              <a:cxnLst/>
              <a:rect l="l" t="t" r="r" b="b"/>
              <a:pathLst>
                <a:path w="4367" h="5511" extrusionOk="0">
                  <a:moveTo>
                    <a:pt x="1141" y="1"/>
                  </a:moveTo>
                  <a:cubicBezTo>
                    <a:pt x="512" y="1"/>
                    <a:pt x="1" y="510"/>
                    <a:pt x="1" y="1141"/>
                  </a:cubicBezTo>
                  <a:lnTo>
                    <a:pt x="1" y="5511"/>
                  </a:lnTo>
                  <a:lnTo>
                    <a:pt x="4081" y="5511"/>
                  </a:lnTo>
                  <a:cubicBezTo>
                    <a:pt x="4238" y="5511"/>
                    <a:pt x="4366" y="5383"/>
                    <a:pt x="4366" y="5226"/>
                  </a:cubicBezTo>
                  <a:lnTo>
                    <a:pt x="4366" y="285"/>
                  </a:lnTo>
                  <a:cubicBezTo>
                    <a:pt x="4366" y="127"/>
                    <a:pt x="4238" y="1"/>
                    <a:pt x="40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2243" name="Google Shape;2471;p44"/>
            <p:cNvSpPr/>
            <p:nvPr/>
          </p:nvSpPr>
          <p:spPr>
            <a:xfrm>
              <a:off x="2394013" y="2767878"/>
              <a:ext cx="121588" cy="31768"/>
            </a:xfrm>
            <a:custGeom>
              <a:avLst/>
              <a:gdLst/>
              <a:ahLst/>
              <a:cxnLst/>
              <a:rect l="l" t="t" r="r" b="b"/>
              <a:pathLst>
                <a:path w="4367" h="1141" extrusionOk="0">
                  <a:moveTo>
                    <a:pt x="1141" y="1"/>
                  </a:moveTo>
                  <a:cubicBezTo>
                    <a:pt x="512" y="1"/>
                    <a:pt x="1" y="512"/>
                    <a:pt x="1" y="1141"/>
                  </a:cubicBezTo>
                  <a:lnTo>
                    <a:pt x="4081" y="1141"/>
                  </a:lnTo>
                  <a:cubicBezTo>
                    <a:pt x="4238" y="1141"/>
                    <a:pt x="4366" y="1013"/>
                    <a:pt x="4366" y="856"/>
                  </a:cubicBezTo>
                  <a:lnTo>
                    <a:pt x="4366" y="286"/>
                  </a:lnTo>
                  <a:cubicBezTo>
                    <a:pt x="4366" y="129"/>
                    <a:pt x="4238" y="1"/>
                    <a:pt x="40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2244" name="Google Shape;2472;p44"/>
            <p:cNvSpPr/>
            <p:nvPr/>
          </p:nvSpPr>
          <p:spPr>
            <a:xfrm>
              <a:off x="2296730" y="2668562"/>
              <a:ext cx="65430" cy="15703"/>
            </a:xfrm>
            <a:custGeom>
              <a:avLst/>
              <a:gdLst/>
              <a:ahLst/>
              <a:cxnLst/>
              <a:rect l="l" t="t" r="r" b="b"/>
              <a:pathLst>
                <a:path w="2350" h="564" extrusionOk="0">
                  <a:moveTo>
                    <a:pt x="282" y="0"/>
                  </a:moveTo>
                  <a:cubicBezTo>
                    <a:pt x="126" y="0"/>
                    <a:pt x="1" y="126"/>
                    <a:pt x="1" y="282"/>
                  </a:cubicBezTo>
                  <a:cubicBezTo>
                    <a:pt x="1" y="437"/>
                    <a:pt x="126" y="564"/>
                    <a:pt x="282" y="564"/>
                  </a:cubicBezTo>
                  <a:lnTo>
                    <a:pt x="2068" y="564"/>
                  </a:lnTo>
                  <a:cubicBezTo>
                    <a:pt x="2224" y="564"/>
                    <a:pt x="2350" y="437"/>
                    <a:pt x="2350" y="282"/>
                  </a:cubicBezTo>
                  <a:cubicBezTo>
                    <a:pt x="2350" y="126"/>
                    <a:pt x="2224" y="0"/>
                    <a:pt x="20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2280" name="Google Shape;2473;p44"/>
            <p:cNvSpPr/>
            <p:nvPr/>
          </p:nvSpPr>
          <p:spPr>
            <a:xfrm>
              <a:off x="2296730" y="2696071"/>
              <a:ext cx="65430" cy="15703"/>
            </a:xfrm>
            <a:custGeom>
              <a:avLst/>
              <a:gdLst/>
              <a:ahLst/>
              <a:cxnLst/>
              <a:rect l="l" t="t" r="r" b="b"/>
              <a:pathLst>
                <a:path w="2350" h="564" extrusionOk="0">
                  <a:moveTo>
                    <a:pt x="282" y="0"/>
                  </a:moveTo>
                  <a:cubicBezTo>
                    <a:pt x="126" y="0"/>
                    <a:pt x="1" y="126"/>
                    <a:pt x="1" y="282"/>
                  </a:cubicBezTo>
                  <a:cubicBezTo>
                    <a:pt x="1" y="437"/>
                    <a:pt x="126" y="564"/>
                    <a:pt x="282" y="564"/>
                  </a:cubicBezTo>
                  <a:lnTo>
                    <a:pt x="2068" y="564"/>
                  </a:lnTo>
                  <a:cubicBezTo>
                    <a:pt x="2224" y="564"/>
                    <a:pt x="2350" y="437"/>
                    <a:pt x="2350" y="282"/>
                  </a:cubicBezTo>
                  <a:cubicBezTo>
                    <a:pt x="2350" y="126"/>
                    <a:pt x="2224" y="0"/>
                    <a:pt x="20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2281" name="Google Shape;2474;p44"/>
            <p:cNvSpPr/>
            <p:nvPr/>
          </p:nvSpPr>
          <p:spPr>
            <a:xfrm>
              <a:off x="2296730" y="2723552"/>
              <a:ext cx="65430" cy="15731"/>
            </a:xfrm>
            <a:custGeom>
              <a:avLst/>
              <a:gdLst/>
              <a:ahLst/>
              <a:cxnLst/>
              <a:rect l="l" t="t" r="r" b="b"/>
              <a:pathLst>
                <a:path w="2350" h="565" extrusionOk="0">
                  <a:moveTo>
                    <a:pt x="282" y="1"/>
                  </a:moveTo>
                  <a:cubicBezTo>
                    <a:pt x="126" y="1"/>
                    <a:pt x="1" y="127"/>
                    <a:pt x="1" y="283"/>
                  </a:cubicBezTo>
                  <a:cubicBezTo>
                    <a:pt x="1" y="439"/>
                    <a:pt x="126" y="564"/>
                    <a:pt x="282" y="564"/>
                  </a:cubicBezTo>
                  <a:lnTo>
                    <a:pt x="2068" y="564"/>
                  </a:lnTo>
                  <a:cubicBezTo>
                    <a:pt x="2224" y="564"/>
                    <a:pt x="2350" y="439"/>
                    <a:pt x="2350" y="283"/>
                  </a:cubicBezTo>
                  <a:cubicBezTo>
                    <a:pt x="2350" y="127"/>
                    <a:pt x="2224" y="1"/>
                    <a:pt x="2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2282" name="Google Shape;2475;p44"/>
            <p:cNvSpPr/>
            <p:nvPr/>
          </p:nvSpPr>
          <p:spPr>
            <a:xfrm>
              <a:off x="2425921" y="2668562"/>
              <a:ext cx="65430" cy="15703"/>
            </a:xfrm>
            <a:custGeom>
              <a:avLst/>
              <a:gdLst/>
              <a:ahLst/>
              <a:cxnLst/>
              <a:rect l="l" t="t" r="r" b="b"/>
              <a:pathLst>
                <a:path w="2350" h="564" extrusionOk="0">
                  <a:moveTo>
                    <a:pt x="282" y="0"/>
                  </a:moveTo>
                  <a:cubicBezTo>
                    <a:pt x="127" y="0"/>
                    <a:pt x="0" y="126"/>
                    <a:pt x="0" y="282"/>
                  </a:cubicBezTo>
                  <a:cubicBezTo>
                    <a:pt x="0" y="437"/>
                    <a:pt x="127" y="564"/>
                    <a:pt x="282" y="564"/>
                  </a:cubicBezTo>
                  <a:lnTo>
                    <a:pt x="2068" y="564"/>
                  </a:lnTo>
                  <a:cubicBezTo>
                    <a:pt x="2224" y="564"/>
                    <a:pt x="2349" y="437"/>
                    <a:pt x="2349" y="282"/>
                  </a:cubicBezTo>
                  <a:cubicBezTo>
                    <a:pt x="2349" y="126"/>
                    <a:pt x="2224" y="0"/>
                    <a:pt x="20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2286" name="Google Shape;2476;p44"/>
            <p:cNvSpPr/>
            <p:nvPr/>
          </p:nvSpPr>
          <p:spPr>
            <a:xfrm>
              <a:off x="2425921" y="2696071"/>
              <a:ext cx="65430" cy="15703"/>
            </a:xfrm>
            <a:custGeom>
              <a:avLst/>
              <a:gdLst/>
              <a:ahLst/>
              <a:cxnLst/>
              <a:rect l="l" t="t" r="r" b="b"/>
              <a:pathLst>
                <a:path w="2350" h="564" extrusionOk="0">
                  <a:moveTo>
                    <a:pt x="282" y="0"/>
                  </a:moveTo>
                  <a:cubicBezTo>
                    <a:pt x="127" y="0"/>
                    <a:pt x="0" y="126"/>
                    <a:pt x="0" y="282"/>
                  </a:cubicBezTo>
                  <a:cubicBezTo>
                    <a:pt x="0" y="437"/>
                    <a:pt x="127" y="564"/>
                    <a:pt x="282" y="564"/>
                  </a:cubicBezTo>
                  <a:lnTo>
                    <a:pt x="2068" y="564"/>
                  </a:lnTo>
                  <a:cubicBezTo>
                    <a:pt x="2224" y="564"/>
                    <a:pt x="2349" y="437"/>
                    <a:pt x="2349" y="282"/>
                  </a:cubicBezTo>
                  <a:cubicBezTo>
                    <a:pt x="2349" y="126"/>
                    <a:pt x="2224" y="0"/>
                    <a:pt x="20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2287" name="Google Shape;2477;p44"/>
            <p:cNvSpPr/>
            <p:nvPr/>
          </p:nvSpPr>
          <p:spPr>
            <a:xfrm>
              <a:off x="2425921" y="2723552"/>
              <a:ext cx="65430" cy="15731"/>
            </a:xfrm>
            <a:custGeom>
              <a:avLst/>
              <a:gdLst/>
              <a:ahLst/>
              <a:cxnLst/>
              <a:rect l="l" t="t" r="r" b="b"/>
              <a:pathLst>
                <a:path w="2350" h="565" extrusionOk="0">
                  <a:moveTo>
                    <a:pt x="282" y="1"/>
                  </a:moveTo>
                  <a:cubicBezTo>
                    <a:pt x="127" y="1"/>
                    <a:pt x="0" y="127"/>
                    <a:pt x="0" y="283"/>
                  </a:cubicBezTo>
                  <a:cubicBezTo>
                    <a:pt x="0" y="439"/>
                    <a:pt x="127" y="564"/>
                    <a:pt x="282" y="564"/>
                  </a:cubicBezTo>
                  <a:lnTo>
                    <a:pt x="2068" y="564"/>
                  </a:lnTo>
                  <a:cubicBezTo>
                    <a:pt x="2224" y="564"/>
                    <a:pt x="2349" y="439"/>
                    <a:pt x="2349" y="283"/>
                  </a:cubicBezTo>
                  <a:cubicBezTo>
                    <a:pt x="2349" y="127"/>
                    <a:pt x="2224" y="1"/>
                    <a:pt x="2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2288" name="Google Shape;2478;p44"/>
            <p:cNvSpPr/>
            <p:nvPr/>
          </p:nvSpPr>
          <p:spPr>
            <a:xfrm>
              <a:off x="2572654" y="2560893"/>
              <a:ext cx="56576" cy="56576"/>
            </a:xfrm>
            <a:custGeom>
              <a:avLst/>
              <a:gdLst/>
              <a:ahLst/>
              <a:cxnLst/>
              <a:rect l="l" t="t" r="r" b="b"/>
              <a:pathLst>
                <a:path w="2032" h="2032" extrusionOk="0">
                  <a:moveTo>
                    <a:pt x="1015" y="1"/>
                  </a:moveTo>
                  <a:cubicBezTo>
                    <a:pt x="455" y="1"/>
                    <a:pt x="0" y="456"/>
                    <a:pt x="0" y="1016"/>
                  </a:cubicBezTo>
                  <a:cubicBezTo>
                    <a:pt x="0" y="1577"/>
                    <a:pt x="455" y="2032"/>
                    <a:pt x="1015" y="2032"/>
                  </a:cubicBezTo>
                  <a:cubicBezTo>
                    <a:pt x="1576" y="2032"/>
                    <a:pt x="2031" y="1577"/>
                    <a:pt x="2031" y="1016"/>
                  </a:cubicBezTo>
                  <a:cubicBezTo>
                    <a:pt x="2031" y="456"/>
                    <a:pt x="1576"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2289" name="Google Shape;2479;p44"/>
            <p:cNvSpPr/>
            <p:nvPr/>
          </p:nvSpPr>
          <p:spPr>
            <a:xfrm>
              <a:off x="2272896" y="2871036"/>
              <a:ext cx="56576" cy="56576"/>
            </a:xfrm>
            <a:custGeom>
              <a:avLst/>
              <a:gdLst/>
              <a:ahLst/>
              <a:cxnLst/>
              <a:rect l="l" t="t" r="r" b="b"/>
              <a:pathLst>
                <a:path w="2032" h="2032" extrusionOk="0">
                  <a:moveTo>
                    <a:pt x="1016" y="1"/>
                  </a:moveTo>
                  <a:cubicBezTo>
                    <a:pt x="455" y="1"/>
                    <a:pt x="0" y="456"/>
                    <a:pt x="0" y="1017"/>
                  </a:cubicBezTo>
                  <a:cubicBezTo>
                    <a:pt x="0" y="1577"/>
                    <a:pt x="455" y="2032"/>
                    <a:pt x="1016" y="2032"/>
                  </a:cubicBezTo>
                  <a:cubicBezTo>
                    <a:pt x="1576" y="2032"/>
                    <a:pt x="2031" y="1577"/>
                    <a:pt x="2031" y="1017"/>
                  </a:cubicBezTo>
                  <a:cubicBezTo>
                    <a:pt x="2031" y="456"/>
                    <a:pt x="1576" y="1"/>
                    <a:pt x="10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sp>
          <p:nvSpPr>
            <p:cNvPr id="2290" name="Google Shape;2480;p44"/>
            <p:cNvSpPr/>
            <p:nvPr/>
          </p:nvSpPr>
          <p:spPr>
            <a:xfrm>
              <a:off x="2146016" y="2659374"/>
              <a:ext cx="56576" cy="56576"/>
            </a:xfrm>
            <a:custGeom>
              <a:avLst/>
              <a:gdLst/>
              <a:ahLst/>
              <a:cxnLst/>
              <a:rect l="l" t="t" r="r" b="b"/>
              <a:pathLst>
                <a:path w="2032" h="2032" extrusionOk="0">
                  <a:moveTo>
                    <a:pt x="1017" y="1"/>
                  </a:moveTo>
                  <a:cubicBezTo>
                    <a:pt x="456" y="1"/>
                    <a:pt x="1" y="456"/>
                    <a:pt x="1" y="1017"/>
                  </a:cubicBezTo>
                  <a:cubicBezTo>
                    <a:pt x="1" y="1577"/>
                    <a:pt x="456" y="2032"/>
                    <a:pt x="1017" y="2032"/>
                  </a:cubicBezTo>
                  <a:cubicBezTo>
                    <a:pt x="1577" y="2032"/>
                    <a:pt x="2032" y="1577"/>
                    <a:pt x="2032" y="1017"/>
                  </a:cubicBezTo>
                  <a:cubicBezTo>
                    <a:pt x="2032" y="456"/>
                    <a:pt x="1577"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p:txBody>
        </p:sp>
      </p:grpSp>
      <p:pic>
        <p:nvPicPr>
          <p:cNvPr id="2292" name="Picture 2291"/>
          <p:cNvPicPr>
            <a:picLocks noChangeAspect="1"/>
          </p:cNvPicPr>
          <p:nvPr/>
        </p:nvPicPr>
        <p:blipFill>
          <a:blip r:embed="rId1"/>
          <a:stretch>
            <a:fillRect/>
          </a:stretch>
        </p:blipFill>
        <p:spPr>
          <a:xfrm>
            <a:off x="1742373" y="870975"/>
            <a:ext cx="629920" cy="629920"/>
          </a:xfrm>
          <a:prstGeom prst="rect">
            <a:avLst/>
          </a:prstGeom>
        </p:spPr>
      </p:pic>
      <p:pic>
        <p:nvPicPr>
          <p:cNvPr id="2294" name="Picture 2293"/>
          <p:cNvPicPr>
            <a:picLocks noChangeAspect="1"/>
          </p:cNvPicPr>
          <p:nvPr/>
        </p:nvPicPr>
        <p:blipFill>
          <a:blip r:embed="rId2"/>
          <a:stretch>
            <a:fillRect/>
          </a:stretch>
        </p:blipFill>
        <p:spPr>
          <a:xfrm>
            <a:off x="4427853" y="897061"/>
            <a:ext cx="629920" cy="6299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78"/>
                                        </p:tgtEl>
                                        <p:attrNameLst>
                                          <p:attrName>style.visibility</p:attrName>
                                        </p:attrNameLst>
                                      </p:cBhvr>
                                      <p:to>
                                        <p:strVal val="visible"/>
                                      </p:to>
                                    </p:set>
                                    <p:animEffect transition="in" filter="wipe(left)">
                                      <p:cBhvr>
                                        <p:cTn id="7" dur="1500"/>
                                        <p:tgtEl>
                                          <p:spTgt spid="227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92"/>
                                        </p:tgtEl>
                                        <p:attrNameLst>
                                          <p:attrName>style.visibility</p:attrName>
                                        </p:attrNameLst>
                                      </p:cBhvr>
                                      <p:to>
                                        <p:strVal val="visible"/>
                                      </p:to>
                                    </p:set>
                                    <p:animEffect transition="in" filter="fade">
                                      <p:cBhvr>
                                        <p:cTn id="12" dur="750"/>
                                        <p:tgtEl>
                                          <p:spTgt spid="2292"/>
                                        </p:tgtEl>
                                      </p:cBhvr>
                                    </p:animEffect>
                                    <p:anim calcmode="lin" valueType="num">
                                      <p:cBhvr>
                                        <p:cTn id="13" dur="750" fill="hold"/>
                                        <p:tgtEl>
                                          <p:spTgt spid="2292"/>
                                        </p:tgtEl>
                                        <p:attrNameLst>
                                          <p:attrName>ppt_x</p:attrName>
                                        </p:attrNameLst>
                                      </p:cBhvr>
                                      <p:tavLst>
                                        <p:tav tm="0">
                                          <p:val>
                                            <p:strVal val="#ppt_x"/>
                                          </p:val>
                                        </p:tav>
                                        <p:tav tm="100000">
                                          <p:val>
                                            <p:strVal val="#ppt_x"/>
                                          </p:val>
                                        </p:tav>
                                      </p:tavLst>
                                    </p:anim>
                                    <p:anim calcmode="lin" valueType="num">
                                      <p:cBhvr>
                                        <p:cTn id="14" dur="750" fill="hold"/>
                                        <p:tgtEl>
                                          <p:spTgt spid="229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fade">
                                      <p:cBhvr>
                                        <p:cTn id="17" dur="750"/>
                                        <p:tgtEl>
                                          <p:spTgt spid="33">
                                            <p:txEl>
                                              <p:pRg st="0" end="0"/>
                                            </p:txEl>
                                          </p:spTgt>
                                        </p:tgtEl>
                                      </p:cBhvr>
                                    </p:animEffect>
                                    <p:anim calcmode="lin" valueType="num">
                                      <p:cBhvr>
                                        <p:cTn id="18" dur="75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3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750"/>
                                        <p:tgtEl>
                                          <p:spTgt spid="14">
                                            <p:txEl>
                                              <p:pRg st="0" end="0"/>
                                            </p:txEl>
                                          </p:spTgt>
                                        </p:tgtEl>
                                      </p:cBhvr>
                                    </p:animEffect>
                                    <p:anim calcmode="lin" valueType="num">
                                      <p:cBhvr>
                                        <p:cTn id="23" dur="75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4" dur="75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fade">
                                      <p:cBhvr>
                                        <p:cTn id="29" dur="750"/>
                                        <p:tgtEl>
                                          <p:spTgt spid="14">
                                            <p:txEl>
                                              <p:pRg st="1" end="1"/>
                                            </p:txEl>
                                          </p:spTgt>
                                        </p:tgtEl>
                                      </p:cBhvr>
                                    </p:animEffect>
                                    <p:anim calcmode="lin" valueType="num">
                                      <p:cBhvr>
                                        <p:cTn id="30" dur="75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1" dur="75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294"/>
                                        </p:tgtEl>
                                        <p:attrNameLst>
                                          <p:attrName>style.visibility</p:attrName>
                                        </p:attrNameLst>
                                      </p:cBhvr>
                                      <p:to>
                                        <p:strVal val="visible"/>
                                      </p:to>
                                    </p:set>
                                    <p:animEffect transition="in" filter="fade">
                                      <p:cBhvr>
                                        <p:cTn id="36" dur="750"/>
                                        <p:tgtEl>
                                          <p:spTgt spid="2294"/>
                                        </p:tgtEl>
                                      </p:cBhvr>
                                    </p:animEffect>
                                    <p:anim calcmode="lin" valueType="num">
                                      <p:cBhvr>
                                        <p:cTn id="37" dur="750" fill="hold"/>
                                        <p:tgtEl>
                                          <p:spTgt spid="2294"/>
                                        </p:tgtEl>
                                        <p:attrNameLst>
                                          <p:attrName>ppt_x</p:attrName>
                                        </p:attrNameLst>
                                      </p:cBhvr>
                                      <p:tavLst>
                                        <p:tav tm="0">
                                          <p:val>
                                            <p:strVal val="#ppt_x"/>
                                          </p:val>
                                        </p:tav>
                                        <p:tav tm="100000">
                                          <p:val>
                                            <p:strVal val="#ppt_x"/>
                                          </p:val>
                                        </p:tav>
                                      </p:tavLst>
                                    </p:anim>
                                    <p:anim calcmode="lin" valueType="num">
                                      <p:cBhvr>
                                        <p:cTn id="38" dur="750" fill="hold"/>
                                        <p:tgtEl>
                                          <p:spTgt spid="229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750"/>
                                        <p:tgtEl>
                                          <p:spTgt spid="34"/>
                                        </p:tgtEl>
                                      </p:cBhvr>
                                    </p:animEffect>
                                    <p:anim calcmode="lin" valueType="num">
                                      <p:cBhvr>
                                        <p:cTn id="42" dur="750" fill="hold"/>
                                        <p:tgtEl>
                                          <p:spTgt spid="34"/>
                                        </p:tgtEl>
                                        <p:attrNameLst>
                                          <p:attrName>ppt_x</p:attrName>
                                        </p:attrNameLst>
                                      </p:cBhvr>
                                      <p:tavLst>
                                        <p:tav tm="0">
                                          <p:val>
                                            <p:strVal val="#ppt_x"/>
                                          </p:val>
                                        </p:tav>
                                        <p:tav tm="100000">
                                          <p:val>
                                            <p:strVal val="#ppt_x"/>
                                          </p:val>
                                        </p:tav>
                                      </p:tavLst>
                                    </p:anim>
                                    <p:anim calcmode="lin" valueType="num">
                                      <p:cBhvr>
                                        <p:cTn id="43" dur="750" fill="hold"/>
                                        <p:tgtEl>
                                          <p:spTgt spid="3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fade">
                                      <p:cBhvr>
                                        <p:cTn id="46" dur="750"/>
                                        <p:tgtEl>
                                          <p:spTgt spid="15">
                                            <p:txEl>
                                              <p:pRg st="0" end="0"/>
                                            </p:txEl>
                                          </p:spTgt>
                                        </p:tgtEl>
                                      </p:cBhvr>
                                    </p:animEffect>
                                    <p:anim calcmode="lin" valueType="num">
                                      <p:cBhvr>
                                        <p:cTn id="47" dur="75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48" dur="75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xEl>
                                              <p:pRg st="1" end="1"/>
                                            </p:txEl>
                                          </p:spTgt>
                                        </p:tgtEl>
                                        <p:attrNameLst>
                                          <p:attrName>style.visibility</p:attrName>
                                        </p:attrNameLst>
                                      </p:cBhvr>
                                      <p:to>
                                        <p:strVal val="visible"/>
                                      </p:to>
                                    </p:set>
                                    <p:animEffect transition="in" filter="fade">
                                      <p:cBhvr>
                                        <p:cTn id="53" dur="750"/>
                                        <p:tgtEl>
                                          <p:spTgt spid="15">
                                            <p:txEl>
                                              <p:pRg st="1" end="1"/>
                                            </p:txEl>
                                          </p:spTgt>
                                        </p:tgtEl>
                                      </p:cBhvr>
                                    </p:animEffect>
                                    <p:anim calcmode="lin" valueType="num">
                                      <p:cBhvr>
                                        <p:cTn id="54" dur="75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55" dur="75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750"/>
                                        <p:tgtEl>
                                          <p:spTgt spid="59"/>
                                        </p:tgtEl>
                                      </p:cBhvr>
                                    </p:animEffect>
                                    <p:anim calcmode="lin" valueType="num">
                                      <p:cBhvr>
                                        <p:cTn id="61" dur="750" fill="hold"/>
                                        <p:tgtEl>
                                          <p:spTgt spid="59"/>
                                        </p:tgtEl>
                                        <p:attrNameLst>
                                          <p:attrName>ppt_x</p:attrName>
                                        </p:attrNameLst>
                                      </p:cBhvr>
                                      <p:tavLst>
                                        <p:tav tm="0">
                                          <p:val>
                                            <p:strVal val="#ppt_x"/>
                                          </p:val>
                                        </p:tav>
                                        <p:tav tm="100000">
                                          <p:val>
                                            <p:strVal val="#ppt_x"/>
                                          </p:val>
                                        </p:tav>
                                      </p:tavLst>
                                    </p:anim>
                                    <p:anim calcmode="lin" valueType="num">
                                      <p:cBhvr>
                                        <p:cTn id="62" dur="750" fill="hold"/>
                                        <p:tgtEl>
                                          <p:spTgt spid="5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750"/>
                                        <p:tgtEl>
                                          <p:spTgt spid="35"/>
                                        </p:tgtEl>
                                      </p:cBhvr>
                                    </p:animEffect>
                                    <p:anim calcmode="lin" valueType="num">
                                      <p:cBhvr>
                                        <p:cTn id="66" dur="750" fill="hold"/>
                                        <p:tgtEl>
                                          <p:spTgt spid="35"/>
                                        </p:tgtEl>
                                        <p:attrNameLst>
                                          <p:attrName>ppt_x</p:attrName>
                                        </p:attrNameLst>
                                      </p:cBhvr>
                                      <p:tavLst>
                                        <p:tav tm="0">
                                          <p:val>
                                            <p:strVal val="#ppt_x"/>
                                          </p:val>
                                        </p:tav>
                                        <p:tav tm="100000">
                                          <p:val>
                                            <p:strVal val="#ppt_x"/>
                                          </p:val>
                                        </p:tav>
                                      </p:tavLst>
                                    </p:anim>
                                    <p:anim calcmode="lin" valueType="num">
                                      <p:cBhvr>
                                        <p:cTn id="67" dur="750" fill="hold"/>
                                        <p:tgtEl>
                                          <p:spTgt spid="3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6">
                                            <p:txEl>
                                              <p:pRg st="0" end="0"/>
                                            </p:txEl>
                                          </p:spTgt>
                                        </p:tgtEl>
                                        <p:attrNameLst>
                                          <p:attrName>style.visibility</p:attrName>
                                        </p:attrNameLst>
                                      </p:cBhvr>
                                      <p:to>
                                        <p:strVal val="visible"/>
                                      </p:to>
                                    </p:set>
                                    <p:animEffect transition="in" filter="fade">
                                      <p:cBhvr>
                                        <p:cTn id="70" dur="750"/>
                                        <p:tgtEl>
                                          <p:spTgt spid="16">
                                            <p:txEl>
                                              <p:pRg st="0" end="0"/>
                                            </p:txEl>
                                          </p:spTgt>
                                        </p:tgtEl>
                                      </p:cBhvr>
                                    </p:animEffect>
                                    <p:anim calcmode="lin" valueType="num">
                                      <p:cBhvr>
                                        <p:cTn id="71" dur="75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72" dur="75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xEl>
                                              <p:pRg st="1" end="1"/>
                                            </p:txEl>
                                          </p:spTgt>
                                        </p:tgtEl>
                                        <p:attrNameLst>
                                          <p:attrName>style.visibility</p:attrName>
                                        </p:attrNameLst>
                                      </p:cBhvr>
                                      <p:to>
                                        <p:strVal val="visible"/>
                                      </p:to>
                                    </p:set>
                                    <p:animEffect transition="in" filter="fade">
                                      <p:cBhvr>
                                        <p:cTn id="77" dur="750"/>
                                        <p:tgtEl>
                                          <p:spTgt spid="16">
                                            <p:txEl>
                                              <p:pRg st="1" end="1"/>
                                            </p:txEl>
                                          </p:spTgt>
                                        </p:tgtEl>
                                      </p:cBhvr>
                                    </p:animEffect>
                                    <p:anim calcmode="lin" valueType="num">
                                      <p:cBhvr>
                                        <p:cTn id="78" dur="75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79" dur="75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8" grpId="0"/>
      <p:bldP spid="14" grpId="0" build="p"/>
      <p:bldP spid="15" grpId="0" build="p"/>
      <p:bldP spid="16" grpId="0" build="p"/>
      <p:bldP spid="33" grpId="0" build="p"/>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40"/>
          <p:cNvSpPr txBox="1">
            <a:spLocks noGrp="1"/>
          </p:cNvSpPr>
          <p:nvPr>
            <p:ph type="title"/>
          </p:nvPr>
        </p:nvSpPr>
        <p:spPr>
          <a:xfrm>
            <a:off x="720000" y="15981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t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II.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Nội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dung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giải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pháp</a:t>
            </a:r>
            <a:r>
              <a:rPr lang="en-US" dirty="0">
                <a:highlight>
                  <a:schemeClr val="dk2"/>
                </a:highlight>
                <a:latin typeface="Times New Roman" panose="02020603050405020304" charset="0"/>
                <a:cs typeface="Times New Roman" panose="02020603050405020304" charset="0"/>
                <a:sym typeface="+mn-ea"/>
              </a:rPr>
              <a:t> </a:t>
            </a:r>
            <a:r>
              <a:rPr lang="en-US" dirty="0">
                <a:latin typeface="Times New Roman" panose="02020603050405020304" charset="0"/>
                <a:cs typeface="Times New Roman" panose="02020603050405020304" charset="0"/>
              </a:rPr>
              <a:t> </a:t>
            </a:r>
            <a:endParaRPr dirty="0">
              <a:latin typeface="Times New Roman" panose="02020603050405020304" charset="0"/>
              <a:cs typeface="Times New Roman" panose="02020603050405020304" charset="0"/>
            </a:endParaRPr>
          </a:p>
        </p:txBody>
      </p:sp>
      <p:sp>
        <p:nvSpPr>
          <p:cNvPr id="2283" name="Google Shape;2283;p40"/>
          <p:cNvSpPr/>
          <p:nvPr/>
        </p:nvSpPr>
        <p:spPr>
          <a:xfrm>
            <a:off x="7379997" y="53949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84" name="Google Shape;2284;p40"/>
          <p:cNvSpPr/>
          <p:nvPr/>
        </p:nvSpPr>
        <p:spPr>
          <a:xfrm>
            <a:off x="915966" y="4180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85" name="Google Shape;2285;p40"/>
          <p:cNvSpPr/>
          <p:nvPr/>
        </p:nvSpPr>
        <p:spPr>
          <a:xfrm>
            <a:off x="1360428" y="46040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32" name="Google Shape;2405;p42"/>
          <p:cNvSpPr/>
          <p:nvPr/>
        </p:nvSpPr>
        <p:spPr>
          <a:xfrm rot="144386">
            <a:off x="5858321" y="4136962"/>
            <a:ext cx="1770886" cy="1490097"/>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41" name="Google Shape;2281;p40"/>
          <p:cNvSpPr txBox="1"/>
          <p:nvPr/>
        </p:nvSpPr>
        <p:spPr>
          <a:xfrm>
            <a:off x="831081" y="791620"/>
            <a:ext cx="6240719" cy="5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Bebas Neue" panose="020B0606020202050201"/>
              <a:buNone/>
              <a:defRPr sz="2400" b="1" i="0" u="none" strike="noStrike" cap="none">
                <a:solidFill>
                  <a:schemeClr val="accent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L="1371600" marR="0" lvl="2"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L="1828800" marR="0" lvl="3"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L="2286000" marR="0" lvl="4"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L="2743200" marR="0" lvl="5"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L="3200400" marR="0" lvl="6"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L="3657600" marR="0" lvl="7"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L="4114800" marR="0" lvl="8"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marL="0" indent="0" algn="l"/>
            <a:r>
              <a:rPr lang="vi-VN" sz="2100" b="0" dirty="0">
                <a:solidFill>
                  <a:schemeClr val="accent1">
                    <a:lumMod val="75000"/>
                  </a:schemeClr>
                </a:solidFill>
                <a:latin typeface="Times New Roman" panose="02020603050405020304" charset="0"/>
                <a:cs typeface="Times New Roman" panose="02020603050405020304" charset="0"/>
              </a:rPr>
              <a:t>3. Xây dựng nề nếp học tập ở nhà</a:t>
            </a:r>
            <a:endParaRPr lang="vi-VN" sz="2100" b="0" dirty="0">
              <a:solidFill>
                <a:schemeClr val="accent1">
                  <a:lumMod val="75000"/>
                </a:schemeClr>
              </a:solidFill>
              <a:latin typeface="Times New Roman" panose="02020603050405020304" charset="0"/>
              <a:cs typeface="Times New Roman" panose="02020603050405020304" charset="0"/>
            </a:endParaRPr>
          </a:p>
        </p:txBody>
      </p:sp>
      <p:grpSp>
        <p:nvGrpSpPr>
          <p:cNvPr id="2368" name="Group 2367"/>
          <p:cNvGrpSpPr/>
          <p:nvPr/>
        </p:nvGrpSpPr>
        <p:grpSpPr>
          <a:xfrm>
            <a:off x="4783455" y="3089910"/>
            <a:ext cx="3885565" cy="1515110"/>
            <a:chOff x="4783225" y="3278303"/>
            <a:chExt cx="3647400" cy="1415758"/>
          </a:xfrm>
        </p:grpSpPr>
        <p:sp>
          <p:nvSpPr>
            <p:cNvPr id="2" name="Google Shape;3318;p62"/>
            <p:cNvSpPr/>
            <p:nvPr/>
          </p:nvSpPr>
          <p:spPr>
            <a:xfrm>
              <a:off x="4783225" y="3278303"/>
              <a:ext cx="3647400" cy="1415758"/>
            </a:xfrm>
            <a:prstGeom prst="roundRect">
              <a:avLst>
                <a:gd name="adj" fmla="val 16667"/>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9" name="Google Shape;3325;p62"/>
            <p:cNvSpPr txBox="1"/>
            <p:nvPr/>
          </p:nvSpPr>
          <p:spPr>
            <a:xfrm>
              <a:off x="4821374" y="3420116"/>
              <a:ext cx="3032844" cy="1273351"/>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Sắp</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xếp</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sách</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vở</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đồ</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dùng</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học</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tập</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vào</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cặp</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theo</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thời</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khóa</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biểu</a:t>
              </a:r>
              <a:endPar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l" rtl="0">
                <a:lnSpc>
                  <a:spcPct val="115000"/>
                </a:lnSpc>
                <a:spcBef>
                  <a:spcPts val="0"/>
                </a:spcBef>
                <a:spcAft>
                  <a:spcPts val="0"/>
                </a:spcAft>
                <a:buNone/>
              </a:pPr>
              <a:r>
                <a:rPr lang="vi-VN" sz="160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Hướng dẫn các em treo tkb ở ngay góc học tập của mình,...</a:t>
              </a:r>
              <a:endParaRPr lang="vi-VN" sz="160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l" rtl="0">
                <a:lnSpc>
                  <a:spcPct val="115000"/>
                </a:lnSpc>
                <a:spcBef>
                  <a:spcPts val="0"/>
                </a:spcBef>
                <a:spcAft>
                  <a:spcPts val="0"/>
                </a:spcAft>
                <a:buNone/>
              </a:pPr>
              <a:endParaRPr lang="vi-VN" sz="160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p:txBody>
        </p:sp>
        <p:grpSp>
          <p:nvGrpSpPr>
            <p:cNvPr id="2258" name="Google Shape;3381;p62"/>
            <p:cNvGrpSpPr/>
            <p:nvPr/>
          </p:nvGrpSpPr>
          <p:grpSpPr>
            <a:xfrm>
              <a:off x="7596678" y="3650761"/>
              <a:ext cx="605073" cy="534278"/>
              <a:chOff x="5045915" y="3153558"/>
              <a:chExt cx="535273" cy="472687"/>
            </a:xfrm>
          </p:grpSpPr>
          <p:sp>
            <p:nvSpPr>
              <p:cNvPr id="2259" name="Google Shape;3382;p62"/>
              <p:cNvSpPr/>
              <p:nvPr/>
            </p:nvSpPr>
            <p:spPr>
              <a:xfrm>
                <a:off x="5045915" y="3468685"/>
                <a:ext cx="178387" cy="157561"/>
              </a:xfrm>
              <a:custGeom>
                <a:avLst/>
                <a:gdLst/>
                <a:ahLst/>
                <a:cxnLst/>
                <a:rect l="l" t="t" r="r" b="b"/>
                <a:pathLst>
                  <a:path w="6407" h="5659" extrusionOk="0">
                    <a:moveTo>
                      <a:pt x="2830" y="0"/>
                    </a:moveTo>
                    <a:cubicBezTo>
                      <a:pt x="1270" y="0"/>
                      <a:pt x="1" y="1269"/>
                      <a:pt x="1" y="2829"/>
                    </a:cubicBezTo>
                    <a:cubicBezTo>
                      <a:pt x="1" y="4390"/>
                      <a:pt x="1270" y="5658"/>
                      <a:pt x="2830" y="5658"/>
                    </a:cubicBezTo>
                    <a:lnTo>
                      <a:pt x="6406" y="5658"/>
                    </a:lnTo>
                    <a:lnTo>
                      <a:pt x="64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60" name="Google Shape;3383;p62"/>
              <p:cNvSpPr/>
              <p:nvPr/>
            </p:nvSpPr>
            <p:spPr>
              <a:xfrm>
                <a:off x="5140804" y="3491238"/>
                <a:ext cx="412375" cy="112456"/>
              </a:xfrm>
              <a:custGeom>
                <a:avLst/>
                <a:gdLst/>
                <a:ahLst/>
                <a:cxnLst/>
                <a:rect l="l" t="t" r="r" b="b"/>
                <a:pathLst>
                  <a:path w="14811" h="4039" extrusionOk="0">
                    <a:moveTo>
                      <a:pt x="2020" y="0"/>
                    </a:moveTo>
                    <a:cubicBezTo>
                      <a:pt x="905" y="0"/>
                      <a:pt x="0" y="904"/>
                      <a:pt x="0" y="2019"/>
                    </a:cubicBezTo>
                    <a:cubicBezTo>
                      <a:pt x="0" y="3135"/>
                      <a:pt x="905" y="4038"/>
                      <a:pt x="2020" y="4038"/>
                    </a:cubicBezTo>
                    <a:lnTo>
                      <a:pt x="14811" y="4038"/>
                    </a:lnTo>
                    <a:lnTo>
                      <a:pt x="148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61" name="Google Shape;3384;p62"/>
              <p:cNvSpPr/>
              <p:nvPr/>
            </p:nvSpPr>
            <p:spPr>
              <a:xfrm>
                <a:off x="5407261" y="3548037"/>
                <a:ext cx="57161" cy="16149"/>
              </a:xfrm>
              <a:custGeom>
                <a:avLst/>
                <a:gdLst/>
                <a:ahLst/>
                <a:cxnLst/>
                <a:rect l="l" t="t" r="r" b="b"/>
                <a:pathLst>
                  <a:path w="2053" h="580" extrusionOk="0">
                    <a:moveTo>
                      <a:pt x="290" y="1"/>
                    </a:moveTo>
                    <a:cubicBezTo>
                      <a:pt x="130" y="1"/>
                      <a:pt x="1" y="130"/>
                      <a:pt x="1" y="291"/>
                    </a:cubicBezTo>
                    <a:cubicBezTo>
                      <a:pt x="1" y="451"/>
                      <a:pt x="130" y="580"/>
                      <a:pt x="290" y="580"/>
                    </a:cubicBezTo>
                    <a:lnTo>
                      <a:pt x="1763" y="580"/>
                    </a:lnTo>
                    <a:cubicBezTo>
                      <a:pt x="1923" y="580"/>
                      <a:pt x="2052" y="451"/>
                      <a:pt x="2052" y="291"/>
                    </a:cubicBezTo>
                    <a:cubicBezTo>
                      <a:pt x="2052" y="130"/>
                      <a:pt x="1923" y="1"/>
                      <a:pt x="1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62" name="Google Shape;3385;p62"/>
              <p:cNvSpPr/>
              <p:nvPr/>
            </p:nvSpPr>
            <p:spPr>
              <a:xfrm>
                <a:off x="5143560" y="3548037"/>
                <a:ext cx="238415" cy="16149"/>
              </a:xfrm>
              <a:custGeom>
                <a:avLst/>
                <a:gdLst/>
                <a:ahLst/>
                <a:cxnLst/>
                <a:rect l="l" t="t" r="r" b="b"/>
                <a:pathLst>
                  <a:path w="8563" h="580" extrusionOk="0">
                    <a:moveTo>
                      <a:pt x="290" y="1"/>
                    </a:moveTo>
                    <a:cubicBezTo>
                      <a:pt x="129" y="1"/>
                      <a:pt x="0" y="130"/>
                      <a:pt x="0" y="291"/>
                    </a:cubicBezTo>
                    <a:cubicBezTo>
                      <a:pt x="0" y="451"/>
                      <a:pt x="129" y="580"/>
                      <a:pt x="290" y="580"/>
                    </a:cubicBezTo>
                    <a:lnTo>
                      <a:pt x="8272" y="580"/>
                    </a:lnTo>
                    <a:cubicBezTo>
                      <a:pt x="8432" y="580"/>
                      <a:pt x="8562" y="451"/>
                      <a:pt x="8562" y="291"/>
                    </a:cubicBezTo>
                    <a:cubicBezTo>
                      <a:pt x="8562" y="130"/>
                      <a:pt x="8432" y="1"/>
                      <a:pt x="82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63" name="Google Shape;3386;p62"/>
              <p:cNvSpPr/>
              <p:nvPr/>
            </p:nvSpPr>
            <p:spPr>
              <a:xfrm>
                <a:off x="5515375" y="3491238"/>
                <a:ext cx="37810" cy="112456"/>
              </a:xfrm>
              <a:custGeom>
                <a:avLst/>
                <a:gdLst/>
                <a:ahLst/>
                <a:cxnLst/>
                <a:rect l="l" t="t" r="r" b="b"/>
                <a:pathLst>
                  <a:path w="1358" h="4039" extrusionOk="0">
                    <a:moveTo>
                      <a:pt x="0" y="0"/>
                    </a:moveTo>
                    <a:lnTo>
                      <a:pt x="0" y="4038"/>
                    </a:lnTo>
                    <a:lnTo>
                      <a:pt x="1358" y="4038"/>
                    </a:lnTo>
                    <a:lnTo>
                      <a:pt x="1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64" name="Google Shape;3387;p62"/>
              <p:cNvSpPr/>
              <p:nvPr/>
            </p:nvSpPr>
            <p:spPr>
              <a:xfrm>
                <a:off x="5112794" y="3468685"/>
                <a:ext cx="468394" cy="157561"/>
              </a:xfrm>
              <a:custGeom>
                <a:avLst/>
                <a:gdLst/>
                <a:ahLst/>
                <a:cxnLst/>
                <a:rect l="l" t="t" r="r" b="b"/>
                <a:pathLst>
                  <a:path w="16823" h="5659" extrusionOk="0">
                    <a:moveTo>
                      <a:pt x="2830" y="0"/>
                    </a:moveTo>
                    <a:cubicBezTo>
                      <a:pt x="1269" y="0"/>
                      <a:pt x="0" y="1269"/>
                      <a:pt x="0" y="2829"/>
                    </a:cubicBezTo>
                    <a:cubicBezTo>
                      <a:pt x="0" y="4390"/>
                      <a:pt x="1269" y="5658"/>
                      <a:pt x="2830" y="5658"/>
                    </a:cubicBezTo>
                    <a:lnTo>
                      <a:pt x="16123" y="5658"/>
                    </a:lnTo>
                    <a:cubicBezTo>
                      <a:pt x="16509" y="5658"/>
                      <a:pt x="16823" y="5345"/>
                      <a:pt x="16823" y="4958"/>
                    </a:cubicBezTo>
                    <a:cubicBezTo>
                      <a:pt x="16823" y="4572"/>
                      <a:pt x="16509" y="4258"/>
                      <a:pt x="16123" y="4258"/>
                    </a:cubicBezTo>
                    <a:lnTo>
                      <a:pt x="2830" y="4258"/>
                    </a:lnTo>
                    <a:cubicBezTo>
                      <a:pt x="2042" y="4258"/>
                      <a:pt x="1400" y="3617"/>
                      <a:pt x="1400" y="2829"/>
                    </a:cubicBezTo>
                    <a:cubicBezTo>
                      <a:pt x="1400" y="2041"/>
                      <a:pt x="2042" y="1400"/>
                      <a:pt x="2830" y="1400"/>
                    </a:cubicBezTo>
                    <a:lnTo>
                      <a:pt x="16123" y="1400"/>
                    </a:lnTo>
                    <a:cubicBezTo>
                      <a:pt x="16509" y="1400"/>
                      <a:pt x="16823" y="1087"/>
                      <a:pt x="16823" y="700"/>
                    </a:cubicBezTo>
                    <a:cubicBezTo>
                      <a:pt x="16823" y="314"/>
                      <a:pt x="16509" y="0"/>
                      <a:pt x="16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65" name="Google Shape;3388;p62"/>
              <p:cNvSpPr/>
              <p:nvPr/>
            </p:nvSpPr>
            <p:spPr>
              <a:xfrm>
                <a:off x="5045915" y="3311122"/>
                <a:ext cx="199909" cy="157561"/>
              </a:xfrm>
              <a:custGeom>
                <a:avLst/>
                <a:gdLst/>
                <a:ahLst/>
                <a:cxnLst/>
                <a:rect l="l" t="t" r="r" b="b"/>
                <a:pathLst>
                  <a:path w="7180" h="5659" extrusionOk="0">
                    <a:moveTo>
                      <a:pt x="2830" y="0"/>
                    </a:moveTo>
                    <a:cubicBezTo>
                      <a:pt x="1270" y="0"/>
                      <a:pt x="1" y="1269"/>
                      <a:pt x="1" y="2830"/>
                    </a:cubicBezTo>
                    <a:cubicBezTo>
                      <a:pt x="1" y="4390"/>
                      <a:pt x="1270" y="5658"/>
                      <a:pt x="2830" y="5658"/>
                    </a:cubicBezTo>
                    <a:lnTo>
                      <a:pt x="7180" y="5658"/>
                    </a:lnTo>
                    <a:lnTo>
                      <a:pt x="71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66" name="Google Shape;3389;p62"/>
              <p:cNvSpPr/>
              <p:nvPr/>
            </p:nvSpPr>
            <p:spPr>
              <a:xfrm>
                <a:off x="5140804" y="3333674"/>
                <a:ext cx="412375" cy="112456"/>
              </a:xfrm>
              <a:custGeom>
                <a:avLst/>
                <a:gdLst/>
                <a:ahLst/>
                <a:cxnLst/>
                <a:rect l="l" t="t" r="r" b="b"/>
                <a:pathLst>
                  <a:path w="14811" h="4039" extrusionOk="0">
                    <a:moveTo>
                      <a:pt x="2020" y="0"/>
                    </a:moveTo>
                    <a:cubicBezTo>
                      <a:pt x="905" y="0"/>
                      <a:pt x="0" y="904"/>
                      <a:pt x="0" y="2020"/>
                    </a:cubicBezTo>
                    <a:cubicBezTo>
                      <a:pt x="0" y="3134"/>
                      <a:pt x="905" y="4038"/>
                      <a:pt x="2020" y="4038"/>
                    </a:cubicBezTo>
                    <a:lnTo>
                      <a:pt x="14811" y="4038"/>
                    </a:lnTo>
                    <a:lnTo>
                      <a:pt x="148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67" name="Google Shape;3390;p62"/>
              <p:cNvSpPr/>
              <p:nvPr/>
            </p:nvSpPr>
            <p:spPr>
              <a:xfrm>
                <a:off x="5515375" y="3333674"/>
                <a:ext cx="37810" cy="112456"/>
              </a:xfrm>
              <a:custGeom>
                <a:avLst/>
                <a:gdLst/>
                <a:ahLst/>
                <a:cxnLst/>
                <a:rect l="l" t="t" r="r" b="b"/>
                <a:pathLst>
                  <a:path w="1358" h="4039" extrusionOk="0">
                    <a:moveTo>
                      <a:pt x="0" y="0"/>
                    </a:moveTo>
                    <a:lnTo>
                      <a:pt x="0" y="4038"/>
                    </a:lnTo>
                    <a:lnTo>
                      <a:pt x="1358" y="4038"/>
                    </a:lnTo>
                    <a:lnTo>
                      <a:pt x="13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68" name="Google Shape;3391;p62"/>
              <p:cNvSpPr/>
              <p:nvPr/>
            </p:nvSpPr>
            <p:spPr>
              <a:xfrm>
                <a:off x="5112794" y="3311122"/>
                <a:ext cx="468394" cy="157589"/>
              </a:xfrm>
              <a:custGeom>
                <a:avLst/>
                <a:gdLst/>
                <a:ahLst/>
                <a:cxnLst/>
                <a:rect l="l" t="t" r="r" b="b"/>
                <a:pathLst>
                  <a:path w="16823" h="5660" extrusionOk="0">
                    <a:moveTo>
                      <a:pt x="2830" y="0"/>
                    </a:moveTo>
                    <a:cubicBezTo>
                      <a:pt x="1269" y="0"/>
                      <a:pt x="0" y="1269"/>
                      <a:pt x="0" y="2830"/>
                    </a:cubicBezTo>
                    <a:cubicBezTo>
                      <a:pt x="0" y="4390"/>
                      <a:pt x="1269" y="5659"/>
                      <a:pt x="2830" y="5659"/>
                    </a:cubicBezTo>
                    <a:lnTo>
                      <a:pt x="16123" y="5659"/>
                    </a:lnTo>
                    <a:cubicBezTo>
                      <a:pt x="16509" y="5659"/>
                      <a:pt x="16823" y="5345"/>
                      <a:pt x="16823" y="4958"/>
                    </a:cubicBezTo>
                    <a:cubicBezTo>
                      <a:pt x="16823" y="4571"/>
                      <a:pt x="16509" y="4258"/>
                      <a:pt x="16123" y="4258"/>
                    </a:cubicBezTo>
                    <a:lnTo>
                      <a:pt x="2830" y="4258"/>
                    </a:lnTo>
                    <a:cubicBezTo>
                      <a:pt x="2042" y="4258"/>
                      <a:pt x="1400" y="3618"/>
                      <a:pt x="1400" y="2830"/>
                    </a:cubicBezTo>
                    <a:cubicBezTo>
                      <a:pt x="1400" y="2042"/>
                      <a:pt x="2042" y="1400"/>
                      <a:pt x="2830" y="1400"/>
                    </a:cubicBezTo>
                    <a:lnTo>
                      <a:pt x="16123" y="1400"/>
                    </a:lnTo>
                    <a:cubicBezTo>
                      <a:pt x="16509" y="1400"/>
                      <a:pt x="16823" y="1087"/>
                      <a:pt x="16823" y="700"/>
                    </a:cubicBezTo>
                    <a:cubicBezTo>
                      <a:pt x="16823" y="314"/>
                      <a:pt x="16509" y="0"/>
                      <a:pt x="16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69" name="Google Shape;3392;p62"/>
              <p:cNvSpPr/>
              <p:nvPr/>
            </p:nvSpPr>
            <p:spPr>
              <a:xfrm>
                <a:off x="5095476" y="3153558"/>
                <a:ext cx="178359" cy="157589"/>
              </a:xfrm>
              <a:custGeom>
                <a:avLst/>
                <a:gdLst/>
                <a:ahLst/>
                <a:cxnLst/>
                <a:rect l="l" t="t" r="r" b="b"/>
                <a:pathLst>
                  <a:path w="6406" h="5660" extrusionOk="0">
                    <a:moveTo>
                      <a:pt x="2830" y="0"/>
                    </a:moveTo>
                    <a:cubicBezTo>
                      <a:pt x="1270" y="0"/>
                      <a:pt x="0" y="1270"/>
                      <a:pt x="0" y="2830"/>
                    </a:cubicBezTo>
                    <a:cubicBezTo>
                      <a:pt x="0" y="4390"/>
                      <a:pt x="1270" y="5659"/>
                      <a:pt x="2830" y="5659"/>
                    </a:cubicBezTo>
                    <a:lnTo>
                      <a:pt x="6406" y="5659"/>
                    </a:lnTo>
                    <a:lnTo>
                      <a:pt x="64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70" name="Google Shape;3393;p62"/>
              <p:cNvSpPr/>
              <p:nvPr/>
            </p:nvSpPr>
            <p:spPr>
              <a:xfrm>
                <a:off x="5190336" y="3176083"/>
                <a:ext cx="326203" cy="112512"/>
              </a:xfrm>
              <a:custGeom>
                <a:avLst/>
                <a:gdLst/>
                <a:ahLst/>
                <a:cxnLst/>
                <a:rect l="l" t="t" r="r" b="b"/>
                <a:pathLst>
                  <a:path w="11716" h="4041" extrusionOk="0">
                    <a:moveTo>
                      <a:pt x="2021" y="1"/>
                    </a:moveTo>
                    <a:cubicBezTo>
                      <a:pt x="906" y="1"/>
                      <a:pt x="1" y="905"/>
                      <a:pt x="1" y="2021"/>
                    </a:cubicBezTo>
                    <a:cubicBezTo>
                      <a:pt x="1" y="3135"/>
                      <a:pt x="906" y="4040"/>
                      <a:pt x="2021" y="4040"/>
                    </a:cubicBezTo>
                    <a:lnTo>
                      <a:pt x="11716" y="4040"/>
                    </a:lnTo>
                    <a:lnTo>
                      <a:pt x="117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71" name="Google Shape;3394;p62"/>
              <p:cNvSpPr/>
              <p:nvPr/>
            </p:nvSpPr>
            <p:spPr>
              <a:xfrm>
                <a:off x="5478762" y="3176083"/>
                <a:ext cx="37810" cy="112512"/>
              </a:xfrm>
              <a:custGeom>
                <a:avLst/>
                <a:gdLst/>
                <a:ahLst/>
                <a:cxnLst/>
                <a:rect l="l" t="t" r="r" b="b"/>
                <a:pathLst>
                  <a:path w="1358" h="4041" extrusionOk="0">
                    <a:moveTo>
                      <a:pt x="0" y="1"/>
                    </a:moveTo>
                    <a:lnTo>
                      <a:pt x="0" y="4040"/>
                    </a:lnTo>
                    <a:lnTo>
                      <a:pt x="1358" y="4040"/>
                    </a:lnTo>
                    <a:lnTo>
                      <a:pt x="1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72" name="Google Shape;3395;p62"/>
              <p:cNvSpPr/>
              <p:nvPr/>
            </p:nvSpPr>
            <p:spPr>
              <a:xfrm>
                <a:off x="5162326" y="3153558"/>
                <a:ext cx="382250" cy="157589"/>
              </a:xfrm>
              <a:custGeom>
                <a:avLst/>
                <a:gdLst/>
                <a:ahLst/>
                <a:cxnLst/>
                <a:rect l="l" t="t" r="r" b="b"/>
                <a:pathLst>
                  <a:path w="13729" h="5660" extrusionOk="0">
                    <a:moveTo>
                      <a:pt x="2829" y="0"/>
                    </a:moveTo>
                    <a:cubicBezTo>
                      <a:pt x="1269" y="0"/>
                      <a:pt x="1" y="1270"/>
                      <a:pt x="1" y="2830"/>
                    </a:cubicBezTo>
                    <a:cubicBezTo>
                      <a:pt x="1" y="4390"/>
                      <a:pt x="1269" y="5659"/>
                      <a:pt x="2829" y="5659"/>
                    </a:cubicBezTo>
                    <a:lnTo>
                      <a:pt x="13029" y="5659"/>
                    </a:lnTo>
                    <a:cubicBezTo>
                      <a:pt x="13416" y="5659"/>
                      <a:pt x="13729" y="5346"/>
                      <a:pt x="13729" y="4959"/>
                    </a:cubicBezTo>
                    <a:cubicBezTo>
                      <a:pt x="13729" y="4571"/>
                      <a:pt x="13416" y="4258"/>
                      <a:pt x="13029" y="4258"/>
                    </a:cubicBezTo>
                    <a:lnTo>
                      <a:pt x="2829" y="4258"/>
                    </a:lnTo>
                    <a:cubicBezTo>
                      <a:pt x="2041" y="4258"/>
                      <a:pt x="1401" y="3618"/>
                      <a:pt x="1401" y="2830"/>
                    </a:cubicBezTo>
                    <a:cubicBezTo>
                      <a:pt x="1401" y="2042"/>
                      <a:pt x="2041" y="1400"/>
                      <a:pt x="2829" y="1400"/>
                    </a:cubicBezTo>
                    <a:lnTo>
                      <a:pt x="13029" y="1400"/>
                    </a:lnTo>
                    <a:cubicBezTo>
                      <a:pt x="13416" y="1400"/>
                      <a:pt x="13729" y="1087"/>
                      <a:pt x="13729" y="700"/>
                    </a:cubicBezTo>
                    <a:cubicBezTo>
                      <a:pt x="13729" y="313"/>
                      <a:pt x="13416" y="0"/>
                      <a:pt x="130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73" name="Google Shape;3396;p62"/>
              <p:cNvSpPr/>
              <p:nvPr/>
            </p:nvSpPr>
            <p:spPr>
              <a:xfrm>
                <a:off x="5322813" y="3219491"/>
                <a:ext cx="193756" cy="16149"/>
              </a:xfrm>
              <a:custGeom>
                <a:avLst/>
                <a:gdLst/>
                <a:ahLst/>
                <a:cxnLst/>
                <a:rect l="l" t="t" r="r" b="b"/>
                <a:pathLst>
                  <a:path w="6959" h="580" extrusionOk="0">
                    <a:moveTo>
                      <a:pt x="291" y="1"/>
                    </a:moveTo>
                    <a:cubicBezTo>
                      <a:pt x="131" y="1"/>
                      <a:pt x="1" y="130"/>
                      <a:pt x="1" y="290"/>
                    </a:cubicBezTo>
                    <a:cubicBezTo>
                      <a:pt x="1" y="451"/>
                      <a:pt x="131" y="580"/>
                      <a:pt x="291" y="580"/>
                    </a:cubicBezTo>
                    <a:lnTo>
                      <a:pt x="6959" y="580"/>
                    </a:lnTo>
                    <a:lnTo>
                      <a:pt x="69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74" name="Google Shape;3397;p62"/>
              <p:cNvSpPr/>
              <p:nvPr/>
            </p:nvSpPr>
            <p:spPr>
              <a:xfrm>
                <a:off x="5248918" y="3219491"/>
                <a:ext cx="55212" cy="16149"/>
              </a:xfrm>
              <a:custGeom>
                <a:avLst/>
                <a:gdLst/>
                <a:ahLst/>
                <a:cxnLst/>
                <a:rect l="l" t="t" r="r" b="b"/>
                <a:pathLst>
                  <a:path w="1983" h="580" extrusionOk="0">
                    <a:moveTo>
                      <a:pt x="291" y="1"/>
                    </a:moveTo>
                    <a:cubicBezTo>
                      <a:pt x="130" y="1"/>
                      <a:pt x="1" y="130"/>
                      <a:pt x="1" y="290"/>
                    </a:cubicBezTo>
                    <a:cubicBezTo>
                      <a:pt x="1" y="451"/>
                      <a:pt x="130" y="580"/>
                      <a:pt x="291" y="580"/>
                    </a:cubicBezTo>
                    <a:lnTo>
                      <a:pt x="1692" y="580"/>
                    </a:lnTo>
                    <a:cubicBezTo>
                      <a:pt x="1853" y="580"/>
                      <a:pt x="1983" y="451"/>
                      <a:pt x="1983" y="290"/>
                    </a:cubicBezTo>
                    <a:cubicBezTo>
                      <a:pt x="1983" y="130"/>
                      <a:pt x="1853" y="1"/>
                      <a:pt x="1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75" name="Google Shape;3398;p62"/>
              <p:cNvSpPr/>
              <p:nvPr/>
            </p:nvSpPr>
            <p:spPr>
              <a:xfrm>
                <a:off x="5313542" y="3307530"/>
                <a:ext cx="165997" cy="77597"/>
              </a:xfrm>
              <a:custGeom>
                <a:avLst/>
                <a:gdLst/>
                <a:ahLst/>
                <a:cxnLst/>
                <a:rect l="l" t="t" r="r" b="b"/>
                <a:pathLst>
                  <a:path w="5962" h="2787" extrusionOk="0">
                    <a:moveTo>
                      <a:pt x="2980" y="0"/>
                    </a:moveTo>
                    <a:cubicBezTo>
                      <a:pt x="2861" y="0"/>
                      <a:pt x="2742" y="46"/>
                      <a:pt x="2651" y="136"/>
                    </a:cubicBezTo>
                    <a:lnTo>
                      <a:pt x="1" y="2787"/>
                    </a:lnTo>
                    <a:lnTo>
                      <a:pt x="5961" y="2787"/>
                    </a:lnTo>
                    <a:lnTo>
                      <a:pt x="3311" y="136"/>
                    </a:lnTo>
                    <a:cubicBezTo>
                      <a:pt x="3219" y="46"/>
                      <a:pt x="3100" y="0"/>
                      <a:pt x="2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76" name="Google Shape;3399;p62"/>
              <p:cNvSpPr/>
              <p:nvPr/>
            </p:nvSpPr>
            <p:spPr>
              <a:xfrm>
                <a:off x="5199385" y="3377026"/>
                <a:ext cx="353795" cy="16204"/>
              </a:xfrm>
              <a:custGeom>
                <a:avLst/>
                <a:gdLst/>
                <a:ahLst/>
                <a:cxnLst/>
                <a:rect l="l" t="t" r="r" b="b"/>
                <a:pathLst>
                  <a:path w="12707" h="582" extrusionOk="0">
                    <a:moveTo>
                      <a:pt x="291" y="1"/>
                    </a:moveTo>
                    <a:cubicBezTo>
                      <a:pt x="130" y="1"/>
                      <a:pt x="0" y="131"/>
                      <a:pt x="0" y="291"/>
                    </a:cubicBezTo>
                    <a:cubicBezTo>
                      <a:pt x="0" y="452"/>
                      <a:pt x="130" y="581"/>
                      <a:pt x="291" y="581"/>
                    </a:cubicBezTo>
                    <a:lnTo>
                      <a:pt x="12707" y="581"/>
                    </a:lnTo>
                    <a:lnTo>
                      <a:pt x="127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grpSp>
      </p:grpSp>
      <p:grpSp>
        <p:nvGrpSpPr>
          <p:cNvPr id="2367" name="Group 2366"/>
          <p:cNvGrpSpPr/>
          <p:nvPr/>
        </p:nvGrpSpPr>
        <p:grpSpPr>
          <a:xfrm>
            <a:off x="4783225" y="1471133"/>
            <a:ext cx="3885565" cy="1480185"/>
            <a:chOff x="4783225" y="1659728"/>
            <a:chExt cx="3885565" cy="1480185"/>
          </a:xfrm>
        </p:grpSpPr>
        <p:sp>
          <p:nvSpPr>
            <p:cNvPr id="3" name="Google Shape;3319;p62"/>
            <p:cNvSpPr/>
            <p:nvPr/>
          </p:nvSpPr>
          <p:spPr>
            <a:xfrm>
              <a:off x="4783225" y="1659728"/>
              <a:ext cx="3885565" cy="1420495"/>
            </a:xfrm>
            <a:prstGeom prst="roundRect">
              <a:avLst>
                <a:gd name="adj" fmla="val 16667"/>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8" name="Google Shape;3324;p62"/>
            <p:cNvSpPr txBox="1"/>
            <p:nvPr/>
          </p:nvSpPr>
          <p:spPr>
            <a:xfrm>
              <a:off x="5095010" y="1719418"/>
              <a:ext cx="2618740" cy="1420495"/>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lang="en-US" sz="1600"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ctr" rtl="0">
                <a:lnSpc>
                  <a:spcPct val="115000"/>
                </a:lnSpc>
                <a:spcBef>
                  <a:spcPts val="0"/>
                </a:spcBef>
                <a:spcAft>
                  <a:spcPts val="0"/>
                </a:spcAft>
                <a:buNone/>
              </a:pPr>
              <a:endParaRPr lang="en-US" sz="1600"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ctr" rtl="0">
                <a:lnSpc>
                  <a:spcPct val="115000"/>
                </a:lnSpc>
                <a:spcBef>
                  <a:spcPts val="0"/>
                </a:spcBef>
                <a:spcAft>
                  <a:spcPts val="0"/>
                </a:spcAft>
                <a:buNone/>
              </a:pPr>
              <a:endParaRPr lang="en-US" sz="1600"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ctr" rtl="0">
                <a:lnSpc>
                  <a:spcPct val="115000"/>
                </a:lnSpc>
                <a:spcBef>
                  <a:spcPts val="0"/>
                </a:spcBef>
                <a:spcAft>
                  <a:spcPts val="0"/>
                </a:spcAft>
                <a:buNone/>
              </a:pPr>
              <a:endParaRPr lang="en-US" sz="1600"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ctr" rtl="0">
                <a:lnSpc>
                  <a:spcPct val="115000"/>
                </a:lnSpc>
                <a:spcBef>
                  <a:spcPts val="0"/>
                </a:spcBef>
                <a:spcAft>
                  <a:spcPts val="0"/>
                </a:spcAft>
                <a:buNone/>
              </a:pPr>
              <a:endParaRPr lang="en-US" sz="1600"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ctr" rtl="0">
                <a:lnSpc>
                  <a:spcPct val="115000"/>
                </a:lnSpc>
                <a:spcBef>
                  <a:spcPts val="0"/>
                </a:spcBef>
                <a:spcAft>
                  <a:spcPts val="0"/>
                </a:spcAft>
                <a:buNone/>
              </a:pPr>
              <a:endParaRPr lang="en-US" sz="1600"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ctr" rtl="0">
                <a:lnSpc>
                  <a:spcPct val="115000"/>
                </a:lnSpc>
                <a:spcBef>
                  <a:spcPts val="0"/>
                </a:spcBef>
                <a:spcAft>
                  <a:spcPts val="0"/>
                </a:spcAft>
                <a:buNone/>
              </a:pPr>
              <a:endParaRPr lang="en-US" sz="1600"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ctr" rtl="0">
                <a:lnSpc>
                  <a:spcPct val="115000"/>
                </a:lnSpc>
                <a:spcBef>
                  <a:spcPts val="0"/>
                </a:spcBef>
                <a:spcAft>
                  <a:spcPts val="0"/>
                </a:spcAft>
                <a:buNone/>
              </a:pP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Sắp</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xếp</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góc</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học</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tập</a:t>
              </a:r>
              <a:endPar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ctr" rtl="0">
                <a:lnSpc>
                  <a:spcPct val="115000"/>
                </a:lnSpc>
                <a:spcBef>
                  <a:spcPts val="0"/>
                </a:spcBef>
                <a:spcAft>
                  <a:spcPts val="0"/>
                </a:spcAft>
                <a:buNone/>
              </a:pPr>
              <a:r>
                <a:rPr lang="vi-VN" altLang="en-US" sz="160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Khi học sinh sắp xếp đồ dùng học tập ngay ngắn sẽ giúp các em hình thành tính ngăn nắp, nếp s</a:t>
              </a:r>
              <a:r>
                <a:rPr lang="vi-VN" altLang="en-US" sz="160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ống khoa học.</a:t>
              </a:r>
              <a:endParaRPr lang="vi-VN" altLang="en-US" sz="160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p:txBody>
        </p:sp>
        <p:grpSp>
          <p:nvGrpSpPr>
            <p:cNvPr id="2291" name="Google Shape;3538;p64"/>
            <p:cNvGrpSpPr/>
            <p:nvPr/>
          </p:nvGrpSpPr>
          <p:grpSpPr>
            <a:xfrm>
              <a:off x="7700278" y="2025681"/>
              <a:ext cx="444066" cy="535335"/>
              <a:chOff x="531292" y="3930739"/>
              <a:chExt cx="444066" cy="535335"/>
            </a:xfrm>
          </p:grpSpPr>
          <p:sp>
            <p:nvSpPr>
              <p:cNvPr id="2292" name="Google Shape;3539;p64"/>
              <p:cNvSpPr/>
              <p:nvPr/>
            </p:nvSpPr>
            <p:spPr>
              <a:xfrm>
                <a:off x="845555" y="4300911"/>
                <a:ext cx="110034" cy="90989"/>
              </a:xfrm>
              <a:custGeom>
                <a:avLst/>
                <a:gdLst/>
                <a:ahLst/>
                <a:cxnLst/>
                <a:rect l="l" t="t" r="r" b="b"/>
                <a:pathLst>
                  <a:path w="3952" h="3268" extrusionOk="0">
                    <a:moveTo>
                      <a:pt x="989" y="0"/>
                    </a:moveTo>
                    <a:lnTo>
                      <a:pt x="83" y="2665"/>
                    </a:lnTo>
                    <a:cubicBezTo>
                      <a:pt x="0" y="2906"/>
                      <a:pt x="171" y="3161"/>
                      <a:pt x="426" y="3176"/>
                    </a:cubicBezTo>
                    <a:lnTo>
                      <a:pt x="1941" y="3265"/>
                    </a:lnTo>
                    <a:cubicBezTo>
                      <a:pt x="1964" y="3266"/>
                      <a:pt x="1986" y="3267"/>
                      <a:pt x="2009" y="3267"/>
                    </a:cubicBezTo>
                    <a:cubicBezTo>
                      <a:pt x="2503" y="3267"/>
                      <a:pt x="2946" y="2953"/>
                      <a:pt x="3107" y="2481"/>
                    </a:cubicBezTo>
                    <a:lnTo>
                      <a:pt x="39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93" name="Google Shape;3540;p64"/>
              <p:cNvSpPr/>
              <p:nvPr/>
            </p:nvSpPr>
            <p:spPr>
              <a:xfrm>
                <a:off x="870141" y="4232751"/>
                <a:ext cx="105217" cy="81690"/>
              </a:xfrm>
              <a:custGeom>
                <a:avLst/>
                <a:gdLst/>
                <a:ahLst/>
                <a:cxnLst/>
                <a:rect l="l" t="t" r="r" b="b"/>
                <a:pathLst>
                  <a:path w="3779" h="2934" extrusionOk="0">
                    <a:moveTo>
                      <a:pt x="1771" y="1"/>
                    </a:moveTo>
                    <a:cubicBezTo>
                      <a:pt x="1276" y="1"/>
                      <a:pt x="833" y="315"/>
                      <a:pt x="672" y="787"/>
                    </a:cubicBezTo>
                    <a:lnTo>
                      <a:pt x="0" y="2763"/>
                    </a:lnTo>
                    <a:lnTo>
                      <a:pt x="2903" y="2933"/>
                    </a:lnTo>
                    <a:lnTo>
                      <a:pt x="3697" y="603"/>
                    </a:lnTo>
                    <a:cubicBezTo>
                      <a:pt x="3779" y="361"/>
                      <a:pt x="3608" y="108"/>
                      <a:pt x="3353" y="92"/>
                    </a:cubicBezTo>
                    <a:lnTo>
                      <a:pt x="1840" y="3"/>
                    </a:lnTo>
                    <a:cubicBezTo>
                      <a:pt x="1817" y="1"/>
                      <a:pt x="1794" y="1"/>
                      <a:pt x="1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94" name="Google Shape;3541;p64"/>
              <p:cNvSpPr/>
              <p:nvPr/>
            </p:nvSpPr>
            <p:spPr>
              <a:xfrm>
                <a:off x="628965" y="4019780"/>
                <a:ext cx="50395" cy="248634"/>
              </a:xfrm>
              <a:custGeom>
                <a:avLst/>
                <a:gdLst/>
                <a:ahLst/>
                <a:cxnLst/>
                <a:rect l="l" t="t" r="r" b="b"/>
                <a:pathLst>
                  <a:path w="1810" h="8930" extrusionOk="0">
                    <a:moveTo>
                      <a:pt x="0" y="1"/>
                    </a:moveTo>
                    <a:lnTo>
                      <a:pt x="0" y="8930"/>
                    </a:lnTo>
                    <a:lnTo>
                      <a:pt x="1809" y="8930"/>
                    </a:lnTo>
                    <a:lnTo>
                      <a:pt x="18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95" name="Google Shape;3542;p64"/>
              <p:cNvSpPr/>
              <p:nvPr/>
            </p:nvSpPr>
            <p:spPr>
              <a:xfrm>
                <a:off x="628965" y="3975399"/>
                <a:ext cx="50395" cy="45467"/>
              </a:xfrm>
              <a:custGeom>
                <a:avLst/>
                <a:gdLst/>
                <a:ahLst/>
                <a:cxnLst/>
                <a:rect l="l" t="t" r="r" b="b"/>
                <a:pathLst>
                  <a:path w="1810" h="1633" extrusionOk="0">
                    <a:moveTo>
                      <a:pt x="385" y="1"/>
                    </a:moveTo>
                    <a:cubicBezTo>
                      <a:pt x="172" y="1"/>
                      <a:pt x="0" y="173"/>
                      <a:pt x="0" y="385"/>
                    </a:cubicBezTo>
                    <a:lnTo>
                      <a:pt x="0" y="1633"/>
                    </a:lnTo>
                    <a:lnTo>
                      <a:pt x="1809" y="1633"/>
                    </a:lnTo>
                    <a:lnTo>
                      <a:pt x="1809" y="385"/>
                    </a:lnTo>
                    <a:cubicBezTo>
                      <a:pt x="1809" y="173"/>
                      <a:pt x="1637" y="1"/>
                      <a:pt x="1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96" name="Google Shape;3543;p64"/>
              <p:cNvSpPr/>
              <p:nvPr/>
            </p:nvSpPr>
            <p:spPr>
              <a:xfrm>
                <a:off x="625318" y="4011567"/>
                <a:ext cx="57662" cy="33745"/>
              </a:xfrm>
              <a:custGeom>
                <a:avLst/>
                <a:gdLst/>
                <a:ahLst/>
                <a:cxnLst/>
                <a:rect l="l" t="t" r="r" b="b"/>
                <a:pathLst>
                  <a:path w="2071" h="1212" extrusionOk="0">
                    <a:moveTo>
                      <a:pt x="192" y="1"/>
                    </a:moveTo>
                    <a:cubicBezTo>
                      <a:pt x="86" y="1"/>
                      <a:pt x="1" y="86"/>
                      <a:pt x="1" y="192"/>
                    </a:cubicBezTo>
                    <a:lnTo>
                      <a:pt x="1" y="1020"/>
                    </a:lnTo>
                    <a:cubicBezTo>
                      <a:pt x="1" y="1126"/>
                      <a:pt x="86" y="1212"/>
                      <a:pt x="192" y="1212"/>
                    </a:cubicBezTo>
                    <a:lnTo>
                      <a:pt x="1879" y="1212"/>
                    </a:lnTo>
                    <a:cubicBezTo>
                      <a:pt x="1985" y="1212"/>
                      <a:pt x="2071" y="1126"/>
                      <a:pt x="2071" y="1020"/>
                    </a:cubicBezTo>
                    <a:lnTo>
                      <a:pt x="2071" y="192"/>
                    </a:lnTo>
                    <a:cubicBezTo>
                      <a:pt x="2071" y="86"/>
                      <a:pt x="1985" y="1"/>
                      <a:pt x="1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97" name="Google Shape;3544;p64"/>
              <p:cNvSpPr/>
              <p:nvPr/>
            </p:nvSpPr>
            <p:spPr>
              <a:xfrm>
                <a:off x="695148" y="3930739"/>
                <a:ext cx="75954" cy="426686"/>
              </a:xfrm>
              <a:custGeom>
                <a:avLst/>
                <a:gdLst/>
                <a:ahLst/>
                <a:cxnLst/>
                <a:rect l="l" t="t" r="r" b="b"/>
                <a:pathLst>
                  <a:path w="2728" h="15325" extrusionOk="0">
                    <a:moveTo>
                      <a:pt x="0" y="1"/>
                    </a:moveTo>
                    <a:lnTo>
                      <a:pt x="0" y="15325"/>
                    </a:lnTo>
                    <a:lnTo>
                      <a:pt x="2456" y="15325"/>
                    </a:lnTo>
                    <a:cubicBezTo>
                      <a:pt x="2606" y="15325"/>
                      <a:pt x="2728" y="15203"/>
                      <a:pt x="2728" y="15053"/>
                    </a:cubicBezTo>
                    <a:lnTo>
                      <a:pt x="2728" y="274"/>
                    </a:lnTo>
                    <a:cubicBezTo>
                      <a:pt x="2728" y="124"/>
                      <a:pt x="2606" y="1"/>
                      <a:pt x="2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98" name="Google Shape;3545;p64"/>
              <p:cNvSpPr/>
              <p:nvPr/>
            </p:nvSpPr>
            <p:spPr>
              <a:xfrm>
                <a:off x="736439" y="3930739"/>
                <a:ext cx="34664" cy="426686"/>
              </a:xfrm>
              <a:custGeom>
                <a:avLst/>
                <a:gdLst/>
                <a:ahLst/>
                <a:cxnLst/>
                <a:rect l="l" t="t" r="r" b="b"/>
                <a:pathLst>
                  <a:path w="1245" h="15325" extrusionOk="0">
                    <a:moveTo>
                      <a:pt x="1" y="1"/>
                    </a:moveTo>
                    <a:cubicBezTo>
                      <a:pt x="152" y="1"/>
                      <a:pt x="274" y="124"/>
                      <a:pt x="274" y="274"/>
                    </a:cubicBezTo>
                    <a:lnTo>
                      <a:pt x="274" y="15053"/>
                    </a:lnTo>
                    <a:cubicBezTo>
                      <a:pt x="274" y="15203"/>
                      <a:pt x="152" y="15325"/>
                      <a:pt x="1" y="15325"/>
                    </a:cubicBezTo>
                    <a:lnTo>
                      <a:pt x="971" y="15325"/>
                    </a:lnTo>
                    <a:cubicBezTo>
                      <a:pt x="1123" y="15325"/>
                      <a:pt x="1245" y="15203"/>
                      <a:pt x="1245" y="15053"/>
                    </a:cubicBezTo>
                    <a:lnTo>
                      <a:pt x="1245" y="274"/>
                    </a:lnTo>
                    <a:cubicBezTo>
                      <a:pt x="1245" y="124"/>
                      <a:pt x="112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99" name="Google Shape;3546;p64"/>
              <p:cNvSpPr/>
              <p:nvPr/>
            </p:nvSpPr>
            <p:spPr>
              <a:xfrm>
                <a:off x="665439" y="3930739"/>
                <a:ext cx="38033" cy="426686"/>
              </a:xfrm>
              <a:custGeom>
                <a:avLst/>
                <a:gdLst/>
                <a:ahLst/>
                <a:cxnLst/>
                <a:rect l="l" t="t" r="r" b="b"/>
                <a:pathLst>
                  <a:path w="1366" h="15325" extrusionOk="0">
                    <a:moveTo>
                      <a:pt x="272" y="1"/>
                    </a:moveTo>
                    <a:cubicBezTo>
                      <a:pt x="122" y="1"/>
                      <a:pt x="0" y="124"/>
                      <a:pt x="0" y="274"/>
                    </a:cubicBezTo>
                    <a:lnTo>
                      <a:pt x="0" y="15053"/>
                    </a:lnTo>
                    <a:cubicBezTo>
                      <a:pt x="0" y="15203"/>
                      <a:pt x="122" y="15325"/>
                      <a:pt x="272" y="15325"/>
                    </a:cubicBezTo>
                    <a:lnTo>
                      <a:pt x="1365" y="15325"/>
                    </a:lnTo>
                    <a:lnTo>
                      <a:pt x="13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00" name="Google Shape;3547;p64"/>
              <p:cNvSpPr/>
              <p:nvPr/>
            </p:nvSpPr>
            <p:spPr>
              <a:xfrm>
                <a:off x="736105" y="3976429"/>
                <a:ext cx="130052" cy="267399"/>
              </a:xfrm>
              <a:custGeom>
                <a:avLst/>
                <a:gdLst/>
                <a:ahLst/>
                <a:cxnLst/>
                <a:rect l="l" t="t" r="r" b="b"/>
                <a:pathLst>
                  <a:path w="4671" h="9604" extrusionOk="0">
                    <a:moveTo>
                      <a:pt x="3358" y="1"/>
                    </a:moveTo>
                    <a:cubicBezTo>
                      <a:pt x="3198" y="1"/>
                      <a:pt x="3049" y="101"/>
                      <a:pt x="2995" y="261"/>
                    </a:cubicBezTo>
                    <a:lnTo>
                      <a:pt x="0" y="9057"/>
                    </a:lnTo>
                    <a:lnTo>
                      <a:pt x="1608" y="9604"/>
                    </a:lnTo>
                    <a:lnTo>
                      <a:pt x="4602" y="808"/>
                    </a:lnTo>
                    <a:cubicBezTo>
                      <a:pt x="4670" y="608"/>
                      <a:pt x="4563" y="389"/>
                      <a:pt x="4363" y="321"/>
                    </a:cubicBezTo>
                    <a:lnTo>
                      <a:pt x="3482" y="21"/>
                    </a:lnTo>
                    <a:cubicBezTo>
                      <a:pt x="3441" y="7"/>
                      <a:pt x="3400" y="1"/>
                      <a:pt x="3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01" name="Google Shape;3548;p64"/>
              <p:cNvSpPr/>
              <p:nvPr/>
            </p:nvSpPr>
            <p:spPr>
              <a:xfrm>
                <a:off x="736133" y="4127644"/>
                <a:ext cx="79045" cy="116048"/>
              </a:xfrm>
              <a:custGeom>
                <a:avLst/>
                <a:gdLst/>
                <a:ahLst/>
                <a:cxnLst/>
                <a:rect l="l" t="t" r="r" b="b"/>
                <a:pathLst>
                  <a:path w="2839" h="4168" extrusionOk="0">
                    <a:moveTo>
                      <a:pt x="1231" y="0"/>
                    </a:moveTo>
                    <a:lnTo>
                      <a:pt x="1" y="3620"/>
                    </a:lnTo>
                    <a:lnTo>
                      <a:pt x="1608" y="4168"/>
                    </a:lnTo>
                    <a:lnTo>
                      <a:pt x="2839" y="548"/>
                    </a:lnTo>
                    <a:lnTo>
                      <a:pt x="12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02" name="Google Shape;3549;p64"/>
              <p:cNvSpPr/>
              <p:nvPr/>
            </p:nvSpPr>
            <p:spPr>
              <a:xfrm>
                <a:off x="761330" y="4119737"/>
                <a:ext cx="62952" cy="31434"/>
              </a:xfrm>
              <a:custGeom>
                <a:avLst/>
                <a:gdLst/>
                <a:ahLst/>
                <a:cxnLst/>
                <a:rect l="l" t="t" r="r" b="b"/>
                <a:pathLst>
                  <a:path w="2261" h="1129" extrusionOk="0">
                    <a:moveTo>
                      <a:pt x="328" y="1"/>
                    </a:moveTo>
                    <a:cubicBezTo>
                      <a:pt x="206" y="1"/>
                      <a:pt x="93" y="77"/>
                      <a:pt x="52" y="198"/>
                    </a:cubicBezTo>
                    <a:cubicBezTo>
                      <a:pt x="1" y="349"/>
                      <a:pt x="81" y="514"/>
                      <a:pt x="233" y="566"/>
                    </a:cubicBezTo>
                    <a:lnTo>
                      <a:pt x="1840" y="1113"/>
                    </a:lnTo>
                    <a:cubicBezTo>
                      <a:pt x="1871" y="1124"/>
                      <a:pt x="1903" y="1128"/>
                      <a:pt x="1934" y="1128"/>
                    </a:cubicBezTo>
                    <a:cubicBezTo>
                      <a:pt x="2054" y="1128"/>
                      <a:pt x="2168" y="1053"/>
                      <a:pt x="2208" y="932"/>
                    </a:cubicBezTo>
                    <a:cubicBezTo>
                      <a:pt x="2261" y="781"/>
                      <a:pt x="2179" y="615"/>
                      <a:pt x="2028" y="564"/>
                    </a:cubicBezTo>
                    <a:lnTo>
                      <a:pt x="420" y="16"/>
                    </a:lnTo>
                    <a:cubicBezTo>
                      <a:pt x="389" y="6"/>
                      <a:pt x="358"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03" name="Google Shape;3550;p64"/>
              <p:cNvSpPr/>
              <p:nvPr/>
            </p:nvSpPr>
            <p:spPr>
              <a:xfrm>
                <a:off x="797805" y="4005942"/>
                <a:ext cx="85087" cy="50061"/>
              </a:xfrm>
              <a:custGeom>
                <a:avLst/>
                <a:gdLst/>
                <a:ahLst/>
                <a:cxnLst/>
                <a:rect l="l" t="t" r="r" b="b"/>
                <a:pathLst>
                  <a:path w="3056" h="1798" extrusionOk="0">
                    <a:moveTo>
                      <a:pt x="416" y="1"/>
                    </a:moveTo>
                    <a:cubicBezTo>
                      <a:pt x="336" y="1"/>
                      <a:pt x="262" y="51"/>
                      <a:pt x="235" y="131"/>
                    </a:cubicBezTo>
                    <a:lnTo>
                      <a:pt x="35" y="719"/>
                    </a:lnTo>
                    <a:cubicBezTo>
                      <a:pt x="0" y="820"/>
                      <a:pt x="54" y="928"/>
                      <a:pt x="154" y="963"/>
                    </a:cubicBezTo>
                    <a:lnTo>
                      <a:pt x="2578" y="1787"/>
                    </a:lnTo>
                    <a:cubicBezTo>
                      <a:pt x="2598" y="1794"/>
                      <a:pt x="2619" y="1797"/>
                      <a:pt x="2639" y="1797"/>
                    </a:cubicBezTo>
                    <a:cubicBezTo>
                      <a:pt x="2719" y="1797"/>
                      <a:pt x="2793" y="1747"/>
                      <a:pt x="2820" y="1668"/>
                    </a:cubicBezTo>
                    <a:lnTo>
                      <a:pt x="3022" y="1080"/>
                    </a:lnTo>
                    <a:cubicBezTo>
                      <a:pt x="3056" y="980"/>
                      <a:pt x="3002" y="870"/>
                      <a:pt x="2901" y="836"/>
                    </a:cubicBezTo>
                    <a:lnTo>
                      <a:pt x="479" y="11"/>
                    </a:lnTo>
                    <a:cubicBezTo>
                      <a:pt x="458" y="4"/>
                      <a:pt x="437" y="1"/>
                      <a:pt x="4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04" name="Google Shape;3551;p64"/>
              <p:cNvSpPr/>
              <p:nvPr/>
            </p:nvSpPr>
            <p:spPr>
              <a:xfrm>
                <a:off x="872145" y="4048041"/>
                <a:ext cx="28" cy="28"/>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05" name="Google Shape;3552;p64"/>
              <p:cNvSpPr/>
              <p:nvPr/>
            </p:nvSpPr>
            <p:spPr>
              <a:xfrm>
                <a:off x="854131" y="4016077"/>
                <a:ext cx="58274" cy="103992"/>
              </a:xfrm>
              <a:custGeom>
                <a:avLst/>
                <a:gdLst/>
                <a:ahLst/>
                <a:cxnLst/>
                <a:rect l="l" t="t" r="r" b="b"/>
                <a:pathLst>
                  <a:path w="2093" h="3735" extrusionOk="0">
                    <a:moveTo>
                      <a:pt x="1289" y="0"/>
                    </a:moveTo>
                    <a:cubicBezTo>
                      <a:pt x="1209" y="0"/>
                      <a:pt x="1134" y="51"/>
                      <a:pt x="1107" y="130"/>
                    </a:cubicBezTo>
                    <a:lnTo>
                      <a:pt x="35" y="3281"/>
                    </a:lnTo>
                    <a:cubicBezTo>
                      <a:pt x="1" y="3381"/>
                      <a:pt x="54" y="3490"/>
                      <a:pt x="155" y="3524"/>
                    </a:cubicBezTo>
                    <a:lnTo>
                      <a:pt x="742" y="3724"/>
                    </a:lnTo>
                    <a:cubicBezTo>
                      <a:pt x="763" y="3731"/>
                      <a:pt x="784" y="3735"/>
                      <a:pt x="804" y="3735"/>
                    </a:cubicBezTo>
                    <a:cubicBezTo>
                      <a:pt x="884" y="3735"/>
                      <a:pt x="959" y="3685"/>
                      <a:pt x="986" y="3605"/>
                    </a:cubicBezTo>
                    <a:lnTo>
                      <a:pt x="2058" y="455"/>
                    </a:lnTo>
                    <a:cubicBezTo>
                      <a:pt x="2093" y="353"/>
                      <a:pt x="2039" y="245"/>
                      <a:pt x="1939" y="211"/>
                    </a:cubicBezTo>
                    <a:lnTo>
                      <a:pt x="1351" y="11"/>
                    </a:lnTo>
                    <a:cubicBezTo>
                      <a:pt x="1330" y="4"/>
                      <a:pt x="1309"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06" name="Google Shape;3553;p64"/>
              <p:cNvSpPr/>
              <p:nvPr/>
            </p:nvSpPr>
            <p:spPr>
              <a:xfrm>
                <a:off x="544852" y="4033229"/>
                <a:ext cx="132419" cy="250944"/>
              </a:xfrm>
              <a:custGeom>
                <a:avLst/>
                <a:gdLst/>
                <a:ahLst/>
                <a:cxnLst/>
                <a:rect l="l" t="t" r="r" b="b"/>
                <a:pathLst>
                  <a:path w="4756" h="9013" extrusionOk="0">
                    <a:moveTo>
                      <a:pt x="1702" y="1"/>
                    </a:moveTo>
                    <a:lnTo>
                      <a:pt x="0" y="619"/>
                    </a:lnTo>
                    <a:lnTo>
                      <a:pt x="3054" y="9013"/>
                    </a:lnTo>
                    <a:lnTo>
                      <a:pt x="4756" y="8394"/>
                    </a:lnTo>
                    <a:lnTo>
                      <a:pt x="17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07" name="Google Shape;3554;p64"/>
              <p:cNvSpPr/>
              <p:nvPr/>
            </p:nvSpPr>
            <p:spPr>
              <a:xfrm>
                <a:off x="531292" y="3994527"/>
                <a:ext cx="61253" cy="56938"/>
              </a:xfrm>
              <a:custGeom>
                <a:avLst/>
                <a:gdLst/>
                <a:ahLst/>
                <a:cxnLst/>
                <a:rect l="l" t="t" r="r" b="b"/>
                <a:pathLst>
                  <a:path w="2200" h="2045" extrusionOk="0">
                    <a:moveTo>
                      <a:pt x="1413" y="0"/>
                    </a:moveTo>
                    <a:cubicBezTo>
                      <a:pt x="1369" y="0"/>
                      <a:pt x="1325" y="8"/>
                      <a:pt x="1281" y="24"/>
                    </a:cubicBezTo>
                    <a:lnTo>
                      <a:pt x="303" y="380"/>
                    </a:lnTo>
                    <a:cubicBezTo>
                      <a:pt x="103" y="452"/>
                      <a:pt x="1" y="672"/>
                      <a:pt x="73" y="871"/>
                    </a:cubicBezTo>
                    <a:lnTo>
                      <a:pt x="499" y="2045"/>
                    </a:lnTo>
                    <a:lnTo>
                      <a:pt x="2200" y="1425"/>
                    </a:lnTo>
                    <a:lnTo>
                      <a:pt x="1773" y="253"/>
                    </a:lnTo>
                    <a:cubicBezTo>
                      <a:pt x="1717" y="97"/>
                      <a:pt x="1569" y="0"/>
                      <a:pt x="1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08" name="Google Shape;3555;p64"/>
              <p:cNvSpPr/>
              <p:nvPr/>
            </p:nvSpPr>
            <p:spPr>
              <a:xfrm>
                <a:off x="539422" y="4025739"/>
                <a:ext cx="64093" cy="48446"/>
              </a:xfrm>
              <a:custGeom>
                <a:avLst/>
                <a:gdLst/>
                <a:ahLst/>
                <a:cxnLst/>
                <a:rect l="l" t="t" r="r" b="b"/>
                <a:pathLst>
                  <a:path w="2302" h="1740" extrusionOk="0">
                    <a:moveTo>
                      <a:pt x="1802" y="1"/>
                    </a:moveTo>
                    <a:cubicBezTo>
                      <a:pt x="1780" y="1"/>
                      <a:pt x="1758" y="4"/>
                      <a:pt x="1736" y="13"/>
                    </a:cubicBezTo>
                    <a:lnTo>
                      <a:pt x="151" y="589"/>
                    </a:lnTo>
                    <a:cubicBezTo>
                      <a:pt x="51" y="625"/>
                      <a:pt x="0" y="736"/>
                      <a:pt x="37" y="835"/>
                    </a:cubicBezTo>
                    <a:lnTo>
                      <a:pt x="320" y="1613"/>
                    </a:lnTo>
                    <a:cubicBezTo>
                      <a:pt x="348" y="1691"/>
                      <a:pt x="421" y="1739"/>
                      <a:pt x="500" y="1739"/>
                    </a:cubicBezTo>
                    <a:cubicBezTo>
                      <a:pt x="522" y="1739"/>
                      <a:pt x="544" y="1735"/>
                      <a:pt x="566" y="1727"/>
                    </a:cubicBezTo>
                    <a:lnTo>
                      <a:pt x="2150" y="1150"/>
                    </a:lnTo>
                    <a:cubicBezTo>
                      <a:pt x="2250" y="1114"/>
                      <a:pt x="2302" y="1004"/>
                      <a:pt x="2265" y="904"/>
                    </a:cubicBezTo>
                    <a:lnTo>
                      <a:pt x="1982" y="127"/>
                    </a:lnTo>
                    <a:cubicBezTo>
                      <a:pt x="1953" y="49"/>
                      <a:pt x="1880" y="1"/>
                      <a:pt x="1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09" name="Google Shape;3556;p64"/>
              <p:cNvSpPr/>
              <p:nvPr/>
            </p:nvSpPr>
            <p:spPr>
              <a:xfrm>
                <a:off x="700772" y="4355761"/>
                <a:ext cx="260188" cy="110312"/>
              </a:xfrm>
              <a:custGeom>
                <a:avLst/>
                <a:gdLst/>
                <a:ahLst/>
                <a:cxnLst/>
                <a:rect l="l" t="t" r="r" b="b"/>
                <a:pathLst>
                  <a:path w="9345" h="3962" extrusionOk="0">
                    <a:moveTo>
                      <a:pt x="1" y="1"/>
                    </a:moveTo>
                    <a:lnTo>
                      <a:pt x="1" y="3961"/>
                    </a:lnTo>
                    <a:lnTo>
                      <a:pt x="8954" y="3961"/>
                    </a:lnTo>
                    <a:cubicBezTo>
                      <a:pt x="9170" y="3961"/>
                      <a:pt x="9345" y="3786"/>
                      <a:pt x="9345" y="3571"/>
                    </a:cubicBezTo>
                    <a:lnTo>
                      <a:pt x="9345" y="391"/>
                    </a:lnTo>
                    <a:cubicBezTo>
                      <a:pt x="9345" y="177"/>
                      <a:pt x="9170" y="1"/>
                      <a:pt x="8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10" name="Google Shape;3557;p64"/>
              <p:cNvSpPr/>
              <p:nvPr/>
            </p:nvSpPr>
            <p:spPr>
              <a:xfrm>
                <a:off x="573669" y="4223814"/>
                <a:ext cx="243232" cy="242258"/>
              </a:xfrm>
              <a:custGeom>
                <a:avLst/>
                <a:gdLst/>
                <a:ahLst/>
                <a:cxnLst/>
                <a:rect l="l" t="t" r="r" b="b"/>
                <a:pathLst>
                  <a:path w="8736" h="8701" extrusionOk="0">
                    <a:moveTo>
                      <a:pt x="1" y="0"/>
                    </a:moveTo>
                    <a:lnTo>
                      <a:pt x="1" y="8310"/>
                    </a:lnTo>
                    <a:cubicBezTo>
                      <a:pt x="1" y="8525"/>
                      <a:pt x="175" y="8700"/>
                      <a:pt x="391" y="8700"/>
                    </a:cubicBezTo>
                    <a:lnTo>
                      <a:pt x="8346" y="8700"/>
                    </a:lnTo>
                    <a:cubicBezTo>
                      <a:pt x="8561" y="8700"/>
                      <a:pt x="8736" y="8525"/>
                      <a:pt x="8736" y="8310"/>
                    </a:cubicBezTo>
                    <a:lnTo>
                      <a:pt x="87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11" name="Google Shape;3558;p64"/>
              <p:cNvSpPr/>
              <p:nvPr/>
            </p:nvSpPr>
            <p:spPr>
              <a:xfrm>
                <a:off x="557854" y="4174225"/>
                <a:ext cx="274889" cy="56158"/>
              </a:xfrm>
              <a:custGeom>
                <a:avLst/>
                <a:gdLst/>
                <a:ahLst/>
                <a:cxnLst/>
                <a:rect l="l" t="t" r="r" b="b"/>
                <a:pathLst>
                  <a:path w="9873" h="2017" extrusionOk="0">
                    <a:moveTo>
                      <a:pt x="391" y="1"/>
                    </a:moveTo>
                    <a:cubicBezTo>
                      <a:pt x="175" y="1"/>
                      <a:pt x="0" y="175"/>
                      <a:pt x="0" y="391"/>
                    </a:cubicBezTo>
                    <a:lnTo>
                      <a:pt x="0" y="1627"/>
                    </a:lnTo>
                    <a:cubicBezTo>
                      <a:pt x="0" y="1842"/>
                      <a:pt x="175" y="2017"/>
                      <a:pt x="391" y="2017"/>
                    </a:cubicBezTo>
                    <a:lnTo>
                      <a:pt x="9482" y="2017"/>
                    </a:lnTo>
                    <a:cubicBezTo>
                      <a:pt x="9698" y="2017"/>
                      <a:pt x="9872" y="1842"/>
                      <a:pt x="9872" y="1627"/>
                    </a:cubicBezTo>
                    <a:lnTo>
                      <a:pt x="9872" y="391"/>
                    </a:lnTo>
                    <a:cubicBezTo>
                      <a:pt x="9872" y="175"/>
                      <a:pt x="9698" y="1"/>
                      <a:pt x="9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12" name="Google Shape;3559;p64"/>
              <p:cNvSpPr/>
              <p:nvPr/>
            </p:nvSpPr>
            <p:spPr>
              <a:xfrm>
                <a:off x="573669" y="4420134"/>
                <a:ext cx="243232" cy="16149"/>
              </a:xfrm>
              <a:custGeom>
                <a:avLst/>
                <a:gdLst/>
                <a:ahLst/>
                <a:cxnLst/>
                <a:rect l="l" t="t" r="r" b="b"/>
                <a:pathLst>
                  <a:path w="8736" h="580" extrusionOk="0">
                    <a:moveTo>
                      <a:pt x="1" y="0"/>
                    </a:moveTo>
                    <a:lnTo>
                      <a:pt x="1" y="580"/>
                    </a:lnTo>
                    <a:lnTo>
                      <a:pt x="8736" y="580"/>
                    </a:lnTo>
                    <a:lnTo>
                      <a:pt x="87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grpSp>
      </p:grpSp>
      <p:grpSp>
        <p:nvGrpSpPr>
          <p:cNvPr id="2365" name="Group 2364"/>
          <p:cNvGrpSpPr/>
          <p:nvPr/>
        </p:nvGrpSpPr>
        <p:grpSpPr>
          <a:xfrm>
            <a:off x="713105" y="1350645"/>
            <a:ext cx="3760470" cy="1541145"/>
            <a:chOff x="713225" y="1539078"/>
            <a:chExt cx="3760500" cy="1541145"/>
          </a:xfrm>
        </p:grpSpPr>
        <p:sp>
          <p:nvSpPr>
            <p:cNvPr id="5" name="Google Shape;3321;p62"/>
            <p:cNvSpPr/>
            <p:nvPr/>
          </p:nvSpPr>
          <p:spPr>
            <a:xfrm>
              <a:off x="713225" y="1659728"/>
              <a:ext cx="3760500" cy="1420495"/>
            </a:xfrm>
            <a:prstGeom prst="roundRect">
              <a:avLst>
                <a:gd name="adj" fmla="val 16667"/>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6" name="Google Shape;3322;p62"/>
            <p:cNvSpPr txBox="1"/>
            <p:nvPr/>
          </p:nvSpPr>
          <p:spPr>
            <a:xfrm>
              <a:off x="1623822" y="1539078"/>
              <a:ext cx="2771162" cy="1400175"/>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Chọn</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giờ</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học</a:t>
              </a:r>
              <a:endPar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l" rtl="0">
                <a:lnSpc>
                  <a:spcPct val="115000"/>
                </a:lnSpc>
                <a:spcBef>
                  <a:spcPts val="0"/>
                </a:spcBef>
                <a:spcAft>
                  <a:spcPts val="0"/>
                </a:spcAft>
                <a:buNone/>
              </a:pPr>
              <a:r>
                <a:rPr lang="vi-VN" altLang="en-US" sz="160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Hướng dẫn phụ huynh chọn giờ học phù hợp vói từng hoàn cảnh gia đình.</a:t>
              </a:r>
              <a:endParaRPr lang="en-US" sz="160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p:txBody>
        </p:sp>
        <p:grpSp>
          <p:nvGrpSpPr>
            <p:cNvPr id="2313" name="Google Shape;3448;p64"/>
            <p:cNvGrpSpPr/>
            <p:nvPr/>
          </p:nvGrpSpPr>
          <p:grpSpPr>
            <a:xfrm>
              <a:off x="1078082" y="2057413"/>
              <a:ext cx="459882" cy="535306"/>
              <a:chOff x="2144875" y="1089700"/>
              <a:chExt cx="459882" cy="535306"/>
            </a:xfrm>
          </p:grpSpPr>
          <p:sp>
            <p:nvSpPr>
              <p:cNvPr id="2314" name="Google Shape;3449;p64"/>
              <p:cNvSpPr/>
              <p:nvPr/>
            </p:nvSpPr>
            <p:spPr>
              <a:xfrm>
                <a:off x="2220496" y="1138592"/>
                <a:ext cx="81300" cy="76456"/>
              </a:xfrm>
              <a:custGeom>
                <a:avLst/>
                <a:gdLst/>
                <a:ahLst/>
                <a:cxnLst/>
                <a:rect l="l" t="t" r="r" b="b"/>
                <a:pathLst>
                  <a:path w="2920" h="2746" extrusionOk="0">
                    <a:moveTo>
                      <a:pt x="2006" y="0"/>
                    </a:moveTo>
                    <a:lnTo>
                      <a:pt x="1" y="1682"/>
                    </a:lnTo>
                    <a:lnTo>
                      <a:pt x="776" y="2607"/>
                    </a:lnTo>
                    <a:cubicBezTo>
                      <a:pt x="853" y="2699"/>
                      <a:pt x="963" y="2746"/>
                      <a:pt x="1074" y="2746"/>
                    </a:cubicBezTo>
                    <a:cubicBezTo>
                      <a:pt x="1162" y="2746"/>
                      <a:pt x="1251" y="2716"/>
                      <a:pt x="1324" y="2654"/>
                    </a:cubicBezTo>
                    <a:lnTo>
                      <a:pt x="2733" y="1473"/>
                    </a:lnTo>
                    <a:cubicBezTo>
                      <a:pt x="2897" y="1335"/>
                      <a:pt x="2919" y="1090"/>
                      <a:pt x="2781" y="925"/>
                    </a:cubicBezTo>
                    <a:lnTo>
                      <a:pt x="2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15" name="Google Shape;3450;p64"/>
              <p:cNvSpPr/>
              <p:nvPr/>
            </p:nvSpPr>
            <p:spPr>
              <a:xfrm>
                <a:off x="2169571" y="1089700"/>
                <a:ext cx="135092" cy="118637"/>
              </a:xfrm>
              <a:custGeom>
                <a:avLst/>
                <a:gdLst/>
                <a:ahLst/>
                <a:cxnLst/>
                <a:rect l="l" t="t" r="r" b="b"/>
                <a:pathLst>
                  <a:path w="4852" h="4261" extrusionOk="0">
                    <a:moveTo>
                      <a:pt x="3691" y="1"/>
                    </a:moveTo>
                    <a:cubicBezTo>
                      <a:pt x="3486" y="1"/>
                      <a:pt x="3281" y="70"/>
                      <a:pt x="3113" y="211"/>
                    </a:cubicBezTo>
                    <a:lnTo>
                      <a:pt x="431" y="2461"/>
                    </a:lnTo>
                    <a:cubicBezTo>
                      <a:pt x="50" y="2781"/>
                      <a:pt x="0" y="3349"/>
                      <a:pt x="320" y="3730"/>
                    </a:cubicBezTo>
                    <a:lnTo>
                      <a:pt x="631" y="4101"/>
                    </a:lnTo>
                    <a:cubicBezTo>
                      <a:pt x="720" y="4206"/>
                      <a:pt x="847" y="4261"/>
                      <a:pt x="975" y="4261"/>
                    </a:cubicBezTo>
                    <a:cubicBezTo>
                      <a:pt x="1078" y="4261"/>
                      <a:pt x="1180" y="4226"/>
                      <a:pt x="1265" y="4155"/>
                    </a:cubicBezTo>
                    <a:lnTo>
                      <a:pt x="4636" y="1327"/>
                    </a:lnTo>
                    <a:cubicBezTo>
                      <a:pt x="4826" y="1167"/>
                      <a:pt x="4852" y="883"/>
                      <a:pt x="4692" y="693"/>
                    </a:cubicBezTo>
                    <a:lnTo>
                      <a:pt x="4381" y="322"/>
                    </a:lnTo>
                    <a:cubicBezTo>
                      <a:pt x="4203" y="110"/>
                      <a:pt x="3948" y="1"/>
                      <a:pt x="3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16" name="Google Shape;3451;p64"/>
              <p:cNvSpPr/>
              <p:nvPr/>
            </p:nvSpPr>
            <p:spPr>
              <a:xfrm>
                <a:off x="2443462" y="1138592"/>
                <a:ext cx="81300" cy="76456"/>
              </a:xfrm>
              <a:custGeom>
                <a:avLst/>
                <a:gdLst/>
                <a:ahLst/>
                <a:cxnLst/>
                <a:rect l="l" t="t" r="r" b="b"/>
                <a:pathLst>
                  <a:path w="2920" h="2746" extrusionOk="0">
                    <a:moveTo>
                      <a:pt x="916" y="0"/>
                    </a:moveTo>
                    <a:lnTo>
                      <a:pt x="140" y="925"/>
                    </a:lnTo>
                    <a:cubicBezTo>
                      <a:pt x="1" y="1090"/>
                      <a:pt x="23" y="1335"/>
                      <a:pt x="187" y="1473"/>
                    </a:cubicBezTo>
                    <a:lnTo>
                      <a:pt x="1596" y="2654"/>
                    </a:lnTo>
                    <a:cubicBezTo>
                      <a:pt x="1669" y="2716"/>
                      <a:pt x="1758" y="2746"/>
                      <a:pt x="1846" y="2746"/>
                    </a:cubicBezTo>
                    <a:cubicBezTo>
                      <a:pt x="1957" y="2746"/>
                      <a:pt x="2067" y="2699"/>
                      <a:pt x="2145" y="2607"/>
                    </a:cubicBezTo>
                    <a:lnTo>
                      <a:pt x="2919" y="16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17" name="Google Shape;3452;p64"/>
              <p:cNvSpPr/>
              <p:nvPr/>
            </p:nvSpPr>
            <p:spPr>
              <a:xfrm>
                <a:off x="2440622" y="1089700"/>
                <a:ext cx="135064" cy="118637"/>
              </a:xfrm>
              <a:custGeom>
                <a:avLst/>
                <a:gdLst/>
                <a:ahLst/>
                <a:cxnLst/>
                <a:rect l="l" t="t" r="r" b="b"/>
                <a:pathLst>
                  <a:path w="4851" h="4261" extrusionOk="0">
                    <a:moveTo>
                      <a:pt x="1161" y="1"/>
                    </a:moveTo>
                    <a:cubicBezTo>
                      <a:pt x="904" y="1"/>
                      <a:pt x="649" y="110"/>
                      <a:pt x="471" y="322"/>
                    </a:cubicBezTo>
                    <a:lnTo>
                      <a:pt x="160" y="693"/>
                    </a:lnTo>
                    <a:cubicBezTo>
                      <a:pt x="0" y="883"/>
                      <a:pt x="25" y="1167"/>
                      <a:pt x="215" y="1327"/>
                    </a:cubicBezTo>
                    <a:lnTo>
                      <a:pt x="3586" y="4155"/>
                    </a:lnTo>
                    <a:cubicBezTo>
                      <a:pt x="3671" y="4226"/>
                      <a:pt x="3774" y="4261"/>
                      <a:pt x="3876" y="4261"/>
                    </a:cubicBezTo>
                    <a:cubicBezTo>
                      <a:pt x="4004" y="4261"/>
                      <a:pt x="4131" y="4206"/>
                      <a:pt x="4220" y="4101"/>
                    </a:cubicBezTo>
                    <a:lnTo>
                      <a:pt x="4531" y="3730"/>
                    </a:lnTo>
                    <a:cubicBezTo>
                      <a:pt x="4851" y="3349"/>
                      <a:pt x="4802" y="2781"/>
                      <a:pt x="4420" y="2461"/>
                    </a:cubicBezTo>
                    <a:lnTo>
                      <a:pt x="1738" y="211"/>
                    </a:lnTo>
                    <a:cubicBezTo>
                      <a:pt x="1570" y="70"/>
                      <a:pt x="1365" y="1"/>
                      <a:pt x="1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18" name="Google Shape;3453;p64"/>
              <p:cNvSpPr/>
              <p:nvPr/>
            </p:nvSpPr>
            <p:spPr>
              <a:xfrm>
                <a:off x="2356592" y="1101784"/>
                <a:ext cx="32102" cy="64066"/>
              </a:xfrm>
              <a:custGeom>
                <a:avLst/>
                <a:gdLst/>
                <a:ahLst/>
                <a:cxnLst/>
                <a:rect l="l" t="t" r="r" b="b"/>
                <a:pathLst>
                  <a:path w="1153" h="2301" extrusionOk="0">
                    <a:moveTo>
                      <a:pt x="1" y="0"/>
                    </a:moveTo>
                    <a:lnTo>
                      <a:pt x="1" y="2301"/>
                    </a:lnTo>
                    <a:lnTo>
                      <a:pt x="1152" y="2301"/>
                    </a:lnTo>
                    <a:lnTo>
                      <a:pt x="11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19" name="Google Shape;3454;p64"/>
              <p:cNvSpPr/>
              <p:nvPr/>
            </p:nvSpPr>
            <p:spPr>
              <a:xfrm>
                <a:off x="2329668" y="1089951"/>
                <a:ext cx="85922" cy="31406"/>
              </a:xfrm>
              <a:custGeom>
                <a:avLst/>
                <a:gdLst/>
                <a:ahLst/>
                <a:cxnLst/>
                <a:rect l="l" t="t" r="r" b="b"/>
                <a:pathLst>
                  <a:path w="3086" h="1128" extrusionOk="0">
                    <a:moveTo>
                      <a:pt x="390" y="1"/>
                    </a:moveTo>
                    <a:cubicBezTo>
                      <a:pt x="175" y="1"/>
                      <a:pt x="1" y="175"/>
                      <a:pt x="1" y="390"/>
                    </a:cubicBezTo>
                    <a:lnTo>
                      <a:pt x="1" y="739"/>
                    </a:lnTo>
                    <a:cubicBezTo>
                      <a:pt x="1" y="953"/>
                      <a:pt x="175" y="1128"/>
                      <a:pt x="390" y="1128"/>
                    </a:cubicBezTo>
                    <a:lnTo>
                      <a:pt x="2696" y="1128"/>
                    </a:lnTo>
                    <a:cubicBezTo>
                      <a:pt x="2911" y="1128"/>
                      <a:pt x="3085" y="953"/>
                      <a:pt x="3085" y="739"/>
                    </a:cubicBezTo>
                    <a:lnTo>
                      <a:pt x="3085" y="390"/>
                    </a:lnTo>
                    <a:cubicBezTo>
                      <a:pt x="3085" y="175"/>
                      <a:pt x="2911" y="1"/>
                      <a:pt x="2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20" name="Google Shape;3455;p64"/>
              <p:cNvSpPr/>
              <p:nvPr/>
            </p:nvSpPr>
            <p:spPr>
              <a:xfrm>
                <a:off x="2146489" y="1498212"/>
                <a:ext cx="149598" cy="126795"/>
              </a:xfrm>
              <a:custGeom>
                <a:avLst/>
                <a:gdLst/>
                <a:ahLst/>
                <a:cxnLst/>
                <a:rect l="l" t="t" r="r" b="b"/>
                <a:pathLst>
                  <a:path w="5373" h="4554" extrusionOk="0">
                    <a:moveTo>
                      <a:pt x="2277" y="0"/>
                    </a:moveTo>
                    <a:cubicBezTo>
                      <a:pt x="1022" y="0"/>
                      <a:pt x="1" y="1021"/>
                      <a:pt x="1" y="2276"/>
                    </a:cubicBezTo>
                    <a:cubicBezTo>
                      <a:pt x="1" y="3531"/>
                      <a:pt x="1022" y="4553"/>
                      <a:pt x="2277" y="4553"/>
                    </a:cubicBezTo>
                    <a:lnTo>
                      <a:pt x="5372" y="4553"/>
                    </a:lnTo>
                    <a:lnTo>
                      <a:pt x="53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21" name="Google Shape;3456;p64"/>
              <p:cNvSpPr/>
              <p:nvPr/>
            </p:nvSpPr>
            <p:spPr>
              <a:xfrm>
                <a:off x="2222807" y="1516337"/>
                <a:ext cx="353433" cy="90488"/>
              </a:xfrm>
              <a:custGeom>
                <a:avLst/>
                <a:gdLst/>
                <a:ahLst/>
                <a:cxnLst/>
                <a:rect l="l" t="t" r="r" b="b"/>
                <a:pathLst>
                  <a:path w="12694" h="3250" extrusionOk="0">
                    <a:moveTo>
                      <a:pt x="1625" y="1"/>
                    </a:moveTo>
                    <a:cubicBezTo>
                      <a:pt x="729" y="1"/>
                      <a:pt x="1" y="729"/>
                      <a:pt x="1" y="1625"/>
                    </a:cubicBezTo>
                    <a:cubicBezTo>
                      <a:pt x="1" y="2523"/>
                      <a:pt x="729" y="3250"/>
                      <a:pt x="1625" y="3250"/>
                    </a:cubicBezTo>
                    <a:lnTo>
                      <a:pt x="12693" y="3250"/>
                    </a:lnTo>
                    <a:lnTo>
                      <a:pt x="126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22" name="Google Shape;3457;p64"/>
              <p:cNvSpPr/>
              <p:nvPr/>
            </p:nvSpPr>
            <p:spPr>
              <a:xfrm>
                <a:off x="2200254" y="1498212"/>
                <a:ext cx="398538" cy="126795"/>
              </a:xfrm>
              <a:custGeom>
                <a:avLst/>
                <a:gdLst/>
                <a:ahLst/>
                <a:cxnLst/>
                <a:rect l="l" t="t" r="r" b="b"/>
                <a:pathLst>
                  <a:path w="14314" h="4554" extrusionOk="0">
                    <a:moveTo>
                      <a:pt x="2277" y="0"/>
                    </a:moveTo>
                    <a:cubicBezTo>
                      <a:pt x="1022" y="0"/>
                      <a:pt x="1" y="1021"/>
                      <a:pt x="1" y="2276"/>
                    </a:cubicBezTo>
                    <a:cubicBezTo>
                      <a:pt x="1" y="3531"/>
                      <a:pt x="1022" y="4553"/>
                      <a:pt x="2277" y="4553"/>
                    </a:cubicBezTo>
                    <a:lnTo>
                      <a:pt x="13750" y="4553"/>
                    </a:lnTo>
                    <a:cubicBezTo>
                      <a:pt x="14061" y="4553"/>
                      <a:pt x="14313" y="4301"/>
                      <a:pt x="14313" y="3990"/>
                    </a:cubicBezTo>
                    <a:cubicBezTo>
                      <a:pt x="14313" y="3679"/>
                      <a:pt x="14061" y="3426"/>
                      <a:pt x="13750" y="3426"/>
                    </a:cubicBezTo>
                    <a:lnTo>
                      <a:pt x="2277" y="3426"/>
                    </a:lnTo>
                    <a:cubicBezTo>
                      <a:pt x="1644" y="3426"/>
                      <a:pt x="1128" y="2910"/>
                      <a:pt x="1128" y="2276"/>
                    </a:cubicBezTo>
                    <a:cubicBezTo>
                      <a:pt x="1128" y="1643"/>
                      <a:pt x="1644" y="1127"/>
                      <a:pt x="2277" y="1127"/>
                    </a:cubicBezTo>
                    <a:lnTo>
                      <a:pt x="13750" y="1127"/>
                    </a:lnTo>
                    <a:cubicBezTo>
                      <a:pt x="14061" y="1127"/>
                      <a:pt x="14313" y="875"/>
                      <a:pt x="14313" y="564"/>
                    </a:cubicBezTo>
                    <a:cubicBezTo>
                      <a:pt x="14313" y="253"/>
                      <a:pt x="14061" y="0"/>
                      <a:pt x="13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23" name="Google Shape;3458;p64"/>
              <p:cNvSpPr/>
              <p:nvPr/>
            </p:nvSpPr>
            <p:spPr>
              <a:xfrm>
                <a:off x="2332118" y="1549693"/>
                <a:ext cx="244123" cy="16149"/>
              </a:xfrm>
              <a:custGeom>
                <a:avLst/>
                <a:gdLst/>
                <a:ahLst/>
                <a:cxnLst/>
                <a:rect l="l" t="t" r="r" b="b"/>
                <a:pathLst>
                  <a:path w="8768" h="580" extrusionOk="0">
                    <a:moveTo>
                      <a:pt x="291" y="0"/>
                    </a:moveTo>
                    <a:cubicBezTo>
                      <a:pt x="130" y="0"/>
                      <a:pt x="1" y="130"/>
                      <a:pt x="1" y="291"/>
                    </a:cubicBezTo>
                    <a:cubicBezTo>
                      <a:pt x="1" y="450"/>
                      <a:pt x="130" y="580"/>
                      <a:pt x="291" y="580"/>
                    </a:cubicBezTo>
                    <a:lnTo>
                      <a:pt x="8767" y="580"/>
                    </a:lnTo>
                    <a:lnTo>
                      <a:pt x="87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24" name="Google Shape;3459;p64"/>
              <p:cNvSpPr/>
              <p:nvPr/>
            </p:nvSpPr>
            <p:spPr>
              <a:xfrm>
                <a:off x="2429485" y="1416242"/>
                <a:ext cx="72112" cy="81996"/>
              </a:xfrm>
              <a:custGeom>
                <a:avLst/>
                <a:gdLst/>
                <a:ahLst/>
                <a:cxnLst/>
                <a:rect l="l" t="t" r="r" b="b"/>
                <a:pathLst>
                  <a:path w="2590" h="2945" extrusionOk="0">
                    <a:moveTo>
                      <a:pt x="1616" y="0"/>
                    </a:moveTo>
                    <a:lnTo>
                      <a:pt x="0" y="933"/>
                    </a:lnTo>
                    <a:lnTo>
                      <a:pt x="1348" y="2691"/>
                    </a:lnTo>
                    <a:cubicBezTo>
                      <a:pt x="1475" y="2856"/>
                      <a:pt x="1668" y="2945"/>
                      <a:pt x="1864" y="2945"/>
                    </a:cubicBezTo>
                    <a:cubicBezTo>
                      <a:pt x="1975" y="2945"/>
                      <a:pt x="2087" y="2916"/>
                      <a:pt x="2188" y="2858"/>
                    </a:cubicBezTo>
                    <a:cubicBezTo>
                      <a:pt x="2471" y="2694"/>
                      <a:pt x="2590" y="2347"/>
                      <a:pt x="2464" y="2046"/>
                    </a:cubicBezTo>
                    <a:lnTo>
                      <a:pt x="16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25" name="Google Shape;3460;p64"/>
              <p:cNvSpPr/>
              <p:nvPr/>
            </p:nvSpPr>
            <p:spPr>
              <a:xfrm>
                <a:off x="2243689" y="1416242"/>
                <a:ext cx="72112" cy="81996"/>
              </a:xfrm>
              <a:custGeom>
                <a:avLst/>
                <a:gdLst/>
                <a:ahLst/>
                <a:cxnLst/>
                <a:rect l="l" t="t" r="r" b="b"/>
                <a:pathLst>
                  <a:path w="2590" h="2945" extrusionOk="0">
                    <a:moveTo>
                      <a:pt x="973" y="0"/>
                    </a:moveTo>
                    <a:lnTo>
                      <a:pt x="125" y="2046"/>
                    </a:lnTo>
                    <a:cubicBezTo>
                      <a:pt x="1" y="2347"/>
                      <a:pt x="118" y="2694"/>
                      <a:pt x="401" y="2858"/>
                    </a:cubicBezTo>
                    <a:cubicBezTo>
                      <a:pt x="503" y="2916"/>
                      <a:pt x="615" y="2945"/>
                      <a:pt x="725" y="2945"/>
                    </a:cubicBezTo>
                    <a:cubicBezTo>
                      <a:pt x="922" y="2945"/>
                      <a:pt x="1114" y="2856"/>
                      <a:pt x="1241" y="2691"/>
                    </a:cubicBezTo>
                    <a:lnTo>
                      <a:pt x="2590" y="933"/>
                    </a:lnTo>
                    <a:lnTo>
                      <a:pt x="9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26" name="Google Shape;3461;p64"/>
              <p:cNvSpPr/>
              <p:nvPr/>
            </p:nvSpPr>
            <p:spPr>
              <a:xfrm>
                <a:off x="2216013" y="1147613"/>
                <a:ext cx="313228" cy="313200"/>
              </a:xfrm>
              <a:custGeom>
                <a:avLst/>
                <a:gdLst/>
                <a:ahLst/>
                <a:cxnLst/>
                <a:rect l="l" t="t" r="r" b="b"/>
                <a:pathLst>
                  <a:path w="11250" h="11249" extrusionOk="0">
                    <a:moveTo>
                      <a:pt x="5626" y="1"/>
                    </a:moveTo>
                    <a:cubicBezTo>
                      <a:pt x="2519" y="1"/>
                      <a:pt x="1" y="2518"/>
                      <a:pt x="1" y="5625"/>
                    </a:cubicBezTo>
                    <a:cubicBezTo>
                      <a:pt x="1" y="8731"/>
                      <a:pt x="2519" y="11248"/>
                      <a:pt x="5626" y="11248"/>
                    </a:cubicBezTo>
                    <a:cubicBezTo>
                      <a:pt x="8731" y="11248"/>
                      <a:pt x="11249" y="8731"/>
                      <a:pt x="11249" y="5625"/>
                    </a:cubicBezTo>
                    <a:cubicBezTo>
                      <a:pt x="11249" y="2518"/>
                      <a:pt x="8731" y="1"/>
                      <a:pt x="5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27" name="Google Shape;3462;p64"/>
              <p:cNvSpPr/>
              <p:nvPr/>
            </p:nvSpPr>
            <p:spPr>
              <a:xfrm>
                <a:off x="2251346" y="1182918"/>
                <a:ext cx="242620" cy="242620"/>
              </a:xfrm>
              <a:custGeom>
                <a:avLst/>
                <a:gdLst/>
                <a:ahLst/>
                <a:cxnLst/>
                <a:rect l="l" t="t" r="r" b="b"/>
                <a:pathLst>
                  <a:path w="8714" h="8714" extrusionOk="0">
                    <a:moveTo>
                      <a:pt x="4357" y="0"/>
                    </a:moveTo>
                    <a:cubicBezTo>
                      <a:pt x="1950" y="0"/>
                      <a:pt x="0" y="1950"/>
                      <a:pt x="0" y="4357"/>
                    </a:cubicBezTo>
                    <a:cubicBezTo>
                      <a:pt x="0" y="6763"/>
                      <a:pt x="1950" y="8713"/>
                      <a:pt x="4357" y="8713"/>
                    </a:cubicBezTo>
                    <a:cubicBezTo>
                      <a:pt x="6762" y="8713"/>
                      <a:pt x="8713" y="6763"/>
                      <a:pt x="8713" y="4357"/>
                    </a:cubicBezTo>
                    <a:cubicBezTo>
                      <a:pt x="8713" y="1950"/>
                      <a:pt x="6762" y="0"/>
                      <a:pt x="4357" y="0"/>
                    </a:cubicBezTo>
                    <a:close/>
                  </a:path>
                </a:pathLst>
              </a:custGeom>
              <a:solidFill>
                <a:srgbClr val="EFF4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28" name="Google Shape;3463;p64"/>
              <p:cNvSpPr/>
              <p:nvPr/>
            </p:nvSpPr>
            <p:spPr>
              <a:xfrm>
                <a:off x="2580394" y="1262660"/>
                <a:ext cx="24362" cy="83138"/>
              </a:xfrm>
              <a:custGeom>
                <a:avLst/>
                <a:gdLst/>
                <a:ahLst/>
                <a:cxnLst/>
                <a:rect l="l" t="t" r="r" b="b"/>
                <a:pathLst>
                  <a:path w="875" h="2986" extrusionOk="0">
                    <a:moveTo>
                      <a:pt x="330" y="1"/>
                    </a:moveTo>
                    <a:cubicBezTo>
                      <a:pt x="291" y="1"/>
                      <a:pt x="251" y="9"/>
                      <a:pt x="213" y="25"/>
                    </a:cubicBezTo>
                    <a:cubicBezTo>
                      <a:pt x="66" y="90"/>
                      <a:pt x="0" y="262"/>
                      <a:pt x="65" y="408"/>
                    </a:cubicBezTo>
                    <a:cubicBezTo>
                      <a:pt x="217" y="752"/>
                      <a:pt x="296" y="1117"/>
                      <a:pt x="296" y="1493"/>
                    </a:cubicBezTo>
                    <a:cubicBezTo>
                      <a:pt x="296" y="1868"/>
                      <a:pt x="217" y="2234"/>
                      <a:pt x="65" y="2578"/>
                    </a:cubicBezTo>
                    <a:cubicBezTo>
                      <a:pt x="0" y="2724"/>
                      <a:pt x="66" y="2896"/>
                      <a:pt x="213" y="2961"/>
                    </a:cubicBezTo>
                    <a:cubicBezTo>
                      <a:pt x="250" y="2978"/>
                      <a:pt x="291" y="2985"/>
                      <a:pt x="330" y="2985"/>
                    </a:cubicBezTo>
                    <a:cubicBezTo>
                      <a:pt x="441" y="2985"/>
                      <a:pt x="547" y="2921"/>
                      <a:pt x="596" y="2813"/>
                    </a:cubicBezTo>
                    <a:cubicBezTo>
                      <a:pt x="781" y="2394"/>
                      <a:pt x="875" y="1950"/>
                      <a:pt x="875" y="1493"/>
                    </a:cubicBezTo>
                    <a:cubicBezTo>
                      <a:pt x="875" y="1036"/>
                      <a:pt x="781" y="591"/>
                      <a:pt x="596" y="173"/>
                    </a:cubicBezTo>
                    <a:cubicBezTo>
                      <a:pt x="548" y="65"/>
                      <a:pt x="441" y="1"/>
                      <a:pt x="3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29" name="Google Shape;3464;p64"/>
              <p:cNvSpPr/>
              <p:nvPr/>
            </p:nvSpPr>
            <p:spPr>
              <a:xfrm>
                <a:off x="2550853" y="1275747"/>
                <a:ext cx="21606" cy="56966"/>
              </a:xfrm>
              <a:custGeom>
                <a:avLst/>
                <a:gdLst/>
                <a:ahLst/>
                <a:cxnLst/>
                <a:rect l="l" t="t" r="r" b="b"/>
                <a:pathLst>
                  <a:path w="776" h="2046" extrusionOk="0">
                    <a:moveTo>
                      <a:pt x="330" y="0"/>
                    </a:moveTo>
                    <a:cubicBezTo>
                      <a:pt x="291" y="0"/>
                      <a:pt x="251" y="8"/>
                      <a:pt x="213" y="25"/>
                    </a:cubicBezTo>
                    <a:cubicBezTo>
                      <a:pt x="66" y="91"/>
                      <a:pt x="0" y="262"/>
                      <a:pt x="65" y="408"/>
                    </a:cubicBezTo>
                    <a:cubicBezTo>
                      <a:pt x="152" y="603"/>
                      <a:pt x="195" y="810"/>
                      <a:pt x="195" y="1023"/>
                    </a:cubicBezTo>
                    <a:cubicBezTo>
                      <a:pt x="195" y="1236"/>
                      <a:pt x="152" y="1442"/>
                      <a:pt x="65" y="1637"/>
                    </a:cubicBezTo>
                    <a:cubicBezTo>
                      <a:pt x="0" y="1785"/>
                      <a:pt x="66" y="1956"/>
                      <a:pt x="213" y="2020"/>
                    </a:cubicBezTo>
                    <a:cubicBezTo>
                      <a:pt x="250" y="2037"/>
                      <a:pt x="291" y="2046"/>
                      <a:pt x="330" y="2046"/>
                    </a:cubicBezTo>
                    <a:cubicBezTo>
                      <a:pt x="442" y="2046"/>
                      <a:pt x="548" y="1981"/>
                      <a:pt x="595" y="1873"/>
                    </a:cubicBezTo>
                    <a:cubicBezTo>
                      <a:pt x="715" y="1603"/>
                      <a:pt x="776" y="1317"/>
                      <a:pt x="776" y="1023"/>
                    </a:cubicBezTo>
                    <a:cubicBezTo>
                      <a:pt x="776" y="729"/>
                      <a:pt x="715" y="443"/>
                      <a:pt x="595" y="173"/>
                    </a:cubicBezTo>
                    <a:cubicBezTo>
                      <a:pt x="548" y="64"/>
                      <a:pt x="441" y="0"/>
                      <a:pt x="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30" name="Google Shape;3465;p64"/>
              <p:cNvSpPr/>
              <p:nvPr/>
            </p:nvSpPr>
            <p:spPr>
              <a:xfrm>
                <a:off x="2144875" y="1262660"/>
                <a:ext cx="24418" cy="83138"/>
              </a:xfrm>
              <a:custGeom>
                <a:avLst/>
                <a:gdLst/>
                <a:ahLst/>
                <a:cxnLst/>
                <a:rect l="l" t="t" r="r" b="b"/>
                <a:pathLst>
                  <a:path w="877" h="2986" extrusionOk="0">
                    <a:moveTo>
                      <a:pt x="546" y="1"/>
                    </a:moveTo>
                    <a:cubicBezTo>
                      <a:pt x="435" y="1"/>
                      <a:pt x="329" y="65"/>
                      <a:pt x="281" y="173"/>
                    </a:cubicBezTo>
                    <a:cubicBezTo>
                      <a:pt x="94" y="591"/>
                      <a:pt x="0" y="1036"/>
                      <a:pt x="0" y="1493"/>
                    </a:cubicBezTo>
                    <a:cubicBezTo>
                      <a:pt x="0" y="1950"/>
                      <a:pt x="94" y="2394"/>
                      <a:pt x="281" y="2813"/>
                    </a:cubicBezTo>
                    <a:cubicBezTo>
                      <a:pt x="329" y="2922"/>
                      <a:pt x="435" y="2985"/>
                      <a:pt x="546" y="2985"/>
                    </a:cubicBezTo>
                    <a:cubicBezTo>
                      <a:pt x="585" y="2985"/>
                      <a:pt x="625" y="2978"/>
                      <a:pt x="663" y="2961"/>
                    </a:cubicBezTo>
                    <a:cubicBezTo>
                      <a:pt x="810" y="2896"/>
                      <a:pt x="876" y="2724"/>
                      <a:pt x="810" y="2578"/>
                    </a:cubicBezTo>
                    <a:cubicBezTo>
                      <a:pt x="658" y="2234"/>
                      <a:pt x="581" y="1868"/>
                      <a:pt x="581" y="1493"/>
                    </a:cubicBezTo>
                    <a:cubicBezTo>
                      <a:pt x="581" y="1117"/>
                      <a:pt x="658" y="752"/>
                      <a:pt x="810" y="408"/>
                    </a:cubicBezTo>
                    <a:cubicBezTo>
                      <a:pt x="876" y="262"/>
                      <a:pt x="809" y="90"/>
                      <a:pt x="663" y="25"/>
                    </a:cubicBezTo>
                    <a:cubicBezTo>
                      <a:pt x="625" y="9"/>
                      <a:pt x="585" y="1"/>
                      <a:pt x="5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31" name="Google Shape;3466;p64"/>
              <p:cNvSpPr/>
              <p:nvPr/>
            </p:nvSpPr>
            <p:spPr>
              <a:xfrm>
                <a:off x="2177200" y="1275747"/>
                <a:ext cx="21634" cy="56966"/>
              </a:xfrm>
              <a:custGeom>
                <a:avLst/>
                <a:gdLst/>
                <a:ahLst/>
                <a:cxnLst/>
                <a:rect l="l" t="t" r="r" b="b"/>
                <a:pathLst>
                  <a:path w="777" h="2046" extrusionOk="0">
                    <a:moveTo>
                      <a:pt x="446" y="0"/>
                    </a:moveTo>
                    <a:cubicBezTo>
                      <a:pt x="335" y="0"/>
                      <a:pt x="229" y="64"/>
                      <a:pt x="180" y="173"/>
                    </a:cubicBezTo>
                    <a:cubicBezTo>
                      <a:pt x="60" y="443"/>
                      <a:pt x="1" y="729"/>
                      <a:pt x="1" y="1023"/>
                    </a:cubicBezTo>
                    <a:cubicBezTo>
                      <a:pt x="1" y="1317"/>
                      <a:pt x="60" y="1603"/>
                      <a:pt x="180" y="1873"/>
                    </a:cubicBezTo>
                    <a:cubicBezTo>
                      <a:pt x="229" y="1981"/>
                      <a:pt x="335" y="2046"/>
                      <a:pt x="446" y="2046"/>
                    </a:cubicBezTo>
                    <a:cubicBezTo>
                      <a:pt x="485" y="2046"/>
                      <a:pt x="525" y="2037"/>
                      <a:pt x="563" y="2020"/>
                    </a:cubicBezTo>
                    <a:cubicBezTo>
                      <a:pt x="709" y="1956"/>
                      <a:pt x="776" y="1785"/>
                      <a:pt x="710" y="1637"/>
                    </a:cubicBezTo>
                    <a:cubicBezTo>
                      <a:pt x="624" y="1442"/>
                      <a:pt x="580" y="1236"/>
                      <a:pt x="580" y="1023"/>
                    </a:cubicBezTo>
                    <a:cubicBezTo>
                      <a:pt x="580" y="810"/>
                      <a:pt x="624" y="603"/>
                      <a:pt x="710" y="408"/>
                    </a:cubicBezTo>
                    <a:cubicBezTo>
                      <a:pt x="776" y="262"/>
                      <a:pt x="709" y="91"/>
                      <a:pt x="563" y="25"/>
                    </a:cubicBezTo>
                    <a:cubicBezTo>
                      <a:pt x="525" y="8"/>
                      <a:pt x="485" y="0"/>
                      <a:pt x="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32" name="Google Shape;3467;p64"/>
              <p:cNvSpPr/>
              <p:nvPr/>
            </p:nvSpPr>
            <p:spPr>
              <a:xfrm>
                <a:off x="2326689" y="1237490"/>
                <a:ext cx="54878" cy="68548"/>
              </a:xfrm>
              <a:custGeom>
                <a:avLst/>
                <a:gdLst/>
                <a:ahLst/>
                <a:cxnLst/>
                <a:rect l="l" t="t" r="r" b="b"/>
                <a:pathLst>
                  <a:path w="1971" h="2462" extrusionOk="0">
                    <a:moveTo>
                      <a:pt x="566" y="1"/>
                    </a:moveTo>
                    <a:cubicBezTo>
                      <a:pt x="483" y="1"/>
                      <a:pt x="398" y="22"/>
                      <a:pt x="321" y="66"/>
                    </a:cubicBezTo>
                    <a:cubicBezTo>
                      <a:pt x="83" y="200"/>
                      <a:pt x="0" y="503"/>
                      <a:pt x="136" y="739"/>
                    </a:cubicBezTo>
                    <a:lnTo>
                      <a:pt x="976" y="2212"/>
                    </a:lnTo>
                    <a:cubicBezTo>
                      <a:pt x="1067" y="2372"/>
                      <a:pt x="1234" y="2462"/>
                      <a:pt x="1406" y="2462"/>
                    </a:cubicBezTo>
                    <a:cubicBezTo>
                      <a:pt x="1489" y="2462"/>
                      <a:pt x="1573" y="2441"/>
                      <a:pt x="1651" y="2397"/>
                    </a:cubicBezTo>
                    <a:cubicBezTo>
                      <a:pt x="1887" y="2261"/>
                      <a:pt x="1970" y="1960"/>
                      <a:pt x="1835" y="1723"/>
                    </a:cubicBezTo>
                    <a:lnTo>
                      <a:pt x="994" y="250"/>
                    </a:lnTo>
                    <a:cubicBezTo>
                      <a:pt x="903" y="90"/>
                      <a:pt x="737" y="1"/>
                      <a:pt x="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33" name="Google Shape;3468;p64"/>
              <p:cNvSpPr/>
              <p:nvPr/>
            </p:nvSpPr>
            <p:spPr>
              <a:xfrm>
                <a:off x="2382514" y="1245871"/>
                <a:ext cx="78711" cy="54349"/>
              </a:xfrm>
              <a:custGeom>
                <a:avLst/>
                <a:gdLst/>
                <a:ahLst/>
                <a:cxnLst/>
                <a:rect l="l" t="t" r="r" b="b"/>
                <a:pathLst>
                  <a:path w="2827" h="1952" extrusionOk="0">
                    <a:moveTo>
                      <a:pt x="2494" y="1"/>
                    </a:moveTo>
                    <a:cubicBezTo>
                      <a:pt x="2441" y="1"/>
                      <a:pt x="2388" y="15"/>
                      <a:pt x="2340" y="45"/>
                    </a:cubicBezTo>
                    <a:lnTo>
                      <a:pt x="176" y="1416"/>
                    </a:lnTo>
                    <a:cubicBezTo>
                      <a:pt x="41" y="1503"/>
                      <a:pt x="1" y="1682"/>
                      <a:pt x="86" y="1818"/>
                    </a:cubicBezTo>
                    <a:cubicBezTo>
                      <a:pt x="141" y="1904"/>
                      <a:pt x="235" y="1952"/>
                      <a:pt x="331" y="1952"/>
                    </a:cubicBezTo>
                    <a:cubicBezTo>
                      <a:pt x="385" y="1952"/>
                      <a:pt x="438" y="1937"/>
                      <a:pt x="486" y="1907"/>
                    </a:cubicBezTo>
                    <a:lnTo>
                      <a:pt x="2651" y="536"/>
                    </a:lnTo>
                    <a:cubicBezTo>
                      <a:pt x="2786" y="450"/>
                      <a:pt x="2826" y="271"/>
                      <a:pt x="2740" y="136"/>
                    </a:cubicBezTo>
                    <a:cubicBezTo>
                      <a:pt x="2685" y="48"/>
                      <a:pt x="2591" y="1"/>
                      <a:pt x="2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34" name="Google Shape;3469;p64"/>
              <p:cNvSpPr/>
              <p:nvPr/>
            </p:nvSpPr>
            <p:spPr>
              <a:xfrm>
                <a:off x="2352221" y="1283793"/>
                <a:ext cx="40817" cy="40845"/>
              </a:xfrm>
              <a:custGeom>
                <a:avLst/>
                <a:gdLst/>
                <a:ahLst/>
                <a:cxnLst/>
                <a:rect l="l" t="t" r="r" b="b"/>
                <a:pathLst>
                  <a:path w="1466" h="1467" extrusionOk="0">
                    <a:moveTo>
                      <a:pt x="734" y="1"/>
                    </a:moveTo>
                    <a:cubicBezTo>
                      <a:pt x="329" y="1"/>
                      <a:pt x="1" y="329"/>
                      <a:pt x="1" y="734"/>
                    </a:cubicBezTo>
                    <a:cubicBezTo>
                      <a:pt x="1" y="1139"/>
                      <a:pt x="329" y="1467"/>
                      <a:pt x="734" y="1467"/>
                    </a:cubicBezTo>
                    <a:cubicBezTo>
                      <a:pt x="1137" y="1467"/>
                      <a:pt x="1465" y="1139"/>
                      <a:pt x="1465" y="734"/>
                    </a:cubicBezTo>
                    <a:cubicBezTo>
                      <a:pt x="1465" y="329"/>
                      <a:pt x="1137"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35" name="Google Shape;3470;p64"/>
              <p:cNvSpPr/>
              <p:nvPr/>
            </p:nvSpPr>
            <p:spPr>
              <a:xfrm>
                <a:off x="2364555" y="1200153"/>
                <a:ext cx="16176" cy="27397"/>
              </a:xfrm>
              <a:custGeom>
                <a:avLst/>
                <a:gdLst/>
                <a:ahLst/>
                <a:cxnLst/>
                <a:rect l="l" t="t" r="r" b="b"/>
                <a:pathLst>
                  <a:path w="581" h="984" extrusionOk="0">
                    <a:moveTo>
                      <a:pt x="291" y="1"/>
                    </a:moveTo>
                    <a:cubicBezTo>
                      <a:pt x="130" y="1"/>
                      <a:pt x="0" y="130"/>
                      <a:pt x="0" y="291"/>
                    </a:cubicBezTo>
                    <a:lnTo>
                      <a:pt x="0" y="693"/>
                    </a:lnTo>
                    <a:cubicBezTo>
                      <a:pt x="0" y="854"/>
                      <a:pt x="130" y="984"/>
                      <a:pt x="291" y="984"/>
                    </a:cubicBezTo>
                    <a:cubicBezTo>
                      <a:pt x="450" y="984"/>
                      <a:pt x="581" y="854"/>
                      <a:pt x="581" y="693"/>
                    </a:cubicBezTo>
                    <a:lnTo>
                      <a:pt x="580" y="291"/>
                    </a:lnTo>
                    <a:cubicBezTo>
                      <a:pt x="580" y="130"/>
                      <a:pt x="450" y="1"/>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36" name="Google Shape;3471;p64"/>
              <p:cNvSpPr/>
              <p:nvPr/>
            </p:nvSpPr>
            <p:spPr>
              <a:xfrm>
                <a:off x="2364555" y="1380882"/>
                <a:ext cx="16176" cy="27397"/>
              </a:xfrm>
              <a:custGeom>
                <a:avLst/>
                <a:gdLst/>
                <a:ahLst/>
                <a:cxnLst/>
                <a:rect l="l" t="t" r="r" b="b"/>
                <a:pathLst>
                  <a:path w="581" h="984" extrusionOk="0">
                    <a:moveTo>
                      <a:pt x="291" y="1"/>
                    </a:moveTo>
                    <a:cubicBezTo>
                      <a:pt x="130" y="1"/>
                      <a:pt x="0" y="130"/>
                      <a:pt x="0" y="291"/>
                    </a:cubicBezTo>
                    <a:lnTo>
                      <a:pt x="0" y="695"/>
                    </a:lnTo>
                    <a:cubicBezTo>
                      <a:pt x="0" y="854"/>
                      <a:pt x="130" y="984"/>
                      <a:pt x="291" y="984"/>
                    </a:cubicBezTo>
                    <a:cubicBezTo>
                      <a:pt x="450" y="984"/>
                      <a:pt x="581" y="854"/>
                      <a:pt x="581" y="693"/>
                    </a:cubicBezTo>
                    <a:lnTo>
                      <a:pt x="580" y="291"/>
                    </a:lnTo>
                    <a:cubicBezTo>
                      <a:pt x="580" y="130"/>
                      <a:pt x="450" y="1"/>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37" name="Google Shape;3472;p64"/>
              <p:cNvSpPr/>
              <p:nvPr/>
            </p:nvSpPr>
            <p:spPr>
              <a:xfrm>
                <a:off x="2449309" y="1296128"/>
                <a:ext cx="27397" cy="16176"/>
              </a:xfrm>
              <a:custGeom>
                <a:avLst/>
                <a:gdLst/>
                <a:ahLst/>
                <a:cxnLst/>
                <a:rect l="l" t="t" r="r" b="b"/>
                <a:pathLst>
                  <a:path w="984" h="581" extrusionOk="0">
                    <a:moveTo>
                      <a:pt x="290" y="0"/>
                    </a:moveTo>
                    <a:cubicBezTo>
                      <a:pt x="130" y="0"/>
                      <a:pt x="1" y="131"/>
                      <a:pt x="1" y="291"/>
                    </a:cubicBezTo>
                    <a:cubicBezTo>
                      <a:pt x="1" y="450"/>
                      <a:pt x="130" y="581"/>
                      <a:pt x="290" y="581"/>
                    </a:cubicBezTo>
                    <a:lnTo>
                      <a:pt x="693" y="581"/>
                    </a:lnTo>
                    <a:cubicBezTo>
                      <a:pt x="854" y="581"/>
                      <a:pt x="984" y="450"/>
                      <a:pt x="984" y="291"/>
                    </a:cubicBezTo>
                    <a:cubicBezTo>
                      <a:pt x="984" y="131"/>
                      <a:pt x="854" y="0"/>
                      <a:pt x="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38" name="Google Shape;3473;p64"/>
              <p:cNvSpPr/>
              <p:nvPr/>
            </p:nvSpPr>
            <p:spPr>
              <a:xfrm>
                <a:off x="2268553" y="1296128"/>
                <a:ext cx="27425" cy="16176"/>
              </a:xfrm>
              <a:custGeom>
                <a:avLst/>
                <a:gdLst/>
                <a:ahLst/>
                <a:cxnLst/>
                <a:rect l="l" t="t" r="r" b="b"/>
                <a:pathLst>
                  <a:path w="985" h="581" extrusionOk="0">
                    <a:moveTo>
                      <a:pt x="291" y="0"/>
                    </a:moveTo>
                    <a:cubicBezTo>
                      <a:pt x="131" y="0"/>
                      <a:pt x="0" y="131"/>
                      <a:pt x="0" y="291"/>
                    </a:cubicBezTo>
                    <a:cubicBezTo>
                      <a:pt x="0" y="450"/>
                      <a:pt x="131" y="581"/>
                      <a:pt x="291" y="581"/>
                    </a:cubicBezTo>
                    <a:lnTo>
                      <a:pt x="694" y="581"/>
                    </a:lnTo>
                    <a:cubicBezTo>
                      <a:pt x="854" y="581"/>
                      <a:pt x="985" y="450"/>
                      <a:pt x="985" y="291"/>
                    </a:cubicBezTo>
                    <a:cubicBezTo>
                      <a:pt x="985" y="131"/>
                      <a:pt x="854" y="0"/>
                      <a:pt x="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grpSp>
      </p:grpSp>
      <p:grpSp>
        <p:nvGrpSpPr>
          <p:cNvPr id="2366" name="Group 2365"/>
          <p:cNvGrpSpPr/>
          <p:nvPr/>
        </p:nvGrpSpPr>
        <p:grpSpPr>
          <a:xfrm>
            <a:off x="713105" y="3044825"/>
            <a:ext cx="3828415" cy="1559560"/>
            <a:chOff x="713225" y="3237557"/>
            <a:chExt cx="3828445" cy="1320520"/>
          </a:xfrm>
        </p:grpSpPr>
        <p:sp>
          <p:nvSpPr>
            <p:cNvPr id="4" name="Google Shape;3320;p62"/>
            <p:cNvSpPr/>
            <p:nvPr/>
          </p:nvSpPr>
          <p:spPr>
            <a:xfrm>
              <a:off x="713225" y="3278303"/>
              <a:ext cx="3760500" cy="1279200"/>
            </a:xfrm>
            <a:prstGeom prst="roundRect">
              <a:avLst>
                <a:gd name="adj" fmla="val 16667"/>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7" name="Google Shape;3323;p62"/>
            <p:cNvSpPr txBox="1"/>
            <p:nvPr/>
          </p:nvSpPr>
          <p:spPr>
            <a:xfrm>
              <a:off x="1383155" y="3237557"/>
              <a:ext cx="3158515" cy="132052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Tự</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học</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và</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tìm</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kiếm</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sự</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hỗ</a:t>
              </a:r>
              <a:r>
                <a:rPr lang="en-US" sz="1600" b="1" i="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trợ</a:t>
              </a:r>
              <a:endParaRPr lang="en-US" sz="1600" i="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l" rtl="0">
                <a:lnSpc>
                  <a:spcPct val="115000"/>
                </a:lnSpc>
                <a:spcBef>
                  <a:spcPts val="0"/>
                </a:spcBef>
                <a:spcAft>
                  <a:spcPts val="0"/>
                </a:spcAft>
                <a:buNone/>
              </a:pPr>
              <a:r>
                <a:rPr lang="vi-VN" altLang="en-US" sz="160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Các em cần có sự nhắc nhở, của bố mẹ ở thời gian đầu nhưng sau đó bố mẹ cần rèn cho các bạn tính tự giác, tạo thói quen tự lập là chính.</a:t>
              </a:r>
              <a:endParaRPr lang="vi-VN" altLang="en-US" sz="160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p:txBody>
        </p:sp>
        <p:grpSp>
          <p:nvGrpSpPr>
            <p:cNvPr id="2339" name="Google Shape;3560;p64"/>
            <p:cNvGrpSpPr/>
            <p:nvPr/>
          </p:nvGrpSpPr>
          <p:grpSpPr>
            <a:xfrm>
              <a:off x="990510" y="3612140"/>
              <a:ext cx="535272" cy="458292"/>
              <a:chOff x="1339684" y="1089700"/>
              <a:chExt cx="535272" cy="458292"/>
            </a:xfrm>
          </p:grpSpPr>
          <p:sp>
            <p:nvSpPr>
              <p:cNvPr id="2340" name="Google Shape;3561;p64"/>
              <p:cNvSpPr/>
              <p:nvPr/>
            </p:nvSpPr>
            <p:spPr>
              <a:xfrm>
                <a:off x="1725476" y="1094183"/>
                <a:ext cx="125124" cy="167528"/>
              </a:xfrm>
              <a:custGeom>
                <a:avLst/>
                <a:gdLst/>
                <a:ahLst/>
                <a:cxnLst/>
                <a:rect l="l" t="t" r="r" b="b"/>
                <a:pathLst>
                  <a:path w="4494" h="6017" extrusionOk="0">
                    <a:moveTo>
                      <a:pt x="1392" y="1"/>
                    </a:moveTo>
                    <a:cubicBezTo>
                      <a:pt x="1377" y="1"/>
                      <a:pt x="1362" y="1"/>
                      <a:pt x="1347" y="1"/>
                    </a:cubicBezTo>
                    <a:cubicBezTo>
                      <a:pt x="720" y="11"/>
                      <a:pt x="232" y="228"/>
                      <a:pt x="212" y="237"/>
                    </a:cubicBezTo>
                    <a:cubicBezTo>
                      <a:pt x="67" y="303"/>
                      <a:pt x="1" y="475"/>
                      <a:pt x="67" y="621"/>
                    </a:cubicBezTo>
                    <a:cubicBezTo>
                      <a:pt x="115" y="728"/>
                      <a:pt x="221" y="792"/>
                      <a:pt x="331" y="792"/>
                    </a:cubicBezTo>
                    <a:cubicBezTo>
                      <a:pt x="371" y="792"/>
                      <a:pt x="412" y="784"/>
                      <a:pt x="451" y="766"/>
                    </a:cubicBezTo>
                    <a:cubicBezTo>
                      <a:pt x="454" y="765"/>
                      <a:pt x="856" y="589"/>
                      <a:pt x="1357" y="582"/>
                    </a:cubicBezTo>
                    <a:cubicBezTo>
                      <a:pt x="1370" y="582"/>
                      <a:pt x="1382" y="582"/>
                      <a:pt x="1395" y="582"/>
                    </a:cubicBezTo>
                    <a:cubicBezTo>
                      <a:pt x="2034" y="582"/>
                      <a:pt x="2542" y="855"/>
                      <a:pt x="2904" y="1393"/>
                    </a:cubicBezTo>
                    <a:cubicBezTo>
                      <a:pt x="3826" y="2769"/>
                      <a:pt x="2486" y="5573"/>
                      <a:pt x="2472" y="5601"/>
                    </a:cubicBezTo>
                    <a:cubicBezTo>
                      <a:pt x="2402" y="5745"/>
                      <a:pt x="2462" y="5918"/>
                      <a:pt x="2606" y="5987"/>
                    </a:cubicBezTo>
                    <a:cubicBezTo>
                      <a:pt x="2647" y="6008"/>
                      <a:pt x="2690" y="6017"/>
                      <a:pt x="2733" y="6017"/>
                    </a:cubicBezTo>
                    <a:cubicBezTo>
                      <a:pt x="2840" y="6017"/>
                      <a:pt x="2944" y="5957"/>
                      <a:pt x="2994" y="5853"/>
                    </a:cubicBezTo>
                    <a:cubicBezTo>
                      <a:pt x="3056" y="5726"/>
                      <a:pt x="4494" y="2721"/>
                      <a:pt x="3385" y="1070"/>
                    </a:cubicBezTo>
                    <a:cubicBezTo>
                      <a:pt x="2916" y="370"/>
                      <a:pt x="2229" y="1"/>
                      <a:pt x="1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41" name="Google Shape;3562;p64"/>
              <p:cNvSpPr/>
              <p:nvPr/>
            </p:nvSpPr>
            <p:spPr>
              <a:xfrm>
                <a:off x="1730906" y="1253639"/>
                <a:ext cx="98089" cy="32966"/>
              </a:xfrm>
              <a:custGeom>
                <a:avLst/>
                <a:gdLst/>
                <a:ahLst/>
                <a:cxnLst/>
                <a:rect l="l" t="t" r="r" b="b"/>
                <a:pathLst>
                  <a:path w="3523" h="1184" extrusionOk="0">
                    <a:moveTo>
                      <a:pt x="388" y="1"/>
                    </a:moveTo>
                    <a:cubicBezTo>
                      <a:pt x="174" y="1"/>
                      <a:pt x="1" y="174"/>
                      <a:pt x="1" y="387"/>
                    </a:cubicBezTo>
                    <a:lnTo>
                      <a:pt x="1" y="1184"/>
                    </a:lnTo>
                    <a:lnTo>
                      <a:pt x="3522" y="1184"/>
                    </a:lnTo>
                    <a:lnTo>
                      <a:pt x="3522" y="387"/>
                    </a:lnTo>
                    <a:cubicBezTo>
                      <a:pt x="3522" y="174"/>
                      <a:pt x="3349" y="1"/>
                      <a:pt x="3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42" name="Google Shape;3563;p64"/>
              <p:cNvSpPr/>
              <p:nvPr/>
            </p:nvSpPr>
            <p:spPr>
              <a:xfrm>
                <a:off x="1368474" y="1317929"/>
                <a:ext cx="37615" cy="230063"/>
              </a:xfrm>
              <a:custGeom>
                <a:avLst/>
                <a:gdLst/>
                <a:ahLst/>
                <a:cxnLst/>
                <a:rect l="l" t="t" r="r" b="b"/>
                <a:pathLst>
                  <a:path w="1351" h="8263" extrusionOk="0">
                    <a:moveTo>
                      <a:pt x="1" y="0"/>
                    </a:moveTo>
                    <a:lnTo>
                      <a:pt x="1" y="7876"/>
                    </a:lnTo>
                    <a:cubicBezTo>
                      <a:pt x="1" y="8089"/>
                      <a:pt x="173" y="8262"/>
                      <a:pt x="387" y="8262"/>
                    </a:cubicBezTo>
                    <a:lnTo>
                      <a:pt x="964" y="8262"/>
                    </a:lnTo>
                    <a:cubicBezTo>
                      <a:pt x="1178" y="8262"/>
                      <a:pt x="1351" y="8089"/>
                      <a:pt x="1351" y="7876"/>
                    </a:cubicBezTo>
                    <a:lnTo>
                      <a:pt x="13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43" name="Google Shape;3564;p64"/>
              <p:cNvSpPr/>
              <p:nvPr/>
            </p:nvSpPr>
            <p:spPr>
              <a:xfrm>
                <a:off x="1808560" y="1317929"/>
                <a:ext cx="37643" cy="230063"/>
              </a:xfrm>
              <a:custGeom>
                <a:avLst/>
                <a:gdLst/>
                <a:ahLst/>
                <a:cxnLst/>
                <a:rect l="l" t="t" r="r" b="b"/>
                <a:pathLst>
                  <a:path w="1352" h="8263" extrusionOk="0">
                    <a:moveTo>
                      <a:pt x="0" y="0"/>
                    </a:moveTo>
                    <a:lnTo>
                      <a:pt x="0" y="7876"/>
                    </a:lnTo>
                    <a:cubicBezTo>
                      <a:pt x="0" y="8089"/>
                      <a:pt x="173" y="8262"/>
                      <a:pt x="387" y="8262"/>
                    </a:cubicBezTo>
                    <a:lnTo>
                      <a:pt x="964" y="8262"/>
                    </a:lnTo>
                    <a:cubicBezTo>
                      <a:pt x="1178" y="8262"/>
                      <a:pt x="1351" y="8089"/>
                      <a:pt x="1351" y="7876"/>
                    </a:cubicBezTo>
                    <a:lnTo>
                      <a:pt x="1351" y="0"/>
                    </a:lnTo>
                    <a:close/>
                  </a:path>
                </a:pathLst>
              </a:custGeom>
              <a:solidFill>
                <a:schemeClr val="accent3">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44" name="Google Shape;3565;p64"/>
              <p:cNvSpPr/>
              <p:nvPr/>
            </p:nvSpPr>
            <p:spPr>
              <a:xfrm>
                <a:off x="1339684" y="1285770"/>
                <a:ext cx="535272" cy="46107"/>
              </a:xfrm>
              <a:custGeom>
                <a:avLst/>
                <a:gdLst/>
                <a:ahLst/>
                <a:cxnLst/>
                <a:rect l="l" t="t" r="r" b="b"/>
                <a:pathLst>
                  <a:path w="19225" h="1656" extrusionOk="0">
                    <a:moveTo>
                      <a:pt x="387" y="0"/>
                    </a:moveTo>
                    <a:cubicBezTo>
                      <a:pt x="174" y="0"/>
                      <a:pt x="0" y="174"/>
                      <a:pt x="0" y="387"/>
                    </a:cubicBezTo>
                    <a:lnTo>
                      <a:pt x="0" y="1269"/>
                    </a:lnTo>
                    <a:cubicBezTo>
                      <a:pt x="0" y="1482"/>
                      <a:pt x="174" y="1655"/>
                      <a:pt x="387" y="1655"/>
                    </a:cubicBezTo>
                    <a:lnTo>
                      <a:pt x="18838" y="1655"/>
                    </a:lnTo>
                    <a:cubicBezTo>
                      <a:pt x="19051" y="1655"/>
                      <a:pt x="19224" y="1482"/>
                      <a:pt x="19224" y="1269"/>
                    </a:cubicBezTo>
                    <a:lnTo>
                      <a:pt x="19224" y="387"/>
                    </a:lnTo>
                    <a:cubicBezTo>
                      <a:pt x="19224" y="174"/>
                      <a:pt x="19051" y="0"/>
                      <a:pt x="18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45" name="Google Shape;3566;p64"/>
              <p:cNvSpPr/>
              <p:nvPr/>
            </p:nvSpPr>
            <p:spPr>
              <a:xfrm>
                <a:off x="1526455" y="1411008"/>
                <a:ext cx="234991" cy="38562"/>
              </a:xfrm>
              <a:custGeom>
                <a:avLst/>
                <a:gdLst/>
                <a:ahLst/>
                <a:cxnLst/>
                <a:rect l="l" t="t" r="r" b="b"/>
                <a:pathLst>
                  <a:path w="8440" h="1385" extrusionOk="0">
                    <a:moveTo>
                      <a:pt x="387" y="0"/>
                    </a:moveTo>
                    <a:cubicBezTo>
                      <a:pt x="174" y="0"/>
                      <a:pt x="0" y="174"/>
                      <a:pt x="0" y="388"/>
                    </a:cubicBezTo>
                    <a:lnTo>
                      <a:pt x="0" y="998"/>
                    </a:lnTo>
                    <a:cubicBezTo>
                      <a:pt x="0" y="1211"/>
                      <a:pt x="174" y="1385"/>
                      <a:pt x="387" y="1385"/>
                    </a:cubicBezTo>
                    <a:lnTo>
                      <a:pt x="8053" y="1385"/>
                    </a:lnTo>
                    <a:cubicBezTo>
                      <a:pt x="8266" y="1385"/>
                      <a:pt x="8439" y="1211"/>
                      <a:pt x="8439" y="998"/>
                    </a:cubicBezTo>
                    <a:lnTo>
                      <a:pt x="8439" y="388"/>
                    </a:lnTo>
                    <a:cubicBezTo>
                      <a:pt x="8439" y="174"/>
                      <a:pt x="8266" y="0"/>
                      <a:pt x="8053" y="0"/>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46" name="Google Shape;3567;p64"/>
              <p:cNvSpPr/>
              <p:nvPr/>
            </p:nvSpPr>
            <p:spPr>
              <a:xfrm>
                <a:off x="1555857" y="1326504"/>
                <a:ext cx="35471" cy="221487"/>
              </a:xfrm>
              <a:custGeom>
                <a:avLst/>
                <a:gdLst/>
                <a:ahLst/>
                <a:cxnLst/>
                <a:rect l="l" t="t" r="r" b="b"/>
                <a:pathLst>
                  <a:path w="1274" h="7955" extrusionOk="0">
                    <a:moveTo>
                      <a:pt x="1" y="1"/>
                    </a:moveTo>
                    <a:lnTo>
                      <a:pt x="1" y="7568"/>
                    </a:lnTo>
                    <a:cubicBezTo>
                      <a:pt x="1" y="7781"/>
                      <a:pt x="174" y="7954"/>
                      <a:pt x="387" y="7954"/>
                    </a:cubicBezTo>
                    <a:lnTo>
                      <a:pt x="887" y="7954"/>
                    </a:lnTo>
                    <a:cubicBezTo>
                      <a:pt x="1101" y="7954"/>
                      <a:pt x="1274" y="7781"/>
                      <a:pt x="1274" y="7568"/>
                    </a:cubicBezTo>
                    <a:lnTo>
                      <a:pt x="1274" y="1"/>
                    </a:lnTo>
                    <a:close/>
                  </a:path>
                </a:pathLst>
              </a:custGeom>
              <a:solidFill>
                <a:schemeClr val="accent3">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47" name="Google Shape;3568;p64"/>
              <p:cNvSpPr/>
              <p:nvPr/>
            </p:nvSpPr>
            <p:spPr>
              <a:xfrm>
                <a:off x="1696547" y="1326504"/>
                <a:ext cx="35471" cy="221487"/>
              </a:xfrm>
              <a:custGeom>
                <a:avLst/>
                <a:gdLst/>
                <a:ahLst/>
                <a:cxnLst/>
                <a:rect l="l" t="t" r="r" b="b"/>
                <a:pathLst>
                  <a:path w="1274" h="7955" extrusionOk="0">
                    <a:moveTo>
                      <a:pt x="1" y="1"/>
                    </a:moveTo>
                    <a:lnTo>
                      <a:pt x="1" y="7568"/>
                    </a:lnTo>
                    <a:cubicBezTo>
                      <a:pt x="1" y="7781"/>
                      <a:pt x="174" y="7954"/>
                      <a:pt x="387" y="7954"/>
                    </a:cubicBezTo>
                    <a:lnTo>
                      <a:pt x="887" y="7954"/>
                    </a:lnTo>
                    <a:cubicBezTo>
                      <a:pt x="1101" y="7954"/>
                      <a:pt x="1274" y="7781"/>
                      <a:pt x="1274" y="7568"/>
                    </a:cubicBezTo>
                    <a:lnTo>
                      <a:pt x="1274" y="1"/>
                    </a:lnTo>
                    <a:close/>
                  </a:path>
                </a:pathLst>
              </a:custGeom>
              <a:solidFill>
                <a:schemeClr val="accent3">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48" name="Google Shape;3569;p64"/>
              <p:cNvSpPr/>
              <p:nvPr/>
            </p:nvSpPr>
            <p:spPr>
              <a:xfrm>
                <a:off x="1543662" y="1222567"/>
                <a:ext cx="200550" cy="128075"/>
              </a:xfrm>
              <a:custGeom>
                <a:avLst/>
                <a:gdLst/>
                <a:ahLst/>
                <a:cxnLst/>
                <a:rect l="l" t="t" r="r" b="b"/>
                <a:pathLst>
                  <a:path w="7203" h="4600" extrusionOk="0">
                    <a:moveTo>
                      <a:pt x="387" y="1"/>
                    </a:moveTo>
                    <a:cubicBezTo>
                      <a:pt x="174" y="1"/>
                      <a:pt x="1" y="174"/>
                      <a:pt x="1" y="387"/>
                    </a:cubicBezTo>
                    <a:lnTo>
                      <a:pt x="1" y="4213"/>
                    </a:lnTo>
                    <a:cubicBezTo>
                      <a:pt x="1" y="4427"/>
                      <a:pt x="174" y="4600"/>
                      <a:pt x="387" y="4600"/>
                    </a:cubicBezTo>
                    <a:lnTo>
                      <a:pt x="6815" y="4600"/>
                    </a:lnTo>
                    <a:cubicBezTo>
                      <a:pt x="7030" y="4600"/>
                      <a:pt x="7203" y="4427"/>
                      <a:pt x="7203" y="4213"/>
                    </a:cubicBezTo>
                    <a:lnTo>
                      <a:pt x="7203" y="387"/>
                    </a:lnTo>
                    <a:cubicBezTo>
                      <a:pt x="7203" y="174"/>
                      <a:pt x="7030" y="1"/>
                      <a:pt x="6815" y="1"/>
                    </a:cubicBezTo>
                    <a:close/>
                  </a:path>
                </a:pathLst>
              </a:custGeom>
              <a:solidFill>
                <a:schemeClr val="accent3">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49" name="Google Shape;3570;p64"/>
              <p:cNvSpPr/>
              <p:nvPr/>
            </p:nvSpPr>
            <p:spPr>
              <a:xfrm>
                <a:off x="1357309" y="1253639"/>
                <a:ext cx="83695" cy="32158"/>
              </a:xfrm>
              <a:custGeom>
                <a:avLst/>
                <a:gdLst/>
                <a:ahLst/>
                <a:cxnLst/>
                <a:rect l="l" t="t" r="r" b="b"/>
                <a:pathLst>
                  <a:path w="3006" h="1155" extrusionOk="0">
                    <a:moveTo>
                      <a:pt x="387" y="1"/>
                    </a:moveTo>
                    <a:cubicBezTo>
                      <a:pt x="174" y="1"/>
                      <a:pt x="0" y="174"/>
                      <a:pt x="0" y="387"/>
                    </a:cubicBezTo>
                    <a:lnTo>
                      <a:pt x="0" y="768"/>
                    </a:lnTo>
                    <a:cubicBezTo>
                      <a:pt x="0" y="981"/>
                      <a:pt x="174" y="1154"/>
                      <a:pt x="387" y="1154"/>
                    </a:cubicBezTo>
                    <a:lnTo>
                      <a:pt x="3006" y="1154"/>
                    </a:lnTo>
                    <a:lnTo>
                      <a:pt x="30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50" name="Google Shape;3571;p64"/>
              <p:cNvSpPr/>
              <p:nvPr/>
            </p:nvSpPr>
            <p:spPr>
              <a:xfrm>
                <a:off x="1392697" y="1253639"/>
                <a:ext cx="88316" cy="32158"/>
              </a:xfrm>
              <a:custGeom>
                <a:avLst/>
                <a:gdLst/>
                <a:ahLst/>
                <a:cxnLst/>
                <a:rect l="l" t="t" r="r" b="b"/>
                <a:pathLst>
                  <a:path w="3172" h="1155" extrusionOk="0">
                    <a:moveTo>
                      <a:pt x="388" y="1"/>
                    </a:moveTo>
                    <a:cubicBezTo>
                      <a:pt x="173" y="1"/>
                      <a:pt x="0" y="174"/>
                      <a:pt x="0" y="387"/>
                    </a:cubicBezTo>
                    <a:lnTo>
                      <a:pt x="0" y="768"/>
                    </a:lnTo>
                    <a:cubicBezTo>
                      <a:pt x="0" y="981"/>
                      <a:pt x="173" y="1154"/>
                      <a:pt x="388" y="1154"/>
                    </a:cubicBezTo>
                    <a:lnTo>
                      <a:pt x="2785" y="1154"/>
                    </a:lnTo>
                    <a:cubicBezTo>
                      <a:pt x="2998" y="1154"/>
                      <a:pt x="3171" y="981"/>
                      <a:pt x="3171" y="768"/>
                    </a:cubicBezTo>
                    <a:lnTo>
                      <a:pt x="3171" y="387"/>
                    </a:lnTo>
                    <a:cubicBezTo>
                      <a:pt x="3171" y="174"/>
                      <a:pt x="2998" y="1"/>
                      <a:pt x="2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51" name="Google Shape;3572;p64"/>
              <p:cNvSpPr/>
              <p:nvPr/>
            </p:nvSpPr>
            <p:spPr>
              <a:xfrm>
                <a:off x="1357309" y="1221481"/>
                <a:ext cx="83695" cy="32186"/>
              </a:xfrm>
              <a:custGeom>
                <a:avLst/>
                <a:gdLst/>
                <a:ahLst/>
                <a:cxnLst/>
                <a:rect l="l" t="t" r="r" b="b"/>
                <a:pathLst>
                  <a:path w="3006" h="1156" extrusionOk="0">
                    <a:moveTo>
                      <a:pt x="387" y="1"/>
                    </a:moveTo>
                    <a:cubicBezTo>
                      <a:pt x="174" y="1"/>
                      <a:pt x="0" y="174"/>
                      <a:pt x="0" y="387"/>
                    </a:cubicBezTo>
                    <a:lnTo>
                      <a:pt x="0" y="768"/>
                    </a:lnTo>
                    <a:cubicBezTo>
                      <a:pt x="0" y="982"/>
                      <a:pt x="174" y="1156"/>
                      <a:pt x="387" y="1156"/>
                    </a:cubicBezTo>
                    <a:lnTo>
                      <a:pt x="3006" y="1156"/>
                    </a:lnTo>
                    <a:lnTo>
                      <a:pt x="30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52" name="Google Shape;3573;p64"/>
              <p:cNvSpPr/>
              <p:nvPr/>
            </p:nvSpPr>
            <p:spPr>
              <a:xfrm>
                <a:off x="1392697" y="1221481"/>
                <a:ext cx="88316" cy="32186"/>
              </a:xfrm>
              <a:custGeom>
                <a:avLst/>
                <a:gdLst/>
                <a:ahLst/>
                <a:cxnLst/>
                <a:rect l="l" t="t" r="r" b="b"/>
                <a:pathLst>
                  <a:path w="3172" h="1156" extrusionOk="0">
                    <a:moveTo>
                      <a:pt x="388" y="1"/>
                    </a:moveTo>
                    <a:cubicBezTo>
                      <a:pt x="173" y="1"/>
                      <a:pt x="0" y="174"/>
                      <a:pt x="0" y="387"/>
                    </a:cubicBezTo>
                    <a:lnTo>
                      <a:pt x="0" y="768"/>
                    </a:lnTo>
                    <a:cubicBezTo>
                      <a:pt x="0" y="982"/>
                      <a:pt x="173" y="1156"/>
                      <a:pt x="388" y="1156"/>
                    </a:cubicBezTo>
                    <a:lnTo>
                      <a:pt x="2785" y="1156"/>
                    </a:lnTo>
                    <a:cubicBezTo>
                      <a:pt x="2998" y="1156"/>
                      <a:pt x="3171" y="982"/>
                      <a:pt x="3171" y="768"/>
                    </a:cubicBezTo>
                    <a:lnTo>
                      <a:pt x="3171" y="387"/>
                    </a:lnTo>
                    <a:cubicBezTo>
                      <a:pt x="3171" y="174"/>
                      <a:pt x="2998" y="1"/>
                      <a:pt x="2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53" name="Google Shape;3574;p64"/>
              <p:cNvSpPr/>
              <p:nvPr/>
            </p:nvSpPr>
            <p:spPr>
              <a:xfrm>
                <a:off x="1406340" y="1189350"/>
                <a:ext cx="62144" cy="32158"/>
              </a:xfrm>
              <a:custGeom>
                <a:avLst/>
                <a:gdLst/>
                <a:ahLst/>
                <a:cxnLst/>
                <a:rect l="l" t="t" r="r" b="b"/>
                <a:pathLst>
                  <a:path w="2232" h="1155" extrusionOk="0">
                    <a:moveTo>
                      <a:pt x="1" y="1"/>
                    </a:moveTo>
                    <a:lnTo>
                      <a:pt x="1" y="1155"/>
                    </a:lnTo>
                    <a:lnTo>
                      <a:pt x="1845" y="1155"/>
                    </a:lnTo>
                    <a:cubicBezTo>
                      <a:pt x="2058" y="1155"/>
                      <a:pt x="2231" y="981"/>
                      <a:pt x="2231" y="768"/>
                    </a:cubicBezTo>
                    <a:lnTo>
                      <a:pt x="2231" y="387"/>
                    </a:lnTo>
                    <a:cubicBezTo>
                      <a:pt x="2231" y="174"/>
                      <a:pt x="2058" y="1"/>
                      <a:pt x="1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54" name="Google Shape;3575;p64"/>
              <p:cNvSpPr/>
              <p:nvPr/>
            </p:nvSpPr>
            <p:spPr>
              <a:xfrm>
                <a:off x="1366330" y="1189350"/>
                <a:ext cx="66766" cy="32158"/>
              </a:xfrm>
              <a:custGeom>
                <a:avLst/>
                <a:gdLst/>
                <a:ahLst/>
                <a:cxnLst/>
                <a:rect l="l" t="t" r="r" b="b"/>
                <a:pathLst>
                  <a:path w="2398" h="1155" extrusionOk="0">
                    <a:moveTo>
                      <a:pt x="387" y="1"/>
                    </a:moveTo>
                    <a:cubicBezTo>
                      <a:pt x="174" y="1"/>
                      <a:pt x="1" y="174"/>
                      <a:pt x="1" y="387"/>
                    </a:cubicBezTo>
                    <a:lnTo>
                      <a:pt x="1" y="768"/>
                    </a:lnTo>
                    <a:cubicBezTo>
                      <a:pt x="1" y="981"/>
                      <a:pt x="174" y="1155"/>
                      <a:pt x="387" y="1155"/>
                    </a:cubicBezTo>
                    <a:lnTo>
                      <a:pt x="2011" y="1155"/>
                    </a:lnTo>
                    <a:cubicBezTo>
                      <a:pt x="2224" y="1155"/>
                      <a:pt x="2397" y="981"/>
                      <a:pt x="2397" y="768"/>
                    </a:cubicBezTo>
                    <a:lnTo>
                      <a:pt x="2397" y="387"/>
                    </a:lnTo>
                    <a:cubicBezTo>
                      <a:pt x="2397" y="174"/>
                      <a:pt x="2224"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55" name="Google Shape;3576;p64"/>
              <p:cNvSpPr/>
              <p:nvPr/>
            </p:nvSpPr>
            <p:spPr>
              <a:xfrm>
                <a:off x="1346812" y="1356575"/>
                <a:ext cx="34970" cy="147649"/>
              </a:xfrm>
              <a:custGeom>
                <a:avLst/>
                <a:gdLst/>
                <a:ahLst/>
                <a:cxnLst/>
                <a:rect l="l" t="t" r="r" b="b"/>
                <a:pathLst>
                  <a:path w="1256" h="5303" extrusionOk="0">
                    <a:moveTo>
                      <a:pt x="427" y="0"/>
                    </a:moveTo>
                    <a:cubicBezTo>
                      <a:pt x="191" y="0"/>
                      <a:pt x="0" y="192"/>
                      <a:pt x="0" y="427"/>
                    </a:cubicBezTo>
                    <a:lnTo>
                      <a:pt x="0" y="5302"/>
                    </a:lnTo>
                    <a:lnTo>
                      <a:pt x="1255" y="5302"/>
                    </a:lnTo>
                    <a:lnTo>
                      <a:pt x="1255" y="427"/>
                    </a:lnTo>
                    <a:cubicBezTo>
                      <a:pt x="1255" y="192"/>
                      <a:pt x="1064" y="0"/>
                      <a:pt x="8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56" name="Google Shape;3577;p64"/>
              <p:cNvSpPr/>
              <p:nvPr/>
            </p:nvSpPr>
            <p:spPr>
              <a:xfrm>
                <a:off x="1430424" y="1356575"/>
                <a:ext cx="34942" cy="147649"/>
              </a:xfrm>
              <a:custGeom>
                <a:avLst/>
                <a:gdLst/>
                <a:ahLst/>
                <a:cxnLst/>
                <a:rect l="l" t="t" r="r" b="b"/>
                <a:pathLst>
                  <a:path w="1255" h="5303" extrusionOk="0">
                    <a:moveTo>
                      <a:pt x="426" y="0"/>
                    </a:moveTo>
                    <a:cubicBezTo>
                      <a:pt x="191" y="0"/>
                      <a:pt x="0" y="192"/>
                      <a:pt x="0" y="427"/>
                    </a:cubicBezTo>
                    <a:lnTo>
                      <a:pt x="0" y="5302"/>
                    </a:lnTo>
                    <a:lnTo>
                      <a:pt x="1254" y="5302"/>
                    </a:lnTo>
                    <a:lnTo>
                      <a:pt x="1254" y="427"/>
                    </a:lnTo>
                    <a:cubicBezTo>
                      <a:pt x="1254" y="192"/>
                      <a:pt x="1064"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57" name="Google Shape;3578;p64"/>
              <p:cNvSpPr/>
              <p:nvPr/>
            </p:nvSpPr>
            <p:spPr>
              <a:xfrm>
                <a:off x="1346812" y="1376566"/>
                <a:ext cx="118581" cy="171426"/>
              </a:xfrm>
              <a:custGeom>
                <a:avLst/>
                <a:gdLst/>
                <a:ahLst/>
                <a:cxnLst/>
                <a:rect l="l" t="t" r="r" b="b"/>
                <a:pathLst>
                  <a:path w="4259" h="6157" extrusionOk="0">
                    <a:moveTo>
                      <a:pt x="2129" y="1"/>
                    </a:moveTo>
                    <a:cubicBezTo>
                      <a:pt x="953" y="1"/>
                      <a:pt x="0" y="954"/>
                      <a:pt x="0" y="2130"/>
                    </a:cubicBezTo>
                    <a:lnTo>
                      <a:pt x="0" y="5304"/>
                    </a:lnTo>
                    <a:cubicBezTo>
                      <a:pt x="0" y="5774"/>
                      <a:pt x="382" y="6156"/>
                      <a:pt x="854" y="6156"/>
                    </a:cubicBezTo>
                    <a:lnTo>
                      <a:pt x="3405" y="6156"/>
                    </a:lnTo>
                    <a:cubicBezTo>
                      <a:pt x="3875" y="6156"/>
                      <a:pt x="4258" y="5774"/>
                      <a:pt x="4258" y="5304"/>
                    </a:cubicBezTo>
                    <a:lnTo>
                      <a:pt x="4258" y="2130"/>
                    </a:lnTo>
                    <a:cubicBezTo>
                      <a:pt x="4258" y="954"/>
                      <a:pt x="3305"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58" name="Google Shape;3579;p64"/>
              <p:cNvSpPr/>
              <p:nvPr/>
            </p:nvSpPr>
            <p:spPr>
              <a:xfrm>
                <a:off x="1375128" y="1479251"/>
                <a:ext cx="61894" cy="40928"/>
              </a:xfrm>
              <a:custGeom>
                <a:avLst/>
                <a:gdLst/>
                <a:ahLst/>
                <a:cxnLst/>
                <a:rect l="l" t="t" r="r" b="b"/>
                <a:pathLst>
                  <a:path w="2223" h="1470" extrusionOk="0">
                    <a:moveTo>
                      <a:pt x="214" y="1"/>
                    </a:moveTo>
                    <a:cubicBezTo>
                      <a:pt x="97" y="1"/>
                      <a:pt x="1" y="97"/>
                      <a:pt x="1" y="214"/>
                    </a:cubicBezTo>
                    <a:lnTo>
                      <a:pt x="1" y="1257"/>
                    </a:lnTo>
                    <a:cubicBezTo>
                      <a:pt x="1" y="1374"/>
                      <a:pt x="97" y="1469"/>
                      <a:pt x="214" y="1469"/>
                    </a:cubicBezTo>
                    <a:lnTo>
                      <a:pt x="2009" y="1469"/>
                    </a:lnTo>
                    <a:cubicBezTo>
                      <a:pt x="2127" y="1469"/>
                      <a:pt x="2223" y="1374"/>
                      <a:pt x="2223" y="1257"/>
                    </a:cubicBezTo>
                    <a:lnTo>
                      <a:pt x="2223" y="214"/>
                    </a:lnTo>
                    <a:cubicBezTo>
                      <a:pt x="2223" y="97"/>
                      <a:pt x="2127" y="1"/>
                      <a:pt x="20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59" name="Google Shape;3580;p64"/>
              <p:cNvSpPr/>
              <p:nvPr/>
            </p:nvSpPr>
            <p:spPr>
              <a:xfrm>
                <a:off x="1385764" y="1409142"/>
                <a:ext cx="40650" cy="39258"/>
              </a:xfrm>
              <a:custGeom>
                <a:avLst/>
                <a:gdLst/>
                <a:ahLst/>
                <a:cxnLst/>
                <a:rect l="l" t="t" r="r" b="b"/>
                <a:pathLst>
                  <a:path w="1460" h="1410" extrusionOk="0">
                    <a:moveTo>
                      <a:pt x="730" y="1"/>
                    </a:moveTo>
                    <a:cubicBezTo>
                      <a:pt x="665" y="1"/>
                      <a:pt x="599" y="26"/>
                      <a:pt x="549" y="76"/>
                    </a:cubicBezTo>
                    <a:lnTo>
                      <a:pt x="100" y="524"/>
                    </a:lnTo>
                    <a:cubicBezTo>
                      <a:pt x="0" y="624"/>
                      <a:pt x="0" y="786"/>
                      <a:pt x="100" y="886"/>
                    </a:cubicBezTo>
                    <a:lnTo>
                      <a:pt x="549" y="1335"/>
                    </a:lnTo>
                    <a:cubicBezTo>
                      <a:pt x="599" y="1385"/>
                      <a:pt x="665" y="1410"/>
                      <a:pt x="730" y="1410"/>
                    </a:cubicBezTo>
                    <a:cubicBezTo>
                      <a:pt x="796" y="1410"/>
                      <a:pt x="861" y="1385"/>
                      <a:pt x="911" y="1335"/>
                    </a:cubicBezTo>
                    <a:lnTo>
                      <a:pt x="1359" y="886"/>
                    </a:lnTo>
                    <a:cubicBezTo>
                      <a:pt x="1459" y="786"/>
                      <a:pt x="1459" y="624"/>
                      <a:pt x="1359" y="524"/>
                    </a:cubicBezTo>
                    <a:lnTo>
                      <a:pt x="911" y="76"/>
                    </a:lnTo>
                    <a:cubicBezTo>
                      <a:pt x="861" y="26"/>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60" name="Google Shape;3581;p64"/>
              <p:cNvSpPr/>
              <p:nvPr/>
            </p:nvSpPr>
            <p:spPr>
              <a:xfrm>
                <a:off x="1406758" y="1440577"/>
                <a:ext cx="28" cy="28"/>
              </a:xfrm>
              <a:custGeom>
                <a:avLst/>
                <a:gdLst/>
                <a:ahLst/>
                <a:cxnLst/>
                <a:rect l="l" t="t" r="r" b="b"/>
                <a:pathLst>
                  <a:path w="1" h="1" extrusionOk="0">
                    <a:moveTo>
                      <a:pt x="0" y="1"/>
                    </a:move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61" name="Google Shape;3582;p64"/>
              <p:cNvSpPr/>
              <p:nvPr/>
            </p:nvSpPr>
            <p:spPr>
              <a:xfrm>
                <a:off x="1682904" y="1089700"/>
                <a:ext cx="75759" cy="63175"/>
              </a:xfrm>
              <a:custGeom>
                <a:avLst/>
                <a:gdLst/>
                <a:ahLst/>
                <a:cxnLst/>
                <a:rect l="l" t="t" r="r" b="b"/>
                <a:pathLst>
                  <a:path w="2721" h="2269" extrusionOk="0">
                    <a:moveTo>
                      <a:pt x="1711" y="0"/>
                    </a:moveTo>
                    <a:cubicBezTo>
                      <a:pt x="1584" y="0"/>
                      <a:pt x="1456" y="28"/>
                      <a:pt x="1333" y="86"/>
                    </a:cubicBezTo>
                    <a:lnTo>
                      <a:pt x="138" y="653"/>
                    </a:lnTo>
                    <a:cubicBezTo>
                      <a:pt x="42" y="698"/>
                      <a:pt x="0" y="814"/>
                      <a:pt x="47" y="910"/>
                    </a:cubicBezTo>
                    <a:lnTo>
                      <a:pt x="638" y="2158"/>
                    </a:lnTo>
                    <a:cubicBezTo>
                      <a:pt x="672" y="2227"/>
                      <a:pt x="741" y="2268"/>
                      <a:pt x="813" y="2268"/>
                    </a:cubicBezTo>
                    <a:cubicBezTo>
                      <a:pt x="840" y="2268"/>
                      <a:pt x="869" y="2262"/>
                      <a:pt x="896" y="2249"/>
                    </a:cubicBezTo>
                    <a:lnTo>
                      <a:pt x="2091" y="1683"/>
                    </a:lnTo>
                    <a:cubicBezTo>
                      <a:pt x="2532" y="1473"/>
                      <a:pt x="2720" y="947"/>
                      <a:pt x="2510" y="506"/>
                    </a:cubicBezTo>
                    <a:cubicBezTo>
                      <a:pt x="2360" y="187"/>
                      <a:pt x="2042" y="0"/>
                      <a:pt x="1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62" name="Google Shape;3583;p64"/>
              <p:cNvSpPr/>
              <p:nvPr/>
            </p:nvSpPr>
            <p:spPr>
              <a:xfrm>
                <a:off x="1643701" y="1140207"/>
                <a:ext cx="28761" cy="21021"/>
              </a:xfrm>
              <a:custGeom>
                <a:avLst/>
                <a:gdLst/>
                <a:ahLst/>
                <a:cxnLst/>
                <a:rect l="l" t="t" r="r" b="b"/>
                <a:pathLst>
                  <a:path w="1033" h="755" extrusionOk="0">
                    <a:moveTo>
                      <a:pt x="702" y="0"/>
                    </a:moveTo>
                    <a:cubicBezTo>
                      <a:pt x="661" y="0"/>
                      <a:pt x="619" y="9"/>
                      <a:pt x="579" y="28"/>
                    </a:cubicBezTo>
                    <a:lnTo>
                      <a:pt x="208" y="202"/>
                    </a:lnTo>
                    <a:cubicBezTo>
                      <a:pt x="64" y="270"/>
                      <a:pt x="1" y="442"/>
                      <a:pt x="69" y="588"/>
                    </a:cubicBezTo>
                    <a:cubicBezTo>
                      <a:pt x="119" y="692"/>
                      <a:pt x="224" y="755"/>
                      <a:pt x="333" y="755"/>
                    </a:cubicBezTo>
                    <a:cubicBezTo>
                      <a:pt x="374" y="755"/>
                      <a:pt x="416" y="745"/>
                      <a:pt x="456" y="727"/>
                    </a:cubicBezTo>
                    <a:lnTo>
                      <a:pt x="825" y="552"/>
                    </a:lnTo>
                    <a:cubicBezTo>
                      <a:pt x="970" y="484"/>
                      <a:pt x="1033" y="312"/>
                      <a:pt x="964" y="167"/>
                    </a:cubicBezTo>
                    <a:cubicBezTo>
                      <a:pt x="915" y="62"/>
                      <a:pt x="811" y="0"/>
                      <a:pt x="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63" name="Google Shape;3584;p64"/>
              <p:cNvSpPr/>
              <p:nvPr/>
            </p:nvSpPr>
            <p:spPr>
              <a:xfrm>
                <a:off x="1664222" y="1163818"/>
                <a:ext cx="24808" cy="25782"/>
              </a:xfrm>
              <a:custGeom>
                <a:avLst/>
                <a:gdLst/>
                <a:ahLst/>
                <a:cxnLst/>
                <a:rect l="l" t="t" r="r" b="b"/>
                <a:pathLst>
                  <a:path w="891" h="926" extrusionOk="0">
                    <a:moveTo>
                      <a:pt x="561" y="1"/>
                    </a:moveTo>
                    <a:cubicBezTo>
                      <a:pt x="467" y="1"/>
                      <a:pt x="375" y="46"/>
                      <a:pt x="319" y="130"/>
                    </a:cubicBezTo>
                    <a:lnTo>
                      <a:pt x="90" y="474"/>
                    </a:lnTo>
                    <a:cubicBezTo>
                      <a:pt x="1" y="607"/>
                      <a:pt x="37" y="787"/>
                      <a:pt x="170" y="876"/>
                    </a:cubicBezTo>
                    <a:cubicBezTo>
                      <a:pt x="219" y="909"/>
                      <a:pt x="275" y="925"/>
                      <a:pt x="331" y="925"/>
                    </a:cubicBezTo>
                    <a:cubicBezTo>
                      <a:pt x="424" y="925"/>
                      <a:pt x="516" y="880"/>
                      <a:pt x="573" y="796"/>
                    </a:cubicBezTo>
                    <a:lnTo>
                      <a:pt x="802" y="452"/>
                    </a:lnTo>
                    <a:cubicBezTo>
                      <a:pt x="891" y="319"/>
                      <a:pt x="854" y="138"/>
                      <a:pt x="721" y="49"/>
                    </a:cubicBezTo>
                    <a:cubicBezTo>
                      <a:pt x="672" y="16"/>
                      <a:pt x="616" y="1"/>
                      <a:pt x="5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64" name="Google Shape;3585;p64"/>
              <p:cNvSpPr/>
              <p:nvPr/>
            </p:nvSpPr>
            <p:spPr>
              <a:xfrm>
                <a:off x="1635627" y="1111167"/>
                <a:ext cx="28483" cy="17402"/>
              </a:xfrm>
              <a:custGeom>
                <a:avLst/>
                <a:gdLst/>
                <a:ahLst/>
                <a:cxnLst/>
                <a:rect l="l" t="t" r="r" b="b"/>
                <a:pathLst>
                  <a:path w="1023" h="625" extrusionOk="0">
                    <a:moveTo>
                      <a:pt x="307" y="1"/>
                    </a:moveTo>
                    <a:cubicBezTo>
                      <a:pt x="159" y="1"/>
                      <a:pt x="33" y="112"/>
                      <a:pt x="18" y="262"/>
                    </a:cubicBezTo>
                    <a:cubicBezTo>
                      <a:pt x="1" y="421"/>
                      <a:pt x="116" y="563"/>
                      <a:pt x="276" y="580"/>
                    </a:cubicBezTo>
                    <a:lnTo>
                      <a:pt x="687" y="622"/>
                    </a:lnTo>
                    <a:cubicBezTo>
                      <a:pt x="697" y="623"/>
                      <a:pt x="708" y="624"/>
                      <a:pt x="718" y="624"/>
                    </a:cubicBezTo>
                    <a:cubicBezTo>
                      <a:pt x="864" y="624"/>
                      <a:pt x="991" y="513"/>
                      <a:pt x="1006" y="363"/>
                    </a:cubicBezTo>
                    <a:cubicBezTo>
                      <a:pt x="1023" y="204"/>
                      <a:pt x="907" y="62"/>
                      <a:pt x="747" y="45"/>
                    </a:cubicBezTo>
                    <a:lnTo>
                      <a:pt x="336" y="2"/>
                    </a:lnTo>
                    <a:cubicBezTo>
                      <a:pt x="326" y="1"/>
                      <a:pt x="316" y="1"/>
                      <a:pt x="3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grpSp>
      </p:grpSp>
      <p:grpSp>
        <p:nvGrpSpPr>
          <p:cNvPr id="17" name="Google Shape;2390;p42"/>
          <p:cNvGrpSpPr/>
          <p:nvPr/>
        </p:nvGrpSpPr>
        <p:grpSpPr>
          <a:xfrm rot="-1837553" flipH="1">
            <a:off x="8233082" y="3907583"/>
            <a:ext cx="1513811" cy="2029860"/>
            <a:chOff x="1400935" y="1333409"/>
            <a:chExt cx="760984" cy="1020399"/>
          </a:xfrm>
        </p:grpSpPr>
        <p:sp>
          <p:nvSpPr>
            <p:cNvPr id="18" name="Google Shape;2391;p42"/>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19" name="Google Shape;2392;p42"/>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0" name="Google Shape;2393;p42"/>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 name="Google Shape;2394;p42"/>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2" name="Google Shape;2395;p42"/>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3" name="Google Shape;2396;p42"/>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4" name="Google Shape;2397;p42"/>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5" name="Google Shape;2398;p42"/>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6" name="Google Shape;2399;p42"/>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7" name="Google Shape;2400;p42"/>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8" name="Google Shape;2401;p42"/>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9" name="Google Shape;2402;p42"/>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30" name="Google Shape;2403;p42"/>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31" name="Google Shape;2404;p42"/>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grpSp>
      <p:grpSp>
        <p:nvGrpSpPr>
          <p:cNvPr id="14" name="Google Shape;3330;p62"/>
          <p:cNvGrpSpPr/>
          <p:nvPr/>
        </p:nvGrpSpPr>
        <p:grpSpPr>
          <a:xfrm>
            <a:off x="4074160" y="1430020"/>
            <a:ext cx="1038860" cy="2183130"/>
            <a:chOff x="2332850" y="1508965"/>
            <a:chExt cx="495799" cy="870474"/>
          </a:xfrm>
        </p:grpSpPr>
        <p:sp>
          <p:nvSpPr>
            <p:cNvPr id="15" name="Google Shape;3331;p62"/>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16" name="Google Shape;3332;p62"/>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33" name="Google Shape;3333;p62"/>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34" name="Google Shape;3334;p62"/>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35" name="Google Shape;3335;p62"/>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36" name="Google Shape;3336;p62"/>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37" name="Google Shape;3337;p62"/>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38" name="Google Shape;3338;p62"/>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39" name="Google Shape;3339;p62"/>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40" name="Google Shape;3340;p62"/>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42" name="Google Shape;3341;p62"/>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43" name="Google Shape;3342;p62"/>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78"/>
                                        </p:tgtEl>
                                        <p:attrNameLst>
                                          <p:attrName>style.visibility</p:attrName>
                                        </p:attrNameLst>
                                      </p:cBhvr>
                                      <p:to>
                                        <p:strVal val="visible"/>
                                      </p:to>
                                    </p:set>
                                    <p:animEffect transition="in" filter="wipe(left)">
                                      <p:cBhvr>
                                        <p:cTn id="7" dur="1500"/>
                                        <p:tgtEl>
                                          <p:spTgt spid="2278"/>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1500"/>
                                        <p:tgtEl>
                                          <p:spTgt spid="41"/>
                                        </p:tgtEl>
                                      </p:cBhvr>
                                    </p:animEffect>
                                  </p:childTnLst>
                                </p:cTn>
                              </p:par>
                              <p:par>
                                <p:cTn id="11" presetID="10" presetClass="entr" presetSubtype="0" fill="hold"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365"/>
                                        </p:tgtEl>
                                        <p:attrNameLst>
                                          <p:attrName>style.visibility</p:attrName>
                                        </p:attrNameLst>
                                      </p:cBhvr>
                                      <p:to>
                                        <p:strVal val="visible"/>
                                      </p:to>
                                    </p:set>
                                    <p:anim calcmode="lin" valueType="num">
                                      <p:cBhvr>
                                        <p:cTn id="18" dur="1000" fill="hold"/>
                                        <p:tgtEl>
                                          <p:spTgt spid="2365"/>
                                        </p:tgtEl>
                                        <p:attrNameLst>
                                          <p:attrName>ppt_w</p:attrName>
                                        </p:attrNameLst>
                                      </p:cBhvr>
                                      <p:tavLst>
                                        <p:tav tm="0">
                                          <p:val>
                                            <p:fltVal val="0"/>
                                          </p:val>
                                        </p:tav>
                                        <p:tav tm="100000">
                                          <p:val>
                                            <p:strVal val="#ppt_w"/>
                                          </p:val>
                                        </p:tav>
                                      </p:tavLst>
                                    </p:anim>
                                    <p:anim calcmode="lin" valueType="num">
                                      <p:cBhvr>
                                        <p:cTn id="19" dur="1000" fill="hold"/>
                                        <p:tgtEl>
                                          <p:spTgt spid="2365"/>
                                        </p:tgtEl>
                                        <p:attrNameLst>
                                          <p:attrName>ppt_h</p:attrName>
                                        </p:attrNameLst>
                                      </p:cBhvr>
                                      <p:tavLst>
                                        <p:tav tm="0">
                                          <p:val>
                                            <p:fltVal val="0"/>
                                          </p:val>
                                        </p:tav>
                                        <p:tav tm="100000">
                                          <p:val>
                                            <p:strVal val="#ppt_h"/>
                                          </p:val>
                                        </p:tav>
                                      </p:tavLst>
                                    </p:anim>
                                    <p:animEffect transition="in" filter="fade">
                                      <p:cBhvr>
                                        <p:cTn id="20" dur="1000"/>
                                        <p:tgtEl>
                                          <p:spTgt spid="236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366"/>
                                        </p:tgtEl>
                                        <p:attrNameLst>
                                          <p:attrName>style.visibility</p:attrName>
                                        </p:attrNameLst>
                                      </p:cBhvr>
                                      <p:to>
                                        <p:strVal val="visible"/>
                                      </p:to>
                                    </p:set>
                                    <p:anim calcmode="lin" valueType="num">
                                      <p:cBhvr>
                                        <p:cTn id="25" dur="1000" fill="hold"/>
                                        <p:tgtEl>
                                          <p:spTgt spid="2366"/>
                                        </p:tgtEl>
                                        <p:attrNameLst>
                                          <p:attrName>ppt_w</p:attrName>
                                        </p:attrNameLst>
                                      </p:cBhvr>
                                      <p:tavLst>
                                        <p:tav tm="0">
                                          <p:val>
                                            <p:fltVal val="0"/>
                                          </p:val>
                                        </p:tav>
                                        <p:tav tm="100000">
                                          <p:val>
                                            <p:strVal val="#ppt_w"/>
                                          </p:val>
                                        </p:tav>
                                      </p:tavLst>
                                    </p:anim>
                                    <p:anim calcmode="lin" valueType="num">
                                      <p:cBhvr>
                                        <p:cTn id="26" dur="1000" fill="hold"/>
                                        <p:tgtEl>
                                          <p:spTgt spid="2366"/>
                                        </p:tgtEl>
                                        <p:attrNameLst>
                                          <p:attrName>ppt_h</p:attrName>
                                        </p:attrNameLst>
                                      </p:cBhvr>
                                      <p:tavLst>
                                        <p:tav tm="0">
                                          <p:val>
                                            <p:fltVal val="0"/>
                                          </p:val>
                                        </p:tav>
                                        <p:tav tm="100000">
                                          <p:val>
                                            <p:strVal val="#ppt_h"/>
                                          </p:val>
                                        </p:tav>
                                      </p:tavLst>
                                    </p:anim>
                                    <p:animEffect transition="in" filter="fade">
                                      <p:cBhvr>
                                        <p:cTn id="27" dur="1000"/>
                                        <p:tgtEl>
                                          <p:spTgt spid="236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367"/>
                                        </p:tgtEl>
                                        <p:attrNameLst>
                                          <p:attrName>style.visibility</p:attrName>
                                        </p:attrNameLst>
                                      </p:cBhvr>
                                      <p:to>
                                        <p:strVal val="visible"/>
                                      </p:to>
                                    </p:set>
                                    <p:anim calcmode="lin" valueType="num">
                                      <p:cBhvr>
                                        <p:cTn id="32" dur="1000" fill="hold"/>
                                        <p:tgtEl>
                                          <p:spTgt spid="2367"/>
                                        </p:tgtEl>
                                        <p:attrNameLst>
                                          <p:attrName>ppt_w</p:attrName>
                                        </p:attrNameLst>
                                      </p:cBhvr>
                                      <p:tavLst>
                                        <p:tav tm="0">
                                          <p:val>
                                            <p:fltVal val="0"/>
                                          </p:val>
                                        </p:tav>
                                        <p:tav tm="100000">
                                          <p:val>
                                            <p:strVal val="#ppt_w"/>
                                          </p:val>
                                        </p:tav>
                                      </p:tavLst>
                                    </p:anim>
                                    <p:anim calcmode="lin" valueType="num">
                                      <p:cBhvr>
                                        <p:cTn id="33" dur="1000" fill="hold"/>
                                        <p:tgtEl>
                                          <p:spTgt spid="2367"/>
                                        </p:tgtEl>
                                        <p:attrNameLst>
                                          <p:attrName>ppt_h</p:attrName>
                                        </p:attrNameLst>
                                      </p:cBhvr>
                                      <p:tavLst>
                                        <p:tav tm="0">
                                          <p:val>
                                            <p:fltVal val="0"/>
                                          </p:val>
                                        </p:tav>
                                        <p:tav tm="100000">
                                          <p:val>
                                            <p:strVal val="#ppt_h"/>
                                          </p:val>
                                        </p:tav>
                                      </p:tavLst>
                                    </p:anim>
                                    <p:animEffect transition="in" filter="fade">
                                      <p:cBhvr>
                                        <p:cTn id="34" dur="1000"/>
                                        <p:tgtEl>
                                          <p:spTgt spid="236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68"/>
                                        </p:tgtEl>
                                        <p:attrNameLst>
                                          <p:attrName>style.visibility</p:attrName>
                                        </p:attrNameLst>
                                      </p:cBhvr>
                                      <p:to>
                                        <p:strVal val="visible"/>
                                      </p:to>
                                    </p:set>
                                    <p:anim calcmode="lin" valueType="num">
                                      <p:cBhvr>
                                        <p:cTn id="39" dur="1000" fill="hold"/>
                                        <p:tgtEl>
                                          <p:spTgt spid="2368"/>
                                        </p:tgtEl>
                                        <p:attrNameLst>
                                          <p:attrName>ppt_w</p:attrName>
                                        </p:attrNameLst>
                                      </p:cBhvr>
                                      <p:tavLst>
                                        <p:tav tm="0">
                                          <p:val>
                                            <p:fltVal val="0"/>
                                          </p:val>
                                        </p:tav>
                                        <p:tav tm="100000">
                                          <p:val>
                                            <p:strVal val="#ppt_w"/>
                                          </p:val>
                                        </p:tav>
                                      </p:tavLst>
                                    </p:anim>
                                    <p:anim calcmode="lin" valueType="num">
                                      <p:cBhvr>
                                        <p:cTn id="40" dur="1000" fill="hold"/>
                                        <p:tgtEl>
                                          <p:spTgt spid="2368"/>
                                        </p:tgtEl>
                                        <p:attrNameLst>
                                          <p:attrName>ppt_h</p:attrName>
                                        </p:attrNameLst>
                                      </p:cBhvr>
                                      <p:tavLst>
                                        <p:tav tm="0">
                                          <p:val>
                                            <p:fltVal val="0"/>
                                          </p:val>
                                        </p:tav>
                                        <p:tav tm="100000">
                                          <p:val>
                                            <p:strVal val="#ppt_h"/>
                                          </p:val>
                                        </p:tav>
                                      </p:tavLst>
                                    </p:anim>
                                    <p:animEffect transition="in" filter="fade">
                                      <p:cBhvr>
                                        <p:cTn id="41" dur="1000"/>
                                        <p:tgtEl>
                                          <p:spTgt spid="2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8"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40"/>
          <p:cNvSpPr txBox="1">
            <a:spLocks noGrp="1"/>
          </p:cNvSpPr>
          <p:nvPr>
            <p:ph type="title"/>
          </p:nvPr>
        </p:nvSpPr>
        <p:spPr>
          <a:xfrm>
            <a:off x="720000" y="20172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t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II.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Nội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dung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giải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pháp</a:t>
            </a:r>
            <a:r>
              <a:rPr lang="en-US" dirty="0">
                <a:highlight>
                  <a:schemeClr val="dk2"/>
                </a:highlight>
                <a:latin typeface="Arial" panose="020B0604020202020204" pitchFamily="34" charset="0"/>
                <a:cs typeface="Arial" panose="020B0604020202020204" pitchFamily="34" charset="0"/>
                <a:sym typeface="+mn-ea"/>
              </a:rPr>
              <a:t> </a:t>
            </a:r>
            <a:endParaRPr dirty="0">
              <a:latin typeface="Arial" panose="020B0604020202020204" pitchFamily="34" charset="0"/>
              <a:cs typeface="Arial" panose="020B0604020202020204" pitchFamily="34" charset="0"/>
            </a:endParaRPr>
          </a:p>
        </p:txBody>
      </p:sp>
      <p:sp>
        <p:nvSpPr>
          <p:cNvPr id="2283" name="Google Shape;2283;p40"/>
          <p:cNvSpPr/>
          <p:nvPr/>
        </p:nvSpPr>
        <p:spPr>
          <a:xfrm>
            <a:off x="7379997" y="53949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4" name="Google Shape;2284;p40"/>
          <p:cNvSpPr/>
          <p:nvPr/>
        </p:nvSpPr>
        <p:spPr>
          <a:xfrm>
            <a:off x="915966" y="4180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5" name="Google Shape;2285;p40"/>
          <p:cNvSpPr/>
          <p:nvPr/>
        </p:nvSpPr>
        <p:spPr>
          <a:xfrm>
            <a:off x="1360428" y="46040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7" name="Google Shape;2390;p42"/>
          <p:cNvGrpSpPr/>
          <p:nvPr/>
        </p:nvGrpSpPr>
        <p:grpSpPr>
          <a:xfrm rot="-1837553" flipH="1">
            <a:off x="8233082" y="3907583"/>
            <a:ext cx="1513811" cy="2029860"/>
            <a:chOff x="1400935" y="1333409"/>
            <a:chExt cx="760984" cy="1020399"/>
          </a:xfrm>
        </p:grpSpPr>
        <p:sp>
          <p:nvSpPr>
            <p:cNvPr id="18" name="Google Shape;2391;p42"/>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2392;p42"/>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393;p42"/>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394;p42"/>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395;p42"/>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96;p42"/>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397;p42"/>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398;p42"/>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399;p42"/>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400;p42"/>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401;p42"/>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402;p42"/>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2403;p42"/>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2404;p42"/>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2" name="Google Shape;2405;p42"/>
          <p:cNvSpPr/>
          <p:nvPr/>
        </p:nvSpPr>
        <p:spPr>
          <a:xfrm rot="144386">
            <a:off x="5858321" y="4136962"/>
            <a:ext cx="1770886" cy="1490097"/>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2281;p40"/>
          <p:cNvSpPr txBox="1"/>
          <p:nvPr/>
        </p:nvSpPr>
        <p:spPr>
          <a:xfrm>
            <a:off x="719321" y="945290"/>
            <a:ext cx="6240719" cy="5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Bebas Neue" panose="020B0606020202050201"/>
              <a:buNone/>
              <a:defRPr sz="2400" b="1" i="0" u="none" strike="noStrike" cap="none">
                <a:solidFill>
                  <a:schemeClr val="accent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L="1371600" marR="0" lvl="2"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L="1828800" marR="0" lvl="3"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L="2286000" marR="0" lvl="4"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L="2743200" marR="0" lvl="5"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L="3200400" marR="0" lvl="6"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L="3657600" marR="0" lvl="7"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L="4114800" marR="0" lvl="8"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marL="0" indent="0" algn="l"/>
            <a:r>
              <a:rPr lang="vi-VN" sz="2100" b="0" dirty="0">
                <a:solidFill>
                  <a:schemeClr val="accent1">
                    <a:lumMod val="75000"/>
                  </a:schemeClr>
                </a:solidFill>
                <a:latin typeface="Times New Roman" panose="02020603050405020304" charset="0"/>
                <a:cs typeface="Times New Roman" panose="02020603050405020304" charset="0"/>
              </a:rPr>
              <a:t>4. Thường xuyên phối hợp với Phụ huynh học sinh</a:t>
            </a:r>
            <a:endParaRPr lang="vi-VN" sz="2100" b="0" dirty="0">
              <a:solidFill>
                <a:schemeClr val="accent1">
                  <a:lumMod val="75000"/>
                </a:schemeClr>
              </a:solidFill>
              <a:latin typeface="Times New Roman" panose="02020603050405020304" charset="0"/>
              <a:cs typeface="Times New Roman" panose="02020603050405020304" charset="0"/>
            </a:endParaRPr>
          </a:p>
        </p:txBody>
      </p:sp>
      <p:sp>
        <p:nvSpPr>
          <p:cNvPr id="2" name="Rounded Rectangle 1"/>
          <p:cNvSpPr>
            <a:spLocks noChangeAspect="1"/>
          </p:cNvSpPr>
          <p:nvPr>
            <p:custDataLst>
              <p:tags r:id="rId1"/>
            </p:custDataLst>
          </p:nvPr>
        </p:nvSpPr>
        <p:spPr>
          <a:xfrm>
            <a:off x="5245288" y="1944582"/>
            <a:ext cx="3371544" cy="2297691"/>
          </a:xfrm>
          <a:prstGeom prst="roundRect">
            <a:avLst/>
          </a:prstGeom>
          <a:blipFill dpi="0" rotWithShape="0">
            <a:blip r:embed="rId2">
              <a:extLst>
                <a:ext uri="{28A0092B-C50C-407E-A947-70E740481C1C}">
                  <a14:useLocalDpi xmlns:a14="http://schemas.microsoft.com/office/drawing/2010/main" val="0"/>
                </a:ext>
              </a:extLst>
            </a:blip>
            <a:srcRect/>
            <a:stretch>
              <a:fillRect l="-18150" r="-18150"/>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2706;p50"/>
          <p:cNvSpPr txBox="1">
            <a:spLocks noGrp="1"/>
          </p:cNvSpPr>
          <p:nvPr>
            <p:ph type="subTitle" idx="1"/>
          </p:nvPr>
        </p:nvSpPr>
        <p:spPr>
          <a:xfrm>
            <a:off x="659765" y="2649855"/>
            <a:ext cx="4338955" cy="702310"/>
          </a:xfrm>
          <a:prstGeom prst="rect">
            <a:avLst/>
          </a:prstGeom>
        </p:spPr>
        <p:txBody>
          <a:bodyPr spcFirstLastPara="1" wrap="square" lIns="91425" tIns="91425" rIns="91425" bIns="91425" anchor="t" anchorCtr="0">
            <a:noAutofit/>
          </a:bodyPr>
          <a:lstStyle/>
          <a:p>
            <a:pPr marL="285750" lvl="0" indent="-285750" algn="just">
              <a:buClr>
                <a:schemeClr val="accent1"/>
              </a:buClr>
              <a:buSzPct val="150000"/>
              <a:buFont typeface="Arial" panose="020B0604020202020204" pitchFamily="34" charset="0"/>
              <a:buChar char="•"/>
            </a:pPr>
            <a:r>
              <a:rPr lang="vi-VN" sz="1600" dirty="0">
                <a:solidFill>
                  <a:srgbClr val="5B638B"/>
                </a:solidFill>
                <a:latin typeface="Times New Roman" panose="02020603050405020304" charset="0"/>
                <a:cs typeface="Times New Roman" panose="02020603050405020304" charset="0"/>
              </a:rPr>
              <a:t>Giáo viên thường xuyên trao đổi hàng ngày với phụ huynh: gặp trực tiếp, qua điện thoại, lập nhóm zalo lớp để nắm bắt tình hình kịp </a:t>
            </a:r>
            <a:r>
              <a:rPr lang="vi-VN" sz="1600" dirty="0">
                <a:solidFill>
                  <a:srgbClr val="5B638B"/>
                </a:solidFill>
                <a:latin typeface="Times New Roman" panose="02020603050405020304" charset="0"/>
                <a:cs typeface="Times New Roman" panose="02020603050405020304" charset="0"/>
              </a:rPr>
              <a:t>thời.</a:t>
            </a:r>
            <a:endParaRPr lang="vi-VN" sz="1600" dirty="0">
              <a:solidFill>
                <a:srgbClr val="5B638B"/>
              </a:solidFill>
              <a:latin typeface="Times New Roman" panose="02020603050405020304" charset="0"/>
              <a:cs typeface="Times New Roman" panose="02020603050405020304" charset="0"/>
            </a:endParaRPr>
          </a:p>
        </p:txBody>
      </p:sp>
      <p:sp>
        <p:nvSpPr>
          <p:cNvPr id="4" name="Google Shape;2706;p50"/>
          <p:cNvSpPr txBox="1"/>
          <p:nvPr/>
        </p:nvSpPr>
        <p:spPr>
          <a:xfrm>
            <a:off x="659765" y="3637280"/>
            <a:ext cx="4338955" cy="7023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Varela Round" panose="00000500000000000000"/>
              <a:buNone/>
              <a:defRPr sz="16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285750" indent="-285750" algn="just">
              <a:buClr>
                <a:schemeClr val="accent1"/>
              </a:buClr>
              <a:buSzPct val="150000"/>
              <a:buFont typeface="Arial" panose="020B0604020202020204" pitchFamily="34" charset="0"/>
              <a:buChar char="•"/>
            </a:pPr>
            <a:r>
              <a:rPr lang="vi-VN" dirty="0">
                <a:solidFill>
                  <a:srgbClr val="5B638B"/>
                </a:solidFill>
                <a:latin typeface="Times New Roman" panose="02020603050405020304" charset="0"/>
                <a:cs typeface="Times New Roman" panose="02020603050405020304" charset="0"/>
              </a:rPr>
              <a:t>Động viên, phối hợp với phụ huynh cùng rèn nề nếp cho học sinh hàng ngày ở nhà cũng như ở trường. </a:t>
            </a:r>
            <a:endParaRPr lang="vi-VN" dirty="0">
              <a:solidFill>
                <a:srgbClr val="5B638B"/>
              </a:solidFill>
              <a:latin typeface="Times New Roman" panose="02020603050405020304" charset="0"/>
              <a:cs typeface="Times New Roman" panose="02020603050405020304" charset="0"/>
            </a:endParaRPr>
          </a:p>
        </p:txBody>
      </p:sp>
      <p:sp>
        <p:nvSpPr>
          <p:cNvPr id="6" name="Google Shape;2706;p50"/>
          <p:cNvSpPr txBox="1">
            <a:spLocks noGrp="1"/>
          </p:cNvSpPr>
          <p:nvPr/>
        </p:nvSpPr>
        <p:spPr>
          <a:xfrm>
            <a:off x="659765" y="1574165"/>
            <a:ext cx="4406265" cy="90297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285750" lvl="0" indent="-285750" algn="just">
              <a:buClr>
                <a:schemeClr val="accent1"/>
              </a:buClr>
              <a:buSzPct val="150000"/>
              <a:buFont typeface="Arial" panose="020B0604020202020204" pitchFamily="34" charset="0"/>
              <a:buChar char="•"/>
            </a:pPr>
            <a:r>
              <a:rPr lang="vi-VN" sz="1600" dirty="0">
                <a:solidFill>
                  <a:srgbClr val="5B638B"/>
                </a:solidFill>
                <a:latin typeface="Times New Roman" panose="02020603050405020304" charset="0"/>
                <a:cs typeface="Times New Roman" panose="02020603050405020304" charset="0"/>
              </a:rPr>
              <a:t>Gia đình đóng vai trò quan trọng cho việc xây dựng nề nếp học tập cho học sinh, cần có sự phối hợp chặt chẽ giữa giáo viên và học sinh.</a:t>
            </a:r>
            <a:endParaRPr lang="vi-VN" sz="1600" dirty="0">
              <a:solidFill>
                <a:srgbClr val="5B638B"/>
              </a:solidFill>
              <a:latin typeface="Times New Roman" panose="02020603050405020304" charset="0"/>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78"/>
                                        </p:tgtEl>
                                        <p:attrNameLst>
                                          <p:attrName>style.visibility</p:attrName>
                                        </p:attrNameLst>
                                      </p:cBhvr>
                                      <p:to>
                                        <p:strVal val="visible"/>
                                      </p:to>
                                    </p:set>
                                    <p:animEffect transition="in" filter="wipe(left)">
                                      <p:cBhvr>
                                        <p:cTn id="7" dur="1500"/>
                                        <p:tgtEl>
                                          <p:spTgt spid="2278"/>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1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ox(in)">
                                      <p:cBhvr>
                                        <p:cTn id="23" dur="20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8" grpId="0"/>
      <p:bldP spid="41" grpId="0"/>
      <p:bldP spid="6" grpId="0"/>
      <p:bldP spid="2" grpId="0" animBg="1"/>
      <p:bldP spid="3"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78" name="Google Shape;2278;p40"/>
          <p:cNvSpPr txBox="1">
            <a:spLocks noGrp="1"/>
          </p:cNvSpPr>
          <p:nvPr/>
        </p:nvSpPr>
        <p:spPr>
          <a:xfrm>
            <a:off x="720000" y="201720"/>
            <a:ext cx="7704000" cy="572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rela Round" panose="00000500000000000000"/>
              <a:buNone/>
              <a:defRPr sz="3500" b="1" i="0" u="none" strike="noStrike" cap="none">
                <a:solidFill>
                  <a:schemeClr val="dk1"/>
                </a:solidFill>
                <a:highlight>
                  <a:schemeClr val="dk2"/>
                </a:highlight>
                <a:latin typeface="Varela Round" panose="00000500000000000000"/>
                <a:ea typeface="Varela Round" panose="00000500000000000000"/>
                <a:cs typeface="Varela Round" panose="00000500000000000000"/>
                <a:sym typeface="Varela Round" panose="00000500000000000000"/>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lvl="0" indent="0" algn="l" rtl="0">
              <a:spcBef>
                <a:spcPts val="0"/>
              </a:spcBef>
              <a:spcAft>
                <a:spcPts val="0"/>
              </a:spcAft>
              <a:buNone/>
            </a:pPr>
            <a:r>
              <a:rPr lang="vi-VN" alt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II.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Nội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dung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giải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pháp</a:t>
            </a:r>
            <a:r>
              <a:rPr lang="en-US" dirty="0">
                <a:highlight>
                  <a:schemeClr val="dk2"/>
                </a:highlight>
                <a:latin typeface="Arial" panose="020B0604020202020204" pitchFamily="34" charset="0"/>
                <a:cs typeface="Arial" panose="020B0604020202020204" pitchFamily="34" charset="0"/>
                <a:sym typeface="+mn-ea"/>
              </a:rPr>
              <a:t> </a:t>
            </a:r>
            <a:endParaRPr dirty="0">
              <a:latin typeface="Arial" panose="020B0604020202020204" pitchFamily="34" charset="0"/>
              <a:cs typeface="Arial" panose="020B0604020202020204" pitchFamily="34" charset="0"/>
            </a:endParaRPr>
          </a:p>
        </p:txBody>
      </p:sp>
      <p:sp>
        <p:nvSpPr>
          <p:cNvPr id="41" name="Google Shape;2281;p40"/>
          <p:cNvSpPr txBox="1"/>
          <p:nvPr/>
        </p:nvSpPr>
        <p:spPr>
          <a:xfrm>
            <a:off x="719455" y="1112520"/>
            <a:ext cx="8210550" cy="80073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Bebas Neue" panose="020B0606020202050201"/>
              <a:buNone/>
              <a:defRPr sz="2400" b="1" i="0" u="none" strike="noStrike" cap="none">
                <a:solidFill>
                  <a:schemeClr val="accent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L="1371600" marR="0" lvl="2"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L="1828800" marR="0" lvl="3"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L="2286000" marR="0" lvl="4"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L="2743200" marR="0" lvl="5"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L="3200400" marR="0" lvl="6"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L="3657600" marR="0" lvl="7"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L="4114800" marR="0" lvl="8"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marL="0" indent="0" algn="l"/>
            <a:r>
              <a:rPr lang="vi-VN" sz="2100" b="0" dirty="0">
                <a:solidFill>
                  <a:schemeClr val="accent1">
                    <a:lumMod val="75000"/>
                  </a:schemeClr>
                </a:solidFill>
                <a:latin typeface="Times New Roman" panose="02020603050405020304" charset="0"/>
                <a:cs typeface="Times New Roman" panose="02020603050405020304" charset="0"/>
              </a:rPr>
              <a:t>5. Phối hợp với nhà trường, giáo viên bộ môn và tổ chức Đội TNTP Hồ Chí Minh</a:t>
            </a:r>
            <a:endParaRPr lang="vi-VN" sz="2100" b="0" dirty="0">
              <a:solidFill>
                <a:schemeClr val="accent1">
                  <a:lumMod val="75000"/>
                </a:schemeClr>
              </a:solidFill>
              <a:latin typeface="Times New Roman" panose="02020603050405020304" charset="0"/>
              <a:cs typeface="Times New Roman" panose="02020603050405020304" charset="0"/>
            </a:endParaRPr>
          </a:p>
        </p:txBody>
      </p:sp>
      <p:sp>
        <p:nvSpPr>
          <p:cNvPr id="8" name="Google Shape;2706;p50"/>
          <p:cNvSpPr txBox="1">
            <a:spLocks noGrp="1"/>
          </p:cNvSpPr>
          <p:nvPr/>
        </p:nvSpPr>
        <p:spPr>
          <a:xfrm>
            <a:off x="659765" y="1913255"/>
            <a:ext cx="4406265" cy="90297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285750" lvl="0" indent="-285750" algn="just">
              <a:buClr>
                <a:schemeClr val="accent1"/>
              </a:buClr>
              <a:buSzPct val="150000"/>
              <a:buFont typeface="Arial" panose="020B0604020202020204" pitchFamily="34" charset="0"/>
              <a:buChar char="•"/>
            </a:pPr>
            <a:r>
              <a:rPr lang="vi-VN" sz="1600" dirty="0">
                <a:solidFill>
                  <a:srgbClr val="5B638B"/>
                </a:solidFill>
                <a:latin typeface="Times New Roman" panose="02020603050405020304" charset="0"/>
                <a:cs typeface="Times New Roman" panose="02020603050405020304" charset="0"/>
              </a:rPr>
              <a:t>Để biện pháp thực hiện hiệu quả, bản thân đã </a:t>
            </a:r>
            <a:r>
              <a:rPr lang="vi-VN" sz="1600" dirty="0">
                <a:solidFill>
                  <a:srgbClr val="5B638B"/>
                </a:solidFill>
                <a:latin typeface="Times New Roman" panose="02020603050405020304" charset="0"/>
                <a:cs typeface="Times New Roman" panose="02020603050405020304" charset="0"/>
              </a:rPr>
              <a:t>kết hợp với nhà trường, gv bộ môn, Đội TNTP Hồ Chí Minh trao đổi những yêu cầu cần thiết để giúp các em tiếp cận và thực hiện tốt các đề nếp gv đưa </a:t>
            </a:r>
            <a:r>
              <a:rPr lang="vi-VN" sz="1600" dirty="0">
                <a:solidFill>
                  <a:srgbClr val="5B638B"/>
                </a:solidFill>
                <a:latin typeface="Times New Roman" panose="02020603050405020304" charset="0"/>
                <a:cs typeface="Times New Roman" panose="02020603050405020304" charset="0"/>
              </a:rPr>
              <a:t>ra.</a:t>
            </a:r>
            <a:endParaRPr lang="vi-VN" sz="1600" dirty="0">
              <a:solidFill>
                <a:srgbClr val="5B638B"/>
              </a:solidFill>
              <a:latin typeface="Times New Roman" panose="02020603050405020304" charset="0"/>
              <a:cs typeface="Times New Roman" panose="02020603050405020304" charset="0"/>
            </a:endParaRPr>
          </a:p>
        </p:txBody>
      </p:sp>
      <p:sp>
        <p:nvSpPr>
          <p:cNvPr id="9" name="Google Shape;2706;p50"/>
          <p:cNvSpPr txBox="1">
            <a:spLocks noGrp="1"/>
          </p:cNvSpPr>
          <p:nvPr/>
        </p:nvSpPr>
        <p:spPr>
          <a:xfrm>
            <a:off x="660400" y="3500755"/>
            <a:ext cx="4465320" cy="90297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285750" lvl="0" indent="-285750" algn="just">
              <a:buClr>
                <a:schemeClr val="accent1"/>
              </a:buClr>
              <a:buSzPct val="150000"/>
              <a:buFont typeface="Arial" panose="020B0604020202020204" pitchFamily="34" charset="0"/>
              <a:buChar char="•"/>
            </a:pPr>
            <a:r>
              <a:rPr lang="vi-VN" sz="1600" dirty="0">
                <a:solidFill>
                  <a:srgbClr val="5B638B"/>
                </a:solidFill>
                <a:latin typeface="Times New Roman" panose="02020603050405020304" charset="0"/>
                <a:cs typeface="Times New Roman" panose="02020603050405020304" charset="0"/>
              </a:rPr>
              <a:t>Bản thân gv cũng phải thực hiện tốt các hành vi để làm gương cho học sinh từ đó hình thành những thói quen tốt trong cuộc </a:t>
            </a:r>
            <a:r>
              <a:rPr lang="vi-VN" sz="1600" dirty="0">
                <a:solidFill>
                  <a:srgbClr val="5B638B"/>
                </a:solidFill>
                <a:latin typeface="Times New Roman" panose="02020603050405020304" charset="0"/>
                <a:cs typeface="Times New Roman" panose="02020603050405020304" charset="0"/>
              </a:rPr>
              <a:t>sống.</a:t>
            </a:r>
            <a:endParaRPr lang="vi-VN" sz="1600" dirty="0">
              <a:solidFill>
                <a:srgbClr val="5B638B"/>
              </a:solidFill>
              <a:latin typeface="Times New Roman" panose="02020603050405020304" charset="0"/>
              <a:cs typeface="Times New Roman" panose="02020603050405020304" charset="0"/>
            </a:endParaRPr>
          </a:p>
        </p:txBody>
      </p:sp>
      <p:pic>
        <p:nvPicPr>
          <p:cNvPr id="10" name="Picture 9"/>
          <p:cNvPicPr>
            <a:picLocks noChangeAspect="1"/>
          </p:cNvPicPr>
          <p:nvPr/>
        </p:nvPicPr>
        <p:blipFill>
          <a:blip r:embed="rId1"/>
          <a:stretch>
            <a:fillRect/>
          </a:stretch>
        </p:blipFill>
        <p:spPr>
          <a:xfrm>
            <a:off x="5236845" y="2094230"/>
            <a:ext cx="3187065" cy="1989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78"/>
                                        </p:tgtEl>
                                        <p:attrNameLst>
                                          <p:attrName>style.visibility</p:attrName>
                                        </p:attrNameLst>
                                      </p:cBhvr>
                                      <p:to>
                                        <p:strVal val="visible"/>
                                      </p:to>
                                    </p:set>
                                    <p:animEffect transition="in" filter="wipe(left)">
                                      <p:cBhvr>
                                        <p:cTn id="7" dur="1500"/>
                                        <p:tgtEl>
                                          <p:spTgt spid="2278"/>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1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8" grpId="0"/>
      <p:bldP spid="41"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78" name="Google Shape;2278;p40"/>
          <p:cNvSpPr txBox="1">
            <a:spLocks noGrp="1"/>
          </p:cNvSpPr>
          <p:nvPr/>
        </p:nvSpPr>
        <p:spPr>
          <a:xfrm>
            <a:off x="720000" y="201720"/>
            <a:ext cx="7704000" cy="572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rela Round" panose="00000500000000000000"/>
              <a:buNone/>
              <a:defRPr sz="3500" b="1" i="0" u="none" strike="noStrike" cap="none">
                <a:solidFill>
                  <a:schemeClr val="dk1"/>
                </a:solidFill>
                <a:highlight>
                  <a:schemeClr val="dk2"/>
                </a:highlight>
                <a:latin typeface="Varela Round" panose="00000500000000000000"/>
                <a:ea typeface="Varela Round" panose="00000500000000000000"/>
                <a:cs typeface="Varela Round" panose="00000500000000000000"/>
                <a:sym typeface="Varela Round" panose="00000500000000000000"/>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lvl="0" indent="0" algn="l" rtl="0">
              <a:spcBef>
                <a:spcPts val="0"/>
              </a:spcBef>
              <a:spcAft>
                <a:spcPts val="0"/>
              </a:spcAft>
              <a:buNone/>
            </a:pPr>
            <a:r>
              <a:rPr lang="vi-VN" alt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I</a:t>
            </a:r>
            <a:r>
              <a:rPr lang="vi-VN"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III. Kết quả thực hiện giải pháp </a:t>
            </a:r>
            <a:endParaRPr dirty="0">
              <a:latin typeface="Arial" panose="020B0604020202020204" pitchFamily="34" charset="0"/>
              <a:cs typeface="Arial" panose="020B0604020202020204" pitchFamily="34" charset="0"/>
            </a:endParaRPr>
          </a:p>
        </p:txBody>
      </p:sp>
      <p:sp>
        <p:nvSpPr>
          <p:cNvPr id="8" name="Google Shape;2706;p50"/>
          <p:cNvSpPr txBox="1">
            <a:spLocks noGrp="1"/>
          </p:cNvSpPr>
          <p:nvPr/>
        </p:nvSpPr>
        <p:spPr>
          <a:xfrm>
            <a:off x="4077970" y="1124585"/>
            <a:ext cx="4471035" cy="90297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285750" lvl="0" indent="-285750" algn="just">
              <a:buClr>
                <a:schemeClr val="accent1"/>
              </a:buClr>
              <a:buSzPct val="150000"/>
              <a:buFont typeface="Arial" panose="020B0604020202020204" pitchFamily="34" charset="0"/>
              <a:buChar char="•"/>
            </a:pPr>
            <a:r>
              <a:rPr lang="vi-VN" sz="1600" dirty="0">
                <a:solidFill>
                  <a:srgbClr val="5B638B"/>
                </a:solidFill>
                <a:latin typeface="Times New Roman" panose="02020603050405020304" charset="0"/>
                <a:cs typeface="Times New Roman" panose="02020603050405020304" charset="0"/>
              </a:rPr>
              <a:t>Trong giờ học có </a:t>
            </a:r>
            <a:r>
              <a:rPr lang="vi-VN" sz="1600" dirty="0">
                <a:solidFill>
                  <a:srgbClr val="5B638B"/>
                </a:solidFill>
                <a:latin typeface="Times New Roman" panose="02020603050405020304" charset="0"/>
                <a:cs typeface="Times New Roman" panose="02020603050405020304" charset="0"/>
              </a:rPr>
              <a:t>sự kết hợp của cô giáo và học sinh rất nhịp nhàng, không khí học tập sôi nổi, vui </a:t>
            </a:r>
            <a:r>
              <a:rPr lang="vi-VN" sz="1600" dirty="0">
                <a:solidFill>
                  <a:srgbClr val="5B638B"/>
                </a:solidFill>
                <a:latin typeface="Times New Roman" panose="02020603050405020304" charset="0"/>
                <a:cs typeface="Times New Roman" panose="02020603050405020304" charset="0"/>
              </a:rPr>
              <a:t>vẻ.</a:t>
            </a:r>
            <a:endParaRPr lang="vi-VN" sz="1600" dirty="0">
              <a:solidFill>
                <a:srgbClr val="5B638B"/>
              </a:solidFill>
              <a:latin typeface="Times New Roman" panose="02020603050405020304" charset="0"/>
              <a:cs typeface="Times New Roman" panose="02020603050405020304" charset="0"/>
            </a:endParaRPr>
          </a:p>
          <a:p>
            <a:pPr marL="0" lvl="0" indent="0" algn="just">
              <a:buClr>
                <a:schemeClr val="accent1"/>
              </a:buClr>
              <a:buSzPct val="150000"/>
              <a:buFont typeface="Arial" panose="020B0604020202020204" pitchFamily="34" charset="0"/>
            </a:pPr>
            <a:r>
              <a:rPr lang="vi-VN" sz="1600" dirty="0">
                <a:solidFill>
                  <a:srgbClr val="5B638B"/>
                </a:solidFill>
                <a:latin typeface="Times New Roman" panose="02020603050405020304" charset="0"/>
                <a:cs typeface="Times New Roman" panose="02020603050405020304" charset="0"/>
              </a:rPr>
              <a:t>Ví dụ: Xin phép cô khi ra, vào </a:t>
            </a:r>
            <a:r>
              <a:rPr lang="vi-VN" sz="1600" dirty="0">
                <a:solidFill>
                  <a:srgbClr val="5B638B"/>
                </a:solidFill>
                <a:latin typeface="Times New Roman" panose="02020603050405020304" charset="0"/>
                <a:cs typeface="Times New Roman" panose="02020603050405020304" charset="0"/>
              </a:rPr>
              <a:t>lớp.</a:t>
            </a:r>
            <a:endParaRPr lang="vi-VN" sz="1600" dirty="0">
              <a:solidFill>
                <a:srgbClr val="5B638B"/>
              </a:solidFill>
              <a:latin typeface="Times New Roman" panose="02020603050405020304" charset="0"/>
              <a:cs typeface="Times New Roman" panose="02020603050405020304" charset="0"/>
            </a:endParaRPr>
          </a:p>
        </p:txBody>
      </p:sp>
      <p:sp>
        <p:nvSpPr>
          <p:cNvPr id="9" name="Google Shape;2706;p50"/>
          <p:cNvSpPr txBox="1">
            <a:spLocks noGrp="1"/>
          </p:cNvSpPr>
          <p:nvPr/>
        </p:nvSpPr>
        <p:spPr>
          <a:xfrm>
            <a:off x="4034155" y="2275840"/>
            <a:ext cx="4514850" cy="90297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285750" lvl="0" indent="-285750" algn="just">
              <a:buClr>
                <a:schemeClr val="accent1"/>
              </a:buClr>
              <a:buSzPct val="150000"/>
              <a:buFont typeface="Arial" panose="020B0604020202020204" pitchFamily="34" charset="0"/>
              <a:buChar char="•"/>
            </a:pPr>
            <a:r>
              <a:rPr lang="vi-VN" sz="1600" dirty="0">
                <a:solidFill>
                  <a:srgbClr val="5B638B"/>
                </a:solidFill>
                <a:latin typeface="Times New Roman" panose="02020603050405020304" charset="0"/>
                <a:cs typeface="Times New Roman" panose="02020603050405020304" charset="0"/>
              </a:rPr>
              <a:t>Nề nếp học tập: Biết hợp tác trao đổi cùng bạn, biết giơ tay khi muốn phát biểu, tập trung hơn trong giờ học, không gây ảnh hưởng đến lớp </a:t>
            </a:r>
            <a:r>
              <a:rPr lang="vi-VN" sz="1600" dirty="0">
                <a:solidFill>
                  <a:srgbClr val="5B638B"/>
                </a:solidFill>
                <a:latin typeface="Times New Roman" panose="02020603050405020304" charset="0"/>
                <a:cs typeface="Times New Roman" panose="02020603050405020304" charset="0"/>
              </a:rPr>
              <a:t>bạn.</a:t>
            </a:r>
            <a:endParaRPr lang="vi-VN" sz="1600" dirty="0">
              <a:solidFill>
                <a:srgbClr val="5B638B"/>
              </a:solidFill>
              <a:latin typeface="Times New Roman" panose="02020603050405020304" charset="0"/>
              <a:cs typeface="Times New Roman" panose="02020603050405020304" charset="0"/>
            </a:endParaRPr>
          </a:p>
        </p:txBody>
      </p:sp>
      <p:sp>
        <p:nvSpPr>
          <p:cNvPr id="2" name="Google Shape;2706;p50"/>
          <p:cNvSpPr txBox="1">
            <a:spLocks noGrp="1"/>
          </p:cNvSpPr>
          <p:nvPr/>
        </p:nvSpPr>
        <p:spPr>
          <a:xfrm>
            <a:off x="497840" y="3948430"/>
            <a:ext cx="7647305" cy="90297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285750" lvl="0" indent="-285750" algn="just">
              <a:buClr>
                <a:schemeClr val="accent1"/>
              </a:buClr>
              <a:buSzPct val="150000"/>
              <a:buFont typeface="Arial" panose="020B0604020202020204" pitchFamily="34" charset="0"/>
              <a:buChar char="•"/>
            </a:pPr>
            <a:r>
              <a:rPr lang="vi-VN" sz="1600" dirty="0">
                <a:solidFill>
                  <a:srgbClr val="5B638B"/>
                </a:solidFill>
                <a:latin typeface="Times New Roman" panose="02020603050405020304" charset="0"/>
                <a:cs typeface="Times New Roman" panose="02020603050405020304" charset="0"/>
              </a:rPr>
              <a:t>Các em thực hiện tốt các hành vi: Thói quen chào hỏi cha mẹ, ông bà,.... Biết giữ vệ sinh lớp, trường </a:t>
            </a:r>
            <a:r>
              <a:rPr lang="vi-VN" sz="1600" dirty="0">
                <a:solidFill>
                  <a:srgbClr val="5B638B"/>
                </a:solidFill>
                <a:latin typeface="Times New Roman" panose="02020603050405020304" charset="0"/>
                <a:cs typeface="Times New Roman" panose="02020603050405020304" charset="0"/>
              </a:rPr>
              <a:t>học.</a:t>
            </a:r>
            <a:endParaRPr lang="vi-VN" sz="1600" dirty="0">
              <a:solidFill>
                <a:srgbClr val="5B638B"/>
              </a:solidFill>
              <a:latin typeface="Times New Roman" panose="02020603050405020304" charset="0"/>
              <a:cs typeface="Times New Roman" panose="02020603050405020304" charset="0"/>
            </a:endParaRPr>
          </a:p>
        </p:txBody>
      </p:sp>
      <p:pic>
        <p:nvPicPr>
          <p:cNvPr id="12" name="Picture 12"/>
          <p:cNvPicPr>
            <a:picLocks noChangeAspect="1"/>
          </p:cNvPicPr>
          <p:nvPr/>
        </p:nvPicPr>
        <p:blipFill>
          <a:blip r:embed="rId1"/>
          <a:stretch>
            <a:fillRect/>
          </a:stretch>
        </p:blipFill>
        <p:spPr>
          <a:xfrm>
            <a:off x="497840" y="1768475"/>
            <a:ext cx="3536315" cy="1658620"/>
          </a:xfrm>
          <a:prstGeom prst="rect">
            <a:avLst/>
          </a:prstGeom>
          <a:noFill/>
          <a:ln>
            <a:noFill/>
          </a:ln>
        </p:spPr>
      </p:pic>
      <p:sp>
        <p:nvSpPr>
          <p:cNvPr id="4" name="Google Shape;2706;p50"/>
          <p:cNvSpPr txBox="1">
            <a:spLocks noGrp="1"/>
          </p:cNvSpPr>
          <p:nvPr/>
        </p:nvSpPr>
        <p:spPr>
          <a:xfrm>
            <a:off x="4077970" y="3333750"/>
            <a:ext cx="4514850" cy="56388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285750" lvl="0" indent="-285750" algn="just">
              <a:buClr>
                <a:schemeClr val="accent1"/>
              </a:buClr>
              <a:buSzPct val="150000"/>
              <a:buFont typeface="Arial" panose="020B0604020202020204" pitchFamily="34" charset="0"/>
              <a:buChar char="•"/>
            </a:pPr>
            <a:r>
              <a:rPr lang="vi-VN" sz="1600" dirty="0">
                <a:solidFill>
                  <a:srgbClr val="5B638B"/>
                </a:solidFill>
                <a:latin typeface="Times New Roman" panose="02020603050405020304" charset="0"/>
                <a:cs typeface="Times New Roman" panose="02020603050405020304" charset="0"/>
              </a:rPr>
              <a:t>Biết làm theo các kí hiệu trên </a:t>
            </a:r>
            <a:r>
              <a:rPr lang="vi-VN" sz="1600" dirty="0">
                <a:solidFill>
                  <a:srgbClr val="5B638B"/>
                </a:solidFill>
                <a:latin typeface="Times New Roman" panose="02020603050405020304" charset="0"/>
                <a:cs typeface="Times New Roman" panose="02020603050405020304" charset="0"/>
              </a:rPr>
              <a:t>bảng.</a:t>
            </a:r>
            <a:endParaRPr lang="vi-VN" sz="1600" dirty="0">
              <a:solidFill>
                <a:srgbClr val="5B638B"/>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78"/>
                                        </p:tgtEl>
                                        <p:attrNameLst>
                                          <p:attrName>style.visibility</p:attrName>
                                        </p:attrNameLst>
                                      </p:cBhvr>
                                      <p:to>
                                        <p:strVal val="visible"/>
                                      </p:to>
                                    </p:set>
                                    <p:animEffect transition="in" filter="wipe(left)">
                                      <p:cBhvr>
                                        <p:cTn id="7" dur="1500"/>
                                        <p:tgtEl>
                                          <p:spTgt spid="227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ox(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8" grpId="0"/>
      <p:bldP spid="8" grpId="0"/>
      <p:bldP spid="9" grpId="0"/>
      <p:bldP spid="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83" name="Google Shape;2283;p40"/>
          <p:cNvSpPr/>
          <p:nvPr/>
        </p:nvSpPr>
        <p:spPr>
          <a:xfrm>
            <a:off x="7379997" y="53949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4" name="Google Shape;2284;p40"/>
          <p:cNvSpPr/>
          <p:nvPr/>
        </p:nvSpPr>
        <p:spPr>
          <a:xfrm>
            <a:off x="915966" y="4180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5" name="Google Shape;2285;p40"/>
          <p:cNvSpPr/>
          <p:nvPr/>
        </p:nvSpPr>
        <p:spPr>
          <a:xfrm>
            <a:off x="1360428" y="46040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 name="Google Shape;2705;p50"/>
          <p:cNvSpPr txBox="1">
            <a:spLocks noGrp="1"/>
          </p:cNvSpPr>
          <p:nvPr>
            <p:ph type="title"/>
          </p:nvPr>
        </p:nvSpPr>
        <p:spPr>
          <a:xfrm>
            <a:off x="820420" y="228600"/>
            <a:ext cx="6997065" cy="88519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3500"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rPr>
              <a:t>III. Kết quả thực hiện </a:t>
            </a:r>
            <a:r>
              <a:rPr lang="vi-VN" sz="3500"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rPr>
              <a:t>giải pháp </a:t>
            </a:r>
            <a:endParaRPr lang="vi-VN" sz="3500"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endParaRPr>
          </a:p>
        </p:txBody>
      </p:sp>
      <p:graphicFrame>
        <p:nvGraphicFramePr>
          <p:cNvPr id="5" name="Google Shape;3597;p65"/>
          <p:cNvGraphicFramePr/>
          <p:nvPr>
            <p:custDataLst>
              <p:tags r:id="rId1"/>
            </p:custDataLst>
          </p:nvPr>
        </p:nvGraphicFramePr>
        <p:xfrm>
          <a:off x="805180" y="1311910"/>
          <a:ext cx="7533640" cy="3276600"/>
        </p:xfrm>
        <a:graphic>
          <a:graphicData uri="http://schemas.openxmlformats.org/drawingml/2006/table">
            <a:tbl>
              <a:tblPr>
                <a:noFill/>
                <a:tableStyleId>{709FEAAF-288A-4934-8DD0-07B70274FBD3}</a:tableStyleId>
              </a:tblPr>
              <a:tblGrid>
                <a:gridCol w="1985645"/>
                <a:gridCol w="694055"/>
                <a:gridCol w="693420"/>
                <a:gridCol w="693420"/>
                <a:gridCol w="693420"/>
                <a:gridCol w="693420"/>
                <a:gridCol w="693420"/>
                <a:gridCol w="693420"/>
                <a:gridCol w="693420"/>
              </a:tblGrid>
              <a:tr h="653415">
                <a:tc rowSpan="2">
                  <a:txBody>
                    <a:bodyPr/>
                    <a:lstStyle/>
                    <a:p>
                      <a:pPr marL="0" lvl="0" indent="0" algn="ctr" rtl="0">
                        <a:spcBef>
                          <a:spcPts val="0"/>
                        </a:spcBef>
                        <a:spcAft>
                          <a:spcPts val="0"/>
                        </a:spcAft>
                        <a:buNone/>
                      </a:pP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Nội</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dung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điều</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tra</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khảo</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sát</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endParaRPr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12700" cap="flat" cmpd="sng" algn="ctr">
                      <a:solidFill>
                        <a:schemeClr val="tx1"/>
                      </a:solidFill>
                      <a:prstDash val="solid"/>
                      <a:round/>
                      <a:headEnd type="none" w="med" len="med"/>
                      <a:tailEnd type="none" w="med" len="med"/>
                    </a:lnL>
                    <a:lnR w="9525" cap="flat" cmpd="sng">
                      <a:solidFill>
                        <a:schemeClr val="dk1"/>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solid"/>
                      <a:round/>
                      <a:headEnd type="none" w="sm" len="sm"/>
                      <a:tailEnd type="none" w="sm" len="sm"/>
                    </a:lnB>
                    <a:solidFill>
                      <a:schemeClr val="bg2"/>
                    </a:solidFill>
                  </a:tcPr>
                </a:tc>
                <a:tc gridSpan="2">
                  <a:txBody>
                    <a:bodyPr/>
                    <a:lstStyle/>
                    <a:p>
                      <a:pPr marL="0" lvl="0" indent="0" algn="ctr" rtl="0">
                        <a:spcBef>
                          <a:spcPts val="0"/>
                        </a:spcBef>
                        <a:spcAft>
                          <a:spcPts val="0"/>
                        </a:spcAft>
                        <a:buNone/>
                      </a:pPr>
                      <a:r>
                        <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Rất thường xuyên</a:t>
                      </a:r>
                      <a:endPar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hMerge="1">
                  <a:tcPr/>
                </a:tc>
                <a:tc gridSpan="2">
                  <a:txBody>
                    <a:bodyPr/>
                    <a:lstStyle/>
                    <a:p>
                      <a:pPr marL="0" lvl="0" indent="0" algn="ctr" rtl="0">
                        <a:spcBef>
                          <a:spcPts val="0"/>
                        </a:spcBef>
                        <a:spcAft>
                          <a:spcPts val="0"/>
                        </a:spcAft>
                        <a:buNone/>
                      </a:pPr>
                      <a:r>
                        <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Thường xuyên</a:t>
                      </a:r>
                      <a:endPar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hMerge="1">
                  <a:tcPr/>
                </a:tc>
                <a:tc gridSpan="2">
                  <a:txBody>
                    <a:bodyPr/>
                    <a:lstStyle/>
                    <a:p>
                      <a:pPr marL="0" lvl="0" indent="0" algn="ctr" rtl="0">
                        <a:spcBef>
                          <a:spcPts val="0"/>
                        </a:spcBef>
                        <a:spcAft>
                          <a:spcPts val="0"/>
                        </a:spcAft>
                        <a:buClr>
                          <a:srgbClr val="000000"/>
                        </a:buClr>
                        <a:buSzPts val="1100"/>
                        <a:buFont typeface="Arial" panose="020B0604020202020204"/>
                        <a:buNone/>
                      </a:pP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Thỉnh</a:t>
                      </a:r>
                      <a:r>
                        <a:rPr lang="en-US"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thoảng</a:t>
                      </a:r>
                      <a:endParaRPr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hMerge="1">
                  <a:tcPr/>
                </a:tc>
                <a:tc gridSpan="2">
                  <a:txBody>
                    <a:bodyPr/>
                    <a:lstStyle/>
                    <a:p>
                      <a:pPr marL="0" lvl="0" indent="0" algn="ctr" rtl="0">
                        <a:spcBef>
                          <a:spcPts val="0"/>
                        </a:spcBef>
                        <a:spcAft>
                          <a:spcPts val="0"/>
                        </a:spcAft>
                        <a:buClr>
                          <a:srgbClr val="000000"/>
                        </a:buClr>
                        <a:buSzPts val="1100"/>
                        <a:buFont typeface="Arial" panose="020B0604020202020204"/>
                        <a:buNone/>
                      </a:pP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Không</a:t>
                      </a:r>
                      <a:r>
                        <a:rPr lang="en-US"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 bao </a:t>
                      </a: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giờ</a:t>
                      </a:r>
                      <a:endParaRPr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hMerge="1">
                  <a:tcPr/>
                </a:tc>
              </a:tr>
              <a:tr h="412750">
                <a:tc vMerge="1">
                  <a:tcPr marL="91425" marR="91425" marT="68575" marB="68575" anchor="ctr">
                    <a:lnL w="12700" cap="flat" cmpd="sng" algn="ctr">
                      <a:solidFill>
                        <a:schemeClr val="tx1"/>
                      </a:solidFill>
                      <a:prstDash val="solid"/>
                      <a:round/>
                      <a:headEnd type="none" w="med" len="med"/>
                      <a:tailEnd type="none" w="med" len="med"/>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2"/>
                    </a:solidFill>
                  </a:tcPr>
                </a:tc>
                <a:tc>
                  <a:txBody>
                    <a:bodyPr/>
                    <a:lstStyle/>
                    <a:p>
                      <a:pPr marL="0" lvl="0" indent="0" algn="ctr" rtl="0">
                        <a:spcBef>
                          <a:spcPts val="0"/>
                        </a:spcBef>
                        <a:spcAft>
                          <a:spcPts val="0"/>
                        </a:spcAft>
                        <a:buNone/>
                      </a:pPr>
                      <a:r>
                        <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Trước</a:t>
                      </a:r>
                      <a:endPar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Sau</a:t>
                      </a:r>
                      <a:endPar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Trước</a:t>
                      </a:r>
                      <a:endPar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Sau</a:t>
                      </a:r>
                      <a:endPar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Trước</a:t>
                      </a:r>
                      <a:endPar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Sau</a:t>
                      </a:r>
                      <a:endPar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Trước</a:t>
                      </a:r>
                      <a:endPar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Sau</a:t>
                      </a:r>
                      <a:endPar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r>
              <a:tr h="565150">
                <a:tc>
                  <a:txBody>
                    <a:bodyPr/>
                    <a:lstStyle/>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Em</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lễ</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phép</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vâng</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lời</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thầy</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cô</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35,7</a:t>
                      </a:r>
                      <a:r>
                        <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82,1</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p>
                      <a:pPr marL="0" lvl="0" indent="0" algn="ctr" rtl="0">
                        <a:spcBef>
                          <a:spcPts val="0"/>
                        </a:spcBef>
                        <a:spcAft>
                          <a:spcPts val="0"/>
                        </a:spcAft>
                        <a:buNone/>
                      </a:pP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25</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14,3</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28,6</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3,</a:t>
                      </a:r>
                      <a:r>
                        <a:rPr lang="vi-VN" altLang="en-US" u="heavy"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6</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10,7</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r h="565150">
                <a:tc>
                  <a:txBody>
                    <a:bodyPr/>
                    <a:lstStyle/>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Tự</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giác</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xếp</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hàng</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khi</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nghe</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hiệu</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lệnh</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21,4</a:t>
                      </a:r>
                      <a:r>
                        <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82,1</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32,2</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17,9</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25</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21,4</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r h="565150">
                <a:tc>
                  <a:txBody>
                    <a:bodyPr/>
                    <a:lstStyle/>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Mặc</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trang</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phục</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đúng</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quy</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định</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71,5</a:t>
                      </a:r>
                      <a:r>
                        <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96,4</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21,4</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3,6</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7,1</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en-US" u="heavy"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r h="514985">
                <a:tc>
                  <a:txBody>
                    <a:bodyPr/>
                    <a:lstStyle/>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Em</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giúp</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đỡ</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bạn</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bè</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14,3</a:t>
                      </a:r>
                      <a:r>
                        <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82,1</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25</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17,9</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14,3</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46,4</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bl>
          </a:graphicData>
        </a:graphic>
      </p:graphicFrame>
      <p:sp>
        <p:nvSpPr>
          <p:cNvPr id="2" name="Text Box 1"/>
          <p:cNvSpPr txBox="1"/>
          <p:nvPr/>
        </p:nvSpPr>
        <p:spPr>
          <a:xfrm>
            <a:off x="1447800" y="913130"/>
            <a:ext cx="6127750" cy="398780"/>
          </a:xfrm>
          <a:prstGeom prst="rect">
            <a:avLst/>
          </a:prstGeom>
          <a:noFill/>
        </p:spPr>
        <p:txBody>
          <a:bodyPr wrap="square" rtlCol="0">
            <a:spAutoFit/>
          </a:bodyPr>
          <a:p>
            <a:pPr algn="ctr"/>
            <a:r>
              <a:rPr lang="vi-VN" altLang="en-US" sz="1800" i="1">
                <a:latin typeface="Times New Roman" panose="02020603050405020304" charset="0"/>
                <a:cs typeface="Times New Roman" panose="02020603050405020304" charset="0"/>
              </a:rPr>
              <a:t>K</a:t>
            </a:r>
            <a:r>
              <a:rPr lang="vi-VN" altLang="en-US" sz="2000" i="1">
                <a:latin typeface="Times New Roman" panose="02020603050405020304" charset="0"/>
                <a:cs typeface="Times New Roman" panose="02020603050405020304" charset="0"/>
              </a:rPr>
              <a:t>ết quả về nề nếp lớp 2C ( Tháng 3/2023 )</a:t>
            </a:r>
            <a:endParaRPr lang="vi-VN" altLang="en-US" sz="2000" i="1">
              <a:latin typeface="Times New Roman" panose="02020603050405020304" charset="0"/>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83" name="Google Shape;2283;p40"/>
          <p:cNvSpPr/>
          <p:nvPr/>
        </p:nvSpPr>
        <p:spPr>
          <a:xfrm>
            <a:off x="7379997" y="53949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4" name="Google Shape;2284;p40"/>
          <p:cNvSpPr/>
          <p:nvPr/>
        </p:nvSpPr>
        <p:spPr>
          <a:xfrm>
            <a:off x="915966" y="4180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5" name="Google Shape;2285;p40"/>
          <p:cNvSpPr/>
          <p:nvPr/>
        </p:nvSpPr>
        <p:spPr>
          <a:xfrm>
            <a:off x="1360428" y="46040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aphicFrame>
        <p:nvGraphicFramePr>
          <p:cNvPr id="5" name="Google Shape;3597;p65"/>
          <p:cNvGraphicFramePr/>
          <p:nvPr/>
        </p:nvGraphicFramePr>
        <p:xfrm>
          <a:off x="805087" y="1319214"/>
          <a:ext cx="7533825" cy="3272790"/>
        </p:xfrm>
        <a:graphic>
          <a:graphicData uri="http://schemas.openxmlformats.org/drawingml/2006/table">
            <a:tbl>
              <a:tblPr>
                <a:noFill/>
                <a:tableStyleId>{709FEAAF-288A-4934-8DD0-07B70274FBD3}</a:tableStyleId>
              </a:tblPr>
              <a:tblGrid>
                <a:gridCol w="1985921"/>
                <a:gridCol w="693488"/>
                <a:gridCol w="693488"/>
                <a:gridCol w="693488"/>
                <a:gridCol w="693488"/>
                <a:gridCol w="693488"/>
                <a:gridCol w="693488"/>
                <a:gridCol w="693488"/>
                <a:gridCol w="693488"/>
              </a:tblGrid>
              <a:tr h="652170">
                <a:tc rowSpan="2">
                  <a:txBody>
                    <a:bodyPr/>
                    <a:lstStyle/>
                    <a:p>
                      <a:pPr marL="0" lvl="0" indent="0" algn="ctr" rtl="0">
                        <a:spcBef>
                          <a:spcPts val="0"/>
                        </a:spcBef>
                        <a:spcAft>
                          <a:spcPts val="0"/>
                        </a:spcAft>
                        <a:buNone/>
                      </a:pP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Nội</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dung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điều</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tra</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khảo</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sát</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endParaRPr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12700" cap="flat" cmpd="sng" algn="ctr">
                      <a:solidFill>
                        <a:schemeClr val="tx1"/>
                      </a:solidFill>
                      <a:prstDash val="solid"/>
                      <a:round/>
                      <a:headEnd type="none" w="med" len="med"/>
                      <a:tailEnd type="none" w="med" len="med"/>
                    </a:lnL>
                    <a:lnR w="9525" cap="flat" cmpd="sng">
                      <a:solidFill>
                        <a:schemeClr val="dk1"/>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solid"/>
                      <a:round/>
                      <a:headEnd type="none" w="sm" len="sm"/>
                      <a:tailEnd type="none" w="sm" len="sm"/>
                    </a:lnB>
                    <a:solidFill>
                      <a:schemeClr val="bg2"/>
                    </a:solidFill>
                  </a:tcPr>
                </a:tc>
                <a:tc gridSpan="2">
                  <a:txBody>
                    <a:bodyPr/>
                    <a:lstStyle/>
                    <a:p>
                      <a:pPr marL="0" lvl="0" indent="0" algn="ctr" rtl="0">
                        <a:spcBef>
                          <a:spcPts val="0"/>
                        </a:spcBef>
                        <a:spcAft>
                          <a:spcPts val="0"/>
                        </a:spcAft>
                        <a:buNone/>
                      </a:pPr>
                      <a:r>
                        <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Rất thường xuyên</a:t>
                      </a:r>
                      <a:endPar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hMerge="1">
                  <a:tcPr/>
                </a:tc>
                <a:tc gridSpan="2">
                  <a:txBody>
                    <a:bodyPr/>
                    <a:lstStyle/>
                    <a:p>
                      <a:pPr marL="0" lvl="0" indent="0" algn="ctr" rtl="0">
                        <a:spcBef>
                          <a:spcPts val="0"/>
                        </a:spcBef>
                        <a:spcAft>
                          <a:spcPts val="0"/>
                        </a:spcAft>
                        <a:buNone/>
                      </a:pPr>
                      <a:r>
                        <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Thường xuyên</a:t>
                      </a:r>
                      <a:endPar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hMerge="1">
                  <a:tcPr/>
                </a:tc>
                <a:tc gridSpan="2">
                  <a:txBody>
                    <a:bodyPr/>
                    <a:lstStyle/>
                    <a:p>
                      <a:pPr marL="0" lvl="0" indent="0" algn="ctr" rtl="0">
                        <a:spcBef>
                          <a:spcPts val="0"/>
                        </a:spcBef>
                        <a:spcAft>
                          <a:spcPts val="0"/>
                        </a:spcAft>
                        <a:buClr>
                          <a:srgbClr val="000000"/>
                        </a:buClr>
                        <a:buSzPts val="1100"/>
                        <a:buFont typeface="Arial" panose="020B0604020202020204"/>
                        <a:buNone/>
                      </a:pP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Thỉnh</a:t>
                      </a:r>
                      <a:r>
                        <a:rPr lang="en-US"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thoảng</a:t>
                      </a:r>
                      <a:endParaRPr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hMerge="1">
                  <a:tcPr/>
                </a:tc>
                <a:tc gridSpan="2">
                  <a:txBody>
                    <a:bodyPr/>
                    <a:lstStyle/>
                    <a:p>
                      <a:pPr marL="0" lvl="0" indent="0" algn="ctr" rtl="0">
                        <a:spcBef>
                          <a:spcPts val="0"/>
                        </a:spcBef>
                        <a:spcAft>
                          <a:spcPts val="0"/>
                        </a:spcAft>
                        <a:buClr>
                          <a:srgbClr val="000000"/>
                        </a:buClr>
                        <a:buSzPts val="1100"/>
                        <a:buFont typeface="Arial" panose="020B0604020202020204"/>
                        <a:buNone/>
                      </a:pP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Không</a:t>
                      </a:r>
                      <a:r>
                        <a:rPr lang="en-US"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 bao </a:t>
                      </a: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giờ</a:t>
                      </a:r>
                      <a:endParaRPr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hMerge="1">
                  <a:tcPr/>
                </a:tc>
              </a:tr>
              <a:tr h="411480">
                <a:tc vMerge="1">
                  <a:tcPr marL="91425" marR="91425" marT="68575" marB="68575" anchor="ctr">
                    <a:lnL w="12700" cap="flat" cmpd="sng" algn="ctr">
                      <a:solidFill>
                        <a:schemeClr val="tx1"/>
                      </a:solidFill>
                      <a:prstDash val="solid"/>
                      <a:round/>
                      <a:headEnd type="none" w="med" len="med"/>
                      <a:tailEnd type="none" w="med" len="med"/>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2"/>
                    </a:solidFill>
                  </a:tcPr>
                </a:tc>
                <a:tc>
                  <a:txBody>
                    <a:bodyPr/>
                    <a:lstStyle/>
                    <a:p>
                      <a:pPr marL="0" lvl="0" indent="0" algn="ctr" rtl="0">
                        <a:spcBef>
                          <a:spcPts val="0"/>
                        </a:spcBef>
                        <a:spcAft>
                          <a:spcPts val="0"/>
                        </a:spcAft>
                        <a:buNone/>
                      </a:pPr>
                      <a:r>
                        <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Trước</a:t>
                      </a:r>
                      <a:endPar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Sau</a:t>
                      </a:r>
                      <a:endPar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Trước</a:t>
                      </a:r>
                      <a:endPar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Sau</a:t>
                      </a:r>
                      <a:endPar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Trước</a:t>
                      </a:r>
                      <a:endPar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Sau</a:t>
                      </a:r>
                      <a:endPar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Trước</a:t>
                      </a:r>
                      <a:endParaRPr 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Sau</a:t>
                      </a:r>
                      <a:endParaRPr 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r>
              <a:tr h="517705">
                <a:tc>
                  <a:txBody>
                    <a:bodyPr/>
                    <a:lstStyle/>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Giữ</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trật</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tự</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khi</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GV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chuyển</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tiết</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17,9</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71,4</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14,3</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17,9</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25</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10,7</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42,8</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r h="517705">
                <a:tc>
                  <a:txBody>
                    <a:bodyPr/>
                    <a:lstStyle/>
                    <a:p>
                      <a:pPr marL="0" lvl="0" indent="0" algn="ctr" rtl="0">
                        <a:spcBef>
                          <a:spcPts val="0"/>
                        </a:spcBef>
                        <a:spcAft>
                          <a:spcPts val="0"/>
                        </a:spcAft>
                        <a:buNone/>
                      </a:pPr>
                      <a:r>
                        <a:rPr lang="vi-VN"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Em tập trung nghe cô hướng dẫn bài</a:t>
                      </a:r>
                      <a:endParaRPr lang="vi-VN"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17,9</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78,6</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17,9</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10,</a:t>
                      </a:r>
                      <a:r>
                        <a:rPr lang="vi-VN" u="heavy"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32,1</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10,7</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32,1</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r h="517705">
                <a:tc>
                  <a:txBody>
                    <a:bodyPr/>
                    <a:lstStyle/>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Em</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đi</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học</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trễ</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10,7</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7,1</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17,9</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10,7</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64,3</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89,3</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r h="513751">
                <a:tc>
                  <a:txBody>
                    <a:bodyPr/>
                    <a:lstStyle/>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Em</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quên</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đồ</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dùng</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học</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tập</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ở</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nhà</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28,6</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25</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21,4</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17,9</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25</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82,</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4"/>
        <p:cNvGrpSpPr/>
        <p:nvPr/>
      </p:nvGrpSpPr>
      <p:grpSpPr>
        <a:xfrm>
          <a:off x="0" y="0"/>
          <a:ext cx="0" cy="0"/>
          <a:chOff x="0" y="0"/>
          <a:chExt cx="0" cy="0"/>
        </a:xfrm>
      </p:grpSpPr>
      <p:grpSp>
        <p:nvGrpSpPr>
          <p:cNvPr id="2" name="Google Shape;3679;p68"/>
          <p:cNvGrpSpPr/>
          <p:nvPr/>
        </p:nvGrpSpPr>
        <p:grpSpPr>
          <a:xfrm rot="1041406">
            <a:off x="6137483" y="-450321"/>
            <a:ext cx="4141228" cy="3220067"/>
            <a:chOff x="3609967" y="2243520"/>
            <a:chExt cx="4141513" cy="3220289"/>
          </a:xfrm>
        </p:grpSpPr>
        <p:grpSp>
          <p:nvGrpSpPr>
            <p:cNvPr id="3" name="Google Shape;3680;p68"/>
            <p:cNvGrpSpPr/>
            <p:nvPr/>
          </p:nvGrpSpPr>
          <p:grpSpPr>
            <a:xfrm rot="-1837553" flipH="1">
              <a:off x="5826213" y="3189929"/>
              <a:ext cx="1513811" cy="2029860"/>
              <a:chOff x="1400935" y="1333409"/>
              <a:chExt cx="760984" cy="1020399"/>
            </a:xfrm>
          </p:grpSpPr>
          <p:sp>
            <p:nvSpPr>
              <p:cNvPr id="5" name="Google Shape;3681;p68"/>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3682;p68"/>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3683;p68"/>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3684;p68"/>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3685;p68"/>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3686;p68"/>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3687;p68"/>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3688;p68"/>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3689;p68"/>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3690;p68"/>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3691;p68"/>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3692;p68"/>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3693;p68"/>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3694;p68"/>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Google Shape;3695;p68"/>
            <p:cNvSpPr/>
            <p:nvPr/>
          </p:nvSpPr>
          <p:spPr>
            <a:xfrm rot="-144386" flipH="1">
              <a:off x="3640469" y="2280041"/>
              <a:ext cx="1770886" cy="1490097"/>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 name="Google Shape;3700;p68"/>
          <p:cNvSpPr/>
          <p:nvPr/>
        </p:nvSpPr>
        <p:spPr>
          <a:xfrm>
            <a:off x="441344" y="1273174"/>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3701;p68"/>
          <p:cNvSpPr/>
          <p:nvPr/>
        </p:nvSpPr>
        <p:spPr>
          <a:xfrm>
            <a:off x="738065" y="102939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7" name="Group 66"/>
          <p:cNvGrpSpPr/>
          <p:nvPr/>
        </p:nvGrpSpPr>
        <p:grpSpPr>
          <a:xfrm>
            <a:off x="946150" y="1969135"/>
            <a:ext cx="3363595" cy="2491740"/>
            <a:chOff x="827375" y="1618487"/>
            <a:chExt cx="2299500" cy="2716414"/>
          </a:xfrm>
        </p:grpSpPr>
        <p:sp>
          <p:nvSpPr>
            <p:cNvPr id="20" name="Google Shape;3696;p68"/>
            <p:cNvSpPr/>
            <p:nvPr/>
          </p:nvSpPr>
          <p:spPr>
            <a:xfrm>
              <a:off x="827375" y="2250069"/>
              <a:ext cx="2299500" cy="2084832"/>
            </a:xfrm>
            <a:prstGeom prst="roundRect">
              <a:avLst>
                <a:gd name="adj" fmla="val 16667"/>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800"/>
                </a:spcAft>
                <a:buNone/>
              </a:pPr>
              <a:endParaRPr lang="vi-VN" sz="1600" b="1" dirty="0">
                <a:solidFill>
                  <a:srgbClr val="5B638B"/>
                </a:solidFill>
                <a:latin typeface="Arial" panose="020B0604020202020204" pitchFamily="34" charset="0"/>
                <a:ea typeface="Varela Round" panose="00000500000000000000"/>
                <a:cs typeface="Arial" panose="020B0604020202020204" pitchFamily="34" charset="0"/>
                <a:sym typeface="Varela Round" panose="00000500000000000000"/>
              </a:endParaRPr>
            </a:p>
            <a:p>
              <a:pPr marL="0" lvl="0" indent="0" algn="l" rtl="0">
                <a:spcBef>
                  <a:spcPts val="0"/>
                </a:spcBef>
                <a:spcAft>
                  <a:spcPts val="800"/>
                </a:spcAft>
                <a:buNone/>
              </a:pPr>
              <a:r>
                <a:rPr lang="vi-VN" sz="20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Phải dành nhiều thời gian quan sát, theo dõi, đánh giá thường xuyên các biểu hiện của học sinh.</a:t>
              </a:r>
              <a:endParaRPr lang="vi-VN" sz="20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p:txBody>
        </p:sp>
        <p:sp>
          <p:nvSpPr>
            <p:cNvPr id="26" name="Google Shape;3704;p68"/>
            <p:cNvSpPr/>
            <p:nvPr/>
          </p:nvSpPr>
          <p:spPr>
            <a:xfrm rot="-9000099">
              <a:off x="1431484" y="1618487"/>
              <a:ext cx="1112755" cy="1025828"/>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3705;p68"/>
            <p:cNvSpPr txBox="1"/>
            <p:nvPr/>
          </p:nvSpPr>
          <p:spPr>
            <a:xfrm>
              <a:off x="1476275" y="1715169"/>
              <a:ext cx="1001700" cy="91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rela Round" panose="00000500000000000000"/>
                <a:buNone/>
                <a:defRPr sz="3500" b="1"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a:r>
                <a:rPr lang="en-GB" sz="4000" dirty="0">
                  <a:solidFill>
                    <a:schemeClr val="bg1"/>
                  </a:solidFill>
                </a:rPr>
                <a:t>01</a:t>
              </a:r>
              <a:endParaRPr lang="en-GB" sz="4000" dirty="0">
                <a:solidFill>
                  <a:schemeClr val="bg1"/>
                </a:solidFill>
              </a:endParaRPr>
            </a:p>
          </p:txBody>
        </p:sp>
      </p:grpSp>
      <p:grpSp>
        <p:nvGrpSpPr>
          <p:cNvPr id="66" name="Group 65"/>
          <p:cNvGrpSpPr/>
          <p:nvPr/>
        </p:nvGrpSpPr>
        <p:grpSpPr>
          <a:xfrm>
            <a:off x="5045076" y="1856105"/>
            <a:ext cx="3305174" cy="2604770"/>
            <a:chOff x="3305042" y="1618487"/>
            <a:chExt cx="2409683" cy="2716414"/>
          </a:xfrm>
        </p:grpSpPr>
        <p:sp>
          <p:nvSpPr>
            <p:cNvPr id="21" name="Google Shape;3697;p68"/>
            <p:cNvSpPr/>
            <p:nvPr/>
          </p:nvSpPr>
          <p:spPr>
            <a:xfrm>
              <a:off x="3305042" y="2250242"/>
              <a:ext cx="2409683" cy="2084659"/>
            </a:xfrm>
            <a:prstGeom prst="roundRect">
              <a:avLst>
                <a:gd name="adj" fmla="val 16667"/>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800"/>
                </a:spcAft>
                <a:buNone/>
              </a:pPr>
              <a:endParaRPr lang="vi-VN" sz="1600" b="1" dirty="0">
                <a:solidFill>
                  <a:schemeClr val="dk1"/>
                </a:solidFill>
                <a:latin typeface="Arial" panose="020B0604020202020204" pitchFamily="34" charset="0"/>
                <a:ea typeface="Varela Round" panose="00000500000000000000"/>
                <a:cs typeface="Arial" panose="020B0604020202020204" pitchFamily="34" charset="0"/>
                <a:sym typeface="Varela Round" panose="00000500000000000000"/>
              </a:endParaRPr>
            </a:p>
            <a:p>
              <a:pPr marL="0" lvl="0" indent="0" algn="ctr" rtl="0">
                <a:spcBef>
                  <a:spcPts val="0"/>
                </a:spcBef>
                <a:spcAft>
                  <a:spcPts val="800"/>
                </a:spcAft>
                <a:buNone/>
              </a:pPr>
              <a:r>
                <a:rPr lang="vi-VN" sz="1600" b="1" dirty="0">
                  <a:solidFill>
                    <a:schemeClr val="dk1"/>
                  </a:solidFill>
                  <a:latin typeface="Arial" panose="020B0604020202020204" pitchFamily="34" charset="0"/>
                  <a:ea typeface="Varela Round" panose="00000500000000000000"/>
                  <a:cs typeface="Arial" panose="020B0604020202020204" pitchFamily="34" charset="0"/>
                  <a:sym typeface="Varela Round" panose="00000500000000000000"/>
                </a:rPr>
                <a:t>Phải tạo mọi điều kiện thuận lợi để học sinh hình thành thói quen về nếp trong học tập, sinh </a:t>
              </a:r>
              <a:r>
                <a:rPr lang="vi-VN" sz="1600" b="1" dirty="0">
                  <a:solidFill>
                    <a:schemeClr val="dk1"/>
                  </a:solidFill>
                  <a:latin typeface="Arial" panose="020B0604020202020204" pitchFamily="34" charset="0"/>
                  <a:ea typeface="Varela Round" panose="00000500000000000000"/>
                  <a:cs typeface="Arial" panose="020B0604020202020204" pitchFamily="34" charset="0"/>
                  <a:sym typeface="Varela Round" panose="00000500000000000000"/>
                </a:rPr>
                <a:t>hoạt.</a:t>
              </a:r>
              <a:endParaRPr lang="vi-VN" sz="1600" b="1" dirty="0">
                <a:solidFill>
                  <a:schemeClr val="dk1"/>
                </a:solidFill>
                <a:latin typeface="Arial" panose="020B0604020202020204" pitchFamily="34" charset="0"/>
                <a:ea typeface="Varela Round" panose="00000500000000000000"/>
                <a:cs typeface="Arial" panose="020B0604020202020204" pitchFamily="34" charset="0"/>
                <a:sym typeface="Varela Round" panose="00000500000000000000"/>
              </a:endParaRPr>
            </a:p>
          </p:txBody>
        </p:sp>
        <p:sp>
          <p:nvSpPr>
            <p:cNvPr id="25" name="Google Shape;3702;p68"/>
            <p:cNvSpPr/>
            <p:nvPr/>
          </p:nvSpPr>
          <p:spPr>
            <a:xfrm>
              <a:off x="5142166" y="406178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3706;p68"/>
            <p:cNvSpPr/>
            <p:nvPr/>
          </p:nvSpPr>
          <p:spPr>
            <a:xfrm rot="11579901">
              <a:off x="4024733" y="1618487"/>
              <a:ext cx="1112755" cy="1025828"/>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3707;p68"/>
            <p:cNvSpPr txBox="1"/>
            <p:nvPr/>
          </p:nvSpPr>
          <p:spPr>
            <a:xfrm rot="20820000">
              <a:off x="4069549" y="1715169"/>
              <a:ext cx="1001700" cy="915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rela Round" panose="00000500000000000000"/>
                <a:buNone/>
                <a:defRPr sz="3500" b="1"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a:r>
                <a:rPr lang="en-GB" sz="4000" dirty="0">
                  <a:solidFill>
                    <a:schemeClr val="bg1"/>
                  </a:solidFill>
                </a:rPr>
                <a:t>02</a:t>
              </a:r>
              <a:endParaRPr lang="en-GB" sz="4000" dirty="0">
                <a:solidFill>
                  <a:schemeClr val="bg1"/>
                </a:solidFill>
              </a:endParaRPr>
            </a:p>
          </p:txBody>
        </p:sp>
      </p:grpSp>
      <p:sp>
        <p:nvSpPr>
          <p:cNvPr id="2278" name="Google Shape;2278;p40"/>
          <p:cNvSpPr txBox="1">
            <a:spLocks noGrp="1"/>
          </p:cNvSpPr>
          <p:nvPr/>
        </p:nvSpPr>
        <p:spPr>
          <a:xfrm>
            <a:off x="702220" y="456990"/>
            <a:ext cx="7704000" cy="572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rela Round" panose="00000500000000000000"/>
              <a:buNone/>
              <a:defRPr sz="3500" b="1" i="0" u="none" strike="noStrike" cap="none">
                <a:solidFill>
                  <a:schemeClr val="dk1"/>
                </a:solidFill>
                <a:highlight>
                  <a:schemeClr val="dk2"/>
                </a:highlight>
                <a:latin typeface="Varela Round" panose="00000500000000000000"/>
                <a:ea typeface="Varela Round" panose="00000500000000000000"/>
                <a:cs typeface="Varela Round" panose="00000500000000000000"/>
                <a:sym typeface="Varela Round" panose="00000500000000000000"/>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lvl="0" indent="0" algn="l" rtl="0">
              <a:spcBef>
                <a:spcPts val="0"/>
              </a:spcBef>
              <a:spcAft>
                <a:spcPts val="0"/>
              </a:spcAft>
              <a:buNone/>
            </a:pPr>
            <a:r>
              <a:rPr lang="vi-VN" alt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IV. Kết luận của biện pháp</a:t>
            </a:r>
            <a:r>
              <a:rPr lang="vi-VN"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a:t>
            </a:r>
            <a:endParaRPr dirty="0">
              <a:latin typeface="Arial" panose="020B0604020202020204" pitchFamily="34" charset="0"/>
              <a:cs typeface="Arial" panose="020B0604020202020204" pitchFamily="34" charset="0"/>
            </a:endParaRPr>
          </a:p>
        </p:txBody>
      </p:sp>
      <p:sp>
        <p:nvSpPr>
          <p:cNvPr id="6" name="Text Box 5"/>
          <p:cNvSpPr txBox="1"/>
          <p:nvPr/>
        </p:nvSpPr>
        <p:spPr>
          <a:xfrm>
            <a:off x="945515" y="1210945"/>
            <a:ext cx="7110730" cy="645160"/>
          </a:xfrm>
          <a:prstGeom prst="rect">
            <a:avLst/>
          </a:prstGeom>
          <a:noFill/>
        </p:spPr>
        <p:txBody>
          <a:bodyPr wrap="square" rtlCol="0">
            <a:spAutoFit/>
          </a:bodyPr>
          <a:p>
            <a:r>
              <a:rPr lang="vi-VN" altLang="en-US" sz="1800">
                <a:latin typeface="Times New Roman" panose="02020603050405020304" charset="0"/>
                <a:cs typeface="Times New Roman" panose="02020603050405020304" charset="0"/>
              </a:rPr>
              <a:t>Cần tìm tòi, học hỏi, trau dồi kiến thức chuyên môn, kiến thức làm công tác chủ nhiệm  để nâng cao hiểu biết và năng lực dạy học, quản lí học sinh.</a:t>
            </a:r>
            <a:endParaRPr lang="vi-VN" altLang="en-US" sz="1800">
              <a:latin typeface="Times New Roman" panose="02020603050405020304" charset="0"/>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circle(in)">
                                      <p:cBhvr>
                                        <p:cTn id="12" dur="20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dissolve">
                                      <p:cBhvr>
                                        <p:cTn id="1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13"/>
        <p:cNvGrpSpPr/>
        <p:nvPr/>
      </p:nvGrpSpPr>
      <p:grpSpPr>
        <a:xfrm>
          <a:off x="0" y="0"/>
          <a:ext cx="0" cy="0"/>
          <a:chOff x="0" y="0"/>
          <a:chExt cx="0" cy="0"/>
        </a:xfrm>
      </p:grpSpPr>
      <p:sp>
        <p:nvSpPr>
          <p:cNvPr id="3714" name="Google Shape;3714;p69"/>
          <p:cNvSpPr txBox="1">
            <a:spLocks noGrp="1"/>
          </p:cNvSpPr>
          <p:nvPr>
            <p:ph type="title"/>
          </p:nvPr>
        </p:nvSpPr>
        <p:spPr>
          <a:xfrm>
            <a:off x="2347938" y="1725056"/>
            <a:ext cx="4448100" cy="105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CẢM ƠN</a:t>
            </a:r>
            <a:endParaRPr dirty="0">
              <a:latin typeface="Arial" panose="020B0604020202020204" pitchFamily="34" charset="0"/>
              <a:cs typeface="Arial" panose="020B0604020202020204" pitchFamily="34" charset="0"/>
            </a:endParaRPr>
          </a:p>
        </p:txBody>
      </p:sp>
      <p:sp>
        <p:nvSpPr>
          <p:cNvPr id="3715" name="Google Shape;3715;p69"/>
          <p:cNvSpPr txBox="1">
            <a:spLocks noGrp="1"/>
          </p:cNvSpPr>
          <p:nvPr>
            <p:ph type="subTitle" idx="1"/>
          </p:nvPr>
        </p:nvSpPr>
        <p:spPr>
          <a:xfrm>
            <a:off x="2056181" y="2665623"/>
            <a:ext cx="5031639" cy="105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err="1">
                <a:highlight>
                  <a:schemeClr val="dk2"/>
                </a:highlight>
                <a:latin typeface="Arial" panose="020B0604020202020204" pitchFamily="34" charset="0"/>
                <a:cs typeface="Arial" panose="020B0604020202020204" pitchFamily="34" charset="0"/>
              </a:rPr>
              <a:t>Quý</a:t>
            </a:r>
            <a:r>
              <a:rPr lang="en-US" sz="3000" b="1" dirty="0">
                <a:highlight>
                  <a:schemeClr val="dk2"/>
                </a:highlight>
                <a:latin typeface="Arial" panose="020B0604020202020204" pitchFamily="34" charset="0"/>
                <a:cs typeface="Arial" panose="020B0604020202020204" pitchFamily="34" charset="0"/>
              </a:rPr>
              <a:t> </a:t>
            </a:r>
            <a:r>
              <a:rPr lang="en-US" sz="3000" b="1" dirty="0" err="1">
                <a:highlight>
                  <a:schemeClr val="dk2"/>
                </a:highlight>
                <a:latin typeface="Arial" panose="020B0604020202020204" pitchFamily="34" charset="0"/>
                <a:cs typeface="Arial" panose="020B0604020202020204" pitchFamily="34" charset="0"/>
              </a:rPr>
              <a:t>thầy</a:t>
            </a:r>
            <a:r>
              <a:rPr lang="en-US" sz="3000" b="1" dirty="0">
                <a:highlight>
                  <a:schemeClr val="dk2"/>
                </a:highlight>
                <a:latin typeface="Arial" panose="020B0604020202020204" pitchFamily="34" charset="0"/>
                <a:cs typeface="Arial" panose="020B0604020202020204" pitchFamily="34" charset="0"/>
              </a:rPr>
              <a:t> </a:t>
            </a:r>
            <a:r>
              <a:rPr lang="en-US" sz="3000" b="1" dirty="0" err="1">
                <a:highlight>
                  <a:schemeClr val="dk2"/>
                </a:highlight>
                <a:latin typeface="Arial" panose="020B0604020202020204" pitchFamily="34" charset="0"/>
                <a:cs typeface="Arial" panose="020B0604020202020204" pitchFamily="34" charset="0"/>
              </a:rPr>
              <a:t>cô</a:t>
            </a:r>
            <a:r>
              <a:rPr lang="en-US" sz="3000" b="1" dirty="0">
                <a:highlight>
                  <a:schemeClr val="dk2"/>
                </a:highlight>
                <a:latin typeface="Arial" panose="020B0604020202020204" pitchFamily="34" charset="0"/>
                <a:cs typeface="Arial" panose="020B0604020202020204" pitchFamily="34" charset="0"/>
              </a:rPr>
              <a:t> </a:t>
            </a:r>
            <a:r>
              <a:rPr lang="en-US" sz="3000" b="1" dirty="0" err="1">
                <a:highlight>
                  <a:schemeClr val="dk2"/>
                </a:highlight>
                <a:latin typeface="Arial" panose="020B0604020202020204" pitchFamily="34" charset="0"/>
                <a:cs typeface="Arial" panose="020B0604020202020204" pitchFamily="34" charset="0"/>
              </a:rPr>
              <a:t>đã</a:t>
            </a:r>
            <a:r>
              <a:rPr lang="en-US" sz="3000" b="1" dirty="0">
                <a:highlight>
                  <a:schemeClr val="dk2"/>
                </a:highlight>
                <a:latin typeface="Arial" panose="020B0604020202020204" pitchFamily="34" charset="0"/>
                <a:cs typeface="Arial" panose="020B0604020202020204" pitchFamily="34" charset="0"/>
              </a:rPr>
              <a:t> </a:t>
            </a:r>
            <a:r>
              <a:rPr lang="en-US" sz="3000" b="1" dirty="0" err="1">
                <a:highlight>
                  <a:schemeClr val="dk2"/>
                </a:highlight>
                <a:latin typeface="Arial" panose="020B0604020202020204" pitchFamily="34" charset="0"/>
                <a:cs typeface="Arial" panose="020B0604020202020204" pitchFamily="34" charset="0"/>
              </a:rPr>
              <a:t>lắng</a:t>
            </a:r>
            <a:r>
              <a:rPr lang="en-US" sz="3000" b="1" dirty="0">
                <a:highlight>
                  <a:schemeClr val="dk2"/>
                </a:highlight>
                <a:latin typeface="Arial" panose="020B0604020202020204" pitchFamily="34" charset="0"/>
                <a:cs typeface="Arial" panose="020B0604020202020204" pitchFamily="34" charset="0"/>
              </a:rPr>
              <a:t> </a:t>
            </a:r>
            <a:r>
              <a:rPr lang="en-US" sz="3000" b="1" dirty="0" err="1">
                <a:highlight>
                  <a:schemeClr val="dk2"/>
                </a:highlight>
                <a:latin typeface="Arial" panose="020B0604020202020204" pitchFamily="34" charset="0"/>
                <a:cs typeface="Arial" panose="020B0604020202020204" pitchFamily="34" charset="0"/>
              </a:rPr>
              <a:t>nghe</a:t>
            </a:r>
            <a:r>
              <a:rPr lang="en-US" sz="3000" b="1" dirty="0">
                <a:highlight>
                  <a:schemeClr val="dk2"/>
                </a:highlight>
                <a:latin typeface="Arial" panose="020B0604020202020204" pitchFamily="34" charset="0"/>
                <a:cs typeface="Arial" panose="020B0604020202020204" pitchFamily="34" charset="0"/>
              </a:rPr>
              <a:t>!</a:t>
            </a:r>
            <a:endParaRPr sz="3000" b="1" dirty="0">
              <a:highlight>
                <a:schemeClr val="dk2"/>
              </a:highlight>
              <a:latin typeface="Arial" panose="020B0604020202020204" pitchFamily="34" charset="0"/>
              <a:cs typeface="Arial" panose="020B0604020202020204" pitchFamily="34" charset="0"/>
            </a:endParaRPr>
          </a:p>
        </p:txBody>
      </p:sp>
      <p:grpSp>
        <p:nvGrpSpPr>
          <p:cNvPr id="3717" name="Google Shape;3717;p69"/>
          <p:cNvGrpSpPr/>
          <p:nvPr/>
        </p:nvGrpSpPr>
        <p:grpSpPr>
          <a:xfrm>
            <a:off x="7416170" y="1913277"/>
            <a:ext cx="1671196" cy="2265062"/>
            <a:chOff x="2522614" y="409334"/>
            <a:chExt cx="595325" cy="806847"/>
          </a:xfrm>
        </p:grpSpPr>
        <p:sp>
          <p:nvSpPr>
            <p:cNvPr id="3718" name="Google Shape;3718;p69"/>
            <p:cNvSpPr/>
            <p:nvPr/>
          </p:nvSpPr>
          <p:spPr>
            <a:xfrm>
              <a:off x="2522614" y="1034575"/>
              <a:ext cx="273609" cy="181606"/>
            </a:xfrm>
            <a:custGeom>
              <a:avLst/>
              <a:gdLst/>
              <a:ahLst/>
              <a:cxnLst/>
              <a:rect l="l" t="t" r="r" b="b"/>
              <a:pathLst>
                <a:path w="5130" h="3405" extrusionOk="0">
                  <a:moveTo>
                    <a:pt x="701" y="1"/>
                  </a:moveTo>
                  <a:cubicBezTo>
                    <a:pt x="579" y="1"/>
                    <a:pt x="456" y="57"/>
                    <a:pt x="375" y="193"/>
                  </a:cubicBezTo>
                  <a:cubicBezTo>
                    <a:pt x="79" y="682"/>
                    <a:pt x="1" y="1192"/>
                    <a:pt x="410" y="1644"/>
                  </a:cubicBezTo>
                  <a:cubicBezTo>
                    <a:pt x="800" y="2077"/>
                    <a:pt x="1378" y="2429"/>
                    <a:pt x="1879" y="2716"/>
                  </a:cubicBezTo>
                  <a:cubicBezTo>
                    <a:pt x="2405" y="3019"/>
                    <a:pt x="2985" y="3260"/>
                    <a:pt x="3587" y="3356"/>
                  </a:cubicBezTo>
                  <a:cubicBezTo>
                    <a:pt x="3744" y="3380"/>
                    <a:pt x="3913" y="3404"/>
                    <a:pt x="4080" y="3404"/>
                  </a:cubicBezTo>
                  <a:cubicBezTo>
                    <a:pt x="4223" y="3404"/>
                    <a:pt x="4364" y="3386"/>
                    <a:pt x="4493" y="3335"/>
                  </a:cubicBezTo>
                  <a:cubicBezTo>
                    <a:pt x="4798" y="3213"/>
                    <a:pt x="4883" y="2901"/>
                    <a:pt x="4998" y="2623"/>
                  </a:cubicBezTo>
                  <a:cubicBezTo>
                    <a:pt x="5130" y="2303"/>
                    <a:pt x="4850" y="2015"/>
                    <a:pt x="4598" y="2015"/>
                  </a:cubicBezTo>
                  <a:cubicBezTo>
                    <a:pt x="4480" y="2015"/>
                    <a:pt x="4369" y="2077"/>
                    <a:pt x="4307" y="2227"/>
                  </a:cubicBezTo>
                  <a:cubicBezTo>
                    <a:pt x="4233" y="2405"/>
                    <a:pt x="4233" y="2594"/>
                    <a:pt x="4031" y="2605"/>
                  </a:cubicBezTo>
                  <a:cubicBezTo>
                    <a:pt x="4013" y="2606"/>
                    <a:pt x="3995" y="2606"/>
                    <a:pt x="3976" y="2606"/>
                  </a:cubicBezTo>
                  <a:cubicBezTo>
                    <a:pt x="3782" y="2606"/>
                    <a:pt x="3574" y="2549"/>
                    <a:pt x="3391" y="2500"/>
                  </a:cubicBezTo>
                  <a:cubicBezTo>
                    <a:pt x="2996" y="2396"/>
                    <a:pt x="2627" y="2227"/>
                    <a:pt x="2273" y="2025"/>
                  </a:cubicBezTo>
                  <a:cubicBezTo>
                    <a:pt x="1932" y="1830"/>
                    <a:pt x="1608" y="1607"/>
                    <a:pt x="1300" y="1366"/>
                  </a:cubicBezTo>
                  <a:cubicBezTo>
                    <a:pt x="1186" y="1278"/>
                    <a:pt x="998" y="1164"/>
                    <a:pt x="935" y="1029"/>
                  </a:cubicBezTo>
                  <a:cubicBezTo>
                    <a:pt x="862" y="875"/>
                    <a:pt x="986" y="719"/>
                    <a:pt x="1066" y="586"/>
                  </a:cubicBezTo>
                  <a:cubicBezTo>
                    <a:pt x="1250" y="283"/>
                    <a:pt x="97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9" name="Google Shape;3719;p69"/>
            <p:cNvSpPr/>
            <p:nvPr/>
          </p:nvSpPr>
          <p:spPr>
            <a:xfrm>
              <a:off x="2536907" y="1026362"/>
              <a:ext cx="257075" cy="157605"/>
            </a:xfrm>
            <a:custGeom>
              <a:avLst/>
              <a:gdLst/>
              <a:ahLst/>
              <a:cxnLst/>
              <a:rect l="l" t="t" r="r" b="b"/>
              <a:pathLst>
                <a:path w="4820" h="2955" extrusionOk="0">
                  <a:moveTo>
                    <a:pt x="1021" y="1"/>
                  </a:moveTo>
                  <a:cubicBezTo>
                    <a:pt x="987" y="1"/>
                    <a:pt x="955" y="6"/>
                    <a:pt x="927" y="14"/>
                  </a:cubicBezTo>
                  <a:cubicBezTo>
                    <a:pt x="888" y="11"/>
                    <a:pt x="849" y="9"/>
                    <a:pt x="810" y="9"/>
                  </a:cubicBezTo>
                  <a:cubicBezTo>
                    <a:pt x="684" y="9"/>
                    <a:pt x="564" y="28"/>
                    <a:pt x="456" y="72"/>
                  </a:cubicBezTo>
                  <a:cubicBezTo>
                    <a:pt x="39" y="242"/>
                    <a:pt x="0" y="696"/>
                    <a:pt x="277" y="1066"/>
                  </a:cubicBezTo>
                  <a:cubicBezTo>
                    <a:pt x="541" y="1419"/>
                    <a:pt x="948" y="1703"/>
                    <a:pt x="1326" y="1940"/>
                  </a:cubicBezTo>
                  <a:cubicBezTo>
                    <a:pt x="1721" y="2188"/>
                    <a:pt x="2146" y="2383"/>
                    <a:pt x="2581" y="2548"/>
                  </a:cubicBezTo>
                  <a:cubicBezTo>
                    <a:pt x="3032" y="2720"/>
                    <a:pt x="3511" y="2904"/>
                    <a:pt x="3984" y="2948"/>
                  </a:cubicBezTo>
                  <a:cubicBezTo>
                    <a:pt x="4027" y="2952"/>
                    <a:pt x="4070" y="2954"/>
                    <a:pt x="4112" y="2954"/>
                  </a:cubicBezTo>
                  <a:cubicBezTo>
                    <a:pt x="4485" y="2954"/>
                    <a:pt x="4819" y="2796"/>
                    <a:pt x="4778" y="2388"/>
                  </a:cubicBezTo>
                  <a:cubicBezTo>
                    <a:pt x="4737" y="1993"/>
                    <a:pt x="4301" y="1637"/>
                    <a:pt x="3984" y="1382"/>
                  </a:cubicBezTo>
                  <a:cubicBezTo>
                    <a:pt x="3156" y="717"/>
                    <a:pt x="2148" y="315"/>
                    <a:pt x="1147" y="21"/>
                  </a:cubicBezTo>
                  <a:cubicBezTo>
                    <a:pt x="1102" y="7"/>
                    <a:pt x="1060" y="1"/>
                    <a:pt x="1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0" name="Google Shape;3720;p69"/>
            <p:cNvSpPr/>
            <p:nvPr/>
          </p:nvSpPr>
          <p:spPr>
            <a:xfrm>
              <a:off x="2645497" y="409334"/>
              <a:ext cx="365025" cy="710316"/>
            </a:xfrm>
            <a:custGeom>
              <a:avLst/>
              <a:gdLst/>
              <a:ahLst/>
              <a:cxnLst/>
              <a:rect l="l" t="t" r="r" b="b"/>
              <a:pathLst>
                <a:path w="6844" h="13318" extrusionOk="0">
                  <a:moveTo>
                    <a:pt x="6323" y="1"/>
                  </a:moveTo>
                  <a:cubicBezTo>
                    <a:pt x="6185" y="1"/>
                    <a:pt x="6048" y="69"/>
                    <a:pt x="5976" y="233"/>
                  </a:cubicBezTo>
                  <a:cubicBezTo>
                    <a:pt x="4000" y="4689"/>
                    <a:pt x="2414" y="8460"/>
                    <a:pt x="156" y="12784"/>
                  </a:cubicBezTo>
                  <a:cubicBezTo>
                    <a:pt x="1" y="13082"/>
                    <a:pt x="263" y="13318"/>
                    <a:pt x="528" y="13318"/>
                  </a:cubicBezTo>
                  <a:cubicBezTo>
                    <a:pt x="668" y="13318"/>
                    <a:pt x="809" y="13252"/>
                    <a:pt x="890" y="13096"/>
                  </a:cubicBezTo>
                  <a:cubicBezTo>
                    <a:pt x="3146" y="8772"/>
                    <a:pt x="4732" y="5001"/>
                    <a:pt x="6708" y="546"/>
                  </a:cubicBezTo>
                  <a:cubicBezTo>
                    <a:pt x="6844" y="239"/>
                    <a:pt x="6581" y="1"/>
                    <a:pt x="6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1" name="Google Shape;3721;p69"/>
            <p:cNvSpPr/>
            <p:nvPr/>
          </p:nvSpPr>
          <p:spPr>
            <a:xfrm>
              <a:off x="2536801" y="450508"/>
              <a:ext cx="516496" cy="512283"/>
            </a:xfrm>
            <a:custGeom>
              <a:avLst/>
              <a:gdLst/>
              <a:ahLst/>
              <a:cxnLst/>
              <a:rect l="l" t="t" r="r" b="b"/>
              <a:pathLst>
                <a:path w="9684" h="9605" extrusionOk="0">
                  <a:moveTo>
                    <a:pt x="4815" y="0"/>
                  </a:moveTo>
                  <a:cubicBezTo>
                    <a:pt x="4769" y="0"/>
                    <a:pt x="4725" y="1"/>
                    <a:pt x="4681" y="3"/>
                  </a:cubicBezTo>
                  <a:cubicBezTo>
                    <a:pt x="4133" y="24"/>
                    <a:pt x="3674" y="161"/>
                    <a:pt x="3026" y="363"/>
                  </a:cubicBezTo>
                  <a:cubicBezTo>
                    <a:pt x="2620" y="488"/>
                    <a:pt x="2258" y="749"/>
                    <a:pt x="1914" y="990"/>
                  </a:cubicBezTo>
                  <a:cubicBezTo>
                    <a:pt x="1746" y="1107"/>
                    <a:pt x="1537" y="1355"/>
                    <a:pt x="1455" y="1436"/>
                  </a:cubicBezTo>
                  <a:cubicBezTo>
                    <a:pt x="1301" y="1591"/>
                    <a:pt x="1133" y="1720"/>
                    <a:pt x="1007" y="1894"/>
                  </a:cubicBezTo>
                  <a:cubicBezTo>
                    <a:pt x="702" y="2319"/>
                    <a:pt x="468" y="2727"/>
                    <a:pt x="305" y="3175"/>
                  </a:cubicBezTo>
                  <a:cubicBezTo>
                    <a:pt x="201" y="3462"/>
                    <a:pt x="125" y="3765"/>
                    <a:pt x="75" y="4100"/>
                  </a:cubicBezTo>
                  <a:cubicBezTo>
                    <a:pt x="66" y="4169"/>
                    <a:pt x="57" y="4238"/>
                    <a:pt x="52" y="4307"/>
                  </a:cubicBezTo>
                  <a:cubicBezTo>
                    <a:pt x="1" y="4819"/>
                    <a:pt x="36" y="5346"/>
                    <a:pt x="153" y="5851"/>
                  </a:cubicBezTo>
                  <a:cubicBezTo>
                    <a:pt x="211" y="6109"/>
                    <a:pt x="293" y="6361"/>
                    <a:pt x="394" y="6604"/>
                  </a:cubicBezTo>
                  <a:cubicBezTo>
                    <a:pt x="713" y="7369"/>
                    <a:pt x="1209" y="7995"/>
                    <a:pt x="1861" y="8504"/>
                  </a:cubicBezTo>
                  <a:cubicBezTo>
                    <a:pt x="2085" y="8693"/>
                    <a:pt x="2324" y="8849"/>
                    <a:pt x="2579" y="8971"/>
                  </a:cubicBezTo>
                  <a:cubicBezTo>
                    <a:pt x="2749" y="9072"/>
                    <a:pt x="2926" y="9163"/>
                    <a:pt x="3111" y="9244"/>
                  </a:cubicBezTo>
                  <a:cubicBezTo>
                    <a:pt x="3454" y="9340"/>
                    <a:pt x="3800" y="9437"/>
                    <a:pt x="4142" y="9533"/>
                  </a:cubicBezTo>
                  <a:cubicBezTo>
                    <a:pt x="4174" y="9542"/>
                    <a:pt x="4206" y="9551"/>
                    <a:pt x="4238" y="9560"/>
                  </a:cubicBezTo>
                  <a:cubicBezTo>
                    <a:pt x="4455" y="9590"/>
                    <a:pt x="4670" y="9605"/>
                    <a:pt x="4884" y="9605"/>
                  </a:cubicBezTo>
                  <a:cubicBezTo>
                    <a:pt x="5477" y="9605"/>
                    <a:pt x="6055" y="9489"/>
                    <a:pt x="6619" y="9258"/>
                  </a:cubicBezTo>
                  <a:cubicBezTo>
                    <a:pt x="6756" y="9219"/>
                    <a:pt x="6972" y="9085"/>
                    <a:pt x="7096" y="9003"/>
                  </a:cubicBezTo>
                  <a:cubicBezTo>
                    <a:pt x="7146" y="8970"/>
                    <a:pt x="7181" y="8945"/>
                    <a:pt x="7190" y="8939"/>
                  </a:cubicBezTo>
                  <a:cubicBezTo>
                    <a:pt x="7364" y="8840"/>
                    <a:pt x="7583" y="8743"/>
                    <a:pt x="7752" y="8606"/>
                  </a:cubicBezTo>
                  <a:lnTo>
                    <a:pt x="8569" y="7791"/>
                  </a:lnTo>
                  <a:cubicBezTo>
                    <a:pt x="8579" y="7781"/>
                    <a:pt x="8590" y="7770"/>
                    <a:pt x="8601" y="7758"/>
                  </a:cubicBezTo>
                  <a:cubicBezTo>
                    <a:pt x="8608" y="7749"/>
                    <a:pt x="8615" y="7738"/>
                    <a:pt x="8620" y="7729"/>
                  </a:cubicBezTo>
                  <a:cubicBezTo>
                    <a:pt x="8755" y="7506"/>
                    <a:pt x="8889" y="7283"/>
                    <a:pt x="9021" y="7058"/>
                  </a:cubicBezTo>
                  <a:cubicBezTo>
                    <a:pt x="9084" y="6946"/>
                    <a:pt x="9148" y="6836"/>
                    <a:pt x="9212" y="6724"/>
                  </a:cubicBezTo>
                  <a:cubicBezTo>
                    <a:pt x="9518" y="6076"/>
                    <a:pt x="9683" y="5135"/>
                    <a:pt x="9607" y="4382"/>
                  </a:cubicBezTo>
                  <a:cubicBezTo>
                    <a:pt x="9598" y="4298"/>
                    <a:pt x="9586" y="4217"/>
                    <a:pt x="9572" y="4139"/>
                  </a:cubicBezTo>
                  <a:cubicBezTo>
                    <a:pt x="9403" y="3232"/>
                    <a:pt x="9198" y="2602"/>
                    <a:pt x="8629" y="1864"/>
                  </a:cubicBezTo>
                  <a:cubicBezTo>
                    <a:pt x="8124" y="1210"/>
                    <a:pt x="7495" y="735"/>
                    <a:pt x="6743" y="400"/>
                  </a:cubicBezTo>
                  <a:cubicBezTo>
                    <a:pt x="6354" y="224"/>
                    <a:pt x="5928" y="113"/>
                    <a:pt x="5505" y="52"/>
                  </a:cubicBezTo>
                  <a:cubicBezTo>
                    <a:pt x="5250" y="17"/>
                    <a:pt x="5025" y="0"/>
                    <a:pt x="48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2" name="Google Shape;3722;p69"/>
            <p:cNvSpPr/>
            <p:nvPr/>
          </p:nvSpPr>
          <p:spPr>
            <a:xfrm>
              <a:off x="2863741" y="683314"/>
              <a:ext cx="189553" cy="143631"/>
            </a:xfrm>
            <a:custGeom>
              <a:avLst/>
              <a:gdLst/>
              <a:ahLst/>
              <a:cxnLst/>
              <a:rect l="l" t="t" r="r" b="b"/>
              <a:pathLst>
                <a:path w="3554" h="2693" extrusionOk="0">
                  <a:moveTo>
                    <a:pt x="3255" y="1"/>
                  </a:moveTo>
                  <a:cubicBezTo>
                    <a:pt x="3083" y="1"/>
                    <a:pt x="2910" y="31"/>
                    <a:pt x="2742" y="96"/>
                  </a:cubicBezTo>
                  <a:cubicBezTo>
                    <a:pt x="2380" y="236"/>
                    <a:pt x="2146" y="515"/>
                    <a:pt x="1746" y="564"/>
                  </a:cubicBezTo>
                  <a:cubicBezTo>
                    <a:pt x="1241" y="626"/>
                    <a:pt x="0" y="617"/>
                    <a:pt x="241" y="1470"/>
                  </a:cubicBezTo>
                  <a:cubicBezTo>
                    <a:pt x="445" y="2191"/>
                    <a:pt x="1499" y="1893"/>
                    <a:pt x="1990" y="2189"/>
                  </a:cubicBezTo>
                  <a:cubicBezTo>
                    <a:pt x="2295" y="2372"/>
                    <a:pt x="2527" y="2623"/>
                    <a:pt x="2891" y="2693"/>
                  </a:cubicBezTo>
                  <a:cubicBezTo>
                    <a:pt x="2954" y="2581"/>
                    <a:pt x="3018" y="2471"/>
                    <a:pt x="3082" y="2359"/>
                  </a:cubicBezTo>
                  <a:cubicBezTo>
                    <a:pt x="3388" y="1711"/>
                    <a:pt x="3553" y="770"/>
                    <a:pt x="3477" y="17"/>
                  </a:cubicBezTo>
                  <a:cubicBezTo>
                    <a:pt x="3403" y="6"/>
                    <a:pt x="3329" y="1"/>
                    <a:pt x="3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3" name="Google Shape;3723;p69"/>
            <p:cNvSpPr/>
            <p:nvPr/>
          </p:nvSpPr>
          <p:spPr>
            <a:xfrm>
              <a:off x="2553068" y="450615"/>
              <a:ext cx="265342" cy="229767"/>
            </a:xfrm>
            <a:custGeom>
              <a:avLst/>
              <a:gdLst/>
              <a:ahLst/>
              <a:cxnLst/>
              <a:rect l="l" t="t" r="r" b="b"/>
              <a:pathLst>
                <a:path w="4975" h="4308" extrusionOk="0">
                  <a:moveTo>
                    <a:pt x="4376" y="1"/>
                  </a:moveTo>
                  <a:cubicBezTo>
                    <a:pt x="3828" y="22"/>
                    <a:pt x="3369" y="159"/>
                    <a:pt x="2721" y="361"/>
                  </a:cubicBezTo>
                  <a:cubicBezTo>
                    <a:pt x="2315" y="486"/>
                    <a:pt x="1953" y="747"/>
                    <a:pt x="1609" y="988"/>
                  </a:cubicBezTo>
                  <a:cubicBezTo>
                    <a:pt x="1441" y="1105"/>
                    <a:pt x="1232" y="1353"/>
                    <a:pt x="1150" y="1434"/>
                  </a:cubicBezTo>
                  <a:cubicBezTo>
                    <a:pt x="996" y="1589"/>
                    <a:pt x="828" y="1718"/>
                    <a:pt x="702" y="1892"/>
                  </a:cubicBezTo>
                  <a:cubicBezTo>
                    <a:pt x="397" y="2317"/>
                    <a:pt x="163" y="2725"/>
                    <a:pt x="0" y="3173"/>
                  </a:cubicBezTo>
                  <a:cubicBezTo>
                    <a:pt x="78" y="3504"/>
                    <a:pt x="240" y="3804"/>
                    <a:pt x="505" y="4023"/>
                  </a:cubicBezTo>
                  <a:cubicBezTo>
                    <a:pt x="727" y="4206"/>
                    <a:pt x="997" y="4307"/>
                    <a:pt x="1270" y="4307"/>
                  </a:cubicBezTo>
                  <a:cubicBezTo>
                    <a:pt x="1446" y="4307"/>
                    <a:pt x="1623" y="4265"/>
                    <a:pt x="1788" y="4176"/>
                  </a:cubicBezTo>
                  <a:cubicBezTo>
                    <a:pt x="2236" y="3935"/>
                    <a:pt x="2454" y="3436"/>
                    <a:pt x="2996" y="3436"/>
                  </a:cubicBezTo>
                  <a:cubicBezTo>
                    <a:pt x="3020" y="3436"/>
                    <a:pt x="3044" y="3437"/>
                    <a:pt x="3070" y="3439"/>
                  </a:cubicBezTo>
                  <a:cubicBezTo>
                    <a:pt x="3314" y="3458"/>
                    <a:pt x="3559" y="3499"/>
                    <a:pt x="3800" y="3499"/>
                  </a:cubicBezTo>
                  <a:cubicBezTo>
                    <a:pt x="4025" y="3499"/>
                    <a:pt x="4246" y="3463"/>
                    <a:pt x="4457" y="3338"/>
                  </a:cubicBezTo>
                  <a:cubicBezTo>
                    <a:pt x="4886" y="3086"/>
                    <a:pt x="4975" y="2599"/>
                    <a:pt x="4877" y="2142"/>
                  </a:cubicBezTo>
                  <a:cubicBezTo>
                    <a:pt x="4805" y="1812"/>
                    <a:pt x="4626" y="1559"/>
                    <a:pt x="4503" y="1252"/>
                  </a:cubicBezTo>
                  <a:cubicBezTo>
                    <a:pt x="4393" y="975"/>
                    <a:pt x="4624" y="752"/>
                    <a:pt x="4565" y="460"/>
                  </a:cubicBezTo>
                  <a:cubicBezTo>
                    <a:pt x="4533" y="300"/>
                    <a:pt x="4466" y="143"/>
                    <a:pt x="4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4" name="Google Shape;3724;p69"/>
            <p:cNvSpPr/>
            <p:nvPr/>
          </p:nvSpPr>
          <p:spPr>
            <a:xfrm>
              <a:off x="2682351" y="774142"/>
              <a:ext cx="232967" cy="188646"/>
            </a:xfrm>
            <a:custGeom>
              <a:avLst/>
              <a:gdLst/>
              <a:ahLst/>
              <a:cxnLst/>
              <a:rect l="l" t="t" r="r" b="b"/>
              <a:pathLst>
                <a:path w="4368" h="3537" extrusionOk="0">
                  <a:moveTo>
                    <a:pt x="951" y="1"/>
                  </a:moveTo>
                  <a:cubicBezTo>
                    <a:pt x="716" y="1"/>
                    <a:pt x="489" y="81"/>
                    <a:pt x="328" y="291"/>
                  </a:cubicBezTo>
                  <a:cubicBezTo>
                    <a:pt x="1" y="718"/>
                    <a:pt x="270" y="1227"/>
                    <a:pt x="562" y="1580"/>
                  </a:cubicBezTo>
                  <a:cubicBezTo>
                    <a:pt x="747" y="1801"/>
                    <a:pt x="871" y="2005"/>
                    <a:pt x="950" y="2283"/>
                  </a:cubicBezTo>
                  <a:cubicBezTo>
                    <a:pt x="1032" y="2563"/>
                    <a:pt x="1080" y="2856"/>
                    <a:pt x="1202" y="3123"/>
                  </a:cubicBezTo>
                  <a:cubicBezTo>
                    <a:pt x="1261" y="3247"/>
                    <a:pt x="1330" y="3362"/>
                    <a:pt x="1413" y="3465"/>
                  </a:cubicBezTo>
                  <a:cubicBezTo>
                    <a:pt x="1445" y="3474"/>
                    <a:pt x="1477" y="3483"/>
                    <a:pt x="1509" y="3492"/>
                  </a:cubicBezTo>
                  <a:cubicBezTo>
                    <a:pt x="1726" y="3522"/>
                    <a:pt x="1941" y="3537"/>
                    <a:pt x="2155" y="3537"/>
                  </a:cubicBezTo>
                  <a:cubicBezTo>
                    <a:pt x="2748" y="3537"/>
                    <a:pt x="3326" y="3421"/>
                    <a:pt x="3890" y="3190"/>
                  </a:cubicBezTo>
                  <a:cubicBezTo>
                    <a:pt x="4027" y="3151"/>
                    <a:pt x="4243" y="3017"/>
                    <a:pt x="4367" y="2935"/>
                  </a:cubicBezTo>
                  <a:cubicBezTo>
                    <a:pt x="4277" y="2558"/>
                    <a:pt x="4239" y="2163"/>
                    <a:pt x="4016" y="1830"/>
                  </a:cubicBezTo>
                  <a:cubicBezTo>
                    <a:pt x="3873" y="1615"/>
                    <a:pt x="3676" y="1461"/>
                    <a:pt x="3433" y="1372"/>
                  </a:cubicBezTo>
                  <a:cubicBezTo>
                    <a:pt x="3196" y="1284"/>
                    <a:pt x="2946" y="1273"/>
                    <a:pt x="2742" y="1112"/>
                  </a:cubicBezTo>
                  <a:cubicBezTo>
                    <a:pt x="2528" y="943"/>
                    <a:pt x="2375" y="706"/>
                    <a:pt x="2161" y="536"/>
                  </a:cubicBezTo>
                  <a:cubicBezTo>
                    <a:pt x="1975" y="387"/>
                    <a:pt x="1764" y="259"/>
                    <a:pt x="1551" y="153"/>
                  </a:cubicBezTo>
                  <a:cubicBezTo>
                    <a:pt x="1369" y="62"/>
                    <a:pt x="1157"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5" name="Google Shape;3725;p69"/>
            <p:cNvSpPr/>
            <p:nvPr/>
          </p:nvSpPr>
          <p:spPr>
            <a:xfrm>
              <a:off x="2840754" y="540163"/>
              <a:ext cx="123844" cy="114457"/>
            </a:xfrm>
            <a:custGeom>
              <a:avLst/>
              <a:gdLst/>
              <a:ahLst/>
              <a:cxnLst/>
              <a:rect l="l" t="t" r="r" b="b"/>
              <a:pathLst>
                <a:path w="2322" h="2146" extrusionOk="0">
                  <a:moveTo>
                    <a:pt x="388" y="0"/>
                  </a:moveTo>
                  <a:cubicBezTo>
                    <a:pt x="328" y="0"/>
                    <a:pt x="266" y="13"/>
                    <a:pt x="203" y="46"/>
                  </a:cubicBezTo>
                  <a:cubicBezTo>
                    <a:pt x="57" y="122"/>
                    <a:pt x="1" y="236"/>
                    <a:pt x="1" y="395"/>
                  </a:cubicBezTo>
                  <a:cubicBezTo>
                    <a:pt x="1" y="576"/>
                    <a:pt x="158" y="757"/>
                    <a:pt x="249" y="900"/>
                  </a:cubicBezTo>
                  <a:cubicBezTo>
                    <a:pt x="385" y="1120"/>
                    <a:pt x="522" y="1343"/>
                    <a:pt x="669" y="1559"/>
                  </a:cubicBezTo>
                  <a:cubicBezTo>
                    <a:pt x="893" y="1888"/>
                    <a:pt x="1184" y="2131"/>
                    <a:pt x="1583" y="2131"/>
                  </a:cubicBezTo>
                  <a:cubicBezTo>
                    <a:pt x="1618" y="2131"/>
                    <a:pt x="1654" y="2129"/>
                    <a:pt x="1691" y="2125"/>
                  </a:cubicBezTo>
                  <a:cubicBezTo>
                    <a:pt x="1709" y="2123"/>
                    <a:pt x="1725" y="2121"/>
                    <a:pt x="1741" y="2116"/>
                  </a:cubicBezTo>
                  <a:cubicBezTo>
                    <a:pt x="1786" y="2136"/>
                    <a:pt x="1835" y="2145"/>
                    <a:pt x="1884" y="2145"/>
                  </a:cubicBezTo>
                  <a:cubicBezTo>
                    <a:pt x="2105" y="2145"/>
                    <a:pt x="2322" y="1953"/>
                    <a:pt x="2193" y="1705"/>
                  </a:cubicBezTo>
                  <a:cubicBezTo>
                    <a:pt x="1962" y="1264"/>
                    <a:pt x="2039" y="599"/>
                    <a:pt x="1571" y="314"/>
                  </a:cubicBezTo>
                  <a:cubicBezTo>
                    <a:pt x="1363" y="188"/>
                    <a:pt x="1137" y="188"/>
                    <a:pt x="908" y="142"/>
                  </a:cubicBezTo>
                  <a:cubicBezTo>
                    <a:pt x="727" y="105"/>
                    <a:pt x="561"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6" name="Google Shape;3726;p69"/>
            <p:cNvSpPr/>
            <p:nvPr/>
          </p:nvSpPr>
          <p:spPr>
            <a:xfrm>
              <a:off x="2536801" y="680220"/>
              <a:ext cx="87683" cy="94616"/>
            </a:xfrm>
            <a:custGeom>
              <a:avLst/>
              <a:gdLst/>
              <a:ahLst/>
              <a:cxnLst/>
              <a:rect l="l" t="t" r="r" b="b"/>
              <a:pathLst>
                <a:path w="1644" h="1774" extrusionOk="0">
                  <a:moveTo>
                    <a:pt x="52" y="0"/>
                  </a:moveTo>
                  <a:lnTo>
                    <a:pt x="52" y="0"/>
                  </a:lnTo>
                  <a:cubicBezTo>
                    <a:pt x="1" y="512"/>
                    <a:pt x="36" y="1039"/>
                    <a:pt x="153" y="1544"/>
                  </a:cubicBezTo>
                  <a:cubicBezTo>
                    <a:pt x="250" y="1574"/>
                    <a:pt x="350" y="1597"/>
                    <a:pt x="451" y="1620"/>
                  </a:cubicBezTo>
                  <a:cubicBezTo>
                    <a:pt x="656" y="1666"/>
                    <a:pt x="873" y="1774"/>
                    <a:pt x="1086" y="1774"/>
                  </a:cubicBezTo>
                  <a:cubicBezTo>
                    <a:pt x="1144" y="1774"/>
                    <a:pt x="1201" y="1766"/>
                    <a:pt x="1257" y="1748"/>
                  </a:cubicBezTo>
                  <a:cubicBezTo>
                    <a:pt x="1475" y="1678"/>
                    <a:pt x="1643" y="1468"/>
                    <a:pt x="1611" y="1232"/>
                  </a:cubicBezTo>
                  <a:cubicBezTo>
                    <a:pt x="1580" y="977"/>
                    <a:pt x="1337" y="819"/>
                    <a:pt x="1121" y="729"/>
                  </a:cubicBezTo>
                  <a:cubicBezTo>
                    <a:pt x="853" y="619"/>
                    <a:pt x="600" y="555"/>
                    <a:pt x="373" y="360"/>
                  </a:cubicBezTo>
                  <a:cubicBezTo>
                    <a:pt x="250" y="254"/>
                    <a:pt x="144" y="131"/>
                    <a:pt x="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7" name="Google Shape;3727;p69"/>
            <p:cNvSpPr/>
            <p:nvPr/>
          </p:nvSpPr>
          <p:spPr>
            <a:xfrm>
              <a:off x="2556215" y="410134"/>
              <a:ext cx="561724" cy="612659"/>
            </a:xfrm>
            <a:custGeom>
              <a:avLst/>
              <a:gdLst/>
              <a:ahLst/>
              <a:cxnLst/>
              <a:rect l="l" t="t" r="r" b="b"/>
              <a:pathLst>
                <a:path w="10532" h="11487" extrusionOk="0">
                  <a:moveTo>
                    <a:pt x="6776" y="1"/>
                  </a:moveTo>
                  <a:cubicBezTo>
                    <a:pt x="6462" y="1"/>
                    <a:pt x="6215" y="427"/>
                    <a:pt x="6535" y="643"/>
                  </a:cubicBezTo>
                  <a:cubicBezTo>
                    <a:pt x="7590" y="1353"/>
                    <a:pt x="8559" y="2071"/>
                    <a:pt x="9075" y="3271"/>
                  </a:cubicBezTo>
                  <a:cubicBezTo>
                    <a:pt x="9601" y="4492"/>
                    <a:pt x="9876" y="6011"/>
                    <a:pt x="9426" y="7297"/>
                  </a:cubicBezTo>
                  <a:cubicBezTo>
                    <a:pt x="9103" y="8211"/>
                    <a:pt x="8646" y="8993"/>
                    <a:pt x="7863" y="9574"/>
                  </a:cubicBezTo>
                  <a:cubicBezTo>
                    <a:pt x="7386" y="9927"/>
                    <a:pt x="6860" y="10207"/>
                    <a:pt x="6321" y="10450"/>
                  </a:cubicBezTo>
                  <a:cubicBezTo>
                    <a:pt x="5825" y="10674"/>
                    <a:pt x="5300" y="10758"/>
                    <a:pt x="4763" y="10758"/>
                  </a:cubicBezTo>
                  <a:cubicBezTo>
                    <a:pt x="4671" y="10758"/>
                    <a:pt x="4579" y="10756"/>
                    <a:pt x="4487" y="10751"/>
                  </a:cubicBezTo>
                  <a:cubicBezTo>
                    <a:pt x="3810" y="10715"/>
                    <a:pt x="3099" y="10622"/>
                    <a:pt x="2477" y="10336"/>
                  </a:cubicBezTo>
                  <a:cubicBezTo>
                    <a:pt x="1813" y="10030"/>
                    <a:pt x="1247" y="9549"/>
                    <a:pt x="718" y="9051"/>
                  </a:cubicBezTo>
                  <a:cubicBezTo>
                    <a:pt x="647" y="8985"/>
                    <a:pt x="572" y="8957"/>
                    <a:pt x="501" y="8957"/>
                  </a:cubicBezTo>
                  <a:cubicBezTo>
                    <a:pt x="226" y="8957"/>
                    <a:pt x="1" y="9375"/>
                    <a:pt x="271" y="9629"/>
                  </a:cubicBezTo>
                  <a:cubicBezTo>
                    <a:pt x="796" y="10122"/>
                    <a:pt x="1356" y="10581"/>
                    <a:pt x="1999" y="10912"/>
                  </a:cubicBezTo>
                  <a:cubicBezTo>
                    <a:pt x="2603" y="11226"/>
                    <a:pt x="3266" y="11362"/>
                    <a:pt x="3939" y="11437"/>
                  </a:cubicBezTo>
                  <a:cubicBezTo>
                    <a:pt x="4215" y="11467"/>
                    <a:pt x="4496" y="11486"/>
                    <a:pt x="4776" y="11486"/>
                  </a:cubicBezTo>
                  <a:cubicBezTo>
                    <a:pt x="5223" y="11486"/>
                    <a:pt x="5669" y="11438"/>
                    <a:pt x="6098" y="11314"/>
                  </a:cubicBezTo>
                  <a:cubicBezTo>
                    <a:pt x="6750" y="11127"/>
                    <a:pt x="7388" y="10762"/>
                    <a:pt x="7957" y="10395"/>
                  </a:cubicBezTo>
                  <a:cubicBezTo>
                    <a:pt x="8894" y="9790"/>
                    <a:pt x="9516" y="9000"/>
                    <a:pt x="9945" y="7974"/>
                  </a:cubicBezTo>
                  <a:cubicBezTo>
                    <a:pt x="10531" y="6571"/>
                    <a:pt x="10455" y="5036"/>
                    <a:pt x="9984" y="3608"/>
                  </a:cubicBezTo>
                  <a:cubicBezTo>
                    <a:pt x="9736" y="2854"/>
                    <a:pt x="9381" y="2126"/>
                    <a:pt x="8836" y="1545"/>
                  </a:cubicBezTo>
                  <a:cubicBezTo>
                    <a:pt x="8291" y="964"/>
                    <a:pt x="7641" y="508"/>
                    <a:pt x="6984" y="67"/>
                  </a:cubicBezTo>
                  <a:cubicBezTo>
                    <a:pt x="6915" y="21"/>
                    <a:pt x="6844" y="1"/>
                    <a:pt x="6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8" name="Google Shape;3728;p69"/>
            <p:cNvSpPr/>
            <p:nvPr/>
          </p:nvSpPr>
          <p:spPr>
            <a:xfrm>
              <a:off x="2718672" y="864598"/>
              <a:ext cx="276862" cy="100216"/>
            </a:xfrm>
            <a:custGeom>
              <a:avLst/>
              <a:gdLst/>
              <a:ahLst/>
              <a:cxnLst/>
              <a:rect l="l" t="t" r="r" b="b"/>
              <a:pathLst>
                <a:path w="5191" h="1879" extrusionOk="0">
                  <a:moveTo>
                    <a:pt x="5037" y="1"/>
                  </a:moveTo>
                  <a:cubicBezTo>
                    <a:pt x="4991" y="1"/>
                    <a:pt x="4949" y="27"/>
                    <a:pt x="4919" y="66"/>
                  </a:cubicBezTo>
                  <a:cubicBezTo>
                    <a:pt x="4111" y="1154"/>
                    <a:pt x="2718" y="1576"/>
                    <a:pt x="1418" y="1613"/>
                  </a:cubicBezTo>
                  <a:cubicBezTo>
                    <a:pt x="1348" y="1615"/>
                    <a:pt x="1278" y="1616"/>
                    <a:pt x="1208" y="1616"/>
                  </a:cubicBezTo>
                  <a:cubicBezTo>
                    <a:pt x="849" y="1616"/>
                    <a:pt x="491" y="1594"/>
                    <a:pt x="133" y="1556"/>
                  </a:cubicBezTo>
                  <a:cubicBezTo>
                    <a:pt x="130" y="1556"/>
                    <a:pt x="127" y="1556"/>
                    <a:pt x="123" y="1556"/>
                  </a:cubicBezTo>
                  <a:cubicBezTo>
                    <a:pt x="57" y="1556"/>
                    <a:pt x="0" y="1625"/>
                    <a:pt x="0" y="1689"/>
                  </a:cubicBezTo>
                  <a:cubicBezTo>
                    <a:pt x="0" y="1767"/>
                    <a:pt x="62" y="1815"/>
                    <a:pt x="133" y="1822"/>
                  </a:cubicBezTo>
                  <a:cubicBezTo>
                    <a:pt x="475" y="1858"/>
                    <a:pt x="824" y="1879"/>
                    <a:pt x="1173" y="1879"/>
                  </a:cubicBezTo>
                  <a:cubicBezTo>
                    <a:pt x="2298" y="1879"/>
                    <a:pt x="3427" y="1659"/>
                    <a:pt x="4352" y="986"/>
                  </a:cubicBezTo>
                  <a:cubicBezTo>
                    <a:pt x="4657" y="763"/>
                    <a:pt x="4923" y="502"/>
                    <a:pt x="5148" y="201"/>
                  </a:cubicBezTo>
                  <a:cubicBezTo>
                    <a:pt x="5191" y="142"/>
                    <a:pt x="5157" y="52"/>
                    <a:pt x="5100" y="18"/>
                  </a:cubicBezTo>
                  <a:cubicBezTo>
                    <a:pt x="5079" y="6"/>
                    <a:pt x="5058" y="1"/>
                    <a:pt x="5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9" name="Google Shape;3729;p69"/>
            <p:cNvSpPr/>
            <p:nvPr/>
          </p:nvSpPr>
          <p:spPr>
            <a:xfrm>
              <a:off x="3005825" y="743048"/>
              <a:ext cx="46615" cy="97070"/>
            </a:xfrm>
            <a:custGeom>
              <a:avLst/>
              <a:gdLst/>
              <a:ahLst/>
              <a:cxnLst/>
              <a:rect l="l" t="t" r="r" b="b"/>
              <a:pathLst>
                <a:path w="874" h="1820" extrusionOk="0">
                  <a:moveTo>
                    <a:pt x="732" y="1"/>
                  </a:moveTo>
                  <a:cubicBezTo>
                    <a:pt x="652" y="1"/>
                    <a:pt x="608" y="63"/>
                    <a:pt x="599" y="134"/>
                  </a:cubicBezTo>
                  <a:cubicBezTo>
                    <a:pt x="535" y="662"/>
                    <a:pt x="289" y="1149"/>
                    <a:pt x="53" y="1619"/>
                  </a:cubicBezTo>
                  <a:cubicBezTo>
                    <a:pt x="1" y="1723"/>
                    <a:pt x="92" y="1820"/>
                    <a:pt x="179" y="1820"/>
                  </a:cubicBezTo>
                  <a:cubicBezTo>
                    <a:pt x="219" y="1820"/>
                    <a:pt x="258" y="1800"/>
                    <a:pt x="281" y="1752"/>
                  </a:cubicBezTo>
                  <a:cubicBezTo>
                    <a:pt x="540" y="1236"/>
                    <a:pt x="794" y="713"/>
                    <a:pt x="864" y="134"/>
                  </a:cubicBezTo>
                  <a:cubicBezTo>
                    <a:pt x="873" y="63"/>
                    <a:pt x="797" y="1"/>
                    <a:pt x="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0" name="Google Shape;3730;p69"/>
            <p:cNvSpPr/>
            <p:nvPr/>
          </p:nvSpPr>
          <p:spPr>
            <a:xfrm>
              <a:off x="2535841" y="491256"/>
              <a:ext cx="122937" cy="175792"/>
            </a:xfrm>
            <a:custGeom>
              <a:avLst/>
              <a:gdLst/>
              <a:ahLst/>
              <a:cxnLst/>
              <a:rect l="l" t="t" r="r" b="b"/>
              <a:pathLst>
                <a:path w="2305" h="3296" extrusionOk="0">
                  <a:moveTo>
                    <a:pt x="2113" y="0"/>
                  </a:moveTo>
                  <a:cubicBezTo>
                    <a:pt x="2092" y="0"/>
                    <a:pt x="2069" y="6"/>
                    <a:pt x="2046" y="20"/>
                  </a:cubicBezTo>
                  <a:cubicBezTo>
                    <a:pt x="1181" y="538"/>
                    <a:pt x="524" y="1369"/>
                    <a:pt x="199" y="2321"/>
                  </a:cubicBezTo>
                  <a:cubicBezTo>
                    <a:pt x="107" y="2595"/>
                    <a:pt x="45" y="2875"/>
                    <a:pt x="10" y="3162"/>
                  </a:cubicBezTo>
                  <a:cubicBezTo>
                    <a:pt x="1" y="3233"/>
                    <a:pt x="77" y="3295"/>
                    <a:pt x="143" y="3295"/>
                  </a:cubicBezTo>
                  <a:cubicBezTo>
                    <a:pt x="222" y="3295"/>
                    <a:pt x="267" y="3233"/>
                    <a:pt x="276" y="3162"/>
                  </a:cubicBezTo>
                  <a:cubicBezTo>
                    <a:pt x="391" y="2232"/>
                    <a:pt x="859" y="1356"/>
                    <a:pt x="1546" y="724"/>
                  </a:cubicBezTo>
                  <a:cubicBezTo>
                    <a:pt x="1741" y="543"/>
                    <a:pt x="1954" y="385"/>
                    <a:pt x="2181" y="249"/>
                  </a:cubicBezTo>
                  <a:cubicBezTo>
                    <a:pt x="2305" y="176"/>
                    <a:pt x="2228" y="0"/>
                    <a:pt x="2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1" name="Google Shape;3731;p69"/>
            <p:cNvSpPr/>
            <p:nvPr/>
          </p:nvSpPr>
          <p:spPr>
            <a:xfrm>
              <a:off x="2976864" y="444748"/>
              <a:ext cx="109390" cy="135471"/>
            </a:xfrm>
            <a:custGeom>
              <a:avLst/>
              <a:gdLst/>
              <a:ahLst/>
              <a:cxnLst/>
              <a:rect l="l" t="t" r="r" b="b"/>
              <a:pathLst>
                <a:path w="2051" h="2540" extrusionOk="0">
                  <a:moveTo>
                    <a:pt x="189" y="0"/>
                  </a:moveTo>
                  <a:cubicBezTo>
                    <a:pt x="91" y="0"/>
                    <a:pt x="1" y="133"/>
                    <a:pt x="89" y="230"/>
                  </a:cubicBezTo>
                  <a:cubicBezTo>
                    <a:pt x="720" y="921"/>
                    <a:pt x="1356" y="1624"/>
                    <a:pt x="1771" y="2471"/>
                  </a:cubicBezTo>
                  <a:cubicBezTo>
                    <a:pt x="1794" y="2519"/>
                    <a:pt x="1832" y="2539"/>
                    <a:pt x="1872" y="2539"/>
                  </a:cubicBezTo>
                  <a:cubicBezTo>
                    <a:pt x="1959" y="2539"/>
                    <a:pt x="2051" y="2443"/>
                    <a:pt x="1999" y="2338"/>
                  </a:cubicBezTo>
                  <a:cubicBezTo>
                    <a:pt x="1576" y="1470"/>
                    <a:pt x="922" y="749"/>
                    <a:pt x="277" y="42"/>
                  </a:cubicBezTo>
                  <a:cubicBezTo>
                    <a:pt x="250" y="12"/>
                    <a:pt x="219"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2" name="Google Shape;3732;p69"/>
            <p:cNvSpPr/>
            <p:nvPr/>
          </p:nvSpPr>
          <p:spPr>
            <a:xfrm>
              <a:off x="3081026" y="599472"/>
              <a:ext cx="21761" cy="37655"/>
            </a:xfrm>
            <a:custGeom>
              <a:avLst/>
              <a:gdLst/>
              <a:ahLst/>
              <a:cxnLst/>
              <a:rect l="l" t="t" r="r" b="b"/>
              <a:pathLst>
                <a:path w="408" h="706" extrusionOk="0">
                  <a:moveTo>
                    <a:pt x="151" y="1"/>
                  </a:moveTo>
                  <a:cubicBezTo>
                    <a:pt x="139" y="1"/>
                    <a:pt x="128" y="2"/>
                    <a:pt x="115" y="6"/>
                  </a:cubicBezTo>
                  <a:cubicBezTo>
                    <a:pt x="52" y="27"/>
                    <a:pt x="0" y="100"/>
                    <a:pt x="23" y="171"/>
                  </a:cubicBezTo>
                  <a:cubicBezTo>
                    <a:pt x="73" y="313"/>
                    <a:pt x="110" y="460"/>
                    <a:pt x="139" y="607"/>
                  </a:cubicBezTo>
                  <a:cubicBezTo>
                    <a:pt x="144" y="639"/>
                    <a:pt x="172" y="671"/>
                    <a:pt x="199" y="687"/>
                  </a:cubicBezTo>
                  <a:cubicBezTo>
                    <a:pt x="218" y="699"/>
                    <a:pt x="244" y="706"/>
                    <a:pt x="268" y="706"/>
                  </a:cubicBezTo>
                  <a:cubicBezTo>
                    <a:pt x="280" y="706"/>
                    <a:pt x="291" y="704"/>
                    <a:pt x="302" y="701"/>
                  </a:cubicBezTo>
                  <a:cubicBezTo>
                    <a:pt x="374" y="676"/>
                    <a:pt x="408" y="610"/>
                    <a:pt x="394" y="538"/>
                  </a:cubicBezTo>
                  <a:cubicBezTo>
                    <a:pt x="367" y="389"/>
                    <a:pt x="328" y="242"/>
                    <a:pt x="280" y="100"/>
                  </a:cubicBezTo>
                  <a:cubicBezTo>
                    <a:pt x="261" y="45"/>
                    <a:pt x="210"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3" name="Google Shape;3733;p69"/>
            <p:cNvSpPr/>
            <p:nvPr/>
          </p:nvSpPr>
          <p:spPr>
            <a:xfrm>
              <a:off x="2613229" y="960173"/>
              <a:ext cx="113817" cy="54562"/>
            </a:xfrm>
            <a:custGeom>
              <a:avLst/>
              <a:gdLst/>
              <a:ahLst/>
              <a:cxnLst/>
              <a:rect l="l" t="t" r="r" b="b"/>
              <a:pathLst>
                <a:path w="2134" h="1023" extrusionOk="0">
                  <a:moveTo>
                    <a:pt x="193" y="0"/>
                  </a:moveTo>
                  <a:cubicBezTo>
                    <a:pt x="78" y="0"/>
                    <a:pt x="1" y="175"/>
                    <a:pt x="125" y="248"/>
                  </a:cubicBezTo>
                  <a:cubicBezTo>
                    <a:pt x="685" y="581"/>
                    <a:pt x="1288" y="838"/>
                    <a:pt x="1913" y="1017"/>
                  </a:cubicBezTo>
                  <a:cubicBezTo>
                    <a:pt x="1927" y="1021"/>
                    <a:pt x="1940" y="1023"/>
                    <a:pt x="1952" y="1023"/>
                  </a:cubicBezTo>
                  <a:cubicBezTo>
                    <a:pt x="2088" y="1023"/>
                    <a:pt x="2134" y="804"/>
                    <a:pt x="1984" y="760"/>
                  </a:cubicBezTo>
                  <a:cubicBezTo>
                    <a:pt x="1378" y="589"/>
                    <a:pt x="800" y="340"/>
                    <a:pt x="260" y="20"/>
                  </a:cubicBezTo>
                  <a:cubicBezTo>
                    <a:pt x="237" y="6"/>
                    <a:pt x="215"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4" name="Google Shape;3734;p69"/>
            <p:cNvSpPr/>
            <p:nvPr/>
          </p:nvSpPr>
          <p:spPr>
            <a:xfrm>
              <a:off x="2625709" y="1135324"/>
              <a:ext cx="174832" cy="52855"/>
            </a:xfrm>
            <a:custGeom>
              <a:avLst/>
              <a:gdLst/>
              <a:ahLst/>
              <a:cxnLst/>
              <a:rect l="l" t="t" r="r" b="b"/>
              <a:pathLst>
                <a:path w="3278" h="991" extrusionOk="0">
                  <a:moveTo>
                    <a:pt x="3109" y="1"/>
                  </a:moveTo>
                  <a:cubicBezTo>
                    <a:pt x="3030" y="1"/>
                    <a:pt x="2946" y="66"/>
                    <a:pt x="2968" y="166"/>
                  </a:cubicBezTo>
                  <a:cubicBezTo>
                    <a:pt x="3014" y="379"/>
                    <a:pt x="2842" y="581"/>
                    <a:pt x="2657" y="661"/>
                  </a:cubicBezTo>
                  <a:cubicBezTo>
                    <a:pt x="2544" y="710"/>
                    <a:pt x="2422" y="728"/>
                    <a:pt x="2298" y="728"/>
                  </a:cubicBezTo>
                  <a:cubicBezTo>
                    <a:pt x="2150" y="728"/>
                    <a:pt x="1999" y="702"/>
                    <a:pt x="1860" y="675"/>
                  </a:cubicBezTo>
                  <a:cubicBezTo>
                    <a:pt x="1298" y="565"/>
                    <a:pt x="760" y="368"/>
                    <a:pt x="262" y="90"/>
                  </a:cubicBezTo>
                  <a:cubicBezTo>
                    <a:pt x="239" y="78"/>
                    <a:pt x="217" y="72"/>
                    <a:pt x="196" y="72"/>
                  </a:cubicBezTo>
                  <a:cubicBezTo>
                    <a:pt x="78" y="72"/>
                    <a:pt x="0" y="250"/>
                    <a:pt x="127" y="321"/>
                  </a:cubicBezTo>
                  <a:cubicBezTo>
                    <a:pt x="579" y="572"/>
                    <a:pt x="1064" y="764"/>
                    <a:pt x="1568" y="882"/>
                  </a:cubicBezTo>
                  <a:cubicBezTo>
                    <a:pt x="1794" y="936"/>
                    <a:pt x="2048" y="991"/>
                    <a:pt x="2293" y="991"/>
                  </a:cubicBezTo>
                  <a:cubicBezTo>
                    <a:pt x="2546" y="991"/>
                    <a:pt x="2791" y="933"/>
                    <a:pt x="2989" y="758"/>
                  </a:cubicBezTo>
                  <a:cubicBezTo>
                    <a:pt x="3177" y="592"/>
                    <a:pt x="3278" y="344"/>
                    <a:pt x="3225" y="96"/>
                  </a:cubicBezTo>
                  <a:cubicBezTo>
                    <a:pt x="3210" y="29"/>
                    <a:pt x="3160" y="1"/>
                    <a:pt x="3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5" name="Google Shape;3735;p69"/>
            <p:cNvSpPr/>
            <p:nvPr/>
          </p:nvSpPr>
          <p:spPr>
            <a:xfrm>
              <a:off x="2541548" y="1054202"/>
              <a:ext cx="32748" cy="49175"/>
            </a:xfrm>
            <a:custGeom>
              <a:avLst/>
              <a:gdLst/>
              <a:ahLst/>
              <a:cxnLst/>
              <a:rect l="l" t="t" r="r" b="b"/>
              <a:pathLst>
                <a:path w="614" h="922" extrusionOk="0">
                  <a:moveTo>
                    <a:pt x="317" y="188"/>
                  </a:moveTo>
                  <a:cubicBezTo>
                    <a:pt x="318" y="188"/>
                    <a:pt x="318" y="189"/>
                    <a:pt x="318" y="190"/>
                  </a:cubicBezTo>
                  <a:lnTo>
                    <a:pt x="318" y="190"/>
                  </a:lnTo>
                  <a:cubicBezTo>
                    <a:pt x="318" y="189"/>
                    <a:pt x="318" y="189"/>
                    <a:pt x="317" y="188"/>
                  </a:cubicBezTo>
                  <a:close/>
                  <a:moveTo>
                    <a:pt x="198" y="0"/>
                  </a:moveTo>
                  <a:cubicBezTo>
                    <a:pt x="139" y="0"/>
                    <a:pt x="79" y="35"/>
                    <a:pt x="68" y="96"/>
                  </a:cubicBezTo>
                  <a:cubicBezTo>
                    <a:pt x="0" y="404"/>
                    <a:pt x="133" y="729"/>
                    <a:pt x="395" y="902"/>
                  </a:cubicBezTo>
                  <a:cubicBezTo>
                    <a:pt x="415" y="915"/>
                    <a:pt x="437" y="921"/>
                    <a:pt x="460" y="921"/>
                  </a:cubicBezTo>
                  <a:cubicBezTo>
                    <a:pt x="508" y="921"/>
                    <a:pt x="556" y="896"/>
                    <a:pt x="578" y="855"/>
                  </a:cubicBezTo>
                  <a:cubicBezTo>
                    <a:pt x="613" y="789"/>
                    <a:pt x="592" y="715"/>
                    <a:pt x="530" y="674"/>
                  </a:cubicBezTo>
                  <a:cubicBezTo>
                    <a:pt x="523" y="668"/>
                    <a:pt x="518" y="665"/>
                    <a:pt x="511" y="660"/>
                  </a:cubicBezTo>
                  <a:cubicBezTo>
                    <a:pt x="505" y="653"/>
                    <a:pt x="486" y="638"/>
                    <a:pt x="479" y="633"/>
                  </a:cubicBezTo>
                  <a:cubicBezTo>
                    <a:pt x="459" y="614"/>
                    <a:pt x="440" y="592"/>
                    <a:pt x="422" y="573"/>
                  </a:cubicBezTo>
                  <a:cubicBezTo>
                    <a:pt x="417" y="566"/>
                    <a:pt x="413" y="560"/>
                    <a:pt x="408" y="553"/>
                  </a:cubicBezTo>
                  <a:cubicBezTo>
                    <a:pt x="401" y="543"/>
                    <a:pt x="394" y="530"/>
                    <a:pt x="387" y="518"/>
                  </a:cubicBezTo>
                  <a:cubicBezTo>
                    <a:pt x="379" y="505"/>
                    <a:pt x="372" y="493"/>
                    <a:pt x="365" y="481"/>
                  </a:cubicBezTo>
                  <a:cubicBezTo>
                    <a:pt x="362" y="474"/>
                    <a:pt x="358" y="466"/>
                    <a:pt x="355" y="459"/>
                  </a:cubicBezTo>
                  <a:cubicBezTo>
                    <a:pt x="346" y="433"/>
                    <a:pt x="337" y="408"/>
                    <a:pt x="330" y="381"/>
                  </a:cubicBezTo>
                  <a:cubicBezTo>
                    <a:pt x="326" y="367"/>
                    <a:pt x="323" y="353"/>
                    <a:pt x="321" y="339"/>
                  </a:cubicBezTo>
                  <a:cubicBezTo>
                    <a:pt x="319" y="334"/>
                    <a:pt x="317" y="326"/>
                    <a:pt x="317" y="321"/>
                  </a:cubicBezTo>
                  <a:cubicBezTo>
                    <a:pt x="317" y="319"/>
                    <a:pt x="317" y="319"/>
                    <a:pt x="317" y="319"/>
                  </a:cubicBezTo>
                  <a:cubicBezTo>
                    <a:pt x="316" y="291"/>
                    <a:pt x="314" y="263"/>
                    <a:pt x="314" y="234"/>
                  </a:cubicBezTo>
                  <a:cubicBezTo>
                    <a:pt x="316" y="222"/>
                    <a:pt x="317" y="208"/>
                    <a:pt x="317" y="195"/>
                  </a:cubicBezTo>
                  <a:lnTo>
                    <a:pt x="317" y="195"/>
                  </a:lnTo>
                  <a:cubicBezTo>
                    <a:pt x="317" y="199"/>
                    <a:pt x="317" y="203"/>
                    <a:pt x="317" y="203"/>
                  </a:cubicBezTo>
                  <a:cubicBezTo>
                    <a:pt x="317" y="203"/>
                    <a:pt x="317" y="201"/>
                    <a:pt x="317" y="195"/>
                  </a:cubicBezTo>
                  <a:lnTo>
                    <a:pt x="317" y="195"/>
                  </a:lnTo>
                  <a:cubicBezTo>
                    <a:pt x="317" y="195"/>
                    <a:pt x="317" y="195"/>
                    <a:pt x="317" y="195"/>
                  </a:cubicBezTo>
                  <a:cubicBezTo>
                    <a:pt x="317" y="194"/>
                    <a:pt x="317" y="194"/>
                    <a:pt x="317" y="194"/>
                  </a:cubicBezTo>
                  <a:cubicBezTo>
                    <a:pt x="317" y="193"/>
                    <a:pt x="318" y="193"/>
                    <a:pt x="318" y="192"/>
                  </a:cubicBezTo>
                  <a:lnTo>
                    <a:pt x="318" y="192"/>
                  </a:lnTo>
                  <a:cubicBezTo>
                    <a:pt x="318" y="191"/>
                    <a:pt x="318" y="191"/>
                    <a:pt x="318" y="190"/>
                  </a:cubicBezTo>
                  <a:lnTo>
                    <a:pt x="318" y="190"/>
                  </a:lnTo>
                  <a:cubicBezTo>
                    <a:pt x="320" y="182"/>
                    <a:pt x="321" y="175"/>
                    <a:pt x="323" y="167"/>
                  </a:cubicBezTo>
                  <a:cubicBezTo>
                    <a:pt x="337" y="100"/>
                    <a:pt x="303" y="20"/>
                    <a:pt x="231" y="4"/>
                  </a:cubicBezTo>
                  <a:cubicBezTo>
                    <a:pt x="220" y="1"/>
                    <a:pt x="209"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6" name="Google Shape;3736;p69"/>
            <p:cNvSpPr/>
            <p:nvPr/>
          </p:nvSpPr>
          <p:spPr>
            <a:xfrm>
              <a:off x="2558455" y="1064496"/>
              <a:ext cx="53" cy="160"/>
            </a:xfrm>
            <a:custGeom>
              <a:avLst/>
              <a:gdLst/>
              <a:ahLst/>
              <a:cxnLst/>
              <a:rect l="l" t="t" r="r" b="b"/>
              <a:pathLst>
                <a:path w="1" h="3" extrusionOk="0">
                  <a:moveTo>
                    <a:pt x="0" y="2"/>
                  </a:moveTo>
                  <a:cubicBezTo>
                    <a:pt x="0" y="1"/>
                    <a:pt x="0" y="1"/>
                    <a:pt x="0" y="1"/>
                  </a:cubicBezTo>
                  <a:cubicBezTo>
                    <a:pt x="0" y="1"/>
                    <a:pt x="0" y="1"/>
                    <a:pt x="0" y="1"/>
                  </a:cubicBezTo>
                  <a:cubicBezTo>
                    <a:pt x="0" y="1"/>
                    <a:pt x="0" y="1"/>
                    <a:pt x="0" y="2"/>
                  </a:cubicBezTo>
                  <a:close/>
                </a:path>
              </a:pathLst>
            </a:custGeom>
            <a:solidFill>
              <a:srgbClr val="480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7" name="Google Shape;3737;p69"/>
            <p:cNvSpPr/>
            <p:nvPr/>
          </p:nvSpPr>
          <p:spPr>
            <a:xfrm>
              <a:off x="2890089" y="430828"/>
              <a:ext cx="37228" cy="30508"/>
            </a:xfrm>
            <a:custGeom>
              <a:avLst/>
              <a:gdLst/>
              <a:ahLst/>
              <a:cxnLst/>
              <a:rect l="l" t="t" r="r" b="b"/>
              <a:pathLst>
                <a:path w="698" h="572" extrusionOk="0">
                  <a:moveTo>
                    <a:pt x="139" y="0"/>
                  </a:moveTo>
                  <a:cubicBezTo>
                    <a:pt x="127" y="0"/>
                    <a:pt x="115" y="2"/>
                    <a:pt x="105" y="5"/>
                  </a:cubicBezTo>
                  <a:cubicBezTo>
                    <a:pt x="73" y="14"/>
                    <a:pt x="40" y="37"/>
                    <a:pt x="25" y="67"/>
                  </a:cubicBezTo>
                  <a:cubicBezTo>
                    <a:pt x="10" y="97"/>
                    <a:pt x="1" y="134"/>
                    <a:pt x="11" y="168"/>
                  </a:cubicBezTo>
                  <a:cubicBezTo>
                    <a:pt x="24" y="203"/>
                    <a:pt x="43" y="227"/>
                    <a:pt x="73" y="248"/>
                  </a:cubicBezTo>
                  <a:cubicBezTo>
                    <a:pt x="212" y="351"/>
                    <a:pt x="352" y="452"/>
                    <a:pt x="492" y="554"/>
                  </a:cubicBezTo>
                  <a:cubicBezTo>
                    <a:pt x="507" y="567"/>
                    <a:pt x="531" y="572"/>
                    <a:pt x="554" y="572"/>
                  </a:cubicBezTo>
                  <a:cubicBezTo>
                    <a:pt x="568" y="572"/>
                    <a:pt x="581" y="570"/>
                    <a:pt x="593" y="567"/>
                  </a:cubicBezTo>
                  <a:cubicBezTo>
                    <a:pt x="624" y="560"/>
                    <a:pt x="658" y="535"/>
                    <a:pt x="672" y="507"/>
                  </a:cubicBezTo>
                  <a:cubicBezTo>
                    <a:pt x="688" y="476"/>
                    <a:pt x="697" y="439"/>
                    <a:pt x="686" y="404"/>
                  </a:cubicBezTo>
                  <a:cubicBezTo>
                    <a:pt x="674" y="370"/>
                    <a:pt x="655" y="347"/>
                    <a:pt x="624" y="324"/>
                  </a:cubicBezTo>
                  <a:cubicBezTo>
                    <a:pt x="486" y="223"/>
                    <a:pt x="346" y="120"/>
                    <a:pt x="206" y="19"/>
                  </a:cubicBezTo>
                  <a:cubicBezTo>
                    <a:pt x="190" y="6"/>
                    <a:pt x="16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8" name="Google Shape;3738;p69"/>
            <p:cNvSpPr/>
            <p:nvPr/>
          </p:nvSpPr>
          <p:spPr>
            <a:xfrm>
              <a:off x="2567415" y="1141351"/>
              <a:ext cx="45335" cy="30988"/>
            </a:xfrm>
            <a:custGeom>
              <a:avLst/>
              <a:gdLst/>
              <a:ahLst/>
              <a:cxnLst/>
              <a:rect l="l" t="t" r="r" b="b"/>
              <a:pathLst>
                <a:path w="850" h="581" extrusionOk="0">
                  <a:moveTo>
                    <a:pt x="151" y="0"/>
                  </a:moveTo>
                  <a:cubicBezTo>
                    <a:pt x="119" y="0"/>
                    <a:pt x="80" y="14"/>
                    <a:pt x="57" y="39"/>
                  </a:cubicBezTo>
                  <a:cubicBezTo>
                    <a:pt x="13" y="87"/>
                    <a:pt x="1" y="179"/>
                    <a:pt x="57" y="227"/>
                  </a:cubicBezTo>
                  <a:cubicBezTo>
                    <a:pt x="242" y="376"/>
                    <a:pt x="446" y="493"/>
                    <a:pt x="669" y="574"/>
                  </a:cubicBezTo>
                  <a:cubicBezTo>
                    <a:pt x="680" y="579"/>
                    <a:pt x="692" y="581"/>
                    <a:pt x="704" y="581"/>
                  </a:cubicBezTo>
                  <a:cubicBezTo>
                    <a:pt x="761" y="581"/>
                    <a:pt x="819" y="536"/>
                    <a:pt x="832" y="482"/>
                  </a:cubicBezTo>
                  <a:cubicBezTo>
                    <a:pt x="850" y="408"/>
                    <a:pt x="809" y="346"/>
                    <a:pt x="740" y="319"/>
                  </a:cubicBezTo>
                  <a:cubicBezTo>
                    <a:pt x="715" y="310"/>
                    <a:pt x="690" y="303"/>
                    <a:pt x="667" y="291"/>
                  </a:cubicBezTo>
                  <a:lnTo>
                    <a:pt x="667" y="291"/>
                  </a:lnTo>
                  <a:cubicBezTo>
                    <a:pt x="677" y="296"/>
                    <a:pt x="680" y="298"/>
                    <a:pt x="680" y="298"/>
                  </a:cubicBezTo>
                  <a:cubicBezTo>
                    <a:pt x="679" y="298"/>
                    <a:pt x="660" y="288"/>
                    <a:pt x="655" y="286"/>
                  </a:cubicBezTo>
                  <a:cubicBezTo>
                    <a:pt x="642" y="280"/>
                    <a:pt x="630" y="275"/>
                    <a:pt x="619" y="270"/>
                  </a:cubicBezTo>
                  <a:cubicBezTo>
                    <a:pt x="573" y="247"/>
                    <a:pt x="527" y="224"/>
                    <a:pt x="481" y="199"/>
                  </a:cubicBezTo>
                  <a:cubicBezTo>
                    <a:pt x="437" y="172"/>
                    <a:pt x="392" y="146"/>
                    <a:pt x="350" y="115"/>
                  </a:cubicBezTo>
                  <a:cubicBezTo>
                    <a:pt x="329" y="101"/>
                    <a:pt x="307" y="87"/>
                    <a:pt x="288" y="71"/>
                  </a:cubicBezTo>
                  <a:cubicBezTo>
                    <a:pt x="284" y="69"/>
                    <a:pt x="263" y="55"/>
                    <a:pt x="264" y="55"/>
                  </a:cubicBezTo>
                  <a:lnTo>
                    <a:pt x="264" y="55"/>
                  </a:lnTo>
                  <a:cubicBezTo>
                    <a:pt x="264" y="55"/>
                    <a:pt x="267" y="57"/>
                    <a:pt x="275" y="62"/>
                  </a:cubicBezTo>
                  <a:cubicBezTo>
                    <a:pt x="265" y="55"/>
                    <a:pt x="256" y="46"/>
                    <a:pt x="245" y="39"/>
                  </a:cubicBezTo>
                  <a:cubicBezTo>
                    <a:pt x="217" y="16"/>
                    <a:pt x="189"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739" name="Google Shape;3739;p69"/>
          <p:cNvSpPr/>
          <p:nvPr/>
        </p:nvSpPr>
        <p:spPr>
          <a:xfrm>
            <a:off x="7192436" y="1637657"/>
            <a:ext cx="179847" cy="161950"/>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0" name="Google Shape;3740;p69"/>
          <p:cNvSpPr/>
          <p:nvPr/>
        </p:nvSpPr>
        <p:spPr>
          <a:xfrm>
            <a:off x="7758998" y="1340490"/>
            <a:ext cx="179847" cy="161950"/>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741" name="Google Shape;3741;p69"/>
          <p:cNvGrpSpPr/>
          <p:nvPr/>
        </p:nvGrpSpPr>
        <p:grpSpPr>
          <a:xfrm>
            <a:off x="1361524" y="3975831"/>
            <a:ext cx="939143" cy="964543"/>
            <a:chOff x="1742490" y="367839"/>
            <a:chExt cx="629242" cy="646260"/>
          </a:xfrm>
        </p:grpSpPr>
        <p:sp>
          <p:nvSpPr>
            <p:cNvPr id="3742" name="Google Shape;3742;p69"/>
            <p:cNvSpPr/>
            <p:nvPr/>
          </p:nvSpPr>
          <p:spPr>
            <a:xfrm>
              <a:off x="1754810" y="367839"/>
              <a:ext cx="604819" cy="646260"/>
            </a:xfrm>
            <a:custGeom>
              <a:avLst/>
              <a:gdLst/>
              <a:ahLst/>
              <a:cxnLst/>
              <a:rect l="l" t="t" r="r" b="b"/>
              <a:pathLst>
                <a:path w="11340" h="12117" extrusionOk="0">
                  <a:moveTo>
                    <a:pt x="5053" y="0"/>
                  </a:moveTo>
                  <a:cubicBezTo>
                    <a:pt x="4764" y="0"/>
                    <a:pt x="4519" y="174"/>
                    <a:pt x="4294" y="337"/>
                  </a:cubicBezTo>
                  <a:cubicBezTo>
                    <a:pt x="4186" y="415"/>
                    <a:pt x="4080" y="493"/>
                    <a:pt x="3972" y="571"/>
                  </a:cubicBezTo>
                  <a:cubicBezTo>
                    <a:pt x="3638" y="814"/>
                    <a:pt x="3305" y="1058"/>
                    <a:pt x="2970" y="1301"/>
                  </a:cubicBezTo>
                  <a:cubicBezTo>
                    <a:pt x="2483" y="1656"/>
                    <a:pt x="1996" y="2014"/>
                    <a:pt x="1510" y="2372"/>
                  </a:cubicBezTo>
                  <a:cubicBezTo>
                    <a:pt x="1441" y="2423"/>
                    <a:pt x="1370" y="2474"/>
                    <a:pt x="1301" y="2526"/>
                  </a:cubicBezTo>
                  <a:cubicBezTo>
                    <a:pt x="1085" y="2685"/>
                    <a:pt x="869" y="2843"/>
                    <a:pt x="652" y="3002"/>
                  </a:cubicBezTo>
                  <a:cubicBezTo>
                    <a:pt x="415" y="3180"/>
                    <a:pt x="169" y="3369"/>
                    <a:pt x="85" y="3665"/>
                  </a:cubicBezTo>
                  <a:cubicBezTo>
                    <a:pt x="0" y="3974"/>
                    <a:pt x="140" y="4312"/>
                    <a:pt x="273" y="4585"/>
                  </a:cubicBezTo>
                  <a:cubicBezTo>
                    <a:pt x="420" y="4891"/>
                    <a:pt x="610" y="5175"/>
                    <a:pt x="810" y="5450"/>
                  </a:cubicBezTo>
                  <a:cubicBezTo>
                    <a:pt x="1010" y="5721"/>
                    <a:pt x="1219" y="5985"/>
                    <a:pt x="1409" y="6265"/>
                  </a:cubicBezTo>
                  <a:cubicBezTo>
                    <a:pt x="1562" y="6492"/>
                    <a:pt x="1702" y="6750"/>
                    <a:pt x="1939" y="6901"/>
                  </a:cubicBezTo>
                  <a:cubicBezTo>
                    <a:pt x="2070" y="6984"/>
                    <a:pt x="2202" y="7016"/>
                    <a:pt x="2337" y="7016"/>
                  </a:cubicBezTo>
                  <a:cubicBezTo>
                    <a:pt x="2481" y="7016"/>
                    <a:pt x="2627" y="6980"/>
                    <a:pt x="2777" y="6931"/>
                  </a:cubicBezTo>
                  <a:cubicBezTo>
                    <a:pt x="2874" y="6901"/>
                    <a:pt x="2963" y="6880"/>
                    <a:pt x="3047" y="6880"/>
                  </a:cubicBezTo>
                  <a:cubicBezTo>
                    <a:pt x="3155" y="6880"/>
                    <a:pt x="3256" y="6914"/>
                    <a:pt x="3357" y="7002"/>
                  </a:cubicBezTo>
                  <a:cubicBezTo>
                    <a:pt x="3513" y="7140"/>
                    <a:pt x="3603" y="7367"/>
                    <a:pt x="3598" y="7578"/>
                  </a:cubicBezTo>
                  <a:cubicBezTo>
                    <a:pt x="3594" y="7810"/>
                    <a:pt x="3507" y="8037"/>
                    <a:pt x="3452" y="8260"/>
                  </a:cubicBezTo>
                  <a:cubicBezTo>
                    <a:pt x="3387" y="8521"/>
                    <a:pt x="3371" y="8787"/>
                    <a:pt x="3465" y="9043"/>
                  </a:cubicBezTo>
                  <a:cubicBezTo>
                    <a:pt x="3578" y="9361"/>
                    <a:pt x="3800" y="9650"/>
                    <a:pt x="3988" y="9924"/>
                  </a:cubicBezTo>
                  <a:cubicBezTo>
                    <a:pt x="4379" y="10500"/>
                    <a:pt x="4799" y="11073"/>
                    <a:pt x="5276" y="11581"/>
                  </a:cubicBezTo>
                  <a:cubicBezTo>
                    <a:pt x="5492" y="11811"/>
                    <a:pt x="5731" y="12012"/>
                    <a:pt x="6045" y="12088"/>
                  </a:cubicBezTo>
                  <a:cubicBezTo>
                    <a:pt x="6125" y="12107"/>
                    <a:pt x="6207" y="12116"/>
                    <a:pt x="6289" y="12116"/>
                  </a:cubicBezTo>
                  <a:cubicBezTo>
                    <a:pt x="6484" y="12116"/>
                    <a:pt x="6680" y="12067"/>
                    <a:pt x="6858" y="11996"/>
                  </a:cubicBezTo>
                  <a:cubicBezTo>
                    <a:pt x="7145" y="11881"/>
                    <a:pt x="7408" y="11710"/>
                    <a:pt x="7668" y="11547"/>
                  </a:cubicBezTo>
                  <a:cubicBezTo>
                    <a:pt x="7973" y="11354"/>
                    <a:pt x="8271" y="11154"/>
                    <a:pt x="8563" y="10943"/>
                  </a:cubicBezTo>
                  <a:cubicBezTo>
                    <a:pt x="8717" y="10833"/>
                    <a:pt x="8868" y="10718"/>
                    <a:pt x="9018" y="10603"/>
                  </a:cubicBezTo>
                  <a:cubicBezTo>
                    <a:pt x="9470" y="10287"/>
                    <a:pt x="9910" y="9951"/>
                    <a:pt x="10332" y="9593"/>
                  </a:cubicBezTo>
                  <a:cubicBezTo>
                    <a:pt x="10755" y="9235"/>
                    <a:pt x="11289" y="8810"/>
                    <a:pt x="11322" y="8207"/>
                  </a:cubicBezTo>
                  <a:cubicBezTo>
                    <a:pt x="11340" y="7886"/>
                    <a:pt x="11219" y="7596"/>
                    <a:pt x="11062" y="7321"/>
                  </a:cubicBezTo>
                  <a:cubicBezTo>
                    <a:pt x="10895" y="7027"/>
                    <a:pt x="10704" y="6743"/>
                    <a:pt x="10511" y="6465"/>
                  </a:cubicBezTo>
                  <a:cubicBezTo>
                    <a:pt x="10305" y="6167"/>
                    <a:pt x="10091" y="5877"/>
                    <a:pt x="9867" y="5593"/>
                  </a:cubicBezTo>
                  <a:cubicBezTo>
                    <a:pt x="9660" y="5333"/>
                    <a:pt x="9453" y="5033"/>
                    <a:pt x="9183" y="4833"/>
                  </a:cubicBezTo>
                  <a:cubicBezTo>
                    <a:pt x="8965" y="4670"/>
                    <a:pt x="8707" y="4611"/>
                    <a:pt x="8439" y="4596"/>
                  </a:cubicBezTo>
                  <a:cubicBezTo>
                    <a:pt x="8210" y="4581"/>
                    <a:pt x="7968" y="4596"/>
                    <a:pt x="7748" y="4526"/>
                  </a:cubicBezTo>
                  <a:cubicBezTo>
                    <a:pt x="7544" y="4461"/>
                    <a:pt x="7360" y="4305"/>
                    <a:pt x="7278" y="4114"/>
                  </a:cubicBezTo>
                  <a:cubicBezTo>
                    <a:pt x="7186" y="3896"/>
                    <a:pt x="7268" y="3727"/>
                    <a:pt x="7399" y="3539"/>
                  </a:cubicBezTo>
                  <a:cubicBezTo>
                    <a:pt x="7576" y="3291"/>
                    <a:pt x="7698" y="3040"/>
                    <a:pt x="7610" y="2730"/>
                  </a:cubicBezTo>
                  <a:cubicBezTo>
                    <a:pt x="7532" y="2453"/>
                    <a:pt x="7317" y="2237"/>
                    <a:pt x="7145" y="2017"/>
                  </a:cubicBezTo>
                  <a:cubicBezTo>
                    <a:pt x="6731" y="1489"/>
                    <a:pt x="6390" y="904"/>
                    <a:pt x="5894" y="444"/>
                  </a:cubicBezTo>
                  <a:cubicBezTo>
                    <a:pt x="5667" y="233"/>
                    <a:pt x="5387" y="4"/>
                    <a:pt x="5061" y="0"/>
                  </a:cubicBezTo>
                  <a:cubicBezTo>
                    <a:pt x="5058" y="0"/>
                    <a:pt x="5056" y="0"/>
                    <a:pt x="5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3" name="Google Shape;3743;p69"/>
            <p:cNvSpPr/>
            <p:nvPr/>
          </p:nvSpPr>
          <p:spPr>
            <a:xfrm>
              <a:off x="1824198" y="398293"/>
              <a:ext cx="361718" cy="477988"/>
            </a:xfrm>
            <a:custGeom>
              <a:avLst/>
              <a:gdLst/>
              <a:ahLst/>
              <a:cxnLst/>
              <a:rect l="l" t="t" r="r" b="b"/>
              <a:pathLst>
                <a:path w="6782" h="8962" extrusionOk="0">
                  <a:moveTo>
                    <a:pt x="2671" y="0"/>
                  </a:moveTo>
                  <a:cubicBezTo>
                    <a:pt x="2337" y="243"/>
                    <a:pt x="2004" y="487"/>
                    <a:pt x="1669" y="730"/>
                  </a:cubicBezTo>
                  <a:cubicBezTo>
                    <a:pt x="1382" y="939"/>
                    <a:pt x="1093" y="1150"/>
                    <a:pt x="808" y="1361"/>
                  </a:cubicBezTo>
                  <a:cubicBezTo>
                    <a:pt x="608" y="1506"/>
                    <a:pt x="408" y="1653"/>
                    <a:pt x="209" y="1801"/>
                  </a:cubicBezTo>
                  <a:cubicBezTo>
                    <a:pt x="140" y="1852"/>
                    <a:pt x="69" y="1903"/>
                    <a:pt x="0" y="1955"/>
                  </a:cubicBezTo>
                  <a:cubicBezTo>
                    <a:pt x="718" y="2975"/>
                    <a:pt x="1416" y="4012"/>
                    <a:pt x="2123" y="5040"/>
                  </a:cubicBezTo>
                  <a:cubicBezTo>
                    <a:pt x="2951" y="6241"/>
                    <a:pt x="3787" y="7443"/>
                    <a:pt x="4705" y="8577"/>
                  </a:cubicBezTo>
                  <a:cubicBezTo>
                    <a:pt x="4857" y="8764"/>
                    <a:pt x="5055" y="8962"/>
                    <a:pt x="5307" y="8962"/>
                  </a:cubicBezTo>
                  <a:cubicBezTo>
                    <a:pt x="5335" y="8962"/>
                    <a:pt x="5362" y="8959"/>
                    <a:pt x="5391" y="8954"/>
                  </a:cubicBezTo>
                  <a:cubicBezTo>
                    <a:pt x="5657" y="8910"/>
                    <a:pt x="5841" y="8696"/>
                    <a:pt x="5947" y="8460"/>
                  </a:cubicBezTo>
                  <a:cubicBezTo>
                    <a:pt x="5956" y="8439"/>
                    <a:pt x="5965" y="8418"/>
                    <a:pt x="5974" y="8396"/>
                  </a:cubicBezTo>
                  <a:cubicBezTo>
                    <a:pt x="6029" y="8253"/>
                    <a:pt x="6066" y="8104"/>
                    <a:pt x="6119" y="7962"/>
                  </a:cubicBezTo>
                  <a:cubicBezTo>
                    <a:pt x="6170" y="7826"/>
                    <a:pt x="6232" y="7695"/>
                    <a:pt x="6296" y="7565"/>
                  </a:cubicBezTo>
                  <a:cubicBezTo>
                    <a:pt x="6424" y="7306"/>
                    <a:pt x="6557" y="7051"/>
                    <a:pt x="6631" y="6773"/>
                  </a:cubicBezTo>
                  <a:cubicBezTo>
                    <a:pt x="6782" y="6210"/>
                    <a:pt x="6598" y="5651"/>
                    <a:pt x="6321" y="5160"/>
                  </a:cubicBezTo>
                  <a:cubicBezTo>
                    <a:pt x="6181" y="4911"/>
                    <a:pt x="6016" y="4677"/>
                    <a:pt x="5850" y="4445"/>
                  </a:cubicBezTo>
                  <a:cubicBezTo>
                    <a:pt x="5635" y="4143"/>
                    <a:pt x="5419" y="3842"/>
                    <a:pt x="5205" y="3543"/>
                  </a:cubicBezTo>
                  <a:cubicBezTo>
                    <a:pt x="4361" y="2361"/>
                    <a:pt x="3516" y="1180"/>
                    <a:pt x="2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4" name="Google Shape;3744;p69"/>
            <p:cNvSpPr/>
            <p:nvPr/>
          </p:nvSpPr>
          <p:spPr>
            <a:xfrm>
              <a:off x="1824198" y="470882"/>
              <a:ext cx="317237" cy="405399"/>
            </a:xfrm>
            <a:custGeom>
              <a:avLst/>
              <a:gdLst/>
              <a:ahLst/>
              <a:cxnLst/>
              <a:rect l="l" t="t" r="r" b="b"/>
              <a:pathLst>
                <a:path w="5948" h="7601" extrusionOk="0">
                  <a:moveTo>
                    <a:pt x="808" y="0"/>
                  </a:moveTo>
                  <a:cubicBezTo>
                    <a:pt x="608" y="145"/>
                    <a:pt x="408" y="292"/>
                    <a:pt x="209" y="440"/>
                  </a:cubicBezTo>
                  <a:cubicBezTo>
                    <a:pt x="140" y="491"/>
                    <a:pt x="69" y="542"/>
                    <a:pt x="0" y="594"/>
                  </a:cubicBezTo>
                  <a:cubicBezTo>
                    <a:pt x="719" y="1614"/>
                    <a:pt x="1416" y="2651"/>
                    <a:pt x="2123" y="3679"/>
                  </a:cubicBezTo>
                  <a:cubicBezTo>
                    <a:pt x="2951" y="4880"/>
                    <a:pt x="3787" y="6082"/>
                    <a:pt x="4705" y="7216"/>
                  </a:cubicBezTo>
                  <a:cubicBezTo>
                    <a:pt x="4857" y="7403"/>
                    <a:pt x="5055" y="7601"/>
                    <a:pt x="5307" y="7601"/>
                  </a:cubicBezTo>
                  <a:cubicBezTo>
                    <a:pt x="5335" y="7601"/>
                    <a:pt x="5362" y="7598"/>
                    <a:pt x="5391" y="7593"/>
                  </a:cubicBezTo>
                  <a:cubicBezTo>
                    <a:pt x="5657" y="7549"/>
                    <a:pt x="5841" y="7335"/>
                    <a:pt x="5947" y="7099"/>
                  </a:cubicBezTo>
                  <a:cubicBezTo>
                    <a:pt x="5740" y="6831"/>
                    <a:pt x="5534" y="6564"/>
                    <a:pt x="5329" y="6295"/>
                  </a:cubicBezTo>
                  <a:cubicBezTo>
                    <a:pt x="4799" y="5598"/>
                    <a:pt x="4276" y="4896"/>
                    <a:pt x="3759" y="4191"/>
                  </a:cubicBezTo>
                  <a:cubicBezTo>
                    <a:pt x="2749" y="2812"/>
                    <a:pt x="1765" y="1416"/>
                    <a:pt x="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5" name="Google Shape;3745;p69"/>
            <p:cNvSpPr/>
            <p:nvPr/>
          </p:nvSpPr>
          <p:spPr>
            <a:xfrm>
              <a:off x="2019723" y="584165"/>
              <a:ext cx="47521" cy="41975"/>
            </a:xfrm>
            <a:custGeom>
              <a:avLst/>
              <a:gdLst/>
              <a:ahLst/>
              <a:cxnLst/>
              <a:rect l="l" t="t" r="r" b="b"/>
              <a:pathLst>
                <a:path w="891" h="787" extrusionOk="0">
                  <a:moveTo>
                    <a:pt x="445" y="1"/>
                  </a:moveTo>
                  <a:cubicBezTo>
                    <a:pt x="365" y="1"/>
                    <a:pt x="283" y="25"/>
                    <a:pt x="213" y="77"/>
                  </a:cubicBezTo>
                  <a:cubicBezTo>
                    <a:pt x="39" y="205"/>
                    <a:pt x="0" y="451"/>
                    <a:pt x="128" y="625"/>
                  </a:cubicBezTo>
                  <a:cubicBezTo>
                    <a:pt x="206" y="730"/>
                    <a:pt x="325" y="786"/>
                    <a:pt x="446" y="786"/>
                  </a:cubicBezTo>
                  <a:cubicBezTo>
                    <a:pt x="526" y="786"/>
                    <a:pt x="607" y="761"/>
                    <a:pt x="677" y="710"/>
                  </a:cubicBezTo>
                  <a:cubicBezTo>
                    <a:pt x="853" y="582"/>
                    <a:pt x="890" y="336"/>
                    <a:pt x="762" y="162"/>
                  </a:cubicBezTo>
                  <a:cubicBezTo>
                    <a:pt x="686" y="57"/>
                    <a:pt x="566"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6" name="Google Shape;3746;p69"/>
            <p:cNvSpPr/>
            <p:nvPr/>
          </p:nvSpPr>
          <p:spPr>
            <a:xfrm>
              <a:off x="2272422" y="664273"/>
              <a:ext cx="99310" cy="231634"/>
            </a:xfrm>
            <a:custGeom>
              <a:avLst/>
              <a:gdLst/>
              <a:ahLst/>
              <a:cxnLst/>
              <a:rect l="l" t="t" r="r" b="b"/>
              <a:pathLst>
                <a:path w="1862" h="4343" extrusionOk="0">
                  <a:moveTo>
                    <a:pt x="289" y="1"/>
                  </a:moveTo>
                  <a:cubicBezTo>
                    <a:pt x="143" y="1"/>
                    <a:pt x="0" y="168"/>
                    <a:pt x="116" y="319"/>
                  </a:cubicBezTo>
                  <a:cubicBezTo>
                    <a:pt x="355" y="634"/>
                    <a:pt x="582" y="958"/>
                    <a:pt x="793" y="1293"/>
                  </a:cubicBezTo>
                  <a:cubicBezTo>
                    <a:pt x="992" y="1607"/>
                    <a:pt x="1201" y="1935"/>
                    <a:pt x="1343" y="2279"/>
                  </a:cubicBezTo>
                  <a:cubicBezTo>
                    <a:pt x="1399" y="2419"/>
                    <a:pt x="1435" y="2560"/>
                    <a:pt x="1399" y="2711"/>
                  </a:cubicBezTo>
                  <a:cubicBezTo>
                    <a:pt x="1358" y="2872"/>
                    <a:pt x="1268" y="3034"/>
                    <a:pt x="1185" y="3177"/>
                  </a:cubicBezTo>
                  <a:cubicBezTo>
                    <a:pt x="1008" y="3480"/>
                    <a:pt x="774" y="3753"/>
                    <a:pt x="506" y="3976"/>
                  </a:cubicBezTo>
                  <a:cubicBezTo>
                    <a:pt x="421" y="4047"/>
                    <a:pt x="394" y="4168"/>
                    <a:pt x="462" y="4260"/>
                  </a:cubicBezTo>
                  <a:cubicBezTo>
                    <a:pt x="500" y="4311"/>
                    <a:pt x="567" y="4343"/>
                    <a:pt x="632" y="4343"/>
                  </a:cubicBezTo>
                  <a:cubicBezTo>
                    <a:pt x="673" y="4343"/>
                    <a:pt x="713" y="4331"/>
                    <a:pt x="745" y="4304"/>
                  </a:cubicBezTo>
                  <a:cubicBezTo>
                    <a:pt x="986" y="4100"/>
                    <a:pt x="1206" y="3870"/>
                    <a:pt x="1385" y="3610"/>
                  </a:cubicBezTo>
                  <a:cubicBezTo>
                    <a:pt x="1562" y="3356"/>
                    <a:pt x="1739" y="3062"/>
                    <a:pt x="1803" y="2755"/>
                  </a:cubicBezTo>
                  <a:cubicBezTo>
                    <a:pt x="1862" y="2467"/>
                    <a:pt x="1755" y="2183"/>
                    <a:pt x="1624" y="1931"/>
                  </a:cubicBezTo>
                  <a:cubicBezTo>
                    <a:pt x="1465" y="1627"/>
                    <a:pt x="1293" y="1327"/>
                    <a:pt x="1109" y="1036"/>
                  </a:cubicBezTo>
                  <a:cubicBezTo>
                    <a:pt x="901" y="709"/>
                    <a:pt x="678" y="390"/>
                    <a:pt x="442" y="80"/>
                  </a:cubicBezTo>
                  <a:cubicBezTo>
                    <a:pt x="400" y="24"/>
                    <a:pt x="344"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7" name="Google Shape;3747;p69"/>
            <p:cNvSpPr/>
            <p:nvPr/>
          </p:nvSpPr>
          <p:spPr>
            <a:xfrm>
              <a:off x="1927080" y="669607"/>
              <a:ext cx="104323" cy="130457"/>
            </a:xfrm>
            <a:custGeom>
              <a:avLst/>
              <a:gdLst/>
              <a:ahLst/>
              <a:cxnLst/>
              <a:rect l="l" t="t" r="r" b="b"/>
              <a:pathLst>
                <a:path w="1956" h="2446" extrusionOk="0">
                  <a:moveTo>
                    <a:pt x="284" y="0"/>
                  </a:moveTo>
                  <a:cubicBezTo>
                    <a:pt x="142" y="0"/>
                    <a:pt x="1" y="168"/>
                    <a:pt x="107" y="323"/>
                  </a:cubicBezTo>
                  <a:lnTo>
                    <a:pt x="1521" y="2363"/>
                  </a:lnTo>
                  <a:cubicBezTo>
                    <a:pt x="1562" y="2422"/>
                    <a:pt x="1616" y="2446"/>
                    <a:pt x="1670" y="2446"/>
                  </a:cubicBezTo>
                  <a:cubicBezTo>
                    <a:pt x="1813" y="2446"/>
                    <a:pt x="1955" y="2278"/>
                    <a:pt x="1847" y="2124"/>
                  </a:cubicBezTo>
                  <a:lnTo>
                    <a:pt x="435" y="84"/>
                  </a:lnTo>
                  <a:cubicBezTo>
                    <a:pt x="394" y="25"/>
                    <a:pt x="339"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8" name="Google Shape;3748;p69"/>
            <p:cNvSpPr/>
            <p:nvPr/>
          </p:nvSpPr>
          <p:spPr>
            <a:xfrm>
              <a:off x="2109111" y="700381"/>
              <a:ext cx="80963" cy="185232"/>
            </a:xfrm>
            <a:custGeom>
              <a:avLst/>
              <a:gdLst/>
              <a:ahLst/>
              <a:cxnLst/>
              <a:rect l="l" t="t" r="r" b="b"/>
              <a:pathLst>
                <a:path w="1518" h="3473" extrusionOk="0">
                  <a:moveTo>
                    <a:pt x="1239" y="0"/>
                  </a:moveTo>
                  <a:cubicBezTo>
                    <a:pt x="1130" y="0"/>
                    <a:pt x="1021" y="76"/>
                    <a:pt x="1039" y="216"/>
                  </a:cubicBezTo>
                  <a:cubicBezTo>
                    <a:pt x="1105" y="730"/>
                    <a:pt x="1030" y="1249"/>
                    <a:pt x="883" y="1742"/>
                  </a:cubicBezTo>
                  <a:cubicBezTo>
                    <a:pt x="809" y="1995"/>
                    <a:pt x="717" y="2243"/>
                    <a:pt x="616" y="2488"/>
                  </a:cubicBezTo>
                  <a:cubicBezTo>
                    <a:pt x="520" y="2722"/>
                    <a:pt x="426" y="3016"/>
                    <a:pt x="155" y="3085"/>
                  </a:cubicBezTo>
                  <a:cubicBezTo>
                    <a:pt x="49" y="3113"/>
                    <a:pt x="1" y="3251"/>
                    <a:pt x="38" y="3347"/>
                  </a:cubicBezTo>
                  <a:cubicBezTo>
                    <a:pt x="71" y="3434"/>
                    <a:pt x="147" y="3473"/>
                    <a:pt x="229" y="3473"/>
                  </a:cubicBezTo>
                  <a:cubicBezTo>
                    <a:pt x="252" y="3473"/>
                    <a:pt x="275" y="3470"/>
                    <a:pt x="299" y="3464"/>
                  </a:cubicBezTo>
                  <a:cubicBezTo>
                    <a:pt x="639" y="3376"/>
                    <a:pt x="818" y="3055"/>
                    <a:pt x="944" y="2755"/>
                  </a:cubicBezTo>
                  <a:cubicBezTo>
                    <a:pt x="1057" y="2486"/>
                    <a:pt x="1160" y="2213"/>
                    <a:pt x="1245" y="1935"/>
                  </a:cubicBezTo>
                  <a:cubicBezTo>
                    <a:pt x="1419" y="1364"/>
                    <a:pt x="1518" y="771"/>
                    <a:pt x="1442" y="175"/>
                  </a:cubicBezTo>
                  <a:cubicBezTo>
                    <a:pt x="1426" y="56"/>
                    <a:pt x="1332"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9" name="Google Shape;3749;p69"/>
            <p:cNvSpPr/>
            <p:nvPr/>
          </p:nvSpPr>
          <p:spPr>
            <a:xfrm>
              <a:off x="1742490" y="525070"/>
              <a:ext cx="97070" cy="179792"/>
            </a:xfrm>
            <a:custGeom>
              <a:avLst/>
              <a:gdLst/>
              <a:ahLst/>
              <a:cxnLst/>
              <a:rect l="l" t="t" r="r" b="b"/>
              <a:pathLst>
                <a:path w="1820" h="3371" extrusionOk="0">
                  <a:moveTo>
                    <a:pt x="643" y="1"/>
                  </a:moveTo>
                  <a:cubicBezTo>
                    <a:pt x="583" y="1"/>
                    <a:pt x="523" y="29"/>
                    <a:pt x="479" y="77"/>
                  </a:cubicBezTo>
                  <a:cubicBezTo>
                    <a:pt x="107" y="478"/>
                    <a:pt x="1" y="1100"/>
                    <a:pt x="222" y="1601"/>
                  </a:cubicBezTo>
                  <a:cubicBezTo>
                    <a:pt x="359" y="1910"/>
                    <a:pt x="575" y="2184"/>
                    <a:pt x="770" y="2459"/>
                  </a:cubicBezTo>
                  <a:cubicBezTo>
                    <a:pt x="968" y="2739"/>
                    <a:pt x="1172" y="3016"/>
                    <a:pt x="1378" y="3290"/>
                  </a:cubicBezTo>
                  <a:cubicBezTo>
                    <a:pt x="1421" y="3347"/>
                    <a:pt x="1476" y="3371"/>
                    <a:pt x="1531" y="3371"/>
                  </a:cubicBezTo>
                  <a:cubicBezTo>
                    <a:pt x="1678" y="3371"/>
                    <a:pt x="1819" y="3203"/>
                    <a:pt x="1706" y="3051"/>
                  </a:cubicBezTo>
                  <a:cubicBezTo>
                    <a:pt x="1518" y="2803"/>
                    <a:pt x="1334" y="2553"/>
                    <a:pt x="1155" y="2301"/>
                  </a:cubicBezTo>
                  <a:cubicBezTo>
                    <a:pt x="983" y="2060"/>
                    <a:pt x="793" y="1819"/>
                    <a:pt x="650" y="1559"/>
                  </a:cubicBezTo>
                  <a:cubicBezTo>
                    <a:pt x="430" y="1153"/>
                    <a:pt x="481" y="669"/>
                    <a:pt x="797" y="327"/>
                  </a:cubicBezTo>
                  <a:cubicBezTo>
                    <a:pt x="871" y="248"/>
                    <a:pt x="844" y="108"/>
                    <a:pt x="763" y="44"/>
                  </a:cubicBezTo>
                  <a:cubicBezTo>
                    <a:pt x="726" y="14"/>
                    <a:pt x="68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0" name="Google Shape;3750;p69"/>
            <p:cNvSpPr/>
            <p:nvPr/>
          </p:nvSpPr>
          <p:spPr>
            <a:xfrm>
              <a:off x="1925960" y="804010"/>
              <a:ext cx="42668" cy="90456"/>
            </a:xfrm>
            <a:custGeom>
              <a:avLst/>
              <a:gdLst/>
              <a:ahLst/>
              <a:cxnLst/>
              <a:rect l="l" t="t" r="r" b="b"/>
              <a:pathLst>
                <a:path w="800" h="1696" extrusionOk="0">
                  <a:moveTo>
                    <a:pt x="210" y="1"/>
                  </a:moveTo>
                  <a:cubicBezTo>
                    <a:pt x="203" y="1"/>
                    <a:pt x="195" y="1"/>
                    <a:pt x="188" y="2"/>
                  </a:cubicBezTo>
                  <a:cubicBezTo>
                    <a:pt x="70" y="20"/>
                    <a:pt x="11" y="111"/>
                    <a:pt x="9" y="224"/>
                  </a:cubicBezTo>
                  <a:cubicBezTo>
                    <a:pt x="1" y="717"/>
                    <a:pt x="148" y="1200"/>
                    <a:pt x="413" y="1613"/>
                  </a:cubicBezTo>
                  <a:cubicBezTo>
                    <a:pt x="448" y="1667"/>
                    <a:pt x="514" y="1696"/>
                    <a:pt x="579" y="1696"/>
                  </a:cubicBezTo>
                  <a:cubicBezTo>
                    <a:pt x="621" y="1696"/>
                    <a:pt x="663" y="1684"/>
                    <a:pt x="695" y="1658"/>
                  </a:cubicBezTo>
                  <a:cubicBezTo>
                    <a:pt x="786" y="1585"/>
                    <a:pt x="800" y="1470"/>
                    <a:pt x="740" y="1374"/>
                  </a:cubicBezTo>
                  <a:cubicBezTo>
                    <a:pt x="672" y="1270"/>
                    <a:pt x="646" y="1220"/>
                    <a:pt x="594" y="1103"/>
                  </a:cubicBezTo>
                  <a:cubicBezTo>
                    <a:pt x="552" y="1007"/>
                    <a:pt x="514" y="906"/>
                    <a:pt x="486" y="803"/>
                  </a:cubicBezTo>
                  <a:cubicBezTo>
                    <a:pt x="436" y="630"/>
                    <a:pt x="408" y="394"/>
                    <a:pt x="412" y="183"/>
                  </a:cubicBezTo>
                  <a:cubicBezTo>
                    <a:pt x="413" y="84"/>
                    <a:pt x="305"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1" name="Google Shape;3751;p69"/>
            <p:cNvSpPr/>
            <p:nvPr/>
          </p:nvSpPr>
          <p:spPr>
            <a:xfrm>
              <a:off x="2113645" y="446828"/>
              <a:ext cx="50348" cy="56695"/>
            </a:xfrm>
            <a:custGeom>
              <a:avLst/>
              <a:gdLst/>
              <a:ahLst/>
              <a:cxnLst/>
              <a:rect l="l" t="t" r="r" b="b"/>
              <a:pathLst>
                <a:path w="944" h="1063" extrusionOk="0">
                  <a:moveTo>
                    <a:pt x="228" y="1"/>
                  </a:moveTo>
                  <a:cubicBezTo>
                    <a:pt x="187" y="1"/>
                    <a:pt x="146" y="13"/>
                    <a:pt x="113" y="40"/>
                  </a:cubicBezTo>
                  <a:cubicBezTo>
                    <a:pt x="26" y="107"/>
                    <a:pt x="1" y="231"/>
                    <a:pt x="68" y="322"/>
                  </a:cubicBezTo>
                  <a:lnTo>
                    <a:pt x="550" y="981"/>
                  </a:lnTo>
                  <a:cubicBezTo>
                    <a:pt x="589" y="1033"/>
                    <a:pt x="654" y="1063"/>
                    <a:pt x="719" y="1063"/>
                  </a:cubicBezTo>
                  <a:cubicBezTo>
                    <a:pt x="760" y="1063"/>
                    <a:pt x="801" y="1050"/>
                    <a:pt x="834" y="1023"/>
                  </a:cubicBezTo>
                  <a:cubicBezTo>
                    <a:pt x="919" y="956"/>
                    <a:pt x="944" y="834"/>
                    <a:pt x="878" y="742"/>
                  </a:cubicBezTo>
                  <a:lnTo>
                    <a:pt x="394" y="82"/>
                  </a:lnTo>
                  <a:cubicBezTo>
                    <a:pt x="357" y="31"/>
                    <a:pt x="292" y="1"/>
                    <a:pt x="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2" name="Google Shape;3752;p69"/>
            <p:cNvSpPr/>
            <p:nvPr/>
          </p:nvSpPr>
          <p:spPr>
            <a:xfrm>
              <a:off x="1976735" y="418934"/>
              <a:ext cx="50882" cy="57495"/>
            </a:xfrm>
            <a:custGeom>
              <a:avLst/>
              <a:gdLst/>
              <a:ahLst/>
              <a:cxnLst/>
              <a:rect l="l" t="t" r="r" b="b"/>
              <a:pathLst>
                <a:path w="954" h="1078" extrusionOk="0">
                  <a:moveTo>
                    <a:pt x="225" y="1"/>
                  </a:moveTo>
                  <a:cubicBezTo>
                    <a:pt x="184" y="1"/>
                    <a:pt x="143" y="13"/>
                    <a:pt x="110" y="40"/>
                  </a:cubicBezTo>
                  <a:cubicBezTo>
                    <a:pt x="25" y="109"/>
                    <a:pt x="0" y="232"/>
                    <a:pt x="68" y="324"/>
                  </a:cubicBezTo>
                  <a:lnTo>
                    <a:pt x="560" y="995"/>
                  </a:lnTo>
                  <a:cubicBezTo>
                    <a:pt x="598" y="1047"/>
                    <a:pt x="664" y="1078"/>
                    <a:pt x="728" y="1078"/>
                  </a:cubicBezTo>
                  <a:cubicBezTo>
                    <a:pt x="769" y="1078"/>
                    <a:pt x="809" y="1066"/>
                    <a:pt x="842" y="1040"/>
                  </a:cubicBezTo>
                  <a:cubicBezTo>
                    <a:pt x="927" y="971"/>
                    <a:pt x="954" y="848"/>
                    <a:pt x="886" y="756"/>
                  </a:cubicBezTo>
                  <a:lnTo>
                    <a:pt x="394" y="84"/>
                  </a:lnTo>
                  <a:cubicBezTo>
                    <a:pt x="355" y="31"/>
                    <a:pt x="289"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53" name="Google Shape;3753;p69"/>
          <p:cNvGrpSpPr/>
          <p:nvPr/>
        </p:nvGrpSpPr>
        <p:grpSpPr>
          <a:xfrm rot="1837553">
            <a:off x="694057" y="935929"/>
            <a:ext cx="1513811" cy="2029860"/>
            <a:chOff x="1400935" y="1333409"/>
            <a:chExt cx="760984" cy="1020399"/>
          </a:xfrm>
        </p:grpSpPr>
        <p:sp>
          <p:nvSpPr>
            <p:cNvPr id="3754" name="Google Shape;3754;p69"/>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5" name="Google Shape;3755;p69"/>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6" name="Google Shape;3756;p69"/>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7" name="Google Shape;3757;p69"/>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8" name="Google Shape;3758;p69"/>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9" name="Google Shape;3759;p69"/>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0" name="Google Shape;3760;p69"/>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1" name="Google Shape;3761;p69"/>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2" name="Google Shape;3762;p69"/>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3" name="Google Shape;3763;p69"/>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4" name="Google Shape;3764;p69"/>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5" name="Google Shape;3765;p69"/>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6" name="Google Shape;3766;p69"/>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7" name="Google Shape;3767;p69"/>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768" name="Google Shape;3768;p69"/>
          <p:cNvSpPr/>
          <p:nvPr/>
        </p:nvSpPr>
        <p:spPr>
          <a:xfrm>
            <a:off x="915966" y="11539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9" name="Google Shape;3769;p69"/>
          <p:cNvSpPr/>
          <p:nvPr/>
        </p:nvSpPr>
        <p:spPr>
          <a:xfrm>
            <a:off x="1360428" y="7883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0" name="Google Shape;3770;p69"/>
          <p:cNvSpPr/>
          <p:nvPr/>
        </p:nvSpPr>
        <p:spPr>
          <a:xfrm>
            <a:off x="1022341" y="41258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Google Shape;2283;p40"/>
          <p:cNvSpPr/>
          <p:nvPr/>
        </p:nvSpPr>
        <p:spPr>
          <a:xfrm>
            <a:off x="7210911" y="53949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53"/>
                                        </p:tgtEl>
                                        <p:attrNameLst>
                                          <p:attrName>style.visibility</p:attrName>
                                        </p:attrNameLst>
                                      </p:cBhvr>
                                      <p:to>
                                        <p:strVal val="visible"/>
                                      </p:to>
                                    </p:set>
                                    <p:animEffect transition="in" filter="fade">
                                      <p:cBhvr>
                                        <p:cTn id="7" dur="1000"/>
                                        <p:tgtEl>
                                          <p:spTgt spid="3753"/>
                                        </p:tgtEl>
                                      </p:cBhvr>
                                    </p:animEffect>
                                  </p:childTnLst>
                                </p:cTn>
                              </p:par>
                              <p:par>
                                <p:cTn id="8" presetID="10" presetClass="entr" presetSubtype="0" fill="hold" nodeType="withEffect">
                                  <p:stCondLst>
                                    <p:cond delay="0"/>
                                  </p:stCondLst>
                                  <p:childTnLst>
                                    <p:set>
                                      <p:cBhvr>
                                        <p:cTn id="9" dur="1" fill="hold">
                                          <p:stCondLst>
                                            <p:cond delay="0"/>
                                          </p:stCondLst>
                                        </p:cTn>
                                        <p:tgtEl>
                                          <p:spTgt spid="3741"/>
                                        </p:tgtEl>
                                        <p:attrNameLst>
                                          <p:attrName>style.visibility</p:attrName>
                                        </p:attrNameLst>
                                      </p:cBhvr>
                                      <p:to>
                                        <p:strVal val="visible"/>
                                      </p:to>
                                    </p:set>
                                    <p:animEffect transition="in" filter="fade">
                                      <p:cBhvr>
                                        <p:cTn id="10" dur="1000"/>
                                        <p:tgtEl>
                                          <p:spTgt spid="3741"/>
                                        </p:tgtEl>
                                      </p:cBhvr>
                                    </p:animEffect>
                                  </p:childTnLst>
                                </p:cTn>
                              </p:par>
                              <p:par>
                                <p:cTn id="11" presetID="10" presetClass="entr" presetSubtype="0" fill="hold" nodeType="withEffect">
                                  <p:stCondLst>
                                    <p:cond delay="0"/>
                                  </p:stCondLst>
                                  <p:childTnLst>
                                    <p:set>
                                      <p:cBhvr>
                                        <p:cTn id="12" dur="1" fill="hold">
                                          <p:stCondLst>
                                            <p:cond delay="0"/>
                                          </p:stCondLst>
                                        </p:cTn>
                                        <p:tgtEl>
                                          <p:spTgt spid="3717"/>
                                        </p:tgtEl>
                                        <p:attrNameLst>
                                          <p:attrName>style.visibility</p:attrName>
                                        </p:attrNameLst>
                                      </p:cBhvr>
                                      <p:to>
                                        <p:strVal val="visible"/>
                                      </p:to>
                                    </p:set>
                                    <p:animEffect transition="in" filter="fade">
                                      <p:cBhvr>
                                        <p:cTn id="13" dur="1000"/>
                                        <p:tgtEl>
                                          <p:spTgt spid="37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69"/>
                                        </p:tgtEl>
                                        <p:attrNameLst>
                                          <p:attrName>style.visibility</p:attrName>
                                        </p:attrNameLst>
                                      </p:cBhvr>
                                      <p:to>
                                        <p:strVal val="visible"/>
                                      </p:to>
                                    </p:set>
                                    <p:animEffect transition="in" filter="fade">
                                      <p:cBhvr>
                                        <p:cTn id="19" dur="1000"/>
                                        <p:tgtEl>
                                          <p:spTgt spid="376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68"/>
                                        </p:tgtEl>
                                        <p:attrNameLst>
                                          <p:attrName>style.visibility</p:attrName>
                                        </p:attrNameLst>
                                      </p:cBhvr>
                                      <p:to>
                                        <p:strVal val="visible"/>
                                      </p:to>
                                    </p:set>
                                    <p:animEffect transition="in" filter="fade">
                                      <p:cBhvr>
                                        <p:cTn id="22" dur="1000"/>
                                        <p:tgtEl>
                                          <p:spTgt spid="376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70"/>
                                        </p:tgtEl>
                                        <p:attrNameLst>
                                          <p:attrName>style.visibility</p:attrName>
                                        </p:attrNameLst>
                                      </p:cBhvr>
                                      <p:to>
                                        <p:strVal val="visible"/>
                                      </p:to>
                                    </p:set>
                                    <p:animEffect transition="in" filter="fade">
                                      <p:cBhvr>
                                        <p:cTn id="25" dur="1000"/>
                                        <p:tgtEl>
                                          <p:spTgt spid="377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40"/>
                                        </p:tgtEl>
                                        <p:attrNameLst>
                                          <p:attrName>style.visibility</p:attrName>
                                        </p:attrNameLst>
                                      </p:cBhvr>
                                      <p:to>
                                        <p:strVal val="visible"/>
                                      </p:to>
                                    </p:set>
                                    <p:animEffect transition="in" filter="fade">
                                      <p:cBhvr>
                                        <p:cTn id="28" dur="1000"/>
                                        <p:tgtEl>
                                          <p:spTgt spid="37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39"/>
                                        </p:tgtEl>
                                        <p:attrNameLst>
                                          <p:attrName>style.visibility</p:attrName>
                                        </p:attrNameLst>
                                      </p:cBhvr>
                                      <p:to>
                                        <p:strVal val="visible"/>
                                      </p:to>
                                    </p:set>
                                    <p:animEffect transition="in" filter="fade">
                                      <p:cBhvr>
                                        <p:cTn id="31" dur="1000"/>
                                        <p:tgtEl>
                                          <p:spTgt spid="3739"/>
                                        </p:tgtEl>
                                      </p:cBhvr>
                                    </p:animEffect>
                                  </p:childTnLst>
                                </p:cTn>
                              </p:par>
                              <p:par>
                                <p:cTn id="32" presetID="16" presetClass="entr" presetSubtype="21" fill="hold" grpId="0" nodeType="withEffect">
                                  <p:stCondLst>
                                    <p:cond delay="500"/>
                                  </p:stCondLst>
                                  <p:childTnLst>
                                    <p:set>
                                      <p:cBhvr>
                                        <p:cTn id="33" dur="1" fill="hold">
                                          <p:stCondLst>
                                            <p:cond delay="0"/>
                                          </p:stCondLst>
                                        </p:cTn>
                                        <p:tgtEl>
                                          <p:spTgt spid="3714"/>
                                        </p:tgtEl>
                                        <p:attrNameLst>
                                          <p:attrName>style.visibility</p:attrName>
                                        </p:attrNameLst>
                                      </p:cBhvr>
                                      <p:to>
                                        <p:strVal val="visible"/>
                                      </p:to>
                                    </p:set>
                                    <p:animEffect transition="in" filter="barn(inVertical)">
                                      <p:cBhvr>
                                        <p:cTn id="34" dur="1000"/>
                                        <p:tgtEl>
                                          <p:spTgt spid="3714"/>
                                        </p:tgtEl>
                                      </p:cBhvr>
                                    </p:animEffect>
                                  </p:childTnLst>
                                </p:cTn>
                              </p:par>
                              <p:par>
                                <p:cTn id="35" presetID="16" presetClass="entr" presetSubtype="21" fill="hold" grpId="0" nodeType="withEffect">
                                  <p:stCondLst>
                                    <p:cond delay="500"/>
                                  </p:stCondLst>
                                  <p:childTnLst>
                                    <p:set>
                                      <p:cBhvr>
                                        <p:cTn id="36" dur="1" fill="hold">
                                          <p:stCondLst>
                                            <p:cond delay="0"/>
                                          </p:stCondLst>
                                        </p:cTn>
                                        <p:tgtEl>
                                          <p:spTgt spid="3715">
                                            <p:txEl>
                                              <p:pRg st="0" end="0"/>
                                            </p:txEl>
                                          </p:spTgt>
                                        </p:tgtEl>
                                        <p:attrNameLst>
                                          <p:attrName>style.visibility</p:attrName>
                                        </p:attrNameLst>
                                      </p:cBhvr>
                                      <p:to>
                                        <p:strVal val="visible"/>
                                      </p:to>
                                    </p:set>
                                    <p:animEffect transition="in" filter="barn(inVertical)">
                                      <p:cBhvr>
                                        <p:cTn id="37" dur="1500"/>
                                        <p:tgtEl>
                                          <p:spTgt spid="37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4" grpId="0"/>
      <p:bldP spid="3715" grpId="0" build="p"/>
      <p:bldP spid="3739" grpId="0" animBg="1"/>
      <p:bldP spid="3740" grpId="0" animBg="1"/>
      <p:bldP spid="3768" grpId="0" animBg="1"/>
      <p:bldP spid="3769" grpId="0" animBg="1"/>
      <p:bldP spid="3770"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p36"/>
          <p:cNvSpPr/>
          <p:nvPr/>
        </p:nvSpPr>
        <p:spPr>
          <a:xfrm>
            <a:off x="8027866" y="1215773"/>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grpSp>
        <p:nvGrpSpPr>
          <p:cNvPr id="2146" name="Google Shape;2146;p36"/>
          <p:cNvGrpSpPr/>
          <p:nvPr/>
        </p:nvGrpSpPr>
        <p:grpSpPr>
          <a:xfrm rot="-447293">
            <a:off x="7163719" y="59380"/>
            <a:ext cx="878501" cy="1830261"/>
            <a:chOff x="503795" y="323625"/>
            <a:chExt cx="502785" cy="1047439"/>
          </a:xfrm>
        </p:grpSpPr>
        <p:sp>
          <p:nvSpPr>
            <p:cNvPr id="2147" name="Google Shape;2147;p36"/>
            <p:cNvSpPr/>
            <p:nvPr/>
          </p:nvSpPr>
          <p:spPr>
            <a:xfrm>
              <a:off x="674039" y="389120"/>
              <a:ext cx="173925" cy="283742"/>
            </a:xfrm>
            <a:custGeom>
              <a:avLst/>
              <a:gdLst/>
              <a:ahLst/>
              <a:cxnLst/>
              <a:rect l="l" t="t" r="r" b="b"/>
              <a:pathLst>
                <a:path w="3261" h="5320" extrusionOk="0">
                  <a:moveTo>
                    <a:pt x="610" y="1"/>
                  </a:moveTo>
                  <a:cubicBezTo>
                    <a:pt x="438" y="1"/>
                    <a:pt x="238" y="35"/>
                    <a:pt x="0" y="105"/>
                  </a:cubicBezTo>
                  <a:lnTo>
                    <a:pt x="220" y="665"/>
                  </a:lnTo>
                  <a:cubicBezTo>
                    <a:pt x="279" y="654"/>
                    <a:pt x="343" y="647"/>
                    <a:pt x="411" y="647"/>
                  </a:cubicBezTo>
                  <a:cubicBezTo>
                    <a:pt x="687" y="647"/>
                    <a:pt x="1017" y="768"/>
                    <a:pt x="1211" y="1262"/>
                  </a:cubicBezTo>
                  <a:lnTo>
                    <a:pt x="2513" y="4590"/>
                  </a:lnTo>
                  <a:cubicBezTo>
                    <a:pt x="2727" y="5136"/>
                    <a:pt x="2906" y="5320"/>
                    <a:pt x="3030" y="5320"/>
                  </a:cubicBezTo>
                  <a:cubicBezTo>
                    <a:pt x="3196" y="5320"/>
                    <a:pt x="3260" y="4986"/>
                    <a:pt x="3169" y="4753"/>
                  </a:cubicBezTo>
                  <a:lnTo>
                    <a:pt x="1774" y="1189"/>
                  </a:lnTo>
                  <a:cubicBezTo>
                    <a:pt x="1470" y="411"/>
                    <a:pt x="1207"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48" name="Google Shape;2148;p36"/>
            <p:cNvSpPr/>
            <p:nvPr/>
          </p:nvSpPr>
          <p:spPr>
            <a:xfrm>
              <a:off x="515529" y="323625"/>
              <a:ext cx="92803" cy="61655"/>
            </a:xfrm>
            <a:custGeom>
              <a:avLst/>
              <a:gdLst/>
              <a:ahLst/>
              <a:cxnLst/>
              <a:rect l="l" t="t" r="r" b="b"/>
              <a:pathLst>
                <a:path w="1740" h="1156" extrusionOk="0">
                  <a:moveTo>
                    <a:pt x="1159" y="1"/>
                  </a:moveTo>
                  <a:cubicBezTo>
                    <a:pt x="996" y="1"/>
                    <a:pt x="799" y="65"/>
                    <a:pt x="550" y="188"/>
                  </a:cubicBezTo>
                  <a:cubicBezTo>
                    <a:pt x="1" y="459"/>
                    <a:pt x="48" y="741"/>
                    <a:pt x="206" y="1156"/>
                  </a:cubicBezTo>
                  <a:cubicBezTo>
                    <a:pt x="396" y="993"/>
                    <a:pt x="686" y="835"/>
                    <a:pt x="1112" y="663"/>
                  </a:cubicBezTo>
                  <a:cubicBezTo>
                    <a:pt x="1330" y="574"/>
                    <a:pt x="1541" y="516"/>
                    <a:pt x="1739" y="498"/>
                  </a:cubicBezTo>
                  <a:cubicBezTo>
                    <a:pt x="1586" y="158"/>
                    <a:pt x="1414"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49" name="Google Shape;2149;p36"/>
            <p:cNvSpPr/>
            <p:nvPr/>
          </p:nvSpPr>
          <p:spPr>
            <a:xfrm>
              <a:off x="907004" y="1293995"/>
              <a:ext cx="99576" cy="77069"/>
            </a:xfrm>
            <a:custGeom>
              <a:avLst/>
              <a:gdLst/>
              <a:ahLst/>
              <a:cxnLst/>
              <a:rect l="l" t="t" r="r" b="b"/>
              <a:pathLst>
                <a:path w="1867" h="1445" extrusionOk="0">
                  <a:moveTo>
                    <a:pt x="1560" y="0"/>
                  </a:moveTo>
                  <a:cubicBezTo>
                    <a:pt x="1461" y="264"/>
                    <a:pt x="1218" y="465"/>
                    <a:pt x="779" y="636"/>
                  </a:cubicBezTo>
                  <a:cubicBezTo>
                    <a:pt x="582" y="713"/>
                    <a:pt x="415" y="754"/>
                    <a:pt x="269" y="754"/>
                  </a:cubicBezTo>
                  <a:cubicBezTo>
                    <a:pt x="172" y="754"/>
                    <a:pt x="83" y="736"/>
                    <a:pt x="1" y="698"/>
                  </a:cubicBezTo>
                  <a:lnTo>
                    <a:pt x="1" y="698"/>
                  </a:lnTo>
                  <a:cubicBezTo>
                    <a:pt x="24" y="764"/>
                    <a:pt x="63" y="847"/>
                    <a:pt x="128" y="948"/>
                  </a:cubicBezTo>
                  <a:cubicBezTo>
                    <a:pt x="281" y="1288"/>
                    <a:pt x="453" y="1445"/>
                    <a:pt x="708" y="1445"/>
                  </a:cubicBezTo>
                  <a:cubicBezTo>
                    <a:pt x="871" y="1445"/>
                    <a:pt x="1069" y="1380"/>
                    <a:pt x="1317" y="1258"/>
                  </a:cubicBezTo>
                  <a:cubicBezTo>
                    <a:pt x="1867" y="987"/>
                    <a:pt x="1819" y="704"/>
                    <a:pt x="1661" y="289"/>
                  </a:cubicBezTo>
                  <a:cubicBezTo>
                    <a:pt x="1647" y="224"/>
                    <a:pt x="1606" y="112"/>
                    <a:pt x="1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50" name="Google Shape;2150;p36"/>
            <p:cNvSpPr/>
            <p:nvPr/>
          </p:nvSpPr>
          <p:spPr>
            <a:xfrm>
              <a:off x="507422" y="350452"/>
              <a:ext cx="283689" cy="403639"/>
            </a:xfrm>
            <a:custGeom>
              <a:avLst/>
              <a:gdLst/>
              <a:ahLst/>
              <a:cxnLst/>
              <a:rect l="l" t="t" r="r" b="b"/>
              <a:pathLst>
                <a:path w="5319" h="7568" extrusionOk="0">
                  <a:moveTo>
                    <a:pt x="2026" y="1"/>
                  </a:moveTo>
                  <a:cubicBezTo>
                    <a:pt x="1433" y="1"/>
                    <a:pt x="762" y="340"/>
                    <a:pt x="358" y="653"/>
                  </a:cubicBezTo>
                  <a:cubicBezTo>
                    <a:pt x="16" y="945"/>
                    <a:pt x="0" y="1255"/>
                    <a:pt x="117" y="1700"/>
                  </a:cubicBezTo>
                  <a:cubicBezTo>
                    <a:pt x="138" y="1788"/>
                    <a:pt x="167" y="1882"/>
                    <a:pt x="200" y="1983"/>
                  </a:cubicBezTo>
                  <a:cubicBezTo>
                    <a:pt x="211" y="2017"/>
                    <a:pt x="222" y="2052"/>
                    <a:pt x="234" y="2090"/>
                  </a:cubicBezTo>
                  <a:cubicBezTo>
                    <a:pt x="353" y="2359"/>
                    <a:pt x="488" y="2715"/>
                    <a:pt x="635" y="3116"/>
                  </a:cubicBezTo>
                  <a:cubicBezTo>
                    <a:pt x="686" y="3254"/>
                    <a:pt x="736" y="3398"/>
                    <a:pt x="792" y="3543"/>
                  </a:cubicBezTo>
                  <a:cubicBezTo>
                    <a:pt x="1888" y="6341"/>
                    <a:pt x="2222" y="7434"/>
                    <a:pt x="3038" y="7551"/>
                  </a:cubicBezTo>
                  <a:cubicBezTo>
                    <a:pt x="3069" y="7562"/>
                    <a:pt x="3112" y="7568"/>
                    <a:pt x="3162" y="7568"/>
                  </a:cubicBezTo>
                  <a:cubicBezTo>
                    <a:pt x="3621" y="7568"/>
                    <a:pt x="4774" y="7143"/>
                    <a:pt x="5010" y="6812"/>
                  </a:cubicBezTo>
                  <a:cubicBezTo>
                    <a:pt x="5318" y="6437"/>
                    <a:pt x="5127" y="5944"/>
                    <a:pt x="4767" y="5028"/>
                  </a:cubicBezTo>
                  <a:lnTo>
                    <a:pt x="3121" y="823"/>
                  </a:lnTo>
                  <a:cubicBezTo>
                    <a:pt x="3091" y="727"/>
                    <a:pt x="3054" y="642"/>
                    <a:pt x="3011" y="566"/>
                  </a:cubicBezTo>
                  <a:cubicBezTo>
                    <a:pt x="2786" y="152"/>
                    <a:pt x="2423" y="1"/>
                    <a:pt x="2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51" name="Google Shape;2151;p36"/>
            <p:cNvSpPr/>
            <p:nvPr/>
          </p:nvSpPr>
          <p:spPr>
            <a:xfrm>
              <a:off x="518089" y="396373"/>
              <a:ext cx="188806" cy="143044"/>
            </a:xfrm>
            <a:custGeom>
              <a:avLst/>
              <a:gdLst/>
              <a:ahLst/>
              <a:cxnLst/>
              <a:rect l="l" t="t" r="r" b="b"/>
              <a:pathLst>
                <a:path w="3540" h="2682" extrusionOk="0">
                  <a:moveTo>
                    <a:pt x="2937" y="1"/>
                  </a:moveTo>
                  <a:cubicBezTo>
                    <a:pt x="1923" y="288"/>
                    <a:pt x="927" y="628"/>
                    <a:pt x="0" y="1122"/>
                  </a:cubicBezTo>
                  <a:cubicBezTo>
                    <a:pt x="11" y="1156"/>
                    <a:pt x="22" y="1191"/>
                    <a:pt x="34" y="1229"/>
                  </a:cubicBezTo>
                  <a:cubicBezTo>
                    <a:pt x="153" y="1498"/>
                    <a:pt x="288" y="1854"/>
                    <a:pt x="435" y="2255"/>
                  </a:cubicBezTo>
                  <a:cubicBezTo>
                    <a:pt x="486" y="2393"/>
                    <a:pt x="537" y="2537"/>
                    <a:pt x="592" y="2682"/>
                  </a:cubicBezTo>
                  <a:cubicBezTo>
                    <a:pt x="1507" y="2156"/>
                    <a:pt x="2519" y="1821"/>
                    <a:pt x="3539" y="1539"/>
                  </a:cubicBezTo>
                  <a:lnTo>
                    <a:pt x="29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52" name="Google Shape;2152;p36"/>
            <p:cNvSpPr/>
            <p:nvPr/>
          </p:nvSpPr>
          <p:spPr>
            <a:xfrm>
              <a:off x="669399" y="713768"/>
              <a:ext cx="332384" cy="620446"/>
            </a:xfrm>
            <a:custGeom>
              <a:avLst/>
              <a:gdLst/>
              <a:ahLst/>
              <a:cxnLst/>
              <a:rect l="l" t="t" r="r" b="b"/>
              <a:pathLst>
                <a:path w="6232" h="11633" extrusionOk="0">
                  <a:moveTo>
                    <a:pt x="1973" y="0"/>
                  </a:moveTo>
                  <a:cubicBezTo>
                    <a:pt x="1828" y="178"/>
                    <a:pt x="1571" y="328"/>
                    <a:pt x="1167" y="486"/>
                  </a:cubicBezTo>
                  <a:cubicBezTo>
                    <a:pt x="700" y="668"/>
                    <a:pt x="387" y="753"/>
                    <a:pt x="153" y="753"/>
                  </a:cubicBezTo>
                  <a:cubicBezTo>
                    <a:pt x="98" y="753"/>
                    <a:pt x="48" y="748"/>
                    <a:pt x="1" y="739"/>
                  </a:cubicBezTo>
                  <a:lnTo>
                    <a:pt x="1" y="739"/>
                  </a:lnTo>
                  <a:lnTo>
                    <a:pt x="1982" y="5799"/>
                  </a:lnTo>
                  <a:cubicBezTo>
                    <a:pt x="3486" y="9642"/>
                    <a:pt x="3777" y="11271"/>
                    <a:pt x="4456" y="11577"/>
                  </a:cubicBezTo>
                  <a:cubicBezTo>
                    <a:pt x="4538" y="11615"/>
                    <a:pt x="4627" y="11633"/>
                    <a:pt x="4724" y="11633"/>
                  </a:cubicBezTo>
                  <a:cubicBezTo>
                    <a:pt x="4870" y="11633"/>
                    <a:pt x="5037" y="11592"/>
                    <a:pt x="5234" y="11515"/>
                  </a:cubicBezTo>
                  <a:cubicBezTo>
                    <a:pt x="5673" y="11344"/>
                    <a:pt x="5916" y="11143"/>
                    <a:pt x="6015" y="10879"/>
                  </a:cubicBezTo>
                  <a:cubicBezTo>
                    <a:pt x="6231" y="10307"/>
                    <a:pt x="5772" y="9431"/>
                    <a:pt x="5161" y="7870"/>
                  </a:cubicBezTo>
                  <a:cubicBezTo>
                    <a:pt x="4509" y="6204"/>
                    <a:pt x="2832" y="2098"/>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53" name="Google Shape;2153;p36"/>
            <p:cNvSpPr/>
            <p:nvPr/>
          </p:nvSpPr>
          <p:spPr>
            <a:xfrm>
              <a:off x="579477" y="636966"/>
              <a:ext cx="184699" cy="125604"/>
            </a:xfrm>
            <a:custGeom>
              <a:avLst/>
              <a:gdLst/>
              <a:ahLst/>
              <a:cxnLst/>
              <a:rect l="l" t="t" r="r" b="b"/>
              <a:pathLst>
                <a:path w="3463" h="2355" extrusionOk="0">
                  <a:moveTo>
                    <a:pt x="183" y="0"/>
                  </a:moveTo>
                  <a:cubicBezTo>
                    <a:pt x="94" y="0"/>
                    <a:pt x="0" y="82"/>
                    <a:pt x="42" y="191"/>
                  </a:cubicBezTo>
                  <a:cubicBezTo>
                    <a:pt x="157" y="496"/>
                    <a:pt x="287" y="797"/>
                    <a:pt x="430" y="1089"/>
                  </a:cubicBezTo>
                  <a:cubicBezTo>
                    <a:pt x="568" y="1369"/>
                    <a:pt x="721" y="1648"/>
                    <a:pt x="926" y="1883"/>
                  </a:cubicBezTo>
                  <a:cubicBezTo>
                    <a:pt x="1116" y="2103"/>
                    <a:pt x="1343" y="2275"/>
                    <a:pt x="1633" y="2332"/>
                  </a:cubicBezTo>
                  <a:cubicBezTo>
                    <a:pt x="1712" y="2347"/>
                    <a:pt x="1792" y="2354"/>
                    <a:pt x="1871" y="2354"/>
                  </a:cubicBezTo>
                  <a:cubicBezTo>
                    <a:pt x="2047" y="2354"/>
                    <a:pt x="2224" y="2321"/>
                    <a:pt x="2392" y="2273"/>
                  </a:cubicBezTo>
                  <a:cubicBezTo>
                    <a:pt x="2727" y="2178"/>
                    <a:pt x="3046" y="2016"/>
                    <a:pt x="3336" y="1823"/>
                  </a:cubicBezTo>
                  <a:cubicBezTo>
                    <a:pt x="3462" y="1740"/>
                    <a:pt x="3368" y="1571"/>
                    <a:pt x="3246" y="1571"/>
                  </a:cubicBezTo>
                  <a:cubicBezTo>
                    <a:pt x="3220" y="1571"/>
                    <a:pt x="3193" y="1579"/>
                    <a:pt x="3166" y="1596"/>
                  </a:cubicBezTo>
                  <a:cubicBezTo>
                    <a:pt x="2929" y="1754"/>
                    <a:pt x="2672" y="1883"/>
                    <a:pt x="2401" y="1974"/>
                  </a:cubicBezTo>
                  <a:cubicBezTo>
                    <a:pt x="2234" y="2031"/>
                    <a:pt x="2056" y="2072"/>
                    <a:pt x="1878" y="2072"/>
                  </a:cubicBezTo>
                  <a:cubicBezTo>
                    <a:pt x="1835" y="2072"/>
                    <a:pt x="1792" y="2069"/>
                    <a:pt x="1749" y="2064"/>
                  </a:cubicBezTo>
                  <a:cubicBezTo>
                    <a:pt x="1508" y="2034"/>
                    <a:pt x="1320" y="1903"/>
                    <a:pt x="1162" y="1724"/>
                  </a:cubicBezTo>
                  <a:cubicBezTo>
                    <a:pt x="978" y="1513"/>
                    <a:pt x="836" y="1270"/>
                    <a:pt x="712" y="1022"/>
                  </a:cubicBezTo>
                  <a:cubicBezTo>
                    <a:pt x="561" y="717"/>
                    <a:pt x="427" y="405"/>
                    <a:pt x="306" y="88"/>
                  </a:cubicBezTo>
                  <a:cubicBezTo>
                    <a:pt x="283" y="26"/>
                    <a:pt x="23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54" name="Google Shape;2154;p36"/>
            <p:cNvSpPr/>
            <p:nvPr/>
          </p:nvSpPr>
          <p:spPr>
            <a:xfrm>
              <a:off x="658625" y="371626"/>
              <a:ext cx="68695" cy="142724"/>
            </a:xfrm>
            <a:custGeom>
              <a:avLst/>
              <a:gdLst/>
              <a:ahLst/>
              <a:cxnLst/>
              <a:rect l="l" t="t" r="r" b="b"/>
              <a:pathLst>
                <a:path w="1288" h="2676" extrusionOk="0">
                  <a:moveTo>
                    <a:pt x="153" y="0"/>
                  </a:moveTo>
                  <a:cubicBezTo>
                    <a:pt x="136" y="0"/>
                    <a:pt x="119" y="3"/>
                    <a:pt x="103" y="9"/>
                  </a:cubicBezTo>
                  <a:cubicBezTo>
                    <a:pt x="27" y="38"/>
                    <a:pt x="1" y="119"/>
                    <a:pt x="22" y="192"/>
                  </a:cubicBezTo>
                  <a:cubicBezTo>
                    <a:pt x="273" y="1016"/>
                    <a:pt x="596" y="1817"/>
                    <a:pt x="988" y="2586"/>
                  </a:cubicBezTo>
                  <a:cubicBezTo>
                    <a:pt x="1014" y="2638"/>
                    <a:pt x="1063" y="2675"/>
                    <a:pt x="1121" y="2675"/>
                  </a:cubicBezTo>
                  <a:cubicBezTo>
                    <a:pt x="1137" y="2675"/>
                    <a:pt x="1154" y="2672"/>
                    <a:pt x="1172" y="2666"/>
                  </a:cubicBezTo>
                  <a:cubicBezTo>
                    <a:pt x="1237" y="2641"/>
                    <a:pt x="1287" y="2550"/>
                    <a:pt x="1252" y="2481"/>
                  </a:cubicBezTo>
                  <a:cubicBezTo>
                    <a:pt x="862" y="1714"/>
                    <a:pt x="538" y="913"/>
                    <a:pt x="288" y="89"/>
                  </a:cubicBezTo>
                  <a:cubicBezTo>
                    <a:pt x="270" y="33"/>
                    <a:pt x="210"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55" name="Google Shape;2155;p36"/>
            <p:cNvSpPr/>
            <p:nvPr/>
          </p:nvSpPr>
          <p:spPr>
            <a:xfrm>
              <a:off x="807055" y="568857"/>
              <a:ext cx="46775" cy="109070"/>
            </a:xfrm>
            <a:custGeom>
              <a:avLst/>
              <a:gdLst/>
              <a:ahLst/>
              <a:cxnLst/>
              <a:rect l="l" t="t" r="r" b="b"/>
              <a:pathLst>
                <a:path w="877" h="2045" extrusionOk="0">
                  <a:moveTo>
                    <a:pt x="184" y="0"/>
                  </a:moveTo>
                  <a:cubicBezTo>
                    <a:pt x="94" y="0"/>
                    <a:pt x="1" y="82"/>
                    <a:pt x="44" y="192"/>
                  </a:cubicBezTo>
                  <a:lnTo>
                    <a:pt x="400" y="1115"/>
                  </a:lnTo>
                  <a:cubicBezTo>
                    <a:pt x="453" y="1250"/>
                    <a:pt x="523" y="1388"/>
                    <a:pt x="553" y="1530"/>
                  </a:cubicBezTo>
                  <a:cubicBezTo>
                    <a:pt x="570" y="1606"/>
                    <a:pt x="570" y="1750"/>
                    <a:pt x="471" y="1760"/>
                  </a:cubicBezTo>
                  <a:cubicBezTo>
                    <a:pt x="295" y="1781"/>
                    <a:pt x="317" y="2045"/>
                    <a:pt x="482" y="2045"/>
                  </a:cubicBezTo>
                  <a:cubicBezTo>
                    <a:pt x="488" y="2045"/>
                    <a:pt x="493" y="2045"/>
                    <a:pt x="499" y="2044"/>
                  </a:cubicBezTo>
                  <a:cubicBezTo>
                    <a:pt x="673" y="2024"/>
                    <a:pt x="799" y="1884"/>
                    <a:pt x="836" y="1718"/>
                  </a:cubicBezTo>
                  <a:cubicBezTo>
                    <a:pt x="877" y="1539"/>
                    <a:pt x="799" y="1358"/>
                    <a:pt x="735" y="1195"/>
                  </a:cubicBezTo>
                  <a:cubicBezTo>
                    <a:pt x="593" y="827"/>
                    <a:pt x="450" y="456"/>
                    <a:pt x="308" y="88"/>
                  </a:cubicBezTo>
                  <a:cubicBezTo>
                    <a:pt x="284" y="26"/>
                    <a:pt x="235"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56" name="Google Shape;2156;p36"/>
            <p:cNvSpPr/>
            <p:nvPr/>
          </p:nvSpPr>
          <p:spPr>
            <a:xfrm>
              <a:off x="503795" y="353332"/>
              <a:ext cx="68695" cy="81923"/>
            </a:xfrm>
            <a:custGeom>
              <a:avLst/>
              <a:gdLst/>
              <a:ahLst/>
              <a:cxnLst/>
              <a:rect l="l" t="t" r="r" b="b"/>
              <a:pathLst>
                <a:path w="1288" h="1536" extrusionOk="0">
                  <a:moveTo>
                    <a:pt x="1122" y="1"/>
                  </a:moveTo>
                  <a:cubicBezTo>
                    <a:pt x="1105" y="1"/>
                    <a:pt x="1089" y="4"/>
                    <a:pt x="1073" y="12"/>
                  </a:cubicBezTo>
                  <a:cubicBezTo>
                    <a:pt x="782" y="156"/>
                    <a:pt x="520" y="347"/>
                    <a:pt x="304" y="590"/>
                  </a:cubicBezTo>
                  <a:cubicBezTo>
                    <a:pt x="104" y="815"/>
                    <a:pt x="1" y="1109"/>
                    <a:pt x="66" y="1408"/>
                  </a:cubicBezTo>
                  <a:cubicBezTo>
                    <a:pt x="81" y="1478"/>
                    <a:pt x="132" y="1535"/>
                    <a:pt x="206" y="1535"/>
                  </a:cubicBezTo>
                  <a:cubicBezTo>
                    <a:pt x="212" y="1535"/>
                    <a:pt x="217" y="1535"/>
                    <a:pt x="222" y="1534"/>
                  </a:cubicBezTo>
                  <a:cubicBezTo>
                    <a:pt x="292" y="1527"/>
                    <a:pt x="364" y="1454"/>
                    <a:pt x="348" y="1378"/>
                  </a:cubicBezTo>
                  <a:cubicBezTo>
                    <a:pt x="295" y="1135"/>
                    <a:pt x="377" y="930"/>
                    <a:pt x="541" y="749"/>
                  </a:cubicBezTo>
                  <a:cubicBezTo>
                    <a:pt x="720" y="554"/>
                    <a:pt x="940" y="393"/>
                    <a:pt x="1178" y="276"/>
                  </a:cubicBezTo>
                  <a:cubicBezTo>
                    <a:pt x="1247" y="242"/>
                    <a:pt x="1287" y="168"/>
                    <a:pt x="1257" y="93"/>
                  </a:cubicBezTo>
                  <a:cubicBezTo>
                    <a:pt x="1237" y="41"/>
                    <a:pt x="1179" y="1"/>
                    <a:pt x="1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57" name="Google Shape;2157;p36"/>
            <p:cNvSpPr/>
            <p:nvPr/>
          </p:nvSpPr>
          <p:spPr>
            <a:xfrm>
              <a:off x="810682" y="1144871"/>
              <a:ext cx="155472" cy="192913"/>
            </a:xfrm>
            <a:custGeom>
              <a:avLst/>
              <a:gdLst/>
              <a:ahLst/>
              <a:cxnLst/>
              <a:rect l="l" t="t" r="r" b="b"/>
              <a:pathLst>
                <a:path w="2915" h="3617" extrusionOk="0">
                  <a:moveTo>
                    <a:pt x="184" y="1"/>
                  </a:moveTo>
                  <a:cubicBezTo>
                    <a:pt x="93" y="1"/>
                    <a:pt x="0" y="82"/>
                    <a:pt x="43" y="191"/>
                  </a:cubicBezTo>
                  <a:cubicBezTo>
                    <a:pt x="300" y="827"/>
                    <a:pt x="557" y="1465"/>
                    <a:pt x="814" y="2103"/>
                  </a:cubicBezTo>
                  <a:cubicBezTo>
                    <a:pt x="938" y="2410"/>
                    <a:pt x="1050" y="2725"/>
                    <a:pt x="1190" y="3025"/>
                  </a:cubicBezTo>
                  <a:cubicBezTo>
                    <a:pt x="1319" y="3303"/>
                    <a:pt x="1514" y="3512"/>
                    <a:pt x="1817" y="3588"/>
                  </a:cubicBezTo>
                  <a:cubicBezTo>
                    <a:pt x="1895" y="3608"/>
                    <a:pt x="1973" y="3616"/>
                    <a:pt x="2051" y="3616"/>
                  </a:cubicBezTo>
                  <a:cubicBezTo>
                    <a:pt x="2314" y="3616"/>
                    <a:pt x="2573" y="3517"/>
                    <a:pt x="2804" y="3395"/>
                  </a:cubicBezTo>
                  <a:cubicBezTo>
                    <a:pt x="2872" y="3360"/>
                    <a:pt x="2914" y="3289"/>
                    <a:pt x="2884" y="3211"/>
                  </a:cubicBezTo>
                  <a:cubicBezTo>
                    <a:pt x="2865" y="3162"/>
                    <a:pt x="2806" y="3120"/>
                    <a:pt x="2749" y="3120"/>
                  </a:cubicBezTo>
                  <a:cubicBezTo>
                    <a:pt x="2732" y="3120"/>
                    <a:pt x="2715" y="3123"/>
                    <a:pt x="2700" y="3131"/>
                  </a:cubicBezTo>
                  <a:cubicBezTo>
                    <a:pt x="2502" y="3237"/>
                    <a:pt x="2284" y="3332"/>
                    <a:pt x="2056" y="3332"/>
                  </a:cubicBezTo>
                  <a:cubicBezTo>
                    <a:pt x="2012" y="3332"/>
                    <a:pt x="1968" y="3329"/>
                    <a:pt x="1924" y="3321"/>
                  </a:cubicBezTo>
                  <a:cubicBezTo>
                    <a:pt x="1668" y="3276"/>
                    <a:pt x="1528" y="3094"/>
                    <a:pt x="1429" y="2867"/>
                  </a:cubicBezTo>
                  <a:cubicBezTo>
                    <a:pt x="1305" y="2582"/>
                    <a:pt x="1195" y="2289"/>
                    <a:pt x="1078" y="2001"/>
                  </a:cubicBezTo>
                  <a:cubicBezTo>
                    <a:pt x="958" y="1699"/>
                    <a:pt x="836" y="1398"/>
                    <a:pt x="715" y="1097"/>
                  </a:cubicBezTo>
                  <a:lnTo>
                    <a:pt x="309" y="87"/>
                  </a:lnTo>
                  <a:cubicBezTo>
                    <a:pt x="284" y="26"/>
                    <a:pt x="23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58" name="Google Shape;2158;p36"/>
            <p:cNvSpPr/>
            <p:nvPr/>
          </p:nvSpPr>
          <p:spPr>
            <a:xfrm>
              <a:off x="824923" y="852491"/>
              <a:ext cx="68589" cy="142138"/>
            </a:xfrm>
            <a:custGeom>
              <a:avLst/>
              <a:gdLst/>
              <a:ahLst/>
              <a:cxnLst/>
              <a:rect l="l" t="t" r="r" b="b"/>
              <a:pathLst>
                <a:path w="1286" h="2665" extrusionOk="0">
                  <a:moveTo>
                    <a:pt x="185" y="1"/>
                  </a:moveTo>
                  <a:cubicBezTo>
                    <a:pt x="95" y="1"/>
                    <a:pt x="1" y="83"/>
                    <a:pt x="44" y="192"/>
                  </a:cubicBezTo>
                  <a:lnTo>
                    <a:pt x="978" y="2577"/>
                  </a:lnTo>
                  <a:cubicBezTo>
                    <a:pt x="1001" y="2639"/>
                    <a:pt x="1051" y="2665"/>
                    <a:pt x="1102" y="2665"/>
                  </a:cubicBezTo>
                  <a:cubicBezTo>
                    <a:pt x="1192" y="2665"/>
                    <a:pt x="1285" y="2583"/>
                    <a:pt x="1242" y="2473"/>
                  </a:cubicBezTo>
                  <a:lnTo>
                    <a:pt x="308" y="88"/>
                  </a:lnTo>
                  <a:cubicBezTo>
                    <a:pt x="285" y="27"/>
                    <a:pt x="235"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59" name="Google Shape;2159;p36"/>
            <p:cNvSpPr/>
            <p:nvPr/>
          </p:nvSpPr>
          <p:spPr>
            <a:xfrm>
              <a:off x="891804" y="1018521"/>
              <a:ext cx="33761" cy="57495"/>
            </a:xfrm>
            <a:custGeom>
              <a:avLst/>
              <a:gdLst/>
              <a:ahLst/>
              <a:cxnLst/>
              <a:rect l="l" t="t" r="r" b="b"/>
              <a:pathLst>
                <a:path w="633" h="1078" extrusionOk="0">
                  <a:moveTo>
                    <a:pt x="159" y="0"/>
                  </a:moveTo>
                  <a:cubicBezTo>
                    <a:pt x="143" y="0"/>
                    <a:pt x="126" y="3"/>
                    <a:pt x="110" y="10"/>
                  </a:cubicBezTo>
                  <a:cubicBezTo>
                    <a:pt x="41" y="42"/>
                    <a:pt x="0" y="120"/>
                    <a:pt x="30" y="194"/>
                  </a:cubicBezTo>
                  <a:lnTo>
                    <a:pt x="341" y="987"/>
                  </a:lnTo>
                  <a:cubicBezTo>
                    <a:pt x="361" y="1040"/>
                    <a:pt x="418" y="1078"/>
                    <a:pt x="476" y="1078"/>
                  </a:cubicBezTo>
                  <a:cubicBezTo>
                    <a:pt x="492" y="1078"/>
                    <a:pt x="509" y="1075"/>
                    <a:pt x="525" y="1068"/>
                  </a:cubicBezTo>
                  <a:cubicBezTo>
                    <a:pt x="594" y="1036"/>
                    <a:pt x="633" y="958"/>
                    <a:pt x="605" y="884"/>
                  </a:cubicBezTo>
                  <a:lnTo>
                    <a:pt x="294" y="92"/>
                  </a:lnTo>
                  <a:cubicBezTo>
                    <a:pt x="274" y="38"/>
                    <a:pt x="217"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grpSp>
      <p:sp>
        <p:nvSpPr>
          <p:cNvPr id="2160" name="Google Shape;2160;p36"/>
          <p:cNvSpPr/>
          <p:nvPr/>
        </p:nvSpPr>
        <p:spPr>
          <a:xfrm>
            <a:off x="7771066" y="8599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sp>
        <p:nvSpPr>
          <p:cNvPr id="2166" name="Google Shape;2166;p36"/>
          <p:cNvSpPr/>
          <p:nvPr/>
        </p:nvSpPr>
        <p:spPr>
          <a:xfrm>
            <a:off x="609516" y="46040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CD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charset="0"/>
              <a:cs typeface="Times New Roman" panose="02020603050405020304" charset="0"/>
            </a:endParaRPr>
          </a:p>
        </p:txBody>
      </p:sp>
      <p:grpSp>
        <p:nvGrpSpPr>
          <p:cNvPr id="73" name="Group 72"/>
          <p:cNvGrpSpPr/>
          <p:nvPr/>
        </p:nvGrpSpPr>
        <p:grpSpPr>
          <a:xfrm>
            <a:off x="675640" y="943610"/>
            <a:ext cx="2172970" cy="1416050"/>
            <a:chOff x="390525" y="2287587"/>
            <a:chExt cx="2943225" cy="1600200"/>
          </a:xfrm>
        </p:grpSpPr>
        <p:grpSp>
          <p:nvGrpSpPr>
            <p:cNvPr id="74" name="Group 73"/>
            <p:cNvGrpSpPr/>
            <p:nvPr/>
          </p:nvGrpSpPr>
          <p:grpSpPr>
            <a:xfrm>
              <a:off x="390525" y="2287587"/>
              <a:ext cx="2943225" cy="1600200"/>
              <a:chOff x="390525" y="2287587"/>
              <a:chExt cx="2943225" cy="1600200"/>
            </a:xfrm>
          </p:grpSpPr>
          <p:sp>
            <p:nvSpPr>
              <p:cNvPr id="76" name="AutoShape 7"/>
              <p:cNvSpPr>
                <a:spLocks noChangeArrowheads="1"/>
              </p:cNvSpPr>
              <p:nvPr/>
            </p:nvSpPr>
            <p:spPr bwMode="gray">
              <a:xfrm>
                <a:off x="390525" y="2287587"/>
                <a:ext cx="2943225" cy="1600200"/>
              </a:xfrm>
              <a:prstGeom prst="roundRect">
                <a:avLst>
                  <a:gd name="adj" fmla="val 12699"/>
                </a:avLst>
              </a:prstGeom>
              <a:solidFill>
                <a:srgbClr val="FFCC00"/>
              </a:solidFill>
              <a:ln>
                <a:noFill/>
              </a:ln>
              <a:effectLst/>
            </p:spPr>
            <p:txBody>
              <a:bodyPr wrap="none" anchor="ctr"/>
              <a:lstStyle/>
              <a:p>
                <a:endParaRPr lang="en-GB">
                  <a:latin typeface="Times New Roman" panose="02020603050405020304" charset="0"/>
                  <a:cs typeface="Times New Roman" panose="02020603050405020304" charset="0"/>
                </a:endParaRPr>
              </a:p>
            </p:txBody>
          </p:sp>
          <p:sp>
            <p:nvSpPr>
              <p:cNvPr id="77" name="AutoShape 8"/>
              <p:cNvSpPr>
                <a:spLocks noChangeArrowheads="1"/>
              </p:cNvSpPr>
              <p:nvPr/>
            </p:nvSpPr>
            <p:spPr bwMode="gray">
              <a:xfrm>
                <a:off x="449263" y="2667000"/>
                <a:ext cx="2778125" cy="1069975"/>
              </a:xfrm>
              <a:prstGeom prst="roundRect">
                <a:avLst>
                  <a:gd name="adj" fmla="val 16667"/>
                </a:avLst>
              </a:prstGeom>
              <a:solidFill>
                <a:srgbClr val="FFFFFF"/>
              </a:solidFill>
              <a:ln>
                <a:noFill/>
              </a:ln>
              <a:effectLst>
                <a:prstShdw prst="shdw17" dist="28398" dir="14606097">
                  <a:srgbClr val="FFFFFF">
                    <a:gamma/>
                    <a:shade val="60000"/>
                    <a:invGamma/>
                  </a:srgbClr>
                </a:prstShdw>
              </a:effectLst>
              <a:extLst>
                <a:ext uri="{91240B29-F687-4F45-9708-019B960494DF}">
                  <a14:hiddenLine xmlns:a14="http://schemas.microsoft.com/office/drawing/2010/main" w="9525">
                    <a:solidFill>
                      <a:srgbClr val="99DEE7"/>
                    </a:solidFill>
                    <a:round/>
                  </a14:hiddenLine>
                </a:ext>
              </a:extLst>
            </p:spPr>
            <p:txBody>
              <a:bodyPr wrap="none" anchor="ctr"/>
              <a:lstStyle/>
              <a:p>
                <a:endParaRPr lang="en-GB">
                  <a:latin typeface="Times New Roman" panose="02020603050405020304" charset="0"/>
                  <a:cs typeface="Times New Roman" panose="02020603050405020304" charset="0"/>
                </a:endParaRPr>
              </a:p>
            </p:txBody>
          </p:sp>
        </p:grpSp>
        <p:sp>
          <p:nvSpPr>
            <p:cNvPr id="75" name="Text Box 9"/>
            <p:cNvSpPr txBox="1">
              <a:spLocks noChangeArrowheads="1"/>
            </p:cNvSpPr>
            <p:nvPr/>
          </p:nvSpPr>
          <p:spPr bwMode="gray">
            <a:xfrm>
              <a:off x="424523" y="2734528"/>
              <a:ext cx="2667000" cy="93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GB" altLang="en-US" sz="2400" b="1" dirty="0" err="1" smtClean="0">
                  <a:latin typeface="Times New Roman" panose="02020603050405020304" charset="0"/>
                  <a:cs typeface="Times New Roman" panose="02020603050405020304" charset="0"/>
                </a:rPr>
                <a:t>Lí</a:t>
              </a:r>
              <a:r>
                <a:rPr lang="en-GB" altLang="en-US" sz="2400" b="1" dirty="0" smtClean="0">
                  <a:latin typeface="Times New Roman" panose="02020603050405020304" charset="0"/>
                  <a:cs typeface="Times New Roman" panose="02020603050405020304" charset="0"/>
                </a:rPr>
                <a:t> do </a:t>
              </a:r>
              <a:r>
                <a:rPr lang="en-GB" altLang="en-US" sz="2400" b="1" dirty="0" err="1" smtClean="0">
                  <a:latin typeface="Times New Roman" panose="02020603050405020304" charset="0"/>
                  <a:cs typeface="Times New Roman" panose="02020603050405020304" charset="0"/>
                </a:rPr>
                <a:t>chọn</a:t>
              </a:r>
              <a:r>
                <a:rPr lang="en-GB" altLang="en-US" sz="2400" b="1" dirty="0" smtClean="0">
                  <a:latin typeface="Times New Roman" panose="02020603050405020304" charset="0"/>
                  <a:cs typeface="Times New Roman" panose="02020603050405020304" charset="0"/>
                </a:rPr>
                <a:t> </a:t>
              </a:r>
              <a:r>
                <a:rPr lang="en-GB" altLang="en-US" sz="2400" b="1" dirty="0" err="1" smtClean="0">
                  <a:latin typeface="Times New Roman" panose="02020603050405020304" charset="0"/>
                  <a:cs typeface="Times New Roman" panose="02020603050405020304" charset="0"/>
                </a:rPr>
                <a:t>đề</a:t>
              </a:r>
              <a:r>
                <a:rPr lang="en-GB" altLang="en-US" sz="2400" b="1" dirty="0" smtClean="0">
                  <a:latin typeface="Times New Roman" panose="02020603050405020304" charset="0"/>
                  <a:cs typeface="Times New Roman" panose="02020603050405020304" charset="0"/>
                </a:rPr>
                <a:t> </a:t>
              </a:r>
              <a:r>
                <a:rPr lang="en-GB" altLang="en-US" sz="2400" b="1" dirty="0" err="1" smtClean="0">
                  <a:latin typeface="Times New Roman" panose="02020603050405020304" charset="0"/>
                  <a:cs typeface="Times New Roman" panose="02020603050405020304" charset="0"/>
                </a:rPr>
                <a:t>tài</a:t>
              </a:r>
              <a:endParaRPr lang="en-GB" altLang="en-US" sz="2400" b="1" dirty="0">
                <a:latin typeface="Times New Roman" panose="02020603050405020304" charset="0"/>
                <a:cs typeface="Times New Roman" panose="02020603050405020304" charset="0"/>
              </a:endParaRPr>
            </a:p>
          </p:txBody>
        </p:sp>
      </p:grpSp>
      <p:grpSp>
        <p:nvGrpSpPr>
          <p:cNvPr id="83" name="Group 82"/>
          <p:cNvGrpSpPr/>
          <p:nvPr/>
        </p:nvGrpSpPr>
        <p:grpSpPr>
          <a:xfrm>
            <a:off x="6433820" y="875668"/>
            <a:ext cx="2226310" cy="1448432"/>
            <a:chOff x="5715000" y="2112045"/>
            <a:chExt cx="2943225" cy="1697955"/>
          </a:xfrm>
        </p:grpSpPr>
        <p:sp>
          <p:nvSpPr>
            <p:cNvPr id="84" name="AutoShape 15"/>
            <p:cNvSpPr>
              <a:spLocks noChangeArrowheads="1"/>
            </p:cNvSpPr>
            <p:nvPr/>
          </p:nvSpPr>
          <p:spPr bwMode="gray">
            <a:xfrm>
              <a:off x="5715000" y="2193925"/>
              <a:ext cx="2943225" cy="1616075"/>
            </a:xfrm>
            <a:prstGeom prst="roundRect">
              <a:avLst>
                <a:gd name="adj" fmla="val 12699"/>
              </a:avLst>
            </a:prstGeom>
            <a:solidFill>
              <a:srgbClr val="9900CC"/>
            </a:solidFill>
            <a:ln>
              <a:noFill/>
            </a:ln>
            <a:effectLst/>
          </p:spPr>
          <p:txBody>
            <a:bodyPr wrap="none" anchor="ctr"/>
            <a:lstStyle/>
            <a:p>
              <a:endParaRPr lang="en-GB">
                <a:latin typeface="Times New Roman" panose="02020603050405020304" charset="0"/>
                <a:cs typeface="Times New Roman" panose="02020603050405020304" charset="0"/>
              </a:endParaRPr>
            </a:p>
          </p:txBody>
        </p:sp>
        <p:sp>
          <p:nvSpPr>
            <p:cNvPr id="85" name="AutoShape 16"/>
            <p:cNvSpPr>
              <a:spLocks noChangeArrowheads="1"/>
            </p:cNvSpPr>
            <p:nvPr/>
          </p:nvSpPr>
          <p:spPr bwMode="gray">
            <a:xfrm>
              <a:off x="5783263" y="2590800"/>
              <a:ext cx="2778125" cy="993775"/>
            </a:xfrm>
            <a:prstGeom prst="roundRect">
              <a:avLst>
                <a:gd name="adj" fmla="val 16667"/>
              </a:avLst>
            </a:prstGeom>
            <a:solidFill>
              <a:srgbClr val="FFFFFF"/>
            </a:solidFill>
            <a:ln>
              <a:noFill/>
            </a:ln>
            <a:effectLst>
              <a:prstShdw prst="shdw17" dist="28398" dir="14606097">
                <a:srgbClr val="FFFFFF">
                  <a:gamma/>
                  <a:shade val="60000"/>
                  <a:invGamma/>
                </a:srgbClr>
              </a:prstShdw>
            </a:effectLst>
            <a:extLst>
              <a:ext uri="{91240B29-F687-4F45-9708-019B960494DF}">
                <a14:hiddenLine xmlns:a14="http://schemas.microsoft.com/office/drawing/2010/main" w="9525">
                  <a:solidFill>
                    <a:srgbClr val="99DEE7"/>
                  </a:solidFill>
                  <a:round/>
                </a14:hiddenLine>
              </a:ext>
            </a:extLst>
          </p:spPr>
          <p:txBody>
            <a:bodyPr wrap="none" anchor="ctr"/>
            <a:lstStyle/>
            <a:p>
              <a:endParaRPr lang="en-GB" sz="2400">
                <a:latin typeface="Times New Roman" panose="02020603050405020304" charset="0"/>
                <a:cs typeface="Times New Roman" panose="02020603050405020304" charset="0"/>
              </a:endParaRPr>
            </a:p>
          </p:txBody>
        </p:sp>
        <p:sp>
          <p:nvSpPr>
            <p:cNvPr id="86" name="Text Box 18"/>
            <p:cNvSpPr txBox="1">
              <a:spLocks noChangeArrowheads="1"/>
            </p:cNvSpPr>
            <p:nvPr/>
          </p:nvSpPr>
          <p:spPr bwMode="white">
            <a:xfrm>
              <a:off x="6370638" y="2112045"/>
              <a:ext cx="1651000" cy="53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GB" sz="2400" b="1" dirty="0" smtClean="0">
                  <a:solidFill>
                    <a:srgbClr val="FFFFFF"/>
                  </a:solidFill>
                  <a:latin typeface="Times New Roman" panose="02020603050405020304" charset="0"/>
                  <a:cs typeface="Times New Roman" panose="02020603050405020304" charset="0"/>
                </a:rPr>
                <a:t>II</a:t>
              </a:r>
              <a:endParaRPr lang="vi-VN" altLang="en-GB" sz="2400" b="1" dirty="0" smtClean="0">
                <a:solidFill>
                  <a:srgbClr val="FFFFFF"/>
                </a:solidFill>
                <a:latin typeface="Times New Roman" panose="02020603050405020304" charset="0"/>
                <a:cs typeface="Times New Roman" panose="02020603050405020304" charset="0"/>
              </a:endParaRPr>
            </a:p>
          </p:txBody>
        </p:sp>
        <p:sp>
          <p:nvSpPr>
            <p:cNvPr id="87" name="Text Box 9"/>
            <p:cNvSpPr txBox="1">
              <a:spLocks noChangeArrowheads="1"/>
            </p:cNvSpPr>
            <p:nvPr/>
          </p:nvSpPr>
          <p:spPr bwMode="gray">
            <a:xfrm>
              <a:off x="5838825" y="2743200"/>
              <a:ext cx="2667000" cy="97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vi-VN" altLang="en-US" sz="2400" b="1" dirty="0" smtClean="0">
                  <a:latin typeface="Times New Roman" panose="02020603050405020304" charset="0"/>
                  <a:cs typeface="Times New Roman" panose="02020603050405020304" charset="0"/>
                </a:rPr>
                <a:t>Nội dung biện </a:t>
              </a:r>
              <a:r>
                <a:rPr lang="vi-VN" altLang="en-US" sz="2400" b="1" u="heavy" dirty="0" smtClean="0">
                  <a:latin typeface="Times New Roman" panose="02020603050405020304" charset="0"/>
                  <a:cs typeface="Times New Roman" panose="02020603050405020304" charset="0"/>
                </a:rPr>
                <a:t>pháp</a:t>
              </a:r>
              <a:endParaRPr lang="vi-VN" altLang="en-US" sz="2400" b="1" dirty="0" smtClean="0">
                <a:latin typeface="Times New Roman" panose="02020603050405020304" charset="0"/>
                <a:cs typeface="Times New Roman" panose="02020603050405020304" charset="0"/>
              </a:endParaRPr>
            </a:p>
          </p:txBody>
        </p:sp>
      </p:grpSp>
      <p:grpSp>
        <p:nvGrpSpPr>
          <p:cNvPr id="88" name="Group 87"/>
          <p:cNvGrpSpPr/>
          <p:nvPr/>
        </p:nvGrpSpPr>
        <p:grpSpPr>
          <a:xfrm>
            <a:off x="3503295" y="1322070"/>
            <a:ext cx="2217420" cy="2061210"/>
            <a:chOff x="3292475" y="2973388"/>
            <a:chExt cx="2466976" cy="2452687"/>
          </a:xfrm>
        </p:grpSpPr>
        <p:sp>
          <p:nvSpPr>
            <p:cNvPr id="89" name="Text Box 19"/>
            <p:cNvSpPr txBox="1">
              <a:spLocks noChangeArrowheads="1"/>
            </p:cNvSpPr>
            <p:nvPr/>
          </p:nvSpPr>
          <p:spPr bwMode="gray">
            <a:xfrm>
              <a:off x="3673475" y="3545378"/>
              <a:ext cx="1666875" cy="139030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2000" b="1" dirty="0" smtClean="0">
                  <a:latin typeface="Times New Roman" panose="02020603050405020304" charset="0"/>
                  <a:cs typeface="Times New Roman" panose="02020603050405020304" charset="0"/>
                </a:rPr>
                <a:t>CẤU TRÚC</a:t>
              </a:r>
              <a:endParaRPr lang="en-GB" altLang="en-US" sz="2000" b="1" dirty="0" smtClean="0">
                <a:latin typeface="Times New Roman" panose="02020603050405020304" charset="0"/>
                <a:cs typeface="Times New Roman" panose="02020603050405020304" charset="0"/>
              </a:endParaRPr>
            </a:p>
            <a:p>
              <a:pPr algn="ctr">
                <a:spcBef>
                  <a:spcPct val="50000"/>
                </a:spcBef>
              </a:pPr>
              <a:r>
                <a:rPr lang="en-GB" altLang="en-US" sz="2000" b="1" dirty="0" smtClean="0">
                  <a:latin typeface="Times New Roman" panose="02020603050405020304" charset="0"/>
                  <a:cs typeface="Times New Roman" panose="02020603050405020304" charset="0"/>
                </a:rPr>
                <a:t>BÁO CÁO</a:t>
              </a:r>
              <a:endParaRPr lang="en-GB" altLang="en-US" sz="2000" b="1" dirty="0">
                <a:latin typeface="Times New Roman" panose="02020603050405020304" charset="0"/>
                <a:cs typeface="Times New Roman" panose="02020603050405020304" charset="0"/>
              </a:endParaRPr>
            </a:p>
          </p:txBody>
        </p:sp>
        <p:grpSp>
          <p:nvGrpSpPr>
            <p:cNvPr id="90" name="Group 89"/>
            <p:cNvGrpSpPr/>
            <p:nvPr/>
          </p:nvGrpSpPr>
          <p:grpSpPr>
            <a:xfrm>
              <a:off x="3292475" y="2973388"/>
              <a:ext cx="2466976" cy="2452687"/>
              <a:chOff x="3292475" y="2973388"/>
              <a:chExt cx="2466976" cy="2452687"/>
            </a:xfrm>
          </p:grpSpPr>
          <p:sp>
            <p:nvSpPr>
              <p:cNvPr id="91" name="AutoShape 21"/>
              <p:cNvSpPr>
                <a:spLocks noChangeArrowheads="1"/>
              </p:cNvSpPr>
              <p:nvPr/>
            </p:nvSpPr>
            <p:spPr bwMode="gray">
              <a:xfrm rot="6774404">
                <a:off x="3342671" y="3098196"/>
                <a:ext cx="2344358" cy="2311400"/>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4"/>
                      <a:pt x="10719" y="2874"/>
                      <a:pt x="10679" y="2874"/>
                    </a:cubicBezTo>
                    <a:lnTo>
                      <a:pt x="10635" y="1"/>
                    </a:lnTo>
                    <a:cubicBezTo>
                      <a:pt x="10690" y="0"/>
                      <a:pt x="10745" y="0"/>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hlink">
                      <a:gamma/>
                      <a:shade val="0"/>
                      <a:invGamma/>
                    </a:schemeClr>
                  </a:gs>
                  <a:gs pos="100000">
                    <a:schemeClr val="hlink"/>
                  </a:gs>
                </a:gsLst>
                <a:lin ang="2700000" scaled="1"/>
              </a:gradFill>
              <a:ln>
                <a:noFill/>
              </a:ln>
              <a:effectLst>
                <a:outerShdw dist="81320" dir="3080412" algn="ctr" rotWithShape="0">
                  <a:srgbClr val="000000">
                    <a:alpha val="2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GB">
                  <a:latin typeface="Times New Roman" panose="02020603050405020304" charset="0"/>
                  <a:cs typeface="Times New Roman" panose="02020603050405020304" charset="0"/>
                </a:endParaRPr>
              </a:p>
            </p:txBody>
          </p:sp>
          <p:sp>
            <p:nvSpPr>
              <p:cNvPr id="92" name="AutoShape 22"/>
              <p:cNvSpPr>
                <a:spLocks noChangeArrowheads="1"/>
              </p:cNvSpPr>
              <p:nvPr/>
            </p:nvSpPr>
            <p:spPr bwMode="gray">
              <a:xfrm rot="12174404">
                <a:off x="3292475" y="3083106"/>
                <a:ext cx="2344738" cy="2311026"/>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4"/>
                      <a:pt x="10719" y="2874"/>
                      <a:pt x="10679" y="2874"/>
                    </a:cubicBezTo>
                    <a:lnTo>
                      <a:pt x="10635" y="1"/>
                    </a:lnTo>
                    <a:cubicBezTo>
                      <a:pt x="10690" y="0"/>
                      <a:pt x="10745" y="0"/>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accent1">
                      <a:gamma/>
                      <a:shade val="0"/>
                      <a:invGamma/>
                    </a:schemeClr>
                  </a:gs>
                  <a:gs pos="100000">
                    <a:schemeClr val="accent1"/>
                  </a:gs>
                </a:gsLst>
                <a:lin ang="2700000" scaled="1"/>
              </a:gradFill>
              <a:ln>
                <a:noFill/>
              </a:ln>
              <a:effectLst>
                <a:outerShdw dist="81320" dir="3080412" algn="ctr" rotWithShape="0">
                  <a:srgbClr val="000000">
                    <a:alpha val="2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GB">
                  <a:latin typeface="Times New Roman" panose="02020603050405020304" charset="0"/>
                  <a:cs typeface="Times New Roman" panose="02020603050405020304" charset="0"/>
                </a:endParaRPr>
              </a:p>
            </p:txBody>
          </p:sp>
          <p:sp>
            <p:nvSpPr>
              <p:cNvPr id="93" name="AutoShape 23"/>
              <p:cNvSpPr>
                <a:spLocks noChangeArrowheads="1"/>
              </p:cNvSpPr>
              <p:nvPr/>
            </p:nvSpPr>
            <p:spPr bwMode="gray">
              <a:xfrm rot="17574404">
                <a:off x="3377398" y="2989867"/>
                <a:ext cx="2344358" cy="2311400"/>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4"/>
                      <a:pt x="10719" y="2874"/>
                      <a:pt x="10679" y="2874"/>
                    </a:cubicBezTo>
                    <a:lnTo>
                      <a:pt x="10635" y="1"/>
                    </a:lnTo>
                    <a:cubicBezTo>
                      <a:pt x="10690" y="0"/>
                      <a:pt x="10745" y="0"/>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folHlink">
                      <a:gamma/>
                      <a:shade val="6275"/>
                      <a:invGamma/>
                    </a:schemeClr>
                  </a:gs>
                  <a:gs pos="100000">
                    <a:schemeClr val="folHlink"/>
                  </a:gs>
                </a:gsLst>
                <a:lin ang="2700000" scaled="1"/>
              </a:gradFill>
              <a:ln>
                <a:noFill/>
              </a:ln>
              <a:effectLst>
                <a:outerShdw dist="81320" dir="3080412" algn="ctr" rotWithShape="0">
                  <a:srgbClr val="000000">
                    <a:alpha val="2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GB">
                  <a:latin typeface="Times New Roman" panose="02020603050405020304" charset="0"/>
                  <a:cs typeface="Times New Roman" panose="02020603050405020304" charset="0"/>
                </a:endParaRPr>
              </a:p>
            </p:txBody>
          </p:sp>
          <p:sp>
            <p:nvSpPr>
              <p:cNvPr id="94" name="AutoShape 24"/>
              <p:cNvSpPr>
                <a:spLocks noChangeArrowheads="1"/>
              </p:cNvSpPr>
              <p:nvPr/>
            </p:nvSpPr>
            <p:spPr bwMode="gray">
              <a:xfrm rot="1374404">
                <a:off x="3414713" y="3040052"/>
                <a:ext cx="2344738" cy="2311026"/>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4"/>
                      <a:pt x="10719" y="2874"/>
                      <a:pt x="10679" y="2874"/>
                    </a:cubicBezTo>
                    <a:lnTo>
                      <a:pt x="10635" y="1"/>
                    </a:lnTo>
                    <a:cubicBezTo>
                      <a:pt x="10690" y="0"/>
                      <a:pt x="10745" y="0"/>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accent2">
                      <a:gamma/>
                      <a:shade val="0"/>
                      <a:invGamma/>
                    </a:schemeClr>
                  </a:gs>
                  <a:gs pos="100000">
                    <a:schemeClr val="accent2"/>
                  </a:gs>
                </a:gsLst>
                <a:lin ang="2700000" scaled="1"/>
              </a:gradFill>
              <a:ln>
                <a:noFill/>
              </a:ln>
              <a:effectLst>
                <a:outerShdw dist="81320" dir="3080412" algn="ctr" rotWithShape="0">
                  <a:srgbClr val="000000">
                    <a:alpha val="2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lang="en-GB">
                  <a:latin typeface="Times New Roman" panose="02020603050405020304" charset="0"/>
                  <a:cs typeface="Times New Roman" panose="02020603050405020304" charset="0"/>
                </a:endParaRPr>
              </a:p>
            </p:txBody>
          </p:sp>
        </p:grpSp>
      </p:grpSp>
      <p:sp>
        <p:nvSpPr>
          <p:cNvPr id="100" name="Text Box 18"/>
          <p:cNvSpPr txBox="1">
            <a:spLocks noChangeArrowheads="1"/>
          </p:cNvSpPr>
          <p:nvPr/>
        </p:nvSpPr>
        <p:spPr bwMode="white">
          <a:xfrm>
            <a:off x="823595" y="875030"/>
            <a:ext cx="1651000"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GB" sz="2400" b="1" dirty="0" smtClean="0">
                <a:solidFill>
                  <a:srgbClr val="FFFFFF"/>
                </a:solidFill>
                <a:latin typeface="Times New Roman" panose="02020603050405020304" charset="0"/>
                <a:cs typeface="Times New Roman" panose="02020603050405020304" charset="0"/>
              </a:rPr>
              <a:t>I</a:t>
            </a:r>
            <a:endParaRPr lang="vi-VN" altLang="en-GB" sz="2400" b="1" dirty="0" smtClean="0">
              <a:solidFill>
                <a:srgbClr val="FFFFFF"/>
              </a:solidFill>
              <a:latin typeface="Times New Roman" panose="02020603050405020304" charset="0"/>
              <a:cs typeface="Times New Roman" panose="02020603050405020304" charset="0"/>
            </a:endParaRPr>
          </a:p>
        </p:txBody>
      </p:sp>
      <p:sp>
        <p:nvSpPr>
          <p:cNvPr id="8" name="Text Box 7"/>
          <p:cNvSpPr txBox="1"/>
          <p:nvPr/>
        </p:nvSpPr>
        <p:spPr>
          <a:xfrm>
            <a:off x="1177290" y="2954020"/>
            <a:ext cx="955040" cy="398780"/>
          </a:xfrm>
          <a:prstGeom prst="rect">
            <a:avLst/>
          </a:prstGeom>
          <a:noFill/>
        </p:spPr>
        <p:txBody>
          <a:bodyPr wrap="square" rtlCol="0">
            <a:spAutoFit/>
          </a:bodyPr>
          <a:p>
            <a:pPr algn="ctr"/>
            <a:r>
              <a:rPr lang="vi-VN" altLang="en-US" sz="2000" b="1">
                <a:solidFill>
                  <a:schemeClr val="bg1"/>
                </a:solidFill>
                <a:latin typeface="Times New Roman" panose="02020603050405020304" charset="0"/>
                <a:cs typeface="Times New Roman" panose="02020603050405020304" charset="0"/>
              </a:rPr>
              <a:t>3</a:t>
            </a:r>
            <a:endParaRPr lang="vi-VN" altLang="en-US" sz="2000" b="1">
              <a:solidFill>
                <a:schemeClr val="bg1"/>
              </a:solidFill>
              <a:latin typeface="Times New Roman" panose="02020603050405020304" charset="0"/>
              <a:cs typeface="Times New Roman" panose="02020603050405020304" charset="0"/>
            </a:endParaRPr>
          </a:p>
        </p:txBody>
      </p:sp>
      <p:grpSp>
        <p:nvGrpSpPr>
          <p:cNvPr id="15" name="Group 14"/>
          <p:cNvGrpSpPr/>
          <p:nvPr/>
        </p:nvGrpSpPr>
        <p:grpSpPr>
          <a:xfrm>
            <a:off x="6444615" y="2983865"/>
            <a:ext cx="2085340" cy="1392555"/>
            <a:chOff x="5715000" y="2145043"/>
            <a:chExt cx="2943225" cy="1624222"/>
          </a:xfrm>
          <a:gradFill>
            <a:gsLst>
              <a:gs pos="0">
                <a:srgbClr val="14CD68"/>
              </a:gs>
              <a:gs pos="100000">
                <a:srgbClr val="0B6E38"/>
              </a:gs>
            </a:gsLst>
            <a:lin scaled="0"/>
          </a:gradFill>
        </p:grpSpPr>
        <p:sp>
          <p:nvSpPr>
            <p:cNvPr id="16" name="AutoShape 15"/>
            <p:cNvSpPr>
              <a:spLocks noChangeArrowheads="1"/>
            </p:cNvSpPr>
            <p:nvPr/>
          </p:nvSpPr>
          <p:spPr bwMode="gray">
            <a:xfrm>
              <a:off x="5715000" y="2153190"/>
              <a:ext cx="2943225" cy="1616075"/>
            </a:xfrm>
            <a:prstGeom prst="roundRect">
              <a:avLst>
                <a:gd name="adj" fmla="val 12699"/>
              </a:avLst>
            </a:prstGeom>
            <a:grpFill/>
            <a:ln>
              <a:noFill/>
            </a:ln>
            <a:effectLst/>
          </p:spPr>
          <p:txBody>
            <a:bodyPr wrap="none" anchor="ctr"/>
            <a:lstStyle/>
            <a:p>
              <a:endParaRPr lang="en-GB">
                <a:latin typeface="Times New Roman" panose="02020603050405020304" charset="0"/>
                <a:cs typeface="Times New Roman" panose="02020603050405020304" charset="0"/>
              </a:endParaRPr>
            </a:p>
          </p:txBody>
        </p:sp>
        <p:sp>
          <p:nvSpPr>
            <p:cNvPr id="17" name="AutoShape 16"/>
            <p:cNvSpPr>
              <a:spLocks noChangeArrowheads="1"/>
            </p:cNvSpPr>
            <p:nvPr/>
          </p:nvSpPr>
          <p:spPr bwMode="gray">
            <a:xfrm>
              <a:off x="5783263" y="2590800"/>
              <a:ext cx="2778125" cy="993775"/>
            </a:xfrm>
            <a:prstGeom prst="roundRect">
              <a:avLst>
                <a:gd name="adj" fmla="val 16667"/>
              </a:avLst>
            </a:prstGeom>
            <a:solidFill>
              <a:schemeClr val="bg1"/>
            </a:solidFill>
            <a:ln>
              <a:noFill/>
            </a:ln>
            <a:effectLst>
              <a:prstShdw prst="shdw17" dist="28398" dir="14606097">
                <a:srgbClr val="FFFFFF">
                  <a:gamma/>
                  <a:shade val="60000"/>
                  <a:invGamma/>
                </a:srgbClr>
              </a:prstShdw>
            </a:effectLst>
            <a:extLst>
              <a:ext uri="{91240B29-F687-4F45-9708-019B960494DF}">
                <a14:hiddenLine xmlns:a14="http://schemas.microsoft.com/office/drawing/2010/main" w="9525">
                  <a:solidFill>
                    <a:srgbClr val="99DEE7"/>
                  </a:solidFill>
                  <a:round/>
                </a14:hiddenLine>
              </a:ext>
            </a:extLst>
          </p:spPr>
          <p:txBody>
            <a:bodyPr wrap="none" anchor="ctr"/>
            <a:lstStyle/>
            <a:p>
              <a:endParaRPr lang="en-GB" sz="2400">
                <a:latin typeface="Times New Roman" panose="02020603050405020304" charset="0"/>
                <a:cs typeface="Times New Roman" panose="02020603050405020304" charset="0"/>
              </a:endParaRPr>
            </a:p>
          </p:txBody>
        </p:sp>
        <p:sp>
          <p:nvSpPr>
            <p:cNvPr id="18" name="Text Box 18"/>
            <p:cNvSpPr txBox="1">
              <a:spLocks noChangeArrowheads="1"/>
            </p:cNvSpPr>
            <p:nvPr/>
          </p:nvSpPr>
          <p:spPr bwMode="white">
            <a:xfrm>
              <a:off x="6371042" y="2145043"/>
              <a:ext cx="1650859" cy="375504"/>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GB" sz="2400" b="1" dirty="0" smtClean="0">
                  <a:solidFill>
                    <a:srgbClr val="FFFFFF"/>
                  </a:solidFill>
                  <a:latin typeface="Times New Roman" panose="02020603050405020304" charset="0"/>
                  <a:cs typeface="Times New Roman" panose="02020603050405020304" charset="0"/>
                </a:rPr>
                <a:t>III</a:t>
              </a:r>
              <a:endParaRPr lang="vi-VN" altLang="en-GB" sz="2400" b="1" dirty="0" smtClean="0">
                <a:solidFill>
                  <a:srgbClr val="FFFFFF"/>
                </a:solidFill>
                <a:latin typeface="Times New Roman" panose="02020603050405020304" charset="0"/>
                <a:cs typeface="Times New Roman" panose="02020603050405020304" charset="0"/>
              </a:endParaRPr>
            </a:p>
          </p:txBody>
        </p:sp>
        <p:sp>
          <p:nvSpPr>
            <p:cNvPr id="19" name="Text Box 9"/>
            <p:cNvSpPr txBox="1">
              <a:spLocks noChangeArrowheads="1"/>
            </p:cNvSpPr>
            <p:nvPr/>
          </p:nvSpPr>
          <p:spPr bwMode="gray">
            <a:xfrm>
              <a:off x="5838825" y="2637289"/>
              <a:ext cx="2667000" cy="968016"/>
            </a:xfrm>
            <a:prstGeom prst="rect">
              <a:avLst/>
            </a:prstGeom>
            <a:solidFill>
              <a:schemeClr val="bg1"/>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vi-VN" altLang="en-US" sz="2400" b="1" dirty="0" smtClean="0">
                  <a:latin typeface="Times New Roman" panose="02020603050405020304" charset="0"/>
                  <a:cs typeface="Times New Roman" panose="02020603050405020304" charset="0"/>
                </a:rPr>
                <a:t>Kết quả thực hiện</a:t>
              </a:r>
              <a:endParaRPr lang="vi-VN" altLang="en-US" sz="2400" b="1" dirty="0" smtClean="0">
                <a:latin typeface="Times New Roman" panose="02020603050405020304" charset="0"/>
                <a:cs typeface="Times New Roman" panose="02020603050405020304" charset="0"/>
              </a:endParaRPr>
            </a:p>
          </p:txBody>
        </p:sp>
      </p:grpSp>
      <p:grpSp>
        <p:nvGrpSpPr>
          <p:cNvPr id="25" name="Group 24"/>
          <p:cNvGrpSpPr/>
          <p:nvPr/>
        </p:nvGrpSpPr>
        <p:grpSpPr>
          <a:xfrm>
            <a:off x="664845" y="3049270"/>
            <a:ext cx="2259330" cy="1386205"/>
            <a:chOff x="5715000" y="2193925"/>
            <a:chExt cx="2943225" cy="1616075"/>
          </a:xfrm>
          <a:gradFill>
            <a:gsLst>
              <a:gs pos="0">
                <a:srgbClr val="007BD3"/>
              </a:gs>
              <a:gs pos="100000">
                <a:srgbClr val="034373"/>
              </a:gs>
            </a:gsLst>
            <a:lin scaled="0"/>
          </a:gradFill>
        </p:grpSpPr>
        <p:sp>
          <p:nvSpPr>
            <p:cNvPr id="26" name="AutoShape 15"/>
            <p:cNvSpPr>
              <a:spLocks noChangeArrowheads="1"/>
            </p:cNvSpPr>
            <p:nvPr/>
          </p:nvSpPr>
          <p:spPr bwMode="gray">
            <a:xfrm>
              <a:off x="5715000" y="2193925"/>
              <a:ext cx="2943225" cy="1616075"/>
            </a:xfrm>
            <a:prstGeom prst="roundRect">
              <a:avLst>
                <a:gd name="adj" fmla="val 12699"/>
              </a:avLst>
            </a:prstGeom>
            <a:grpFill/>
            <a:ln>
              <a:noFill/>
            </a:ln>
            <a:effectLst/>
          </p:spPr>
          <p:txBody>
            <a:bodyPr wrap="none" anchor="ctr"/>
            <a:lstStyle/>
            <a:p>
              <a:endParaRPr lang="en-GB">
                <a:latin typeface="Times New Roman" panose="02020603050405020304" charset="0"/>
                <a:cs typeface="Times New Roman" panose="02020603050405020304" charset="0"/>
              </a:endParaRPr>
            </a:p>
          </p:txBody>
        </p:sp>
        <p:sp>
          <p:nvSpPr>
            <p:cNvPr id="27" name="AutoShape 16"/>
            <p:cNvSpPr>
              <a:spLocks noChangeArrowheads="1"/>
            </p:cNvSpPr>
            <p:nvPr/>
          </p:nvSpPr>
          <p:spPr bwMode="gray">
            <a:xfrm>
              <a:off x="5783263" y="2590800"/>
              <a:ext cx="2778125" cy="993775"/>
            </a:xfrm>
            <a:prstGeom prst="roundRect">
              <a:avLst>
                <a:gd name="adj" fmla="val 16667"/>
              </a:avLst>
            </a:prstGeom>
            <a:solidFill>
              <a:schemeClr val="bg1"/>
            </a:solidFill>
            <a:ln>
              <a:noFill/>
            </a:ln>
            <a:effectLst>
              <a:prstShdw prst="shdw17" dist="28398" dir="14606097">
                <a:srgbClr val="FFFFFF">
                  <a:gamma/>
                  <a:shade val="60000"/>
                  <a:invGamma/>
                </a:srgbClr>
              </a:prstShdw>
            </a:effectLst>
            <a:extLst>
              <a:ext uri="{91240B29-F687-4F45-9708-019B960494DF}">
                <a14:hiddenLine xmlns:a14="http://schemas.microsoft.com/office/drawing/2010/main" w="9525">
                  <a:solidFill>
                    <a:srgbClr val="99DEE7"/>
                  </a:solidFill>
                  <a:round/>
                </a14:hiddenLine>
              </a:ext>
            </a:extLst>
          </p:spPr>
          <p:txBody>
            <a:bodyPr wrap="none" anchor="ctr"/>
            <a:lstStyle/>
            <a:p>
              <a:endParaRPr lang="en-GB" sz="2400">
                <a:latin typeface="Times New Roman" panose="02020603050405020304" charset="0"/>
                <a:cs typeface="Times New Roman" panose="02020603050405020304" charset="0"/>
              </a:endParaRPr>
            </a:p>
          </p:txBody>
        </p:sp>
        <p:sp>
          <p:nvSpPr>
            <p:cNvPr id="28" name="Text Box 18"/>
            <p:cNvSpPr txBox="1">
              <a:spLocks noChangeArrowheads="1"/>
            </p:cNvSpPr>
            <p:nvPr/>
          </p:nvSpPr>
          <p:spPr bwMode="white">
            <a:xfrm>
              <a:off x="6370638" y="2193925"/>
              <a:ext cx="1651000" cy="464908"/>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GB" sz="2000" b="1" dirty="0" smtClean="0">
                  <a:solidFill>
                    <a:srgbClr val="FFFFFF"/>
                  </a:solidFill>
                  <a:latin typeface="Times New Roman" panose="02020603050405020304" charset="0"/>
                  <a:cs typeface="Times New Roman" panose="02020603050405020304" charset="0"/>
                </a:rPr>
                <a:t>IV</a:t>
              </a:r>
              <a:endParaRPr lang="vi-VN" altLang="en-GB" sz="2000" b="1" dirty="0" smtClean="0">
                <a:solidFill>
                  <a:srgbClr val="FFFFFF"/>
                </a:solidFill>
                <a:latin typeface="Times New Roman" panose="02020603050405020304" charset="0"/>
                <a:cs typeface="Times New Roman" panose="02020603050405020304" charset="0"/>
              </a:endParaRPr>
            </a:p>
          </p:txBody>
        </p:sp>
        <p:sp>
          <p:nvSpPr>
            <p:cNvPr id="29" name="Text Box 9"/>
            <p:cNvSpPr txBox="1">
              <a:spLocks noChangeArrowheads="1"/>
            </p:cNvSpPr>
            <p:nvPr/>
          </p:nvSpPr>
          <p:spPr bwMode="gray">
            <a:xfrm>
              <a:off x="5838825" y="2580340"/>
              <a:ext cx="2667000" cy="967572"/>
            </a:xfrm>
            <a:prstGeom prst="rect">
              <a:avLst/>
            </a:prstGeom>
            <a:solidFill>
              <a:schemeClr val="bg1"/>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vi-VN" altLang="en-US" sz="2400" b="1" dirty="0" smtClean="0">
                  <a:latin typeface="Times New Roman" panose="02020603050405020304" charset="0"/>
                  <a:cs typeface="Times New Roman" panose="02020603050405020304" charset="0"/>
                </a:rPr>
                <a:t>Kết luận biện pháp</a:t>
              </a:r>
              <a:endParaRPr lang="vi-VN" altLang="en-US" sz="2400" b="1" dirty="0" smtClean="0">
                <a:latin typeface="Times New Roman" panose="02020603050405020304" charset="0"/>
                <a:cs typeface="Times New Roman" panose="0202060305040502030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circle(in)">
                                      <p:cBhvr>
                                        <p:cTn id="7" dur="20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 calcmode="lin" valueType="num">
                                      <p:cBhvr additive="base">
                                        <p:cTn id="12" dur="500" fill="hold"/>
                                        <p:tgtEl>
                                          <p:spTgt spid="73"/>
                                        </p:tgtEl>
                                        <p:attrNameLst>
                                          <p:attrName>ppt_x</p:attrName>
                                        </p:attrNameLst>
                                      </p:cBhvr>
                                      <p:tavLst>
                                        <p:tav tm="0">
                                          <p:val>
                                            <p:strVal val="0-#ppt_w/2"/>
                                          </p:val>
                                        </p:tav>
                                        <p:tav tm="100000">
                                          <p:val>
                                            <p:strVal val="#ppt_x"/>
                                          </p:val>
                                        </p:tav>
                                      </p:tavLst>
                                    </p:anim>
                                    <p:anim calcmode="lin" valueType="num">
                                      <p:cBhvr additive="base">
                                        <p:cTn id="13"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500" fill="hold"/>
                                        <p:tgtEl>
                                          <p:spTgt spid="83"/>
                                        </p:tgtEl>
                                        <p:attrNameLst>
                                          <p:attrName>ppt_x</p:attrName>
                                        </p:attrNameLst>
                                      </p:cBhvr>
                                      <p:tavLst>
                                        <p:tav tm="0">
                                          <p:val>
                                            <p:strVal val="1+#ppt_w/2"/>
                                          </p:val>
                                        </p:tav>
                                        <p:tav tm="100000">
                                          <p:val>
                                            <p:strVal val="#ppt_x"/>
                                          </p:val>
                                        </p:tav>
                                      </p:tavLst>
                                    </p:anim>
                                    <p:anim calcmode="lin" valueType="num">
                                      <p:cBhvr additive="base">
                                        <p:cTn id="19"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1+#ppt_w/2"/>
                                          </p:val>
                                        </p:tav>
                                        <p:tav tm="100000">
                                          <p:val>
                                            <p:strVal val="#ppt_x"/>
                                          </p:val>
                                        </p:tav>
                                      </p:tavLst>
                                    </p:anim>
                                    <p:anim calcmode="lin" valueType="num">
                                      <p:cBhvr additive="base">
                                        <p:cTn id="31"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sp>
        <p:nvSpPr>
          <p:cNvPr id="2500" name="Google Shape;2500;p45"/>
          <p:cNvSpPr txBox="1">
            <a:spLocks noGrp="1"/>
          </p:cNvSpPr>
          <p:nvPr>
            <p:ph type="title"/>
          </p:nvPr>
        </p:nvSpPr>
        <p:spPr>
          <a:xfrm>
            <a:off x="510450" y="19356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tLang="en-US" dirty="0">
                <a:solidFill>
                  <a:srgbClr val="FF0000"/>
                </a:solidFill>
                <a:latin typeface="Arial" panose="020B0604020202020204" pitchFamily="34" charset="0"/>
                <a:cs typeface="Arial" panose="020B0604020202020204" pitchFamily="34" charset="0"/>
              </a:rPr>
              <a:t>I</a:t>
            </a:r>
            <a:r>
              <a:rPr lang="en-US" dirty="0">
                <a:solidFill>
                  <a:srgbClr val="FF0000"/>
                </a:solidFill>
                <a:latin typeface="Arial" panose="020B0604020202020204" pitchFamily="34" charset="0"/>
                <a:cs typeface="Arial" panose="020B0604020202020204" pitchFamily="34" charset="0"/>
              </a:rPr>
              <a:t>. </a:t>
            </a:r>
            <a:r>
              <a:rPr lang="vi-VN" altLang="en-US" dirty="0" err="1">
                <a:solidFill>
                  <a:srgbClr val="FF0000"/>
                </a:solidFill>
                <a:latin typeface="Arial" panose="020B0604020202020204" pitchFamily="34" charset="0"/>
                <a:cs typeface="Arial" panose="020B0604020202020204" pitchFamily="34" charset="0"/>
              </a:rPr>
              <a:t>Lí do chọn đề tài</a:t>
            </a:r>
            <a:endParaRPr lang="vi-VN" altLang="en-US" dirty="0" err="1">
              <a:solidFill>
                <a:srgbClr val="FF0000"/>
              </a:solidFill>
              <a:latin typeface="Arial" panose="020B0604020202020204" pitchFamily="34" charset="0"/>
              <a:cs typeface="Arial" panose="020B0604020202020204" pitchFamily="34" charset="0"/>
            </a:endParaRPr>
          </a:p>
        </p:txBody>
      </p:sp>
      <p:sp>
        <p:nvSpPr>
          <p:cNvPr id="2504" name="Google Shape;2504;p45"/>
          <p:cNvSpPr txBox="1">
            <a:spLocks noGrp="1"/>
          </p:cNvSpPr>
          <p:nvPr>
            <p:ph type="subTitle" idx="5"/>
          </p:nvPr>
        </p:nvSpPr>
        <p:spPr>
          <a:xfrm>
            <a:off x="1109980" y="491490"/>
            <a:ext cx="7498715" cy="135763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1600" b="0" dirty="0">
                <a:solidFill>
                  <a:schemeClr val="accent1">
                    <a:lumMod val="75000"/>
                  </a:schemeClr>
                </a:solidFill>
                <a:latin typeface="Arial" panose="020B0604020202020204" pitchFamily="34" charset="0"/>
                <a:cs typeface="Arial" panose="020B0604020202020204" pitchFamily="34" charset="0"/>
              </a:rPr>
              <a:t> </a:t>
            </a:r>
            <a:r>
              <a:rPr lang="vi-VN" sz="1600" b="0" dirty="0">
                <a:solidFill>
                  <a:schemeClr val="tx1"/>
                </a:solidFill>
                <a:latin typeface="Arial" panose="020B0604020202020204" pitchFamily="34" charset="0"/>
                <a:cs typeface="Arial" panose="020B0604020202020204" pitchFamily="34" charset="0"/>
              </a:rPr>
              <a:t>-</a:t>
            </a:r>
            <a:r>
              <a:rPr lang="vi-VN" sz="1600" b="0" dirty="0">
                <a:solidFill>
                  <a:schemeClr val="accent1">
                    <a:lumMod val="75000"/>
                  </a:schemeClr>
                </a:solidFill>
                <a:latin typeface="Arial" panose="020B0604020202020204" pitchFamily="34" charset="0"/>
                <a:cs typeface="Arial" panose="020B0604020202020204" pitchFamily="34" charset="0"/>
              </a:rPr>
              <a:t> </a:t>
            </a:r>
            <a:r>
              <a:rPr lang="vi-VN" sz="1600" b="0" dirty="0">
                <a:solidFill>
                  <a:schemeClr val="tx1"/>
                </a:solidFill>
                <a:latin typeface="Times New Roman" panose="02020603050405020304" charset="0"/>
                <a:cs typeface="Times New Roman" panose="02020603050405020304" charset="0"/>
              </a:rPr>
              <a:t>Nề nếp là những việc làm, những thói quen tốt trong học tập, sinh hoạt… của bản thân mỗi học sinh. Là khởi đầu của hành vi đạo đức thông qua việc chấp hành những qui định của lớp, nội quy của trường. Biết làm những việc mang lại lợi ích cho lớp, cho mình. </a:t>
            </a:r>
            <a:endParaRPr lang="vi-VN" sz="1600" b="0" dirty="0">
              <a:solidFill>
                <a:schemeClr val="tx1"/>
              </a:solidFill>
              <a:latin typeface="Times New Roman" panose="02020603050405020304" charset="0"/>
              <a:cs typeface="Times New Roman" panose="02020603050405020304" charset="0"/>
            </a:endParaRPr>
          </a:p>
        </p:txBody>
      </p:sp>
      <p:grpSp>
        <p:nvGrpSpPr>
          <p:cNvPr id="2508" name="Google Shape;2508;p45"/>
          <p:cNvGrpSpPr/>
          <p:nvPr/>
        </p:nvGrpSpPr>
        <p:grpSpPr>
          <a:xfrm>
            <a:off x="615219" y="1162661"/>
            <a:ext cx="415323" cy="613476"/>
            <a:chOff x="3644858" y="3153531"/>
            <a:chExt cx="362398" cy="535301"/>
          </a:xfrm>
        </p:grpSpPr>
        <p:sp>
          <p:nvSpPr>
            <p:cNvPr id="2509" name="Google Shape;2509;p45"/>
            <p:cNvSpPr/>
            <p:nvPr/>
          </p:nvSpPr>
          <p:spPr>
            <a:xfrm>
              <a:off x="3673564" y="3226869"/>
              <a:ext cx="333692" cy="461963"/>
            </a:xfrm>
            <a:custGeom>
              <a:avLst/>
              <a:gdLst/>
              <a:ahLst/>
              <a:cxnLst/>
              <a:rect l="l" t="t" r="r" b="b"/>
              <a:pathLst>
                <a:path w="11985" h="16592" extrusionOk="0">
                  <a:moveTo>
                    <a:pt x="4587" y="0"/>
                  </a:moveTo>
                  <a:lnTo>
                    <a:pt x="0" y="4586"/>
                  </a:lnTo>
                  <a:lnTo>
                    <a:pt x="0" y="16058"/>
                  </a:lnTo>
                  <a:cubicBezTo>
                    <a:pt x="0" y="16352"/>
                    <a:pt x="239" y="16591"/>
                    <a:pt x="534" y="16591"/>
                  </a:cubicBezTo>
                  <a:lnTo>
                    <a:pt x="11450" y="16591"/>
                  </a:lnTo>
                  <a:cubicBezTo>
                    <a:pt x="11745" y="16591"/>
                    <a:pt x="11984" y="16352"/>
                    <a:pt x="11984" y="16058"/>
                  </a:cubicBezTo>
                  <a:lnTo>
                    <a:pt x="11984" y="533"/>
                  </a:lnTo>
                  <a:cubicBezTo>
                    <a:pt x="11984" y="239"/>
                    <a:pt x="11745" y="0"/>
                    <a:pt x="11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0" name="Google Shape;2510;p45"/>
            <p:cNvSpPr/>
            <p:nvPr/>
          </p:nvSpPr>
          <p:spPr>
            <a:xfrm>
              <a:off x="3644858" y="3199221"/>
              <a:ext cx="333665" cy="461963"/>
            </a:xfrm>
            <a:custGeom>
              <a:avLst/>
              <a:gdLst/>
              <a:ahLst/>
              <a:cxnLst/>
              <a:rect l="l" t="t" r="r" b="b"/>
              <a:pathLst>
                <a:path w="11984" h="16592" extrusionOk="0">
                  <a:moveTo>
                    <a:pt x="4586" y="0"/>
                  </a:moveTo>
                  <a:lnTo>
                    <a:pt x="0" y="4586"/>
                  </a:lnTo>
                  <a:lnTo>
                    <a:pt x="0" y="16058"/>
                  </a:lnTo>
                  <a:cubicBezTo>
                    <a:pt x="0" y="16352"/>
                    <a:pt x="240" y="16591"/>
                    <a:pt x="533" y="16591"/>
                  </a:cubicBezTo>
                  <a:lnTo>
                    <a:pt x="11451" y="16591"/>
                  </a:lnTo>
                  <a:cubicBezTo>
                    <a:pt x="11744" y="16591"/>
                    <a:pt x="11984" y="16352"/>
                    <a:pt x="11984" y="16058"/>
                  </a:cubicBezTo>
                  <a:lnTo>
                    <a:pt x="11984" y="533"/>
                  </a:lnTo>
                  <a:cubicBezTo>
                    <a:pt x="11984" y="240"/>
                    <a:pt x="11744" y="0"/>
                    <a:pt x="11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1" name="Google Shape;2511;p45"/>
            <p:cNvSpPr/>
            <p:nvPr/>
          </p:nvSpPr>
          <p:spPr>
            <a:xfrm>
              <a:off x="3702548" y="3355336"/>
              <a:ext cx="75147" cy="51035"/>
            </a:xfrm>
            <a:custGeom>
              <a:avLst/>
              <a:gdLst/>
              <a:ahLst/>
              <a:cxnLst/>
              <a:rect l="l" t="t" r="r" b="b"/>
              <a:pathLst>
                <a:path w="2699" h="1833" extrusionOk="0">
                  <a:moveTo>
                    <a:pt x="1350" y="0"/>
                  </a:moveTo>
                  <a:cubicBezTo>
                    <a:pt x="604" y="0"/>
                    <a:pt x="1" y="604"/>
                    <a:pt x="1" y="1349"/>
                  </a:cubicBezTo>
                  <a:lnTo>
                    <a:pt x="1" y="1638"/>
                  </a:lnTo>
                  <a:cubicBezTo>
                    <a:pt x="1" y="1745"/>
                    <a:pt x="87" y="1832"/>
                    <a:pt x="195" y="1832"/>
                  </a:cubicBezTo>
                  <a:lnTo>
                    <a:pt x="2506" y="1832"/>
                  </a:lnTo>
                  <a:cubicBezTo>
                    <a:pt x="2612" y="1832"/>
                    <a:pt x="2699" y="1745"/>
                    <a:pt x="2699" y="1638"/>
                  </a:cubicBezTo>
                  <a:lnTo>
                    <a:pt x="2699" y="1349"/>
                  </a:lnTo>
                  <a:cubicBezTo>
                    <a:pt x="2699" y="604"/>
                    <a:pt x="2095" y="0"/>
                    <a:pt x="1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2" name="Google Shape;2512;p45"/>
            <p:cNvSpPr/>
            <p:nvPr/>
          </p:nvSpPr>
          <p:spPr>
            <a:xfrm>
              <a:off x="3714326" y="3306500"/>
              <a:ext cx="51620" cy="55045"/>
            </a:xfrm>
            <a:custGeom>
              <a:avLst/>
              <a:gdLst/>
              <a:ahLst/>
              <a:cxnLst/>
              <a:rect l="l" t="t" r="r" b="b"/>
              <a:pathLst>
                <a:path w="1854" h="1977" extrusionOk="0">
                  <a:moveTo>
                    <a:pt x="927" y="0"/>
                  </a:moveTo>
                  <a:cubicBezTo>
                    <a:pt x="416" y="0"/>
                    <a:pt x="1" y="442"/>
                    <a:pt x="1" y="988"/>
                  </a:cubicBezTo>
                  <a:cubicBezTo>
                    <a:pt x="1" y="1533"/>
                    <a:pt x="416" y="1976"/>
                    <a:pt x="927" y="1976"/>
                  </a:cubicBezTo>
                  <a:cubicBezTo>
                    <a:pt x="1439" y="1976"/>
                    <a:pt x="1854" y="1533"/>
                    <a:pt x="1854" y="988"/>
                  </a:cubicBezTo>
                  <a:cubicBezTo>
                    <a:pt x="1854" y="442"/>
                    <a:pt x="1439" y="0"/>
                    <a:pt x="9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3" name="Google Shape;2513;p45"/>
            <p:cNvSpPr/>
            <p:nvPr/>
          </p:nvSpPr>
          <p:spPr>
            <a:xfrm>
              <a:off x="3644858" y="3199221"/>
              <a:ext cx="127714" cy="127714"/>
            </a:xfrm>
            <a:custGeom>
              <a:avLst/>
              <a:gdLst/>
              <a:ahLst/>
              <a:cxnLst/>
              <a:rect l="l" t="t" r="r" b="b"/>
              <a:pathLst>
                <a:path w="4587" h="4587" extrusionOk="0">
                  <a:moveTo>
                    <a:pt x="4586" y="0"/>
                  </a:moveTo>
                  <a:lnTo>
                    <a:pt x="0" y="4586"/>
                  </a:lnTo>
                  <a:lnTo>
                    <a:pt x="4053" y="4586"/>
                  </a:lnTo>
                  <a:cubicBezTo>
                    <a:pt x="4349" y="4586"/>
                    <a:pt x="4586" y="4347"/>
                    <a:pt x="4586" y="4053"/>
                  </a:cubicBezTo>
                  <a:lnTo>
                    <a:pt x="4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4" name="Google Shape;2514;p45"/>
            <p:cNvSpPr/>
            <p:nvPr/>
          </p:nvSpPr>
          <p:spPr>
            <a:xfrm>
              <a:off x="3864121" y="3153531"/>
              <a:ext cx="84391" cy="146646"/>
            </a:xfrm>
            <a:custGeom>
              <a:avLst/>
              <a:gdLst/>
              <a:ahLst/>
              <a:cxnLst/>
              <a:rect l="l" t="t" r="r" b="b"/>
              <a:pathLst>
                <a:path w="3031" h="5267" extrusionOk="0">
                  <a:moveTo>
                    <a:pt x="1514" y="1"/>
                  </a:moveTo>
                  <a:cubicBezTo>
                    <a:pt x="1503" y="1"/>
                    <a:pt x="1491" y="1"/>
                    <a:pt x="1479" y="1"/>
                  </a:cubicBezTo>
                  <a:cubicBezTo>
                    <a:pt x="652" y="21"/>
                    <a:pt x="1" y="717"/>
                    <a:pt x="1" y="1544"/>
                  </a:cubicBezTo>
                  <a:lnTo>
                    <a:pt x="1" y="1641"/>
                  </a:lnTo>
                  <a:lnTo>
                    <a:pt x="924" y="1641"/>
                  </a:lnTo>
                  <a:lnTo>
                    <a:pt x="924" y="1516"/>
                  </a:lnTo>
                  <a:cubicBezTo>
                    <a:pt x="924" y="1190"/>
                    <a:pt x="1189" y="925"/>
                    <a:pt x="1515" y="925"/>
                  </a:cubicBezTo>
                  <a:cubicBezTo>
                    <a:pt x="1525" y="925"/>
                    <a:pt x="1535" y="925"/>
                    <a:pt x="1545" y="926"/>
                  </a:cubicBezTo>
                  <a:cubicBezTo>
                    <a:pt x="1863" y="941"/>
                    <a:pt x="2107" y="1215"/>
                    <a:pt x="2107" y="1533"/>
                  </a:cubicBezTo>
                  <a:lnTo>
                    <a:pt x="2107" y="3973"/>
                  </a:lnTo>
                  <a:cubicBezTo>
                    <a:pt x="2107" y="4177"/>
                    <a:pt x="1941" y="4344"/>
                    <a:pt x="1737" y="4344"/>
                  </a:cubicBezTo>
                  <a:cubicBezTo>
                    <a:pt x="1729" y="4344"/>
                    <a:pt x="1720" y="4344"/>
                    <a:pt x="1712" y="4343"/>
                  </a:cubicBezTo>
                  <a:cubicBezTo>
                    <a:pt x="1516" y="4330"/>
                    <a:pt x="1368" y="4158"/>
                    <a:pt x="1368" y="3961"/>
                  </a:cubicBezTo>
                  <a:lnTo>
                    <a:pt x="1368" y="3036"/>
                  </a:lnTo>
                  <a:cubicBezTo>
                    <a:pt x="1368" y="2832"/>
                    <a:pt x="1202" y="2666"/>
                    <a:pt x="998" y="2666"/>
                  </a:cubicBezTo>
                  <a:lnTo>
                    <a:pt x="813" y="2666"/>
                  </a:lnTo>
                  <a:cubicBezTo>
                    <a:pt x="609" y="2666"/>
                    <a:pt x="443" y="2832"/>
                    <a:pt x="443" y="3036"/>
                  </a:cubicBezTo>
                  <a:lnTo>
                    <a:pt x="443" y="3949"/>
                  </a:lnTo>
                  <a:cubicBezTo>
                    <a:pt x="443" y="4655"/>
                    <a:pt x="1000" y="5250"/>
                    <a:pt x="1706" y="5266"/>
                  </a:cubicBezTo>
                  <a:cubicBezTo>
                    <a:pt x="1716" y="5266"/>
                    <a:pt x="1726" y="5267"/>
                    <a:pt x="1737" y="5267"/>
                  </a:cubicBezTo>
                  <a:cubicBezTo>
                    <a:pt x="2450" y="5267"/>
                    <a:pt x="3030" y="4688"/>
                    <a:pt x="3030" y="3973"/>
                  </a:cubicBezTo>
                  <a:lnTo>
                    <a:pt x="3030" y="1516"/>
                  </a:lnTo>
                  <a:cubicBezTo>
                    <a:pt x="3030" y="680"/>
                    <a:pt x="2350" y="1"/>
                    <a:pt x="1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5" name="Google Shape;2515;p45"/>
            <p:cNvSpPr/>
            <p:nvPr/>
          </p:nvSpPr>
          <p:spPr>
            <a:xfrm>
              <a:off x="3695838" y="3430819"/>
              <a:ext cx="89931" cy="16176"/>
            </a:xfrm>
            <a:custGeom>
              <a:avLst/>
              <a:gdLst/>
              <a:ahLst/>
              <a:cxnLst/>
              <a:rect l="l" t="t" r="r" b="b"/>
              <a:pathLst>
                <a:path w="3230" h="581" extrusionOk="0">
                  <a:moveTo>
                    <a:pt x="290" y="0"/>
                  </a:moveTo>
                  <a:cubicBezTo>
                    <a:pt x="129" y="0"/>
                    <a:pt x="0" y="130"/>
                    <a:pt x="0" y="291"/>
                  </a:cubicBezTo>
                  <a:cubicBezTo>
                    <a:pt x="0" y="450"/>
                    <a:pt x="129" y="581"/>
                    <a:pt x="290" y="581"/>
                  </a:cubicBezTo>
                  <a:lnTo>
                    <a:pt x="2940" y="581"/>
                  </a:lnTo>
                  <a:cubicBezTo>
                    <a:pt x="3101" y="581"/>
                    <a:pt x="3230" y="450"/>
                    <a:pt x="3230" y="291"/>
                  </a:cubicBezTo>
                  <a:cubicBezTo>
                    <a:pt x="3230" y="130"/>
                    <a:pt x="3101" y="0"/>
                    <a:pt x="2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6" name="Google Shape;2516;p45"/>
            <p:cNvSpPr/>
            <p:nvPr/>
          </p:nvSpPr>
          <p:spPr>
            <a:xfrm>
              <a:off x="3695838" y="3458550"/>
              <a:ext cx="161960" cy="16176"/>
            </a:xfrm>
            <a:custGeom>
              <a:avLst/>
              <a:gdLst/>
              <a:ahLst/>
              <a:cxnLst/>
              <a:rect l="l" t="t" r="r" b="b"/>
              <a:pathLst>
                <a:path w="5817" h="581" extrusionOk="0">
                  <a:moveTo>
                    <a:pt x="290" y="1"/>
                  </a:moveTo>
                  <a:cubicBezTo>
                    <a:pt x="129" y="1"/>
                    <a:pt x="0" y="130"/>
                    <a:pt x="0" y="291"/>
                  </a:cubicBezTo>
                  <a:cubicBezTo>
                    <a:pt x="0" y="451"/>
                    <a:pt x="129" y="580"/>
                    <a:pt x="290" y="580"/>
                  </a:cubicBezTo>
                  <a:lnTo>
                    <a:pt x="5528" y="580"/>
                  </a:lnTo>
                  <a:cubicBezTo>
                    <a:pt x="5687" y="580"/>
                    <a:pt x="5817" y="451"/>
                    <a:pt x="5817" y="291"/>
                  </a:cubicBezTo>
                  <a:cubicBezTo>
                    <a:pt x="5817" y="130"/>
                    <a:pt x="5687" y="1"/>
                    <a:pt x="5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7" name="Google Shape;2517;p45"/>
            <p:cNvSpPr/>
            <p:nvPr/>
          </p:nvSpPr>
          <p:spPr>
            <a:xfrm>
              <a:off x="3695838" y="3501345"/>
              <a:ext cx="246879" cy="16149"/>
            </a:xfrm>
            <a:custGeom>
              <a:avLst/>
              <a:gdLst/>
              <a:ahLst/>
              <a:cxnLst/>
              <a:rect l="l" t="t" r="r" b="b"/>
              <a:pathLst>
                <a:path w="8867" h="580" extrusionOk="0">
                  <a:moveTo>
                    <a:pt x="290" y="1"/>
                  </a:moveTo>
                  <a:cubicBezTo>
                    <a:pt x="129" y="1"/>
                    <a:pt x="0" y="130"/>
                    <a:pt x="0" y="291"/>
                  </a:cubicBezTo>
                  <a:cubicBezTo>
                    <a:pt x="0" y="451"/>
                    <a:pt x="129" y="580"/>
                    <a:pt x="290" y="580"/>
                  </a:cubicBezTo>
                  <a:lnTo>
                    <a:pt x="8577" y="580"/>
                  </a:lnTo>
                  <a:cubicBezTo>
                    <a:pt x="8736" y="580"/>
                    <a:pt x="8867" y="451"/>
                    <a:pt x="8867" y="291"/>
                  </a:cubicBezTo>
                  <a:cubicBezTo>
                    <a:pt x="8867" y="130"/>
                    <a:pt x="8736" y="1"/>
                    <a:pt x="8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8" name="Google Shape;2518;p45"/>
            <p:cNvSpPr/>
            <p:nvPr/>
          </p:nvSpPr>
          <p:spPr>
            <a:xfrm>
              <a:off x="3695838" y="3529104"/>
              <a:ext cx="246879" cy="16149"/>
            </a:xfrm>
            <a:custGeom>
              <a:avLst/>
              <a:gdLst/>
              <a:ahLst/>
              <a:cxnLst/>
              <a:rect l="l" t="t" r="r" b="b"/>
              <a:pathLst>
                <a:path w="8867" h="580" extrusionOk="0">
                  <a:moveTo>
                    <a:pt x="290" y="0"/>
                  </a:moveTo>
                  <a:cubicBezTo>
                    <a:pt x="129" y="0"/>
                    <a:pt x="0" y="129"/>
                    <a:pt x="0" y="290"/>
                  </a:cubicBezTo>
                  <a:cubicBezTo>
                    <a:pt x="0" y="450"/>
                    <a:pt x="129" y="579"/>
                    <a:pt x="290" y="579"/>
                  </a:cubicBezTo>
                  <a:lnTo>
                    <a:pt x="8577" y="579"/>
                  </a:lnTo>
                  <a:cubicBezTo>
                    <a:pt x="8736" y="579"/>
                    <a:pt x="8867" y="450"/>
                    <a:pt x="8867" y="290"/>
                  </a:cubicBezTo>
                  <a:cubicBezTo>
                    <a:pt x="8867" y="129"/>
                    <a:pt x="8736" y="0"/>
                    <a:pt x="8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9" name="Google Shape;2519;p45"/>
            <p:cNvSpPr/>
            <p:nvPr/>
          </p:nvSpPr>
          <p:spPr>
            <a:xfrm>
              <a:off x="3695838" y="3556836"/>
              <a:ext cx="246879" cy="16149"/>
            </a:xfrm>
            <a:custGeom>
              <a:avLst/>
              <a:gdLst/>
              <a:ahLst/>
              <a:cxnLst/>
              <a:rect l="l" t="t" r="r" b="b"/>
              <a:pathLst>
                <a:path w="8867" h="580" extrusionOk="0">
                  <a:moveTo>
                    <a:pt x="290" y="1"/>
                  </a:moveTo>
                  <a:cubicBezTo>
                    <a:pt x="129" y="1"/>
                    <a:pt x="0" y="130"/>
                    <a:pt x="0" y="290"/>
                  </a:cubicBezTo>
                  <a:cubicBezTo>
                    <a:pt x="0" y="451"/>
                    <a:pt x="129" y="580"/>
                    <a:pt x="290" y="580"/>
                  </a:cubicBezTo>
                  <a:lnTo>
                    <a:pt x="8577" y="580"/>
                  </a:lnTo>
                  <a:cubicBezTo>
                    <a:pt x="8736" y="580"/>
                    <a:pt x="8867" y="451"/>
                    <a:pt x="8867" y="290"/>
                  </a:cubicBezTo>
                  <a:cubicBezTo>
                    <a:pt x="8867" y="130"/>
                    <a:pt x="8736" y="1"/>
                    <a:pt x="8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0" name="Google Shape;2520;p45"/>
            <p:cNvSpPr/>
            <p:nvPr/>
          </p:nvSpPr>
          <p:spPr>
            <a:xfrm>
              <a:off x="3864232" y="3605951"/>
              <a:ext cx="55128" cy="16176"/>
            </a:xfrm>
            <a:custGeom>
              <a:avLst/>
              <a:gdLst/>
              <a:ahLst/>
              <a:cxnLst/>
              <a:rect l="l" t="t" r="r" b="b"/>
              <a:pathLst>
                <a:path w="1980" h="581" extrusionOk="0">
                  <a:moveTo>
                    <a:pt x="291" y="0"/>
                  </a:moveTo>
                  <a:cubicBezTo>
                    <a:pt x="130" y="0"/>
                    <a:pt x="0" y="129"/>
                    <a:pt x="0" y="290"/>
                  </a:cubicBezTo>
                  <a:cubicBezTo>
                    <a:pt x="0" y="450"/>
                    <a:pt x="130" y="581"/>
                    <a:pt x="291" y="581"/>
                  </a:cubicBezTo>
                  <a:lnTo>
                    <a:pt x="1690" y="581"/>
                  </a:lnTo>
                  <a:cubicBezTo>
                    <a:pt x="1849" y="581"/>
                    <a:pt x="1980" y="450"/>
                    <a:pt x="1980" y="290"/>
                  </a:cubicBezTo>
                  <a:cubicBezTo>
                    <a:pt x="1980" y="129"/>
                    <a:pt x="1849" y="0"/>
                    <a:pt x="16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1" name="Google Shape;2521;p45"/>
            <p:cNvSpPr/>
            <p:nvPr/>
          </p:nvSpPr>
          <p:spPr>
            <a:xfrm>
              <a:off x="3888511" y="3398242"/>
              <a:ext cx="48836" cy="16204"/>
            </a:xfrm>
            <a:custGeom>
              <a:avLst/>
              <a:gdLst/>
              <a:ahLst/>
              <a:cxnLst/>
              <a:rect l="l" t="t" r="r" b="b"/>
              <a:pathLst>
                <a:path w="1754" h="582" extrusionOk="0">
                  <a:moveTo>
                    <a:pt x="291" y="1"/>
                  </a:moveTo>
                  <a:cubicBezTo>
                    <a:pt x="131" y="1"/>
                    <a:pt x="0" y="130"/>
                    <a:pt x="0" y="291"/>
                  </a:cubicBezTo>
                  <a:cubicBezTo>
                    <a:pt x="0" y="451"/>
                    <a:pt x="131" y="581"/>
                    <a:pt x="291" y="581"/>
                  </a:cubicBezTo>
                  <a:lnTo>
                    <a:pt x="1463" y="581"/>
                  </a:lnTo>
                  <a:cubicBezTo>
                    <a:pt x="1623" y="581"/>
                    <a:pt x="1753" y="451"/>
                    <a:pt x="1753" y="291"/>
                  </a:cubicBezTo>
                  <a:cubicBezTo>
                    <a:pt x="1753" y="130"/>
                    <a:pt x="1623"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2" name="Google Shape;2522;p45"/>
            <p:cNvSpPr/>
            <p:nvPr/>
          </p:nvSpPr>
          <p:spPr>
            <a:xfrm>
              <a:off x="3888511" y="3369592"/>
              <a:ext cx="48836" cy="16176"/>
            </a:xfrm>
            <a:custGeom>
              <a:avLst/>
              <a:gdLst/>
              <a:ahLst/>
              <a:cxnLst/>
              <a:rect l="l" t="t" r="r" b="b"/>
              <a:pathLst>
                <a:path w="1754" h="581" extrusionOk="0">
                  <a:moveTo>
                    <a:pt x="291" y="0"/>
                  </a:moveTo>
                  <a:cubicBezTo>
                    <a:pt x="131" y="0"/>
                    <a:pt x="0" y="130"/>
                    <a:pt x="0" y="291"/>
                  </a:cubicBezTo>
                  <a:cubicBezTo>
                    <a:pt x="0" y="450"/>
                    <a:pt x="131" y="581"/>
                    <a:pt x="291" y="581"/>
                  </a:cubicBezTo>
                  <a:lnTo>
                    <a:pt x="1463" y="581"/>
                  </a:lnTo>
                  <a:cubicBezTo>
                    <a:pt x="1623" y="581"/>
                    <a:pt x="1753" y="450"/>
                    <a:pt x="1753" y="291"/>
                  </a:cubicBezTo>
                  <a:cubicBezTo>
                    <a:pt x="1753" y="130"/>
                    <a:pt x="1623"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3" name="Google Shape;2523;p45"/>
            <p:cNvSpPr/>
            <p:nvPr/>
          </p:nvSpPr>
          <p:spPr>
            <a:xfrm>
              <a:off x="3888511" y="3340941"/>
              <a:ext cx="48836" cy="16176"/>
            </a:xfrm>
            <a:custGeom>
              <a:avLst/>
              <a:gdLst/>
              <a:ahLst/>
              <a:cxnLst/>
              <a:rect l="l" t="t" r="r" b="b"/>
              <a:pathLst>
                <a:path w="1754" h="581" extrusionOk="0">
                  <a:moveTo>
                    <a:pt x="291" y="0"/>
                  </a:moveTo>
                  <a:cubicBezTo>
                    <a:pt x="131" y="0"/>
                    <a:pt x="0" y="131"/>
                    <a:pt x="0" y="290"/>
                  </a:cubicBezTo>
                  <a:cubicBezTo>
                    <a:pt x="0" y="450"/>
                    <a:pt x="131" y="581"/>
                    <a:pt x="291" y="581"/>
                  </a:cubicBezTo>
                  <a:lnTo>
                    <a:pt x="1463" y="581"/>
                  </a:lnTo>
                  <a:cubicBezTo>
                    <a:pt x="1623" y="581"/>
                    <a:pt x="1753" y="450"/>
                    <a:pt x="1753" y="290"/>
                  </a:cubicBezTo>
                  <a:cubicBezTo>
                    <a:pt x="1753" y="131"/>
                    <a:pt x="1623"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573" name="Google Shape;2573;p45"/>
          <p:cNvSpPr/>
          <p:nvPr/>
        </p:nvSpPr>
        <p:spPr>
          <a:xfrm>
            <a:off x="494673" y="4237829"/>
            <a:ext cx="1167736" cy="454078"/>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4" name="Google Shape;2574;p45"/>
          <p:cNvSpPr/>
          <p:nvPr/>
        </p:nvSpPr>
        <p:spPr>
          <a:xfrm>
            <a:off x="8027866" y="1215773"/>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2575" name="Google Shape;2575;p45"/>
          <p:cNvGrpSpPr/>
          <p:nvPr/>
        </p:nvGrpSpPr>
        <p:grpSpPr>
          <a:xfrm rot="-447293">
            <a:off x="8120380" y="-139065"/>
            <a:ext cx="931545" cy="1489710"/>
            <a:chOff x="503795" y="323625"/>
            <a:chExt cx="502785" cy="1047439"/>
          </a:xfrm>
        </p:grpSpPr>
        <p:sp>
          <p:nvSpPr>
            <p:cNvPr id="2576" name="Google Shape;2576;p45"/>
            <p:cNvSpPr/>
            <p:nvPr/>
          </p:nvSpPr>
          <p:spPr>
            <a:xfrm>
              <a:off x="674039" y="389120"/>
              <a:ext cx="173925" cy="283742"/>
            </a:xfrm>
            <a:custGeom>
              <a:avLst/>
              <a:gdLst/>
              <a:ahLst/>
              <a:cxnLst/>
              <a:rect l="l" t="t" r="r" b="b"/>
              <a:pathLst>
                <a:path w="3261" h="5320" extrusionOk="0">
                  <a:moveTo>
                    <a:pt x="610" y="1"/>
                  </a:moveTo>
                  <a:cubicBezTo>
                    <a:pt x="438" y="1"/>
                    <a:pt x="238" y="35"/>
                    <a:pt x="0" y="105"/>
                  </a:cubicBezTo>
                  <a:lnTo>
                    <a:pt x="220" y="665"/>
                  </a:lnTo>
                  <a:cubicBezTo>
                    <a:pt x="279" y="654"/>
                    <a:pt x="343" y="647"/>
                    <a:pt x="411" y="647"/>
                  </a:cubicBezTo>
                  <a:cubicBezTo>
                    <a:pt x="687" y="647"/>
                    <a:pt x="1017" y="768"/>
                    <a:pt x="1211" y="1262"/>
                  </a:cubicBezTo>
                  <a:lnTo>
                    <a:pt x="2513" y="4590"/>
                  </a:lnTo>
                  <a:cubicBezTo>
                    <a:pt x="2727" y="5136"/>
                    <a:pt x="2906" y="5320"/>
                    <a:pt x="3030" y="5320"/>
                  </a:cubicBezTo>
                  <a:cubicBezTo>
                    <a:pt x="3196" y="5320"/>
                    <a:pt x="3260" y="4986"/>
                    <a:pt x="3169" y="4753"/>
                  </a:cubicBezTo>
                  <a:lnTo>
                    <a:pt x="1774" y="1189"/>
                  </a:lnTo>
                  <a:cubicBezTo>
                    <a:pt x="1470" y="411"/>
                    <a:pt x="1207" y="1"/>
                    <a:pt x="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7" name="Google Shape;2577;p45"/>
            <p:cNvSpPr/>
            <p:nvPr/>
          </p:nvSpPr>
          <p:spPr>
            <a:xfrm>
              <a:off x="515529" y="323625"/>
              <a:ext cx="92803" cy="61655"/>
            </a:xfrm>
            <a:custGeom>
              <a:avLst/>
              <a:gdLst/>
              <a:ahLst/>
              <a:cxnLst/>
              <a:rect l="l" t="t" r="r" b="b"/>
              <a:pathLst>
                <a:path w="1740" h="1156" extrusionOk="0">
                  <a:moveTo>
                    <a:pt x="1159" y="1"/>
                  </a:moveTo>
                  <a:cubicBezTo>
                    <a:pt x="996" y="1"/>
                    <a:pt x="799" y="65"/>
                    <a:pt x="550" y="188"/>
                  </a:cubicBezTo>
                  <a:cubicBezTo>
                    <a:pt x="1" y="459"/>
                    <a:pt x="48" y="741"/>
                    <a:pt x="206" y="1156"/>
                  </a:cubicBezTo>
                  <a:cubicBezTo>
                    <a:pt x="396" y="993"/>
                    <a:pt x="686" y="835"/>
                    <a:pt x="1112" y="663"/>
                  </a:cubicBezTo>
                  <a:cubicBezTo>
                    <a:pt x="1330" y="574"/>
                    <a:pt x="1541" y="516"/>
                    <a:pt x="1739" y="498"/>
                  </a:cubicBezTo>
                  <a:cubicBezTo>
                    <a:pt x="1586" y="158"/>
                    <a:pt x="1414"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8" name="Google Shape;2578;p45"/>
            <p:cNvSpPr/>
            <p:nvPr/>
          </p:nvSpPr>
          <p:spPr>
            <a:xfrm>
              <a:off x="907004" y="1293995"/>
              <a:ext cx="99576" cy="77069"/>
            </a:xfrm>
            <a:custGeom>
              <a:avLst/>
              <a:gdLst/>
              <a:ahLst/>
              <a:cxnLst/>
              <a:rect l="l" t="t" r="r" b="b"/>
              <a:pathLst>
                <a:path w="1867" h="1445" extrusionOk="0">
                  <a:moveTo>
                    <a:pt x="1560" y="0"/>
                  </a:moveTo>
                  <a:cubicBezTo>
                    <a:pt x="1461" y="264"/>
                    <a:pt x="1218" y="465"/>
                    <a:pt x="779" y="636"/>
                  </a:cubicBezTo>
                  <a:cubicBezTo>
                    <a:pt x="582" y="713"/>
                    <a:pt x="415" y="754"/>
                    <a:pt x="269" y="754"/>
                  </a:cubicBezTo>
                  <a:cubicBezTo>
                    <a:pt x="172" y="754"/>
                    <a:pt x="83" y="736"/>
                    <a:pt x="1" y="698"/>
                  </a:cubicBezTo>
                  <a:lnTo>
                    <a:pt x="1" y="698"/>
                  </a:lnTo>
                  <a:cubicBezTo>
                    <a:pt x="24" y="764"/>
                    <a:pt x="63" y="847"/>
                    <a:pt x="128" y="948"/>
                  </a:cubicBezTo>
                  <a:cubicBezTo>
                    <a:pt x="281" y="1288"/>
                    <a:pt x="453" y="1445"/>
                    <a:pt x="708" y="1445"/>
                  </a:cubicBezTo>
                  <a:cubicBezTo>
                    <a:pt x="871" y="1445"/>
                    <a:pt x="1069" y="1380"/>
                    <a:pt x="1317" y="1258"/>
                  </a:cubicBezTo>
                  <a:cubicBezTo>
                    <a:pt x="1867" y="987"/>
                    <a:pt x="1819" y="704"/>
                    <a:pt x="1661" y="289"/>
                  </a:cubicBezTo>
                  <a:cubicBezTo>
                    <a:pt x="1647" y="224"/>
                    <a:pt x="1606" y="112"/>
                    <a:pt x="1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9" name="Google Shape;2579;p45"/>
            <p:cNvSpPr/>
            <p:nvPr/>
          </p:nvSpPr>
          <p:spPr>
            <a:xfrm>
              <a:off x="507422" y="350452"/>
              <a:ext cx="283689" cy="403639"/>
            </a:xfrm>
            <a:custGeom>
              <a:avLst/>
              <a:gdLst/>
              <a:ahLst/>
              <a:cxnLst/>
              <a:rect l="l" t="t" r="r" b="b"/>
              <a:pathLst>
                <a:path w="5319" h="7568" extrusionOk="0">
                  <a:moveTo>
                    <a:pt x="2026" y="1"/>
                  </a:moveTo>
                  <a:cubicBezTo>
                    <a:pt x="1433" y="1"/>
                    <a:pt x="762" y="340"/>
                    <a:pt x="358" y="653"/>
                  </a:cubicBezTo>
                  <a:cubicBezTo>
                    <a:pt x="16" y="945"/>
                    <a:pt x="0" y="1255"/>
                    <a:pt x="117" y="1700"/>
                  </a:cubicBezTo>
                  <a:cubicBezTo>
                    <a:pt x="138" y="1788"/>
                    <a:pt x="167" y="1882"/>
                    <a:pt x="200" y="1983"/>
                  </a:cubicBezTo>
                  <a:cubicBezTo>
                    <a:pt x="211" y="2017"/>
                    <a:pt x="222" y="2052"/>
                    <a:pt x="234" y="2090"/>
                  </a:cubicBezTo>
                  <a:cubicBezTo>
                    <a:pt x="353" y="2359"/>
                    <a:pt x="488" y="2715"/>
                    <a:pt x="635" y="3116"/>
                  </a:cubicBezTo>
                  <a:cubicBezTo>
                    <a:pt x="686" y="3254"/>
                    <a:pt x="736" y="3398"/>
                    <a:pt x="792" y="3543"/>
                  </a:cubicBezTo>
                  <a:cubicBezTo>
                    <a:pt x="1888" y="6341"/>
                    <a:pt x="2222" y="7434"/>
                    <a:pt x="3038" y="7551"/>
                  </a:cubicBezTo>
                  <a:cubicBezTo>
                    <a:pt x="3069" y="7562"/>
                    <a:pt x="3112" y="7568"/>
                    <a:pt x="3162" y="7568"/>
                  </a:cubicBezTo>
                  <a:cubicBezTo>
                    <a:pt x="3621" y="7568"/>
                    <a:pt x="4774" y="7143"/>
                    <a:pt x="5010" y="6812"/>
                  </a:cubicBezTo>
                  <a:cubicBezTo>
                    <a:pt x="5318" y="6437"/>
                    <a:pt x="5127" y="5944"/>
                    <a:pt x="4767" y="5028"/>
                  </a:cubicBezTo>
                  <a:lnTo>
                    <a:pt x="3121" y="823"/>
                  </a:lnTo>
                  <a:cubicBezTo>
                    <a:pt x="3091" y="727"/>
                    <a:pt x="3054" y="642"/>
                    <a:pt x="3011" y="566"/>
                  </a:cubicBezTo>
                  <a:cubicBezTo>
                    <a:pt x="2786" y="152"/>
                    <a:pt x="2423" y="1"/>
                    <a:pt x="2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0" name="Google Shape;2580;p45"/>
            <p:cNvSpPr/>
            <p:nvPr/>
          </p:nvSpPr>
          <p:spPr>
            <a:xfrm>
              <a:off x="518089" y="396373"/>
              <a:ext cx="188806" cy="143044"/>
            </a:xfrm>
            <a:custGeom>
              <a:avLst/>
              <a:gdLst/>
              <a:ahLst/>
              <a:cxnLst/>
              <a:rect l="l" t="t" r="r" b="b"/>
              <a:pathLst>
                <a:path w="3540" h="2682" extrusionOk="0">
                  <a:moveTo>
                    <a:pt x="2937" y="1"/>
                  </a:moveTo>
                  <a:cubicBezTo>
                    <a:pt x="1923" y="288"/>
                    <a:pt x="927" y="628"/>
                    <a:pt x="0" y="1122"/>
                  </a:cubicBezTo>
                  <a:cubicBezTo>
                    <a:pt x="11" y="1156"/>
                    <a:pt x="22" y="1191"/>
                    <a:pt x="34" y="1229"/>
                  </a:cubicBezTo>
                  <a:cubicBezTo>
                    <a:pt x="153" y="1498"/>
                    <a:pt x="288" y="1854"/>
                    <a:pt x="435" y="2255"/>
                  </a:cubicBezTo>
                  <a:cubicBezTo>
                    <a:pt x="486" y="2393"/>
                    <a:pt x="537" y="2537"/>
                    <a:pt x="592" y="2682"/>
                  </a:cubicBezTo>
                  <a:cubicBezTo>
                    <a:pt x="1507" y="2156"/>
                    <a:pt x="2519" y="1821"/>
                    <a:pt x="3539" y="1539"/>
                  </a:cubicBezTo>
                  <a:lnTo>
                    <a:pt x="29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1" name="Google Shape;2581;p45"/>
            <p:cNvSpPr/>
            <p:nvPr/>
          </p:nvSpPr>
          <p:spPr>
            <a:xfrm>
              <a:off x="669399" y="713768"/>
              <a:ext cx="332384" cy="620446"/>
            </a:xfrm>
            <a:custGeom>
              <a:avLst/>
              <a:gdLst/>
              <a:ahLst/>
              <a:cxnLst/>
              <a:rect l="l" t="t" r="r" b="b"/>
              <a:pathLst>
                <a:path w="6232" h="11633" extrusionOk="0">
                  <a:moveTo>
                    <a:pt x="1973" y="0"/>
                  </a:moveTo>
                  <a:cubicBezTo>
                    <a:pt x="1828" y="178"/>
                    <a:pt x="1571" y="328"/>
                    <a:pt x="1167" y="486"/>
                  </a:cubicBezTo>
                  <a:cubicBezTo>
                    <a:pt x="700" y="668"/>
                    <a:pt x="387" y="753"/>
                    <a:pt x="153" y="753"/>
                  </a:cubicBezTo>
                  <a:cubicBezTo>
                    <a:pt x="98" y="753"/>
                    <a:pt x="48" y="748"/>
                    <a:pt x="1" y="739"/>
                  </a:cubicBezTo>
                  <a:lnTo>
                    <a:pt x="1" y="739"/>
                  </a:lnTo>
                  <a:lnTo>
                    <a:pt x="1982" y="5799"/>
                  </a:lnTo>
                  <a:cubicBezTo>
                    <a:pt x="3486" y="9642"/>
                    <a:pt x="3777" y="11271"/>
                    <a:pt x="4456" y="11577"/>
                  </a:cubicBezTo>
                  <a:cubicBezTo>
                    <a:pt x="4538" y="11615"/>
                    <a:pt x="4627" y="11633"/>
                    <a:pt x="4724" y="11633"/>
                  </a:cubicBezTo>
                  <a:cubicBezTo>
                    <a:pt x="4870" y="11633"/>
                    <a:pt x="5037" y="11592"/>
                    <a:pt x="5234" y="11515"/>
                  </a:cubicBezTo>
                  <a:cubicBezTo>
                    <a:pt x="5673" y="11344"/>
                    <a:pt x="5916" y="11143"/>
                    <a:pt x="6015" y="10879"/>
                  </a:cubicBezTo>
                  <a:cubicBezTo>
                    <a:pt x="6231" y="10307"/>
                    <a:pt x="5772" y="9431"/>
                    <a:pt x="5161" y="7870"/>
                  </a:cubicBezTo>
                  <a:cubicBezTo>
                    <a:pt x="4509" y="6204"/>
                    <a:pt x="2832" y="2098"/>
                    <a:pt x="19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2" name="Google Shape;2582;p45"/>
            <p:cNvSpPr/>
            <p:nvPr/>
          </p:nvSpPr>
          <p:spPr>
            <a:xfrm>
              <a:off x="579477" y="636966"/>
              <a:ext cx="184699" cy="125604"/>
            </a:xfrm>
            <a:custGeom>
              <a:avLst/>
              <a:gdLst/>
              <a:ahLst/>
              <a:cxnLst/>
              <a:rect l="l" t="t" r="r" b="b"/>
              <a:pathLst>
                <a:path w="3463" h="2355" extrusionOk="0">
                  <a:moveTo>
                    <a:pt x="183" y="0"/>
                  </a:moveTo>
                  <a:cubicBezTo>
                    <a:pt x="94" y="0"/>
                    <a:pt x="0" y="82"/>
                    <a:pt x="42" y="191"/>
                  </a:cubicBezTo>
                  <a:cubicBezTo>
                    <a:pt x="157" y="496"/>
                    <a:pt x="287" y="797"/>
                    <a:pt x="430" y="1089"/>
                  </a:cubicBezTo>
                  <a:cubicBezTo>
                    <a:pt x="568" y="1369"/>
                    <a:pt x="721" y="1648"/>
                    <a:pt x="926" y="1883"/>
                  </a:cubicBezTo>
                  <a:cubicBezTo>
                    <a:pt x="1116" y="2103"/>
                    <a:pt x="1343" y="2275"/>
                    <a:pt x="1633" y="2332"/>
                  </a:cubicBezTo>
                  <a:cubicBezTo>
                    <a:pt x="1712" y="2347"/>
                    <a:pt x="1792" y="2354"/>
                    <a:pt x="1871" y="2354"/>
                  </a:cubicBezTo>
                  <a:cubicBezTo>
                    <a:pt x="2047" y="2354"/>
                    <a:pt x="2224" y="2321"/>
                    <a:pt x="2392" y="2273"/>
                  </a:cubicBezTo>
                  <a:cubicBezTo>
                    <a:pt x="2727" y="2178"/>
                    <a:pt x="3046" y="2016"/>
                    <a:pt x="3336" y="1823"/>
                  </a:cubicBezTo>
                  <a:cubicBezTo>
                    <a:pt x="3462" y="1740"/>
                    <a:pt x="3368" y="1571"/>
                    <a:pt x="3246" y="1571"/>
                  </a:cubicBezTo>
                  <a:cubicBezTo>
                    <a:pt x="3220" y="1571"/>
                    <a:pt x="3193" y="1579"/>
                    <a:pt x="3166" y="1596"/>
                  </a:cubicBezTo>
                  <a:cubicBezTo>
                    <a:pt x="2929" y="1754"/>
                    <a:pt x="2672" y="1883"/>
                    <a:pt x="2401" y="1974"/>
                  </a:cubicBezTo>
                  <a:cubicBezTo>
                    <a:pt x="2234" y="2031"/>
                    <a:pt x="2056" y="2072"/>
                    <a:pt x="1878" y="2072"/>
                  </a:cubicBezTo>
                  <a:cubicBezTo>
                    <a:pt x="1835" y="2072"/>
                    <a:pt x="1792" y="2069"/>
                    <a:pt x="1749" y="2064"/>
                  </a:cubicBezTo>
                  <a:cubicBezTo>
                    <a:pt x="1508" y="2034"/>
                    <a:pt x="1320" y="1903"/>
                    <a:pt x="1162" y="1724"/>
                  </a:cubicBezTo>
                  <a:cubicBezTo>
                    <a:pt x="978" y="1513"/>
                    <a:pt x="836" y="1270"/>
                    <a:pt x="712" y="1022"/>
                  </a:cubicBezTo>
                  <a:cubicBezTo>
                    <a:pt x="561" y="717"/>
                    <a:pt x="427" y="405"/>
                    <a:pt x="306" y="88"/>
                  </a:cubicBezTo>
                  <a:cubicBezTo>
                    <a:pt x="283" y="26"/>
                    <a:pt x="23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3" name="Google Shape;2583;p45"/>
            <p:cNvSpPr/>
            <p:nvPr/>
          </p:nvSpPr>
          <p:spPr>
            <a:xfrm>
              <a:off x="658625" y="371626"/>
              <a:ext cx="68695" cy="142724"/>
            </a:xfrm>
            <a:custGeom>
              <a:avLst/>
              <a:gdLst/>
              <a:ahLst/>
              <a:cxnLst/>
              <a:rect l="l" t="t" r="r" b="b"/>
              <a:pathLst>
                <a:path w="1288" h="2676" extrusionOk="0">
                  <a:moveTo>
                    <a:pt x="153" y="0"/>
                  </a:moveTo>
                  <a:cubicBezTo>
                    <a:pt x="136" y="0"/>
                    <a:pt x="119" y="3"/>
                    <a:pt x="103" y="9"/>
                  </a:cubicBezTo>
                  <a:cubicBezTo>
                    <a:pt x="27" y="38"/>
                    <a:pt x="1" y="119"/>
                    <a:pt x="22" y="192"/>
                  </a:cubicBezTo>
                  <a:cubicBezTo>
                    <a:pt x="273" y="1016"/>
                    <a:pt x="596" y="1817"/>
                    <a:pt x="988" y="2586"/>
                  </a:cubicBezTo>
                  <a:cubicBezTo>
                    <a:pt x="1014" y="2638"/>
                    <a:pt x="1063" y="2675"/>
                    <a:pt x="1121" y="2675"/>
                  </a:cubicBezTo>
                  <a:cubicBezTo>
                    <a:pt x="1137" y="2675"/>
                    <a:pt x="1154" y="2672"/>
                    <a:pt x="1172" y="2666"/>
                  </a:cubicBezTo>
                  <a:cubicBezTo>
                    <a:pt x="1237" y="2641"/>
                    <a:pt x="1287" y="2550"/>
                    <a:pt x="1252" y="2481"/>
                  </a:cubicBezTo>
                  <a:cubicBezTo>
                    <a:pt x="862" y="1714"/>
                    <a:pt x="538" y="913"/>
                    <a:pt x="288" y="89"/>
                  </a:cubicBezTo>
                  <a:cubicBezTo>
                    <a:pt x="270" y="33"/>
                    <a:pt x="210"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4" name="Google Shape;2584;p45"/>
            <p:cNvSpPr/>
            <p:nvPr/>
          </p:nvSpPr>
          <p:spPr>
            <a:xfrm>
              <a:off x="807055" y="568857"/>
              <a:ext cx="46775" cy="109070"/>
            </a:xfrm>
            <a:custGeom>
              <a:avLst/>
              <a:gdLst/>
              <a:ahLst/>
              <a:cxnLst/>
              <a:rect l="l" t="t" r="r" b="b"/>
              <a:pathLst>
                <a:path w="877" h="2045" extrusionOk="0">
                  <a:moveTo>
                    <a:pt x="184" y="0"/>
                  </a:moveTo>
                  <a:cubicBezTo>
                    <a:pt x="94" y="0"/>
                    <a:pt x="1" y="82"/>
                    <a:pt x="44" y="192"/>
                  </a:cubicBezTo>
                  <a:lnTo>
                    <a:pt x="400" y="1115"/>
                  </a:lnTo>
                  <a:cubicBezTo>
                    <a:pt x="453" y="1250"/>
                    <a:pt x="523" y="1388"/>
                    <a:pt x="553" y="1530"/>
                  </a:cubicBezTo>
                  <a:cubicBezTo>
                    <a:pt x="570" y="1606"/>
                    <a:pt x="570" y="1750"/>
                    <a:pt x="471" y="1760"/>
                  </a:cubicBezTo>
                  <a:cubicBezTo>
                    <a:pt x="295" y="1781"/>
                    <a:pt x="317" y="2045"/>
                    <a:pt x="482" y="2045"/>
                  </a:cubicBezTo>
                  <a:cubicBezTo>
                    <a:pt x="488" y="2045"/>
                    <a:pt x="493" y="2045"/>
                    <a:pt x="499" y="2044"/>
                  </a:cubicBezTo>
                  <a:cubicBezTo>
                    <a:pt x="673" y="2024"/>
                    <a:pt x="799" y="1884"/>
                    <a:pt x="836" y="1718"/>
                  </a:cubicBezTo>
                  <a:cubicBezTo>
                    <a:pt x="877" y="1539"/>
                    <a:pt x="799" y="1358"/>
                    <a:pt x="735" y="1195"/>
                  </a:cubicBezTo>
                  <a:cubicBezTo>
                    <a:pt x="593" y="827"/>
                    <a:pt x="450" y="456"/>
                    <a:pt x="308" y="88"/>
                  </a:cubicBezTo>
                  <a:cubicBezTo>
                    <a:pt x="284" y="26"/>
                    <a:pt x="235"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5" name="Google Shape;2585;p45"/>
            <p:cNvSpPr/>
            <p:nvPr/>
          </p:nvSpPr>
          <p:spPr>
            <a:xfrm>
              <a:off x="503795" y="353332"/>
              <a:ext cx="68695" cy="81923"/>
            </a:xfrm>
            <a:custGeom>
              <a:avLst/>
              <a:gdLst/>
              <a:ahLst/>
              <a:cxnLst/>
              <a:rect l="l" t="t" r="r" b="b"/>
              <a:pathLst>
                <a:path w="1288" h="1536" extrusionOk="0">
                  <a:moveTo>
                    <a:pt x="1122" y="1"/>
                  </a:moveTo>
                  <a:cubicBezTo>
                    <a:pt x="1105" y="1"/>
                    <a:pt x="1089" y="4"/>
                    <a:pt x="1073" y="12"/>
                  </a:cubicBezTo>
                  <a:cubicBezTo>
                    <a:pt x="782" y="156"/>
                    <a:pt x="520" y="347"/>
                    <a:pt x="304" y="590"/>
                  </a:cubicBezTo>
                  <a:cubicBezTo>
                    <a:pt x="104" y="815"/>
                    <a:pt x="1" y="1109"/>
                    <a:pt x="66" y="1408"/>
                  </a:cubicBezTo>
                  <a:cubicBezTo>
                    <a:pt x="81" y="1478"/>
                    <a:pt x="132" y="1535"/>
                    <a:pt x="206" y="1535"/>
                  </a:cubicBezTo>
                  <a:cubicBezTo>
                    <a:pt x="212" y="1535"/>
                    <a:pt x="217" y="1535"/>
                    <a:pt x="222" y="1534"/>
                  </a:cubicBezTo>
                  <a:cubicBezTo>
                    <a:pt x="292" y="1527"/>
                    <a:pt x="364" y="1454"/>
                    <a:pt x="348" y="1378"/>
                  </a:cubicBezTo>
                  <a:cubicBezTo>
                    <a:pt x="295" y="1135"/>
                    <a:pt x="377" y="930"/>
                    <a:pt x="541" y="749"/>
                  </a:cubicBezTo>
                  <a:cubicBezTo>
                    <a:pt x="720" y="554"/>
                    <a:pt x="940" y="393"/>
                    <a:pt x="1178" y="276"/>
                  </a:cubicBezTo>
                  <a:cubicBezTo>
                    <a:pt x="1247" y="242"/>
                    <a:pt x="1287" y="168"/>
                    <a:pt x="1257" y="93"/>
                  </a:cubicBezTo>
                  <a:cubicBezTo>
                    <a:pt x="1237" y="41"/>
                    <a:pt x="1179" y="1"/>
                    <a:pt x="1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6" name="Google Shape;2586;p45"/>
            <p:cNvSpPr/>
            <p:nvPr/>
          </p:nvSpPr>
          <p:spPr>
            <a:xfrm>
              <a:off x="810682" y="1144871"/>
              <a:ext cx="155472" cy="192913"/>
            </a:xfrm>
            <a:custGeom>
              <a:avLst/>
              <a:gdLst/>
              <a:ahLst/>
              <a:cxnLst/>
              <a:rect l="l" t="t" r="r" b="b"/>
              <a:pathLst>
                <a:path w="2915" h="3617" extrusionOk="0">
                  <a:moveTo>
                    <a:pt x="184" y="1"/>
                  </a:moveTo>
                  <a:cubicBezTo>
                    <a:pt x="93" y="1"/>
                    <a:pt x="0" y="82"/>
                    <a:pt x="43" y="191"/>
                  </a:cubicBezTo>
                  <a:cubicBezTo>
                    <a:pt x="300" y="827"/>
                    <a:pt x="557" y="1465"/>
                    <a:pt x="814" y="2103"/>
                  </a:cubicBezTo>
                  <a:cubicBezTo>
                    <a:pt x="938" y="2410"/>
                    <a:pt x="1050" y="2725"/>
                    <a:pt x="1190" y="3025"/>
                  </a:cubicBezTo>
                  <a:cubicBezTo>
                    <a:pt x="1319" y="3303"/>
                    <a:pt x="1514" y="3512"/>
                    <a:pt x="1817" y="3588"/>
                  </a:cubicBezTo>
                  <a:cubicBezTo>
                    <a:pt x="1895" y="3608"/>
                    <a:pt x="1973" y="3616"/>
                    <a:pt x="2051" y="3616"/>
                  </a:cubicBezTo>
                  <a:cubicBezTo>
                    <a:pt x="2314" y="3616"/>
                    <a:pt x="2573" y="3517"/>
                    <a:pt x="2804" y="3395"/>
                  </a:cubicBezTo>
                  <a:cubicBezTo>
                    <a:pt x="2872" y="3360"/>
                    <a:pt x="2914" y="3289"/>
                    <a:pt x="2884" y="3211"/>
                  </a:cubicBezTo>
                  <a:cubicBezTo>
                    <a:pt x="2865" y="3162"/>
                    <a:pt x="2806" y="3120"/>
                    <a:pt x="2749" y="3120"/>
                  </a:cubicBezTo>
                  <a:cubicBezTo>
                    <a:pt x="2732" y="3120"/>
                    <a:pt x="2715" y="3123"/>
                    <a:pt x="2700" y="3131"/>
                  </a:cubicBezTo>
                  <a:cubicBezTo>
                    <a:pt x="2502" y="3237"/>
                    <a:pt x="2284" y="3332"/>
                    <a:pt x="2056" y="3332"/>
                  </a:cubicBezTo>
                  <a:cubicBezTo>
                    <a:pt x="2012" y="3332"/>
                    <a:pt x="1968" y="3329"/>
                    <a:pt x="1924" y="3321"/>
                  </a:cubicBezTo>
                  <a:cubicBezTo>
                    <a:pt x="1668" y="3276"/>
                    <a:pt x="1528" y="3094"/>
                    <a:pt x="1429" y="2867"/>
                  </a:cubicBezTo>
                  <a:cubicBezTo>
                    <a:pt x="1305" y="2582"/>
                    <a:pt x="1195" y="2289"/>
                    <a:pt x="1078" y="2001"/>
                  </a:cubicBezTo>
                  <a:cubicBezTo>
                    <a:pt x="958" y="1699"/>
                    <a:pt x="836" y="1398"/>
                    <a:pt x="715" y="1097"/>
                  </a:cubicBezTo>
                  <a:lnTo>
                    <a:pt x="309" y="87"/>
                  </a:lnTo>
                  <a:cubicBezTo>
                    <a:pt x="284" y="26"/>
                    <a:pt x="23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7" name="Google Shape;2587;p45"/>
            <p:cNvSpPr/>
            <p:nvPr/>
          </p:nvSpPr>
          <p:spPr>
            <a:xfrm>
              <a:off x="824923" y="852491"/>
              <a:ext cx="68589" cy="142138"/>
            </a:xfrm>
            <a:custGeom>
              <a:avLst/>
              <a:gdLst/>
              <a:ahLst/>
              <a:cxnLst/>
              <a:rect l="l" t="t" r="r" b="b"/>
              <a:pathLst>
                <a:path w="1286" h="2665" extrusionOk="0">
                  <a:moveTo>
                    <a:pt x="185" y="1"/>
                  </a:moveTo>
                  <a:cubicBezTo>
                    <a:pt x="95" y="1"/>
                    <a:pt x="1" y="83"/>
                    <a:pt x="44" y="192"/>
                  </a:cubicBezTo>
                  <a:lnTo>
                    <a:pt x="978" y="2577"/>
                  </a:lnTo>
                  <a:cubicBezTo>
                    <a:pt x="1001" y="2639"/>
                    <a:pt x="1051" y="2665"/>
                    <a:pt x="1102" y="2665"/>
                  </a:cubicBezTo>
                  <a:cubicBezTo>
                    <a:pt x="1192" y="2665"/>
                    <a:pt x="1285" y="2583"/>
                    <a:pt x="1242" y="2473"/>
                  </a:cubicBezTo>
                  <a:lnTo>
                    <a:pt x="308" y="88"/>
                  </a:lnTo>
                  <a:cubicBezTo>
                    <a:pt x="285" y="27"/>
                    <a:pt x="235"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8" name="Google Shape;2588;p45"/>
            <p:cNvSpPr/>
            <p:nvPr/>
          </p:nvSpPr>
          <p:spPr>
            <a:xfrm>
              <a:off x="891804" y="1018521"/>
              <a:ext cx="33761" cy="57495"/>
            </a:xfrm>
            <a:custGeom>
              <a:avLst/>
              <a:gdLst/>
              <a:ahLst/>
              <a:cxnLst/>
              <a:rect l="l" t="t" r="r" b="b"/>
              <a:pathLst>
                <a:path w="633" h="1078" extrusionOk="0">
                  <a:moveTo>
                    <a:pt x="159" y="0"/>
                  </a:moveTo>
                  <a:cubicBezTo>
                    <a:pt x="143" y="0"/>
                    <a:pt x="126" y="3"/>
                    <a:pt x="110" y="10"/>
                  </a:cubicBezTo>
                  <a:cubicBezTo>
                    <a:pt x="41" y="42"/>
                    <a:pt x="0" y="120"/>
                    <a:pt x="30" y="194"/>
                  </a:cubicBezTo>
                  <a:lnTo>
                    <a:pt x="341" y="987"/>
                  </a:lnTo>
                  <a:cubicBezTo>
                    <a:pt x="361" y="1040"/>
                    <a:pt x="418" y="1078"/>
                    <a:pt x="476" y="1078"/>
                  </a:cubicBezTo>
                  <a:cubicBezTo>
                    <a:pt x="492" y="1078"/>
                    <a:pt x="509" y="1075"/>
                    <a:pt x="525" y="1068"/>
                  </a:cubicBezTo>
                  <a:cubicBezTo>
                    <a:pt x="594" y="1036"/>
                    <a:pt x="633" y="958"/>
                    <a:pt x="605" y="884"/>
                  </a:cubicBezTo>
                  <a:lnTo>
                    <a:pt x="294" y="92"/>
                  </a:lnTo>
                  <a:cubicBezTo>
                    <a:pt x="274" y="38"/>
                    <a:pt x="217"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589" name="Google Shape;2589;p45"/>
          <p:cNvSpPr/>
          <p:nvPr/>
        </p:nvSpPr>
        <p:spPr>
          <a:xfrm>
            <a:off x="7771066" y="8599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0" name="Google Shape;2590;p45"/>
          <p:cNvSpPr txBox="1">
            <a:spLocks noGrp="1"/>
          </p:cNvSpPr>
          <p:nvPr>
            <p:ph type="subTitle" idx="1"/>
          </p:nvPr>
        </p:nvSpPr>
        <p:spPr>
          <a:xfrm>
            <a:off x="1137920" y="2115820"/>
            <a:ext cx="7033895" cy="38671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1600" dirty="0">
                <a:solidFill>
                  <a:schemeClr val="bg2">
                    <a:lumMod val="50000"/>
                  </a:schemeClr>
                </a:solidFill>
                <a:latin typeface="Times New Roman" panose="02020603050405020304" charset="0"/>
                <a:cs typeface="Times New Roman" panose="02020603050405020304" charset="0"/>
              </a:rPr>
              <a:t>  - </a:t>
            </a:r>
            <a:r>
              <a:rPr sz="1600" dirty="0">
                <a:solidFill>
                  <a:schemeClr val="bg2">
                    <a:lumMod val="50000"/>
                  </a:schemeClr>
                </a:solidFill>
                <a:latin typeface="Times New Roman" panose="02020603050405020304" charset="0"/>
                <a:cs typeface="Times New Roman" panose="02020603050405020304" charset="0"/>
              </a:rPr>
              <a:t>Nề nếp lớp học là nhân tố quyết định chất lượng học tập của học sinh.</a:t>
            </a:r>
            <a:r>
              <a:rPr lang="vi-VN" sz="1600" dirty="0">
                <a:solidFill>
                  <a:schemeClr val="bg2">
                    <a:lumMod val="50000"/>
                  </a:schemeClr>
                </a:solidFill>
                <a:latin typeface="Times New Roman" panose="02020603050405020304" charset="0"/>
                <a:cs typeface="Times New Roman" panose="02020603050405020304" charset="0"/>
              </a:rPr>
              <a:t>  </a:t>
            </a:r>
            <a:endParaRPr lang="vi-VN" sz="1600" dirty="0">
              <a:solidFill>
                <a:schemeClr val="bg2">
                  <a:lumMod val="50000"/>
                </a:schemeClr>
              </a:solidFill>
              <a:latin typeface="Times New Roman" panose="02020603050405020304" charset="0"/>
              <a:cs typeface="Times New Roman" panose="02020603050405020304" charset="0"/>
            </a:endParaRPr>
          </a:p>
        </p:txBody>
      </p:sp>
      <p:grpSp>
        <p:nvGrpSpPr>
          <p:cNvPr id="50" name="Group 49"/>
          <p:cNvGrpSpPr/>
          <p:nvPr/>
        </p:nvGrpSpPr>
        <p:grpSpPr>
          <a:xfrm>
            <a:off x="530273" y="2122159"/>
            <a:ext cx="7721853" cy="1359884"/>
            <a:chOff x="514398" y="2098029"/>
            <a:chExt cx="7721853" cy="1359884"/>
          </a:xfrm>
        </p:grpSpPr>
        <p:grpSp>
          <p:nvGrpSpPr>
            <p:cNvPr id="29" name="Google Shape;2097;p35"/>
            <p:cNvGrpSpPr/>
            <p:nvPr/>
          </p:nvGrpSpPr>
          <p:grpSpPr>
            <a:xfrm rot="14400000" flipH="1">
              <a:off x="455678" y="2156749"/>
              <a:ext cx="1257742" cy="1140301"/>
              <a:chOff x="42419" y="344591"/>
              <a:chExt cx="2119495" cy="1921588"/>
            </a:xfrm>
          </p:grpSpPr>
          <p:sp>
            <p:nvSpPr>
              <p:cNvPr id="30" name="Google Shape;2098;p35"/>
              <p:cNvSpPr/>
              <p:nvPr/>
            </p:nvSpPr>
            <p:spPr>
              <a:xfrm>
                <a:off x="99015" y="786501"/>
                <a:ext cx="727652" cy="1014432"/>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31" name="Google Shape;2099;p35"/>
              <p:cNvSpPr/>
              <p:nvPr/>
            </p:nvSpPr>
            <p:spPr>
              <a:xfrm>
                <a:off x="95757" y="81399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2100;p35"/>
              <p:cNvSpPr/>
              <p:nvPr/>
            </p:nvSpPr>
            <p:spPr>
              <a:xfrm>
                <a:off x="42419" y="1676054"/>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2101;p35"/>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2102;p35"/>
              <p:cNvSpPr/>
              <p:nvPr/>
            </p:nvSpPr>
            <p:spPr>
              <a:xfrm>
                <a:off x="130904" y="159204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2103;p35"/>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2104;p35"/>
              <p:cNvSpPr/>
              <p:nvPr/>
            </p:nvSpPr>
            <p:spPr>
              <a:xfrm>
                <a:off x="1550000" y="344591"/>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37" name="Google Shape;2105;p35"/>
              <p:cNvSpPr/>
              <p:nvPr/>
            </p:nvSpPr>
            <p:spPr>
              <a:xfrm>
                <a:off x="124924" y="1630783"/>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2106;p35"/>
              <p:cNvSpPr/>
              <p:nvPr/>
            </p:nvSpPr>
            <p:spPr>
              <a:xfrm>
                <a:off x="175485" y="1447366"/>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2107;p35"/>
              <p:cNvSpPr/>
              <p:nvPr/>
            </p:nvSpPr>
            <p:spPr>
              <a:xfrm>
                <a:off x="666980" y="928779"/>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2108;p35"/>
              <p:cNvSpPr/>
              <p:nvPr/>
            </p:nvSpPr>
            <p:spPr>
              <a:xfrm>
                <a:off x="447011" y="1260481"/>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2109;p35"/>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2110;p35"/>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2111;p35"/>
              <p:cNvSpPr/>
              <p:nvPr/>
            </p:nvSpPr>
            <p:spPr>
              <a:xfrm>
                <a:off x="655716" y="83629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 name="Google Shape;2590;p45"/>
            <p:cNvSpPr txBox="1"/>
            <p:nvPr/>
          </p:nvSpPr>
          <p:spPr>
            <a:xfrm>
              <a:off x="1139491" y="2709883"/>
              <a:ext cx="7096760" cy="7480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0" indent="0" algn="just"/>
              <a:r>
                <a:rPr lang="vi-VN" altLang="en-US" sz="1600" dirty="0">
                  <a:solidFill>
                    <a:schemeClr val="bg2">
                      <a:lumMod val="50000"/>
                    </a:schemeClr>
                  </a:solidFill>
                  <a:latin typeface="Times New Roman" panose="02020603050405020304" charset="0"/>
                  <a:cs typeface="Times New Roman" panose="02020603050405020304" charset="0"/>
                </a:rPr>
                <a:t>   - </a:t>
              </a:r>
              <a:r>
                <a:rPr lang="en-US" sz="1600" dirty="0">
                  <a:solidFill>
                    <a:schemeClr val="bg2">
                      <a:lumMod val="50000"/>
                    </a:schemeClr>
                  </a:solidFill>
                  <a:latin typeface="Times New Roman" panose="02020603050405020304" charset="0"/>
                  <a:cs typeface="Times New Roman" panose="02020603050405020304" charset="0"/>
                </a:rPr>
                <a:t>Rèn nề nếp lớp cũng chính là rèn nề nếp cho từng cá nhân học sinh, giúp các em có thói quen tốt trong sinh hoạt, học tập, biết làm chủ bản thân sau này. Ngược lại, mỗi học sinh biết điều chỉnh mình sẽ tác động tích cực đến nề nếp lớp. Các em biết điều gì nên làm và không nên làm để hòa đồng cùng các bạn. Qua đó sẽ hình thành tính tự giác, tinh thần tập thể trong các em.</a:t>
              </a:r>
              <a:r>
                <a:rPr lang="en-US" sz="1600" dirty="0">
                  <a:solidFill>
                    <a:schemeClr val="bg2">
                      <a:lumMod val="50000"/>
                    </a:schemeClr>
                  </a:solidFill>
                  <a:latin typeface="Arial" panose="020B0604020202020204" pitchFamily="34" charset="0"/>
                  <a:cs typeface="Arial" panose="020B0604020202020204" pitchFamily="34" charset="0"/>
                </a:rPr>
                <a:t> </a:t>
              </a:r>
              <a:endParaRPr lang="en-US" sz="1600" dirty="0">
                <a:solidFill>
                  <a:schemeClr val="bg2">
                    <a:lumMod val="50000"/>
                  </a:schemeClr>
                </a:solidFill>
                <a:latin typeface="Arial" panose="020B0604020202020204" pitchFamily="34" charset="0"/>
                <a:cs typeface="Arial" panose="020B0604020202020204" pitchFamily="34" charset="0"/>
              </a:endParaRPr>
            </a:p>
          </p:txBody>
        </p:sp>
      </p:grpSp>
      <p:grpSp>
        <p:nvGrpSpPr>
          <p:cNvPr id="51" name="Group 50"/>
          <p:cNvGrpSpPr/>
          <p:nvPr/>
        </p:nvGrpSpPr>
        <p:grpSpPr>
          <a:xfrm>
            <a:off x="674994" y="2863527"/>
            <a:ext cx="4368613" cy="828593"/>
            <a:chOff x="1359524" y="3569012"/>
            <a:chExt cx="4368613" cy="828593"/>
          </a:xfrm>
        </p:grpSpPr>
        <p:grpSp>
          <p:nvGrpSpPr>
            <p:cNvPr id="8" name="Google Shape;2450;p44"/>
            <p:cNvGrpSpPr/>
            <p:nvPr/>
          </p:nvGrpSpPr>
          <p:grpSpPr>
            <a:xfrm>
              <a:off x="1359524" y="3785042"/>
              <a:ext cx="525838" cy="612563"/>
              <a:chOff x="2913006" y="2470849"/>
              <a:chExt cx="459463" cy="535278"/>
            </a:xfrm>
          </p:grpSpPr>
          <p:sp>
            <p:nvSpPr>
              <p:cNvPr id="9" name="Google Shape;2451;p44"/>
              <p:cNvSpPr/>
              <p:nvPr/>
            </p:nvSpPr>
            <p:spPr>
              <a:xfrm>
                <a:off x="3284459" y="2562035"/>
                <a:ext cx="88010" cy="169700"/>
              </a:xfrm>
              <a:custGeom>
                <a:avLst/>
                <a:gdLst/>
                <a:ahLst/>
                <a:cxnLst/>
                <a:rect l="l" t="t" r="r" b="b"/>
                <a:pathLst>
                  <a:path w="3161" h="6095" extrusionOk="0">
                    <a:moveTo>
                      <a:pt x="0" y="0"/>
                    </a:moveTo>
                    <a:lnTo>
                      <a:pt x="0" y="5945"/>
                    </a:lnTo>
                    <a:lnTo>
                      <a:pt x="37" y="5981"/>
                    </a:lnTo>
                    <a:cubicBezTo>
                      <a:pt x="113" y="6057"/>
                      <a:pt x="212" y="6095"/>
                      <a:pt x="311" y="6095"/>
                    </a:cubicBezTo>
                    <a:cubicBezTo>
                      <a:pt x="410" y="6095"/>
                      <a:pt x="509" y="6057"/>
                      <a:pt x="585" y="5981"/>
                    </a:cubicBezTo>
                    <a:lnTo>
                      <a:pt x="3009" y="3557"/>
                    </a:lnTo>
                    <a:cubicBezTo>
                      <a:pt x="3160" y="3405"/>
                      <a:pt x="3160" y="3160"/>
                      <a:pt x="3009" y="301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 name="Google Shape;2452;p44"/>
              <p:cNvSpPr/>
              <p:nvPr/>
            </p:nvSpPr>
            <p:spPr>
              <a:xfrm>
                <a:off x="3270816" y="2483657"/>
                <a:ext cx="88010" cy="169700"/>
              </a:xfrm>
              <a:custGeom>
                <a:avLst/>
                <a:gdLst/>
                <a:ahLst/>
                <a:cxnLst/>
                <a:rect l="l" t="t" r="r" b="b"/>
                <a:pathLst>
                  <a:path w="3161" h="6095" extrusionOk="0">
                    <a:moveTo>
                      <a:pt x="0" y="0"/>
                    </a:moveTo>
                    <a:lnTo>
                      <a:pt x="0" y="5945"/>
                    </a:lnTo>
                    <a:lnTo>
                      <a:pt x="37" y="5981"/>
                    </a:lnTo>
                    <a:cubicBezTo>
                      <a:pt x="112" y="6057"/>
                      <a:pt x="211" y="6095"/>
                      <a:pt x="310" y="6095"/>
                    </a:cubicBezTo>
                    <a:cubicBezTo>
                      <a:pt x="409" y="6095"/>
                      <a:pt x="508" y="6057"/>
                      <a:pt x="583" y="5981"/>
                    </a:cubicBezTo>
                    <a:lnTo>
                      <a:pt x="3009" y="3557"/>
                    </a:lnTo>
                    <a:cubicBezTo>
                      <a:pt x="3160" y="3405"/>
                      <a:pt x="3160" y="3160"/>
                      <a:pt x="3009" y="3009"/>
                    </a:cubicBezTo>
                    <a:lnTo>
                      <a:pt x="0" y="0"/>
                    </a:lnTo>
                    <a:close/>
                  </a:path>
                </a:pathLst>
              </a:custGeom>
              <a:solidFill>
                <a:srgbClr val="F2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 name="Google Shape;2453;p44"/>
              <p:cNvSpPr/>
              <p:nvPr/>
            </p:nvSpPr>
            <p:spPr>
              <a:xfrm>
                <a:off x="3270816" y="2727005"/>
                <a:ext cx="88010" cy="169672"/>
              </a:xfrm>
              <a:custGeom>
                <a:avLst/>
                <a:gdLst/>
                <a:ahLst/>
                <a:cxnLst/>
                <a:rect l="l" t="t" r="r" b="b"/>
                <a:pathLst>
                  <a:path w="3161" h="6094" extrusionOk="0">
                    <a:moveTo>
                      <a:pt x="0" y="0"/>
                    </a:moveTo>
                    <a:lnTo>
                      <a:pt x="0" y="5943"/>
                    </a:lnTo>
                    <a:lnTo>
                      <a:pt x="37" y="5980"/>
                    </a:lnTo>
                    <a:cubicBezTo>
                      <a:pt x="112" y="6056"/>
                      <a:pt x="211" y="6093"/>
                      <a:pt x="310" y="6093"/>
                    </a:cubicBezTo>
                    <a:cubicBezTo>
                      <a:pt x="409" y="6093"/>
                      <a:pt x="508" y="6056"/>
                      <a:pt x="583" y="5980"/>
                    </a:cubicBezTo>
                    <a:lnTo>
                      <a:pt x="3009" y="3555"/>
                    </a:lnTo>
                    <a:cubicBezTo>
                      <a:pt x="3160" y="3404"/>
                      <a:pt x="3160" y="3160"/>
                      <a:pt x="3009" y="3009"/>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 name="Google Shape;2454;p44"/>
              <p:cNvSpPr/>
              <p:nvPr/>
            </p:nvSpPr>
            <p:spPr>
              <a:xfrm>
                <a:off x="2973314" y="2860344"/>
                <a:ext cx="344078" cy="145783"/>
              </a:xfrm>
              <a:custGeom>
                <a:avLst/>
                <a:gdLst/>
                <a:ahLst/>
                <a:cxnLst/>
                <a:rect l="l" t="t" r="r" b="b"/>
                <a:pathLst>
                  <a:path w="12358" h="5236" extrusionOk="0">
                    <a:moveTo>
                      <a:pt x="1" y="1"/>
                    </a:moveTo>
                    <a:lnTo>
                      <a:pt x="1" y="4462"/>
                    </a:lnTo>
                    <a:cubicBezTo>
                      <a:pt x="1" y="4890"/>
                      <a:pt x="347" y="5235"/>
                      <a:pt x="774" y="5235"/>
                    </a:cubicBezTo>
                    <a:lnTo>
                      <a:pt x="11585" y="5235"/>
                    </a:lnTo>
                    <a:cubicBezTo>
                      <a:pt x="12012" y="5235"/>
                      <a:pt x="12357" y="4890"/>
                      <a:pt x="12357" y="4462"/>
                    </a:cubicBezTo>
                    <a:lnTo>
                      <a:pt x="123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 name="Google Shape;2455;p44"/>
              <p:cNvSpPr/>
              <p:nvPr/>
            </p:nvSpPr>
            <p:spPr>
              <a:xfrm>
                <a:off x="3003133" y="2860344"/>
                <a:ext cx="284467" cy="117050"/>
              </a:xfrm>
              <a:custGeom>
                <a:avLst/>
                <a:gdLst/>
                <a:ahLst/>
                <a:cxnLst/>
                <a:rect l="l" t="t" r="r" b="b"/>
                <a:pathLst>
                  <a:path w="10217" h="4204" extrusionOk="0">
                    <a:moveTo>
                      <a:pt x="387" y="1"/>
                    </a:moveTo>
                    <a:cubicBezTo>
                      <a:pt x="174" y="1"/>
                      <a:pt x="1" y="174"/>
                      <a:pt x="1" y="387"/>
                    </a:cubicBezTo>
                    <a:lnTo>
                      <a:pt x="1" y="3817"/>
                    </a:lnTo>
                    <a:cubicBezTo>
                      <a:pt x="1" y="4030"/>
                      <a:pt x="174" y="4204"/>
                      <a:pt x="387" y="4204"/>
                    </a:cubicBezTo>
                    <a:lnTo>
                      <a:pt x="9830" y="4204"/>
                    </a:lnTo>
                    <a:cubicBezTo>
                      <a:pt x="10043" y="4204"/>
                      <a:pt x="10217" y="4030"/>
                      <a:pt x="10217" y="3817"/>
                    </a:cubicBezTo>
                    <a:lnTo>
                      <a:pt x="10217" y="387"/>
                    </a:lnTo>
                    <a:cubicBezTo>
                      <a:pt x="10217" y="174"/>
                      <a:pt x="10043" y="1"/>
                      <a:pt x="9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 name="Google Shape;2456;p44"/>
              <p:cNvSpPr/>
              <p:nvPr/>
            </p:nvSpPr>
            <p:spPr>
              <a:xfrm>
                <a:off x="3003133" y="2950973"/>
                <a:ext cx="284467" cy="26423"/>
              </a:xfrm>
              <a:custGeom>
                <a:avLst/>
                <a:gdLst/>
                <a:ahLst/>
                <a:cxnLst/>
                <a:rect l="l" t="t" r="r" b="b"/>
                <a:pathLst>
                  <a:path w="10217" h="949" extrusionOk="0">
                    <a:moveTo>
                      <a:pt x="1" y="1"/>
                    </a:moveTo>
                    <a:lnTo>
                      <a:pt x="1" y="562"/>
                    </a:lnTo>
                    <a:cubicBezTo>
                      <a:pt x="1" y="775"/>
                      <a:pt x="174" y="949"/>
                      <a:pt x="387" y="949"/>
                    </a:cubicBezTo>
                    <a:lnTo>
                      <a:pt x="9830" y="949"/>
                    </a:lnTo>
                    <a:cubicBezTo>
                      <a:pt x="10043" y="949"/>
                      <a:pt x="10217" y="775"/>
                      <a:pt x="10217" y="562"/>
                    </a:cubicBezTo>
                    <a:lnTo>
                      <a:pt x="102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 name="Google Shape;2457;p44"/>
              <p:cNvSpPr/>
              <p:nvPr/>
            </p:nvSpPr>
            <p:spPr>
              <a:xfrm>
                <a:off x="2973314" y="2470849"/>
                <a:ext cx="344078" cy="455253"/>
              </a:xfrm>
              <a:custGeom>
                <a:avLst/>
                <a:gdLst/>
                <a:ahLst/>
                <a:cxnLst/>
                <a:rect l="l" t="t" r="r" b="b"/>
                <a:pathLst>
                  <a:path w="12358" h="16351" extrusionOk="0">
                    <a:moveTo>
                      <a:pt x="774" y="0"/>
                    </a:moveTo>
                    <a:cubicBezTo>
                      <a:pt x="347" y="0"/>
                      <a:pt x="1" y="347"/>
                      <a:pt x="1" y="774"/>
                    </a:cubicBezTo>
                    <a:lnTo>
                      <a:pt x="1" y="15578"/>
                    </a:lnTo>
                    <a:cubicBezTo>
                      <a:pt x="1" y="16005"/>
                      <a:pt x="347" y="16351"/>
                      <a:pt x="774" y="16351"/>
                    </a:cubicBezTo>
                    <a:lnTo>
                      <a:pt x="11585" y="16351"/>
                    </a:lnTo>
                    <a:cubicBezTo>
                      <a:pt x="12012" y="16351"/>
                      <a:pt x="12357" y="16005"/>
                      <a:pt x="12357" y="15578"/>
                    </a:cubicBezTo>
                    <a:lnTo>
                      <a:pt x="12357" y="774"/>
                    </a:lnTo>
                    <a:cubicBezTo>
                      <a:pt x="12357" y="347"/>
                      <a:pt x="12012" y="0"/>
                      <a:pt x="115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 name="Google Shape;2458;p44"/>
              <p:cNvSpPr/>
              <p:nvPr/>
            </p:nvSpPr>
            <p:spPr>
              <a:xfrm>
                <a:off x="2913006" y="2492650"/>
                <a:ext cx="120697" cy="120697"/>
              </a:xfrm>
              <a:custGeom>
                <a:avLst/>
                <a:gdLst/>
                <a:ahLst/>
                <a:cxnLst/>
                <a:rect l="l" t="t" r="r" b="b"/>
                <a:pathLst>
                  <a:path w="4335" h="4335" extrusionOk="0">
                    <a:moveTo>
                      <a:pt x="2167" y="0"/>
                    </a:moveTo>
                    <a:cubicBezTo>
                      <a:pt x="973" y="0"/>
                      <a:pt x="1" y="972"/>
                      <a:pt x="1" y="2168"/>
                    </a:cubicBezTo>
                    <a:cubicBezTo>
                      <a:pt x="1" y="3363"/>
                      <a:pt x="973" y="4335"/>
                      <a:pt x="2167" y="4335"/>
                    </a:cubicBezTo>
                    <a:lnTo>
                      <a:pt x="2167" y="3368"/>
                    </a:lnTo>
                    <a:cubicBezTo>
                      <a:pt x="1506" y="3368"/>
                      <a:pt x="967" y="2830"/>
                      <a:pt x="967" y="2168"/>
                    </a:cubicBezTo>
                    <a:cubicBezTo>
                      <a:pt x="967" y="1505"/>
                      <a:pt x="1506" y="968"/>
                      <a:pt x="2167" y="968"/>
                    </a:cubicBezTo>
                    <a:cubicBezTo>
                      <a:pt x="2829" y="968"/>
                      <a:pt x="3368" y="1505"/>
                      <a:pt x="3368" y="2168"/>
                    </a:cubicBezTo>
                    <a:cubicBezTo>
                      <a:pt x="3368" y="2435"/>
                      <a:pt x="3584" y="2651"/>
                      <a:pt x="3851" y="2651"/>
                    </a:cubicBezTo>
                    <a:cubicBezTo>
                      <a:pt x="4118" y="2651"/>
                      <a:pt x="4334" y="2435"/>
                      <a:pt x="4334" y="2168"/>
                    </a:cubicBezTo>
                    <a:cubicBezTo>
                      <a:pt x="4334" y="972"/>
                      <a:pt x="3362" y="0"/>
                      <a:pt x="2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 name="Google Shape;2459;p44"/>
              <p:cNvSpPr/>
              <p:nvPr/>
            </p:nvSpPr>
            <p:spPr>
              <a:xfrm>
                <a:off x="2913006" y="2586398"/>
                <a:ext cx="120697" cy="120725"/>
              </a:xfrm>
              <a:custGeom>
                <a:avLst/>
                <a:gdLst/>
                <a:ahLst/>
                <a:cxnLst/>
                <a:rect l="l" t="t" r="r" b="b"/>
                <a:pathLst>
                  <a:path w="4335" h="4336" extrusionOk="0">
                    <a:moveTo>
                      <a:pt x="2167" y="1"/>
                    </a:moveTo>
                    <a:cubicBezTo>
                      <a:pt x="973" y="1"/>
                      <a:pt x="1" y="973"/>
                      <a:pt x="1" y="2168"/>
                    </a:cubicBezTo>
                    <a:cubicBezTo>
                      <a:pt x="1" y="3363"/>
                      <a:pt x="973" y="4335"/>
                      <a:pt x="2167" y="4335"/>
                    </a:cubicBezTo>
                    <a:lnTo>
                      <a:pt x="2167" y="3368"/>
                    </a:lnTo>
                    <a:cubicBezTo>
                      <a:pt x="1506" y="3368"/>
                      <a:pt x="967" y="2830"/>
                      <a:pt x="967" y="2168"/>
                    </a:cubicBezTo>
                    <a:cubicBezTo>
                      <a:pt x="967" y="1506"/>
                      <a:pt x="1506" y="968"/>
                      <a:pt x="2167" y="968"/>
                    </a:cubicBezTo>
                    <a:cubicBezTo>
                      <a:pt x="2829" y="968"/>
                      <a:pt x="3368" y="1506"/>
                      <a:pt x="3368" y="2168"/>
                    </a:cubicBezTo>
                    <a:cubicBezTo>
                      <a:pt x="3368" y="2435"/>
                      <a:pt x="3584" y="2651"/>
                      <a:pt x="3851" y="2651"/>
                    </a:cubicBezTo>
                    <a:cubicBezTo>
                      <a:pt x="4118" y="2651"/>
                      <a:pt x="4334" y="2435"/>
                      <a:pt x="4334" y="2168"/>
                    </a:cubicBezTo>
                    <a:cubicBezTo>
                      <a:pt x="4334" y="973"/>
                      <a:pt x="3362" y="1"/>
                      <a:pt x="2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 name="Google Shape;2460;p44"/>
              <p:cNvSpPr/>
              <p:nvPr/>
            </p:nvSpPr>
            <p:spPr>
              <a:xfrm>
                <a:off x="2913006" y="2680173"/>
                <a:ext cx="120697" cy="120697"/>
              </a:xfrm>
              <a:custGeom>
                <a:avLst/>
                <a:gdLst/>
                <a:ahLst/>
                <a:cxnLst/>
                <a:rect l="l" t="t" r="r" b="b"/>
                <a:pathLst>
                  <a:path w="4335" h="4335" extrusionOk="0">
                    <a:moveTo>
                      <a:pt x="2167" y="0"/>
                    </a:moveTo>
                    <a:cubicBezTo>
                      <a:pt x="973" y="0"/>
                      <a:pt x="1" y="972"/>
                      <a:pt x="1" y="2168"/>
                    </a:cubicBezTo>
                    <a:cubicBezTo>
                      <a:pt x="1" y="3363"/>
                      <a:pt x="973" y="4335"/>
                      <a:pt x="2167" y="4335"/>
                    </a:cubicBezTo>
                    <a:lnTo>
                      <a:pt x="2167" y="3368"/>
                    </a:lnTo>
                    <a:cubicBezTo>
                      <a:pt x="1506" y="3368"/>
                      <a:pt x="967" y="2830"/>
                      <a:pt x="967" y="2168"/>
                    </a:cubicBezTo>
                    <a:cubicBezTo>
                      <a:pt x="967" y="1505"/>
                      <a:pt x="1506" y="967"/>
                      <a:pt x="2167" y="967"/>
                    </a:cubicBezTo>
                    <a:cubicBezTo>
                      <a:pt x="2829" y="967"/>
                      <a:pt x="3368" y="1505"/>
                      <a:pt x="3368" y="2168"/>
                    </a:cubicBezTo>
                    <a:cubicBezTo>
                      <a:pt x="3368" y="2435"/>
                      <a:pt x="3584" y="2651"/>
                      <a:pt x="3851" y="2651"/>
                    </a:cubicBezTo>
                    <a:cubicBezTo>
                      <a:pt x="4118" y="2651"/>
                      <a:pt x="4334" y="2435"/>
                      <a:pt x="4334" y="2168"/>
                    </a:cubicBezTo>
                    <a:cubicBezTo>
                      <a:pt x="4334" y="972"/>
                      <a:pt x="3362" y="0"/>
                      <a:pt x="2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 name="Google Shape;2461;p44"/>
              <p:cNvSpPr/>
              <p:nvPr/>
            </p:nvSpPr>
            <p:spPr>
              <a:xfrm>
                <a:off x="2913006" y="2773920"/>
                <a:ext cx="120697" cy="120725"/>
              </a:xfrm>
              <a:custGeom>
                <a:avLst/>
                <a:gdLst/>
                <a:ahLst/>
                <a:cxnLst/>
                <a:rect l="l" t="t" r="r" b="b"/>
                <a:pathLst>
                  <a:path w="4335" h="4336" extrusionOk="0">
                    <a:moveTo>
                      <a:pt x="2167" y="1"/>
                    </a:moveTo>
                    <a:cubicBezTo>
                      <a:pt x="973" y="1"/>
                      <a:pt x="1" y="973"/>
                      <a:pt x="1" y="2168"/>
                    </a:cubicBezTo>
                    <a:cubicBezTo>
                      <a:pt x="1" y="3363"/>
                      <a:pt x="973" y="4335"/>
                      <a:pt x="2167" y="4335"/>
                    </a:cubicBezTo>
                    <a:lnTo>
                      <a:pt x="2167" y="3368"/>
                    </a:lnTo>
                    <a:cubicBezTo>
                      <a:pt x="1506" y="3368"/>
                      <a:pt x="967" y="2830"/>
                      <a:pt x="967" y="2168"/>
                    </a:cubicBezTo>
                    <a:cubicBezTo>
                      <a:pt x="967" y="1506"/>
                      <a:pt x="1506" y="968"/>
                      <a:pt x="2167" y="968"/>
                    </a:cubicBezTo>
                    <a:cubicBezTo>
                      <a:pt x="2829" y="968"/>
                      <a:pt x="3368" y="1506"/>
                      <a:pt x="3368" y="2168"/>
                    </a:cubicBezTo>
                    <a:cubicBezTo>
                      <a:pt x="3368" y="2435"/>
                      <a:pt x="3584" y="2651"/>
                      <a:pt x="3851" y="2651"/>
                    </a:cubicBezTo>
                    <a:cubicBezTo>
                      <a:pt x="4118" y="2651"/>
                      <a:pt x="4334" y="2435"/>
                      <a:pt x="4334" y="2168"/>
                    </a:cubicBezTo>
                    <a:cubicBezTo>
                      <a:pt x="4334" y="973"/>
                      <a:pt x="3362" y="1"/>
                      <a:pt x="2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 name="Google Shape;2462;p44"/>
              <p:cNvSpPr/>
              <p:nvPr/>
            </p:nvSpPr>
            <p:spPr>
              <a:xfrm>
                <a:off x="3150562" y="2834005"/>
                <a:ext cx="120280" cy="48028"/>
              </a:xfrm>
              <a:custGeom>
                <a:avLst/>
                <a:gdLst/>
                <a:ahLst/>
                <a:cxnLst/>
                <a:rect l="l" t="t" r="r" b="b"/>
                <a:pathLst>
                  <a:path w="4320" h="1725" extrusionOk="0">
                    <a:moveTo>
                      <a:pt x="388" y="0"/>
                    </a:moveTo>
                    <a:cubicBezTo>
                      <a:pt x="173" y="0"/>
                      <a:pt x="0" y="173"/>
                      <a:pt x="0" y="387"/>
                    </a:cubicBezTo>
                    <a:lnTo>
                      <a:pt x="0" y="1337"/>
                    </a:lnTo>
                    <a:cubicBezTo>
                      <a:pt x="0" y="1552"/>
                      <a:pt x="173" y="1725"/>
                      <a:pt x="388" y="1725"/>
                    </a:cubicBezTo>
                    <a:lnTo>
                      <a:pt x="3931" y="1725"/>
                    </a:lnTo>
                    <a:cubicBezTo>
                      <a:pt x="4146" y="1725"/>
                      <a:pt x="4319" y="1552"/>
                      <a:pt x="4319" y="1337"/>
                    </a:cubicBezTo>
                    <a:lnTo>
                      <a:pt x="4319" y="387"/>
                    </a:lnTo>
                    <a:cubicBezTo>
                      <a:pt x="4319" y="173"/>
                      <a:pt x="4146" y="0"/>
                      <a:pt x="39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48" name="Google Shape;2504;p45"/>
            <p:cNvSpPr txBox="1"/>
            <p:nvPr/>
          </p:nvSpPr>
          <p:spPr>
            <a:xfrm>
              <a:off x="1947854" y="3569012"/>
              <a:ext cx="3780283" cy="505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panose="020B0606020202050201"/>
                <a:buNone/>
                <a:defRPr sz="2400" b="1" i="0" u="none" strike="noStrike" cap="none">
                  <a:solidFill>
                    <a:schemeClr val="accent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L="1371600" marR="0" lvl="2"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L="1828800" marR="0" lvl="3"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L="2286000" marR="0" lvl="4"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L="2743200" marR="0" lvl="5"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L="3200400" marR="0" lvl="6"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L="3657600" marR="0" lvl="7"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L="4114800" marR="0" lvl="8"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marL="0" indent="0"/>
              <a:endParaRPr lang="en-US" sz="2000" b="0" dirty="0">
                <a:solidFill>
                  <a:schemeClr val="accent1">
                    <a:lumMod val="75000"/>
                  </a:schemeClr>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00"/>
                                        </p:tgtEl>
                                        <p:attrNameLst>
                                          <p:attrName>style.visibility</p:attrName>
                                        </p:attrNameLst>
                                      </p:cBhvr>
                                      <p:to>
                                        <p:strVal val="visible"/>
                                      </p:to>
                                    </p:set>
                                    <p:animEffect transition="in" filter="wipe(left)">
                                      <p:cBhvr>
                                        <p:cTn id="7" dur="1000"/>
                                        <p:tgtEl>
                                          <p:spTgt spid="25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08"/>
                                        </p:tgtEl>
                                        <p:attrNameLst>
                                          <p:attrName>style.visibility</p:attrName>
                                        </p:attrNameLst>
                                      </p:cBhvr>
                                      <p:to>
                                        <p:strVal val="visible"/>
                                      </p:to>
                                    </p:set>
                                    <p:animEffect transition="in" filter="wipe(left)">
                                      <p:cBhvr>
                                        <p:cTn id="12" dur="500"/>
                                        <p:tgtEl>
                                          <p:spTgt spid="250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04">
                                            <p:txEl>
                                              <p:pRg st="0" end="0"/>
                                            </p:txEl>
                                          </p:spTgt>
                                        </p:tgtEl>
                                        <p:attrNameLst>
                                          <p:attrName>style.visibility</p:attrName>
                                        </p:attrNameLst>
                                      </p:cBhvr>
                                      <p:to>
                                        <p:strVal val="visible"/>
                                      </p:to>
                                    </p:set>
                                    <p:animEffect transition="in" filter="wipe(left)">
                                      <p:cBhvr>
                                        <p:cTn id="15" dur="1000"/>
                                        <p:tgtEl>
                                          <p:spTgt spid="250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90">
                                            <p:txEl>
                                              <p:pRg st="0" end="0"/>
                                            </p:txEl>
                                          </p:spTgt>
                                        </p:tgtEl>
                                        <p:attrNameLst>
                                          <p:attrName>style.visibility</p:attrName>
                                        </p:attrNameLst>
                                      </p:cBhvr>
                                      <p:to>
                                        <p:strVal val="visible"/>
                                      </p:to>
                                    </p:set>
                                    <p:animEffect transition="in" filter="wipe(left)">
                                      <p:cBhvr>
                                        <p:cTn id="18" dur="1000"/>
                                        <p:tgtEl>
                                          <p:spTgt spid="259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left)">
                                      <p:cBhvr>
                                        <p:cTn id="28" dur="1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0" grpId="0"/>
      <p:bldP spid="2504" grpId="0" build="p"/>
      <p:bldP spid="259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sp>
        <p:nvSpPr>
          <p:cNvPr id="2504" name="Google Shape;2504;p45"/>
          <p:cNvSpPr txBox="1">
            <a:spLocks noGrp="1"/>
          </p:cNvSpPr>
          <p:nvPr>
            <p:ph type="subTitle" idx="5"/>
          </p:nvPr>
        </p:nvSpPr>
        <p:spPr>
          <a:xfrm>
            <a:off x="1947854" y="1008174"/>
            <a:ext cx="3601607" cy="505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2000" b="0" dirty="0">
                <a:solidFill>
                  <a:schemeClr val="accent1">
                    <a:lumMod val="75000"/>
                  </a:schemeClr>
                </a:solidFill>
                <a:latin typeface="Times New Roman" panose="02020603050405020304" charset="0"/>
                <a:cs typeface="Times New Roman" panose="02020603050405020304" charset="0"/>
              </a:rPr>
              <a:t>Nhà trường và phụ huynh</a:t>
            </a:r>
            <a:r>
              <a:rPr lang="vi-VN" sz="2000" b="0" dirty="0">
                <a:solidFill>
                  <a:schemeClr val="accent1">
                    <a:lumMod val="75000"/>
                  </a:schemeClr>
                </a:solidFill>
                <a:latin typeface="Arial" panose="020B0604020202020204" pitchFamily="34" charset="0"/>
                <a:cs typeface="Arial" panose="020B0604020202020204" pitchFamily="34" charset="0"/>
              </a:rPr>
              <a:t> </a:t>
            </a:r>
            <a:endParaRPr sz="2000" b="0" dirty="0">
              <a:solidFill>
                <a:schemeClr val="accent1">
                  <a:lumMod val="75000"/>
                </a:schemeClr>
              </a:solidFill>
              <a:latin typeface="Arial" panose="020B0604020202020204" pitchFamily="34" charset="0"/>
              <a:cs typeface="Arial" panose="020B0604020202020204" pitchFamily="34" charset="0"/>
            </a:endParaRPr>
          </a:p>
        </p:txBody>
      </p:sp>
      <p:grpSp>
        <p:nvGrpSpPr>
          <p:cNvPr id="2508" name="Google Shape;2508;p45"/>
          <p:cNvGrpSpPr/>
          <p:nvPr/>
        </p:nvGrpSpPr>
        <p:grpSpPr>
          <a:xfrm>
            <a:off x="1439449" y="1148691"/>
            <a:ext cx="415323" cy="613476"/>
            <a:chOff x="3644858" y="3153531"/>
            <a:chExt cx="362398" cy="535301"/>
          </a:xfrm>
        </p:grpSpPr>
        <p:sp>
          <p:nvSpPr>
            <p:cNvPr id="2509" name="Google Shape;2509;p45"/>
            <p:cNvSpPr/>
            <p:nvPr/>
          </p:nvSpPr>
          <p:spPr>
            <a:xfrm>
              <a:off x="3673564" y="3226869"/>
              <a:ext cx="333692" cy="461963"/>
            </a:xfrm>
            <a:custGeom>
              <a:avLst/>
              <a:gdLst/>
              <a:ahLst/>
              <a:cxnLst/>
              <a:rect l="l" t="t" r="r" b="b"/>
              <a:pathLst>
                <a:path w="11985" h="16592" extrusionOk="0">
                  <a:moveTo>
                    <a:pt x="4587" y="0"/>
                  </a:moveTo>
                  <a:lnTo>
                    <a:pt x="0" y="4586"/>
                  </a:lnTo>
                  <a:lnTo>
                    <a:pt x="0" y="16058"/>
                  </a:lnTo>
                  <a:cubicBezTo>
                    <a:pt x="0" y="16352"/>
                    <a:pt x="239" y="16591"/>
                    <a:pt x="534" y="16591"/>
                  </a:cubicBezTo>
                  <a:lnTo>
                    <a:pt x="11450" y="16591"/>
                  </a:lnTo>
                  <a:cubicBezTo>
                    <a:pt x="11745" y="16591"/>
                    <a:pt x="11984" y="16352"/>
                    <a:pt x="11984" y="16058"/>
                  </a:cubicBezTo>
                  <a:lnTo>
                    <a:pt x="11984" y="533"/>
                  </a:lnTo>
                  <a:cubicBezTo>
                    <a:pt x="11984" y="239"/>
                    <a:pt x="11745" y="0"/>
                    <a:pt x="11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0" name="Google Shape;2510;p45"/>
            <p:cNvSpPr/>
            <p:nvPr/>
          </p:nvSpPr>
          <p:spPr>
            <a:xfrm>
              <a:off x="3644858" y="3199221"/>
              <a:ext cx="333665" cy="461963"/>
            </a:xfrm>
            <a:custGeom>
              <a:avLst/>
              <a:gdLst/>
              <a:ahLst/>
              <a:cxnLst/>
              <a:rect l="l" t="t" r="r" b="b"/>
              <a:pathLst>
                <a:path w="11984" h="16592" extrusionOk="0">
                  <a:moveTo>
                    <a:pt x="4586" y="0"/>
                  </a:moveTo>
                  <a:lnTo>
                    <a:pt x="0" y="4586"/>
                  </a:lnTo>
                  <a:lnTo>
                    <a:pt x="0" y="16058"/>
                  </a:lnTo>
                  <a:cubicBezTo>
                    <a:pt x="0" y="16352"/>
                    <a:pt x="240" y="16591"/>
                    <a:pt x="533" y="16591"/>
                  </a:cubicBezTo>
                  <a:lnTo>
                    <a:pt x="11451" y="16591"/>
                  </a:lnTo>
                  <a:cubicBezTo>
                    <a:pt x="11744" y="16591"/>
                    <a:pt x="11984" y="16352"/>
                    <a:pt x="11984" y="16058"/>
                  </a:cubicBezTo>
                  <a:lnTo>
                    <a:pt x="11984" y="533"/>
                  </a:lnTo>
                  <a:cubicBezTo>
                    <a:pt x="11984" y="240"/>
                    <a:pt x="11744" y="0"/>
                    <a:pt x="11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1" name="Google Shape;2511;p45"/>
            <p:cNvSpPr/>
            <p:nvPr/>
          </p:nvSpPr>
          <p:spPr>
            <a:xfrm>
              <a:off x="3702548" y="3355336"/>
              <a:ext cx="75147" cy="51035"/>
            </a:xfrm>
            <a:custGeom>
              <a:avLst/>
              <a:gdLst/>
              <a:ahLst/>
              <a:cxnLst/>
              <a:rect l="l" t="t" r="r" b="b"/>
              <a:pathLst>
                <a:path w="2699" h="1833" extrusionOk="0">
                  <a:moveTo>
                    <a:pt x="1350" y="0"/>
                  </a:moveTo>
                  <a:cubicBezTo>
                    <a:pt x="604" y="0"/>
                    <a:pt x="1" y="604"/>
                    <a:pt x="1" y="1349"/>
                  </a:cubicBezTo>
                  <a:lnTo>
                    <a:pt x="1" y="1638"/>
                  </a:lnTo>
                  <a:cubicBezTo>
                    <a:pt x="1" y="1745"/>
                    <a:pt x="87" y="1832"/>
                    <a:pt x="195" y="1832"/>
                  </a:cubicBezTo>
                  <a:lnTo>
                    <a:pt x="2506" y="1832"/>
                  </a:lnTo>
                  <a:cubicBezTo>
                    <a:pt x="2612" y="1832"/>
                    <a:pt x="2699" y="1745"/>
                    <a:pt x="2699" y="1638"/>
                  </a:cubicBezTo>
                  <a:lnTo>
                    <a:pt x="2699" y="1349"/>
                  </a:lnTo>
                  <a:cubicBezTo>
                    <a:pt x="2699" y="604"/>
                    <a:pt x="2095" y="0"/>
                    <a:pt x="1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2" name="Google Shape;2512;p45"/>
            <p:cNvSpPr/>
            <p:nvPr/>
          </p:nvSpPr>
          <p:spPr>
            <a:xfrm>
              <a:off x="3714326" y="3306500"/>
              <a:ext cx="51620" cy="55045"/>
            </a:xfrm>
            <a:custGeom>
              <a:avLst/>
              <a:gdLst/>
              <a:ahLst/>
              <a:cxnLst/>
              <a:rect l="l" t="t" r="r" b="b"/>
              <a:pathLst>
                <a:path w="1854" h="1977" extrusionOk="0">
                  <a:moveTo>
                    <a:pt x="927" y="0"/>
                  </a:moveTo>
                  <a:cubicBezTo>
                    <a:pt x="416" y="0"/>
                    <a:pt x="1" y="442"/>
                    <a:pt x="1" y="988"/>
                  </a:cubicBezTo>
                  <a:cubicBezTo>
                    <a:pt x="1" y="1533"/>
                    <a:pt x="416" y="1976"/>
                    <a:pt x="927" y="1976"/>
                  </a:cubicBezTo>
                  <a:cubicBezTo>
                    <a:pt x="1439" y="1976"/>
                    <a:pt x="1854" y="1533"/>
                    <a:pt x="1854" y="988"/>
                  </a:cubicBezTo>
                  <a:cubicBezTo>
                    <a:pt x="1854" y="442"/>
                    <a:pt x="1439" y="0"/>
                    <a:pt x="9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3" name="Google Shape;2513;p45"/>
            <p:cNvSpPr/>
            <p:nvPr/>
          </p:nvSpPr>
          <p:spPr>
            <a:xfrm>
              <a:off x="3644858" y="3199221"/>
              <a:ext cx="127714" cy="127714"/>
            </a:xfrm>
            <a:custGeom>
              <a:avLst/>
              <a:gdLst/>
              <a:ahLst/>
              <a:cxnLst/>
              <a:rect l="l" t="t" r="r" b="b"/>
              <a:pathLst>
                <a:path w="4587" h="4587" extrusionOk="0">
                  <a:moveTo>
                    <a:pt x="4586" y="0"/>
                  </a:moveTo>
                  <a:lnTo>
                    <a:pt x="0" y="4586"/>
                  </a:lnTo>
                  <a:lnTo>
                    <a:pt x="4053" y="4586"/>
                  </a:lnTo>
                  <a:cubicBezTo>
                    <a:pt x="4349" y="4586"/>
                    <a:pt x="4586" y="4347"/>
                    <a:pt x="4586" y="4053"/>
                  </a:cubicBezTo>
                  <a:lnTo>
                    <a:pt x="4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4" name="Google Shape;2514;p45"/>
            <p:cNvSpPr/>
            <p:nvPr/>
          </p:nvSpPr>
          <p:spPr>
            <a:xfrm>
              <a:off x="3864121" y="3153531"/>
              <a:ext cx="84391" cy="146646"/>
            </a:xfrm>
            <a:custGeom>
              <a:avLst/>
              <a:gdLst/>
              <a:ahLst/>
              <a:cxnLst/>
              <a:rect l="l" t="t" r="r" b="b"/>
              <a:pathLst>
                <a:path w="3031" h="5267" extrusionOk="0">
                  <a:moveTo>
                    <a:pt x="1514" y="1"/>
                  </a:moveTo>
                  <a:cubicBezTo>
                    <a:pt x="1503" y="1"/>
                    <a:pt x="1491" y="1"/>
                    <a:pt x="1479" y="1"/>
                  </a:cubicBezTo>
                  <a:cubicBezTo>
                    <a:pt x="652" y="21"/>
                    <a:pt x="1" y="717"/>
                    <a:pt x="1" y="1544"/>
                  </a:cubicBezTo>
                  <a:lnTo>
                    <a:pt x="1" y="1641"/>
                  </a:lnTo>
                  <a:lnTo>
                    <a:pt x="924" y="1641"/>
                  </a:lnTo>
                  <a:lnTo>
                    <a:pt x="924" y="1516"/>
                  </a:lnTo>
                  <a:cubicBezTo>
                    <a:pt x="924" y="1190"/>
                    <a:pt x="1189" y="925"/>
                    <a:pt x="1515" y="925"/>
                  </a:cubicBezTo>
                  <a:cubicBezTo>
                    <a:pt x="1525" y="925"/>
                    <a:pt x="1535" y="925"/>
                    <a:pt x="1545" y="926"/>
                  </a:cubicBezTo>
                  <a:cubicBezTo>
                    <a:pt x="1863" y="941"/>
                    <a:pt x="2107" y="1215"/>
                    <a:pt x="2107" y="1533"/>
                  </a:cubicBezTo>
                  <a:lnTo>
                    <a:pt x="2107" y="3973"/>
                  </a:lnTo>
                  <a:cubicBezTo>
                    <a:pt x="2107" y="4177"/>
                    <a:pt x="1941" y="4344"/>
                    <a:pt x="1737" y="4344"/>
                  </a:cubicBezTo>
                  <a:cubicBezTo>
                    <a:pt x="1729" y="4344"/>
                    <a:pt x="1720" y="4344"/>
                    <a:pt x="1712" y="4343"/>
                  </a:cubicBezTo>
                  <a:cubicBezTo>
                    <a:pt x="1516" y="4330"/>
                    <a:pt x="1368" y="4158"/>
                    <a:pt x="1368" y="3961"/>
                  </a:cubicBezTo>
                  <a:lnTo>
                    <a:pt x="1368" y="3036"/>
                  </a:lnTo>
                  <a:cubicBezTo>
                    <a:pt x="1368" y="2832"/>
                    <a:pt x="1202" y="2666"/>
                    <a:pt x="998" y="2666"/>
                  </a:cubicBezTo>
                  <a:lnTo>
                    <a:pt x="813" y="2666"/>
                  </a:lnTo>
                  <a:cubicBezTo>
                    <a:pt x="609" y="2666"/>
                    <a:pt x="443" y="2832"/>
                    <a:pt x="443" y="3036"/>
                  </a:cubicBezTo>
                  <a:lnTo>
                    <a:pt x="443" y="3949"/>
                  </a:lnTo>
                  <a:cubicBezTo>
                    <a:pt x="443" y="4655"/>
                    <a:pt x="1000" y="5250"/>
                    <a:pt x="1706" y="5266"/>
                  </a:cubicBezTo>
                  <a:cubicBezTo>
                    <a:pt x="1716" y="5266"/>
                    <a:pt x="1726" y="5267"/>
                    <a:pt x="1737" y="5267"/>
                  </a:cubicBezTo>
                  <a:cubicBezTo>
                    <a:pt x="2450" y="5267"/>
                    <a:pt x="3030" y="4688"/>
                    <a:pt x="3030" y="3973"/>
                  </a:cubicBezTo>
                  <a:lnTo>
                    <a:pt x="3030" y="1516"/>
                  </a:lnTo>
                  <a:cubicBezTo>
                    <a:pt x="3030" y="680"/>
                    <a:pt x="2350" y="1"/>
                    <a:pt x="1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5" name="Google Shape;2515;p45"/>
            <p:cNvSpPr/>
            <p:nvPr/>
          </p:nvSpPr>
          <p:spPr>
            <a:xfrm>
              <a:off x="3695838" y="3430819"/>
              <a:ext cx="89931" cy="16176"/>
            </a:xfrm>
            <a:custGeom>
              <a:avLst/>
              <a:gdLst/>
              <a:ahLst/>
              <a:cxnLst/>
              <a:rect l="l" t="t" r="r" b="b"/>
              <a:pathLst>
                <a:path w="3230" h="581" extrusionOk="0">
                  <a:moveTo>
                    <a:pt x="290" y="0"/>
                  </a:moveTo>
                  <a:cubicBezTo>
                    <a:pt x="129" y="0"/>
                    <a:pt x="0" y="130"/>
                    <a:pt x="0" y="291"/>
                  </a:cubicBezTo>
                  <a:cubicBezTo>
                    <a:pt x="0" y="450"/>
                    <a:pt x="129" y="581"/>
                    <a:pt x="290" y="581"/>
                  </a:cubicBezTo>
                  <a:lnTo>
                    <a:pt x="2940" y="581"/>
                  </a:lnTo>
                  <a:cubicBezTo>
                    <a:pt x="3101" y="581"/>
                    <a:pt x="3230" y="450"/>
                    <a:pt x="3230" y="291"/>
                  </a:cubicBezTo>
                  <a:cubicBezTo>
                    <a:pt x="3230" y="130"/>
                    <a:pt x="3101" y="0"/>
                    <a:pt x="2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6" name="Google Shape;2516;p45"/>
            <p:cNvSpPr/>
            <p:nvPr/>
          </p:nvSpPr>
          <p:spPr>
            <a:xfrm>
              <a:off x="3695838" y="3458550"/>
              <a:ext cx="161960" cy="16176"/>
            </a:xfrm>
            <a:custGeom>
              <a:avLst/>
              <a:gdLst/>
              <a:ahLst/>
              <a:cxnLst/>
              <a:rect l="l" t="t" r="r" b="b"/>
              <a:pathLst>
                <a:path w="5817" h="581" extrusionOk="0">
                  <a:moveTo>
                    <a:pt x="290" y="1"/>
                  </a:moveTo>
                  <a:cubicBezTo>
                    <a:pt x="129" y="1"/>
                    <a:pt x="0" y="130"/>
                    <a:pt x="0" y="291"/>
                  </a:cubicBezTo>
                  <a:cubicBezTo>
                    <a:pt x="0" y="451"/>
                    <a:pt x="129" y="580"/>
                    <a:pt x="290" y="580"/>
                  </a:cubicBezTo>
                  <a:lnTo>
                    <a:pt x="5528" y="580"/>
                  </a:lnTo>
                  <a:cubicBezTo>
                    <a:pt x="5687" y="580"/>
                    <a:pt x="5817" y="451"/>
                    <a:pt x="5817" y="291"/>
                  </a:cubicBezTo>
                  <a:cubicBezTo>
                    <a:pt x="5817" y="130"/>
                    <a:pt x="5687" y="1"/>
                    <a:pt x="5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7" name="Google Shape;2517;p45"/>
            <p:cNvSpPr/>
            <p:nvPr/>
          </p:nvSpPr>
          <p:spPr>
            <a:xfrm>
              <a:off x="3695838" y="3501345"/>
              <a:ext cx="246879" cy="16149"/>
            </a:xfrm>
            <a:custGeom>
              <a:avLst/>
              <a:gdLst/>
              <a:ahLst/>
              <a:cxnLst/>
              <a:rect l="l" t="t" r="r" b="b"/>
              <a:pathLst>
                <a:path w="8867" h="580" extrusionOk="0">
                  <a:moveTo>
                    <a:pt x="290" y="1"/>
                  </a:moveTo>
                  <a:cubicBezTo>
                    <a:pt x="129" y="1"/>
                    <a:pt x="0" y="130"/>
                    <a:pt x="0" y="291"/>
                  </a:cubicBezTo>
                  <a:cubicBezTo>
                    <a:pt x="0" y="451"/>
                    <a:pt x="129" y="580"/>
                    <a:pt x="290" y="580"/>
                  </a:cubicBezTo>
                  <a:lnTo>
                    <a:pt x="8577" y="580"/>
                  </a:lnTo>
                  <a:cubicBezTo>
                    <a:pt x="8736" y="580"/>
                    <a:pt x="8867" y="451"/>
                    <a:pt x="8867" y="291"/>
                  </a:cubicBezTo>
                  <a:cubicBezTo>
                    <a:pt x="8867" y="130"/>
                    <a:pt x="8736" y="1"/>
                    <a:pt x="8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8" name="Google Shape;2518;p45"/>
            <p:cNvSpPr/>
            <p:nvPr/>
          </p:nvSpPr>
          <p:spPr>
            <a:xfrm>
              <a:off x="3695838" y="3529104"/>
              <a:ext cx="246879" cy="16149"/>
            </a:xfrm>
            <a:custGeom>
              <a:avLst/>
              <a:gdLst/>
              <a:ahLst/>
              <a:cxnLst/>
              <a:rect l="l" t="t" r="r" b="b"/>
              <a:pathLst>
                <a:path w="8867" h="580" extrusionOk="0">
                  <a:moveTo>
                    <a:pt x="290" y="0"/>
                  </a:moveTo>
                  <a:cubicBezTo>
                    <a:pt x="129" y="0"/>
                    <a:pt x="0" y="129"/>
                    <a:pt x="0" y="290"/>
                  </a:cubicBezTo>
                  <a:cubicBezTo>
                    <a:pt x="0" y="450"/>
                    <a:pt x="129" y="579"/>
                    <a:pt x="290" y="579"/>
                  </a:cubicBezTo>
                  <a:lnTo>
                    <a:pt x="8577" y="579"/>
                  </a:lnTo>
                  <a:cubicBezTo>
                    <a:pt x="8736" y="579"/>
                    <a:pt x="8867" y="450"/>
                    <a:pt x="8867" y="290"/>
                  </a:cubicBezTo>
                  <a:cubicBezTo>
                    <a:pt x="8867" y="129"/>
                    <a:pt x="8736" y="0"/>
                    <a:pt x="8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9" name="Google Shape;2519;p45"/>
            <p:cNvSpPr/>
            <p:nvPr/>
          </p:nvSpPr>
          <p:spPr>
            <a:xfrm>
              <a:off x="3695838" y="3556836"/>
              <a:ext cx="246879" cy="16149"/>
            </a:xfrm>
            <a:custGeom>
              <a:avLst/>
              <a:gdLst/>
              <a:ahLst/>
              <a:cxnLst/>
              <a:rect l="l" t="t" r="r" b="b"/>
              <a:pathLst>
                <a:path w="8867" h="580" extrusionOk="0">
                  <a:moveTo>
                    <a:pt x="290" y="1"/>
                  </a:moveTo>
                  <a:cubicBezTo>
                    <a:pt x="129" y="1"/>
                    <a:pt x="0" y="130"/>
                    <a:pt x="0" y="290"/>
                  </a:cubicBezTo>
                  <a:cubicBezTo>
                    <a:pt x="0" y="451"/>
                    <a:pt x="129" y="580"/>
                    <a:pt x="290" y="580"/>
                  </a:cubicBezTo>
                  <a:lnTo>
                    <a:pt x="8577" y="580"/>
                  </a:lnTo>
                  <a:cubicBezTo>
                    <a:pt x="8736" y="580"/>
                    <a:pt x="8867" y="451"/>
                    <a:pt x="8867" y="290"/>
                  </a:cubicBezTo>
                  <a:cubicBezTo>
                    <a:pt x="8867" y="130"/>
                    <a:pt x="8736" y="1"/>
                    <a:pt x="8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0" name="Google Shape;2520;p45"/>
            <p:cNvSpPr/>
            <p:nvPr/>
          </p:nvSpPr>
          <p:spPr>
            <a:xfrm>
              <a:off x="3864232" y="3605951"/>
              <a:ext cx="55128" cy="16176"/>
            </a:xfrm>
            <a:custGeom>
              <a:avLst/>
              <a:gdLst/>
              <a:ahLst/>
              <a:cxnLst/>
              <a:rect l="l" t="t" r="r" b="b"/>
              <a:pathLst>
                <a:path w="1980" h="581" extrusionOk="0">
                  <a:moveTo>
                    <a:pt x="291" y="0"/>
                  </a:moveTo>
                  <a:cubicBezTo>
                    <a:pt x="130" y="0"/>
                    <a:pt x="0" y="129"/>
                    <a:pt x="0" y="290"/>
                  </a:cubicBezTo>
                  <a:cubicBezTo>
                    <a:pt x="0" y="450"/>
                    <a:pt x="130" y="581"/>
                    <a:pt x="291" y="581"/>
                  </a:cubicBezTo>
                  <a:lnTo>
                    <a:pt x="1690" y="581"/>
                  </a:lnTo>
                  <a:cubicBezTo>
                    <a:pt x="1849" y="581"/>
                    <a:pt x="1980" y="450"/>
                    <a:pt x="1980" y="290"/>
                  </a:cubicBezTo>
                  <a:cubicBezTo>
                    <a:pt x="1980" y="129"/>
                    <a:pt x="1849" y="0"/>
                    <a:pt x="16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1" name="Google Shape;2521;p45"/>
            <p:cNvSpPr/>
            <p:nvPr/>
          </p:nvSpPr>
          <p:spPr>
            <a:xfrm>
              <a:off x="3888511" y="3398242"/>
              <a:ext cx="48836" cy="16204"/>
            </a:xfrm>
            <a:custGeom>
              <a:avLst/>
              <a:gdLst/>
              <a:ahLst/>
              <a:cxnLst/>
              <a:rect l="l" t="t" r="r" b="b"/>
              <a:pathLst>
                <a:path w="1754" h="582" extrusionOk="0">
                  <a:moveTo>
                    <a:pt x="291" y="1"/>
                  </a:moveTo>
                  <a:cubicBezTo>
                    <a:pt x="131" y="1"/>
                    <a:pt x="0" y="130"/>
                    <a:pt x="0" y="291"/>
                  </a:cubicBezTo>
                  <a:cubicBezTo>
                    <a:pt x="0" y="451"/>
                    <a:pt x="131" y="581"/>
                    <a:pt x="291" y="581"/>
                  </a:cubicBezTo>
                  <a:lnTo>
                    <a:pt x="1463" y="581"/>
                  </a:lnTo>
                  <a:cubicBezTo>
                    <a:pt x="1623" y="581"/>
                    <a:pt x="1753" y="451"/>
                    <a:pt x="1753" y="291"/>
                  </a:cubicBezTo>
                  <a:cubicBezTo>
                    <a:pt x="1753" y="130"/>
                    <a:pt x="1623"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2" name="Google Shape;2522;p45"/>
            <p:cNvSpPr/>
            <p:nvPr/>
          </p:nvSpPr>
          <p:spPr>
            <a:xfrm>
              <a:off x="3888511" y="3369592"/>
              <a:ext cx="48836" cy="16176"/>
            </a:xfrm>
            <a:custGeom>
              <a:avLst/>
              <a:gdLst/>
              <a:ahLst/>
              <a:cxnLst/>
              <a:rect l="l" t="t" r="r" b="b"/>
              <a:pathLst>
                <a:path w="1754" h="581" extrusionOk="0">
                  <a:moveTo>
                    <a:pt x="291" y="0"/>
                  </a:moveTo>
                  <a:cubicBezTo>
                    <a:pt x="131" y="0"/>
                    <a:pt x="0" y="130"/>
                    <a:pt x="0" y="291"/>
                  </a:cubicBezTo>
                  <a:cubicBezTo>
                    <a:pt x="0" y="450"/>
                    <a:pt x="131" y="581"/>
                    <a:pt x="291" y="581"/>
                  </a:cubicBezTo>
                  <a:lnTo>
                    <a:pt x="1463" y="581"/>
                  </a:lnTo>
                  <a:cubicBezTo>
                    <a:pt x="1623" y="581"/>
                    <a:pt x="1753" y="450"/>
                    <a:pt x="1753" y="291"/>
                  </a:cubicBezTo>
                  <a:cubicBezTo>
                    <a:pt x="1753" y="130"/>
                    <a:pt x="1623"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3" name="Google Shape;2523;p45"/>
            <p:cNvSpPr/>
            <p:nvPr/>
          </p:nvSpPr>
          <p:spPr>
            <a:xfrm>
              <a:off x="3888511" y="3340941"/>
              <a:ext cx="48836" cy="16176"/>
            </a:xfrm>
            <a:custGeom>
              <a:avLst/>
              <a:gdLst/>
              <a:ahLst/>
              <a:cxnLst/>
              <a:rect l="l" t="t" r="r" b="b"/>
              <a:pathLst>
                <a:path w="1754" h="581" extrusionOk="0">
                  <a:moveTo>
                    <a:pt x="291" y="0"/>
                  </a:moveTo>
                  <a:cubicBezTo>
                    <a:pt x="131" y="0"/>
                    <a:pt x="0" y="131"/>
                    <a:pt x="0" y="290"/>
                  </a:cubicBezTo>
                  <a:cubicBezTo>
                    <a:pt x="0" y="450"/>
                    <a:pt x="131" y="581"/>
                    <a:pt x="291" y="581"/>
                  </a:cubicBezTo>
                  <a:lnTo>
                    <a:pt x="1463" y="581"/>
                  </a:lnTo>
                  <a:cubicBezTo>
                    <a:pt x="1623" y="581"/>
                    <a:pt x="1753" y="450"/>
                    <a:pt x="1753" y="290"/>
                  </a:cubicBezTo>
                  <a:cubicBezTo>
                    <a:pt x="1753" y="131"/>
                    <a:pt x="1623"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573" name="Google Shape;2573;p45"/>
          <p:cNvSpPr/>
          <p:nvPr/>
        </p:nvSpPr>
        <p:spPr>
          <a:xfrm>
            <a:off x="494673" y="4391499"/>
            <a:ext cx="1167736" cy="454078"/>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4" name="Google Shape;2574;p45"/>
          <p:cNvSpPr/>
          <p:nvPr/>
        </p:nvSpPr>
        <p:spPr>
          <a:xfrm>
            <a:off x="8027866" y="880493"/>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2575" name="Google Shape;2575;p45"/>
          <p:cNvGrpSpPr/>
          <p:nvPr/>
        </p:nvGrpSpPr>
        <p:grpSpPr>
          <a:xfrm rot="-447293">
            <a:off x="8142889" y="58745"/>
            <a:ext cx="878501" cy="1830261"/>
            <a:chOff x="503795" y="323625"/>
            <a:chExt cx="502785" cy="1047439"/>
          </a:xfrm>
        </p:grpSpPr>
        <p:sp>
          <p:nvSpPr>
            <p:cNvPr id="2576" name="Google Shape;2576;p45"/>
            <p:cNvSpPr/>
            <p:nvPr/>
          </p:nvSpPr>
          <p:spPr>
            <a:xfrm>
              <a:off x="674039" y="389120"/>
              <a:ext cx="173925" cy="283742"/>
            </a:xfrm>
            <a:custGeom>
              <a:avLst/>
              <a:gdLst/>
              <a:ahLst/>
              <a:cxnLst/>
              <a:rect l="l" t="t" r="r" b="b"/>
              <a:pathLst>
                <a:path w="3261" h="5320" extrusionOk="0">
                  <a:moveTo>
                    <a:pt x="610" y="1"/>
                  </a:moveTo>
                  <a:cubicBezTo>
                    <a:pt x="438" y="1"/>
                    <a:pt x="238" y="35"/>
                    <a:pt x="0" y="105"/>
                  </a:cubicBezTo>
                  <a:lnTo>
                    <a:pt x="220" y="665"/>
                  </a:lnTo>
                  <a:cubicBezTo>
                    <a:pt x="279" y="654"/>
                    <a:pt x="343" y="647"/>
                    <a:pt x="411" y="647"/>
                  </a:cubicBezTo>
                  <a:cubicBezTo>
                    <a:pt x="687" y="647"/>
                    <a:pt x="1017" y="768"/>
                    <a:pt x="1211" y="1262"/>
                  </a:cubicBezTo>
                  <a:lnTo>
                    <a:pt x="2513" y="4590"/>
                  </a:lnTo>
                  <a:cubicBezTo>
                    <a:pt x="2727" y="5136"/>
                    <a:pt x="2906" y="5320"/>
                    <a:pt x="3030" y="5320"/>
                  </a:cubicBezTo>
                  <a:cubicBezTo>
                    <a:pt x="3196" y="5320"/>
                    <a:pt x="3260" y="4986"/>
                    <a:pt x="3169" y="4753"/>
                  </a:cubicBezTo>
                  <a:lnTo>
                    <a:pt x="1774" y="1189"/>
                  </a:lnTo>
                  <a:cubicBezTo>
                    <a:pt x="1470" y="411"/>
                    <a:pt x="1207" y="1"/>
                    <a:pt x="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7" name="Google Shape;2577;p45"/>
            <p:cNvSpPr/>
            <p:nvPr/>
          </p:nvSpPr>
          <p:spPr>
            <a:xfrm>
              <a:off x="515529" y="323625"/>
              <a:ext cx="92803" cy="61655"/>
            </a:xfrm>
            <a:custGeom>
              <a:avLst/>
              <a:gdLst/>
              <a:ahLst/>
              <a:cxnLst/>
              <a:rect l="l" t="t" r="r" b="b"/>
              <a:pathLst>
                <a:path w="1740" h="1156" extrusionOk="0">
                  <a:moveTo>
                    <a:pt x="1159" y="1"/>
                  </a:moveTo>
                  <a:cubicBezTo>
                    <a:pt x="996" y="1"/>
                    <a:pt x="799" y="65"/>
                    <a:pt x="550" y="188"/>
                  </a:cubicBezTo>
                  <a:cubicBezTo>
                    <a:pt x="1" y="459"/>
                    <a:pt x="48" y="741"/>
                    <a:pt x="206" y="1156"/>
                  </a:cubicBezTo>
                  <a:cubicBezTo>
                    <a:pt x="396" y="993"/>
                    <a:pt x="686" y="835"/>
                    <a:pt x="1112" y="663"/>
                  </a:cubicBezTo>
                  <a:cubicBezTo>
                    <a:pt x="1330" y="574"/>
                    <a:pt x="1541" y="516"/>
                    <a:pt x="1739" y="498"/>
                  </a:cubicBezTo>
                  <a:cubicBezTo>
                    <a:pt x="1586" y="158"/>
                    <a:pt x="1414"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8" name="Google Shape;2578;p45"/>
            <p:cNvSpPr/>
            <p:nvPr/>
          </p:nvSpPr>
          <p:spPr>
            <a:xfrm>
              <a:off x="907004" y="1293995"/>
              <a:ext cx="99576" cy="77069"/>
            </a:xfrm>
            <a:custGeom>
              <a:avLst/>
              <a:gdLst/>
              <a:ahLst/>
              <a:cxnLst/>
              <a:rect l="l" t="t" r="r" b="b"/>
              <a:pathLst>
                <a:path w="1867" h="1445" extrusionOk="0">
                  <a:moveTo>
                    <a:pt x="1560" y="0"/>
                  </a:moveTo>
                  <a:cubicBezTo>
                    <a:pt x="1461" y="264"/>
                    <a:pt x="1218" y="465"/>
                    <a:pt x="779" y="636"/>
                  </a:cubicBezTo>
                  <a:cubicBezTo>
                    <a:pt x="582" y="713"/>
                    <a:pt x="415" y="754"/>
                    <a:pt x="269" y="754"/>
                  </a:cubicBezTo>
                  <a:cubicBezTo>
                    <a:pt x="172" y="754"/>
                    <a:pt x="83" y="736"/>
                    <a:pt x="1" y="698"/>
                  </a:cubicBezTo>
                  <a:lnTo>
                    <a:pt x="1" y="698"/>
                  </a:lnTo>
                  <a:cubicBezTo>
                    <a:pt x="24" y="764"/>
                    <a:pt x="63" y="847"/>
                    <a:pt x="128" y="948"/>
                  </a:cubicBezTo>
                  <a:cubicBezTo>
                    <a:pt x="281" y="1288"/>
                    <a:pt x="453" y="1445"/>
                    <a:pt x="708" y="1445"/>
                  </a:cubicBezTo>
                  <a:cubicBezTo>
                    <a:pt x="871" y="1445"/>
                    <a:pt x="1069" y="1380"/>
                    <a:pt x="1317" y="1258"/>
                  </a:cubicBezTo>
                  <a:cubicBezTo>
                    <a:pt x="1867" y="987"/>
                    <a:pt x="1819" y="704"/>
                    <a:pt x="1661" y="289"/>
                  </a:cubicBezTo>
                  <a:cubicBezTo>
                    <a:pt x="1647" y="224"/>
                    <a:pt x="1606" y="112"/>
                    <a:pt x="1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9" name="Google Shape;2579;p45"/>
            <p:cNvSpPr/>
            <p:nvPr/>
          </p:nvSpPr>
          <p:spPr>
            <a:xfrm>
              <a:off x="507422" y="350452"/>
              <a:ext cx="283689" cy="403639"/>
            </a:xfrm>
            <a:custGeom>
              <a:avLst/>
              <a:gdLst/>
              <a:ahLst/>
              <a:cxnLst/>
              <a:rect l="l" t="t" r="r" b="b"/>
              <a:pathLst>
                <a:path w="5319" h="7568" extrusionOk="0">
                  <a:moveTo>
                    <a:pt x="2026" y="1"/>
                  </a:moveTo>
                  <a:cubicBezTo>
                    <a:pt x="1433" y="1"/>
                    <a:pt x="762" y="340"/>
                    <a:pt x="358" y="653"/>
                  </a:cubicBezTo>
                  <a:cubicBezTo>
                    <a:pt x="16" y="945"/>
                    <a:pt x="0" y="1255"/>
                    <a:pt x="117" y="1700"/>
                  </a:cubicBezTo>
                  <a:cubicBezTo>
                    <a:pt x="138" y="1788"/>
                    <a:pt x="167" y="1882"/>
                    <a:pt x="200" y="1983"/>
                  </a:cubicBezTo>
                  <a:cubicBezTo>
                    <a:pt x="211" y="2017"/>
                    <a:pt x="222" y="2052"/>
                    <a:pt x="234" y="2090"/>
                  </a:cubicBezTo>
                  <a:cubicBezTo>
                    <a:pt x="353" y="2359"/>
                    <a:pt x="488" y="2715"/>
                    <a:pt x="635" y="3116"/>
                  </a:cubicBezTo>
                  <a:cubicBezTo>
                    <a:pt x="686" y="3254"/>
                    <a:pt x="736" y="3398"/>
                    <a:pt x="792" y="3543"/>
                  </a:cubicBezTo>
                  <a:cubicBezTo>
                    <a:pt x="1888" y="6341"/>
                    <a:pt x="2222" y="7434"/>
                    <a:pt x="3038" y="7551"/>
                  </a:cubicBezTo>
                  <a:cubicBezTo>
                    <a:pt x="3069" y="7562"/>
                    <a:pt x="3112" y="7568"/>
                    <a:pt x="3162" y="7568"/>
                  </a:cubicBezTo>
                  <a:cubicBezTo>
                    <a:pt x="3621" y="7568"/>
                    <a:pt x="4774" y="7143"/>
                    <a:pt x="5010" y="6812"/>
                  </a:cubicBezTo>
                  <a:cubicBezTo>
                    <a:pt x="5318" y="6437"/>
                    <a:pt x="5127" y="5944"/>
                    <a:pt x="4767" y="5028"/>
                  </a:cubicBezTo>
                  <a:lnTo>
                    <a:pt x="3121" y="823"/>
                  </a:lnTo>
                  <a:cubicBezTo>
                    <a:pt x="3091" y="727"/>
                    <a:pt x="3054" y="642"/>
                    <a:pt x="3011" y="566"/>
                  </a:cubicBezTo>
                  <a:cubicBezTo>
                    <a:pt x="2786" y="152"/>
                    <a:pt x="2423" y="1"/>
                    <a:pt x="2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0" name="Google Shape;2580;p45"/>
            <p:cNvSpPr/>
            <p:nvPr/>
          </p:nvSpPr>
          <p:spPr>
            <a:xfrm>
              <a:off x="518089" y="396373"/>
              <a:ext cx="188806" cy="143044"/>
            </a:xfrm>
            <a:custGeom>
              <a:avLst/>
              <a:gdLst/>
              <a:ahLst/>
              <a:cxnLst/>
              <a:rect l="l" t="t" r="r" b="b"/>
              <a:pathLst>
                <a:path w="3540" h="2682" extrusionOk="0">
                  <a:moveTo>
                    <a:pt x="2937" y="1"/>
                  </a:moveTo>
                  <a:cubicBezTo>
                    <a:pt x="1923" y="288"/>
                    <a:pt x="927" y="628"/>
                    <a:pt x="0" y="1122"/>
                  </a:cubicBezTo>
                  <a:cubicBezTo>
                    <a:pt x="11" y="1156"/>
                    <a:pt x="22" y="1191"/>
                    <a:pt x="34" y="1229"/>
                  </a:cubicBezTo>
                  <a:cubicBezTo>
                    <a:pt x="153" y="1498"/>
                    <a:pt x="288" y="1854"/>
                    <a:pt x="435" y="2255"/>
                  </a:cubicBezTo>
                  <a:cubicBezTo>
                    <a:pt x="486" y="2393"/>
                    <a:pt x="537" y="2537"/>
                    <a:pt x="592" y="2682"/>
                  </a:cubicBezTo>
                  <a:cubicBezTo>
                    <a:pt x="1507" y="2156"/>
                    <a:pt x="2519" y="1821"/>
                    <a:pt x="3539" y="1539"/>
                  </a:cubicBezTo>
                  <a:lnTo>
                    <a:pt x="29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1" name="Google Shape;2581;p45"/>
            <p:cNvSpPr/>
            <p:nvPr/>
          </p:nvSpPr>
          <p:spPr>
            <a:xfrm>
              <a:off x="669399" y="713768"/>
              <a:ext cx="332384" cy="620446"/>
            </a:xfrm>
            <a:custGeom>
              <a:avLst/>
              <a:gdLst/>
              <a:ahLst/>
              <a:cxnLst/>
              <a:rect l="l" t="t" r="r" b="b"/>
              <a:pathLst>
                <a:path w="6232" h="11633" extrusionOk="0">
                  <a:moveTo>
                    <a:pt x="1973" y="0"/>
                  </a:moveTo>
                  <a:cubicBezTo>
                    <a:pt x="1828" y="178"/>
                    <a:pt x="1571" y="328"/>
                    <a:pt x="1167" y="486"/>
                  </a:cubicBezTo>
                  <a:cubicBezTo>
                    <a:pt x="700" y="668"/>
                    <a:pt x="387" y="753"/>
                    <a:pt x="153" y="753"/>
                  </a:cubicBezTo>
                  <a:cubicBezTo>
                    <a:pt x="98" y="753"/>
                    <a:pt x="48" y="748"/>
                    <a:pt x="1" y="739"/>
                  </a:cubicBezTo>
                  <a:lnTo>
                    <a:pt x="1" y="739"/>
                  </a:lnTo>
                  <a:lnTo>
                    <a:pt x="1982" y="5799"/>
                  </a:lnTo>
                  <a:cubicBezTo>
                    <a:pt x="3486" y="9642"/>
                    <a:pt x="3777" y="11271"/>
                    <a:pt x="4456" y="11577"/>
                  </a:cubicBezTo>
                  <a:cubicBezTo>
                    <a:pt x="4538" y="11615"/>
                    <a:pt x="4627" y="11633"/>
                    <a:pt x="4724" y="11633"/>
                  </a:cubicBezTo>
                  <a:cubicBezTo>
                    <a:pt x="4870" y="11633"/>
                    <a:pt x="5037" y="11592"/>
                    <a:pt x="5234" y="11515"/>
                  </a:cubicBezTo>
                  <a:cubicBezTo>
                    <a:pt x="5673" y="11344"/>
                    <a:pt x="5916" y="11143"/>
                    <a:pt x="6015" y="10879"/>
                  </a:cubicBezTo>
                  <a:cubicBezTo>
                    <a:pt x="6231" y="10307"/>
                    <a:pt x="5772" y="9431"/>
                    <a:pt x="5161" y="7870"/>
                  </a:cubicBezTo>
                  <a:cubicBezTo>
                    <a:pt x="4509" y="6204"/>
                    <a:pt x="2832" y="2098"/>
                    <a:pt x="19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2" name="Google Shape;2582;p45"/>
            <p:cNvSpPr/>
            <p:nvPr/>
          </p:nvSpPr>
          <p:spPr>
            <a:xfrm>
              <a:off x="579477" y="636966"/>
              <a:ext cx="184699" cy="125604"/>
            </a:xfrm>
            <a:custGeom>
              <a:avLst/>
              <a:gdLst/>
              <a:ahLst/>
              <a:cxnLst/>
              <a:rect l="l" t="t" r="r" b="b"/>
              <a:pathLst>
                <a:path w="3463" h="2355" extrusionOk="0">
                  <a:moveTo>
                    <a:pt x="183" y="0"/>
                  </a:moveTo>
                  <a:cubicBezTo>
                    <a:pt x="94" y="0"/>
                    <a:pt x="0" y="82"/>
                    <a:pt x="42" y="191"/>
                  </a:cubicBezTo>
                  <a:cubicBezTo>
                    <a:pt x="157" y="496"/>
                    <a:pt x="287" y="797"/>
                    <a:pt x="430" y="1089"/>
                  </a:cubicBezTo>
                  <a:cubicBezTo>
                    <a:pt x="568" y="1369"/>
                    <a:pt x="721" y="1648"/>
                    <a:pt x="926" y="1883"/>
                  </a:cubicBezTo>
                  <a:cubicBezTo>
                    <a:pt x="1116" y="2103"/>
                    <a:pt x="1343" y="2275"/>
                    <a:pt x="1633" y="2332"/>
                  </a:cubicBezTo>
                  <a:cubicBezTo>
                    <a:pt x="1712" y="2347"/>
                    <a:pt x="1792" y="2354"/>
                    <a:pt x="1871" y="2354"/>
                  </a:cubicBezTo>
                  <a:cubicBezTo>
                    <a:pt x="2047" y="2354"/>
                    <a:pt x="2224" y="2321"/>
                    <a:pt x="2392" y="2273"/>
                  </a:cubicBezTo>
                  <a:cubicBezTo>
                    <a:pt x="2727" y="2178"/>
                    <a:pt x="3046" y="2016"/>
                    <a:pt x="3336" y="1823"/>
                  </a:cubicBezTo>
                  <a:cubicBezTo>
                    <a:pt x="3462" y="1740"/>
                    <a:pt x="3368" y="1571"/>
                    <a:pt x="3246" y="1571"/>
                  </a:cubicBezTo>
                  <a:cubicBezTo>
                    <a:pt x="3220" y="1571"/>
                    <a:pt x="3193" y="1579"/>
                    <a:pt x="3166" y="1596"/>
                  </a:cubicBezTo>
                  <a:cubicBezTo>
                    <a:pt x="2929" y="1754"/>
                    <a:pt x="2672" y="1883"/>
                    <a:pt x="2401" y="1974"/>
                  </a:cubicBezTo>
                  <a:cubicBezTo>
                    <a:pt x="2234" y="2031"/>
                    <a:pt x="2056" y="2072"/>
                    <a:pt x="1878" y="2072"/>
                  </a:cubicBezTo>
                  <a:cubicBezTo>
                    <a:pt x="1835" y="2072"/>
                    <a:pt x="1792" y="2069"/>
                    <a:pt x="1749" y="2064"/>
                  </a:cubicBezTo>
                  <a:cubicBezTo>
                    <a:pt x="1508" y="2034"/>
                    <a:pt x="1320" y="1903"/>
                    <a:pt x="1162" y="1724"/>
                  </a:cubicBezTo>
                  <a:cubicBezTo>
                    <a:pt x="978" y="1513"/>
                    <a:pt x="836" y="1270"/>
                    <a:pt x="712" y="1022"/>
                  </a:cubicBezTo>
                  <a:cubicBezTo>
                    <a:pt x="561" y="717"/>
                    <a:pt x="427" y="405"/>
                    <a:pt x="306" y="88"/>
                  </a:cubicBezTo>
                  <a:cubicBezTo>
                    <a:pt x="283" y="26"/>
                    <a:pt x="23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3" name="Google Shape;2583;p45"/>
            <p:cNvSpPr/>
            <p:nvPr/>
          </p:nvSpPr>
          <p:spPr>
            <a:xfrm>
              <a:off x="658625" y="371626"/>
              <a:ext cx="68695" cy="142724"/>
            </a:xfrm>
            <a:custGeom>
              <a:avLst/>
              <a:gdLst/>
              <a:ahLst/>
              <a:cxnLst/>
              <a:rect l="l" t="t" r="r" b="b"/>
              <a:pathLst>
                <a:path w="1288" h="2676" extrusionOk="0">
                  <a:moveTo>
                    <a:pt x="153" y="0"/>
                  </a:moveTo>
                  <a:cubicBezTo>
                    <a:pt x="136" y="0"/>
                    <a:pt x="119" y="3"/>
                    <a:pt x="103" y="9"/>
                  </a:cubicBezTo>
                  <a:cubicBezTo>
                    <a:pt x="27" y="38"/>
                    <a:pt x="1" y="119"/>
                    <a:pt x="22" y="192"/>
                  </a:cubicBezTo>
                  <a:cubicBezTo>
                    <a:pt x="273" y="1016"/>
                    <a:pt x="596" y="1817"/>
                    <a:pt x="988" y="2586"/>
                  </a:cubicBezTo>
                  <a:cubicBezTo>
                    <a:pt x="1014" y="2638"/>
                    <a:pt x="1063" y="2675"/>
                    <a:pt x="1121" y="2675"/>
                  </a:cubicBezTo>
                  <a:cubicBezTo>
                    <a:pt x="1137" y="2675"/>
                    <a:pt x="1154" y="2672"/>
                    <a:pt x="1172" y="2666"/>
                  </a:cubicBezTo>
                  <a:cubicBezTo>
                    <a:pt x="1237" y="2641"/>
                    <a:pt x="1287" y="2550"/>
                    <a:pt x="1252" y="2481"/>
                  </a:cubicBezTo>
                  <a:cubicBezTo>
                    <a:pt x="862" y="1714"/>
                    <a:pt x="538" y="913"/>
                    <a:pt x="288" y="89"/>
                  </a:cubicBezTo>
                  <a:cubicBezTo>
                    <a:pt x="270" y="33"/>
                    <a:pt x="210"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4" name="Google Shape;2584;p45"/>
            <p:cNvSpPr/>
            <p:nvPr/>
          </p:nvSpPr>
          <p:spPr>
            <a:xfrm>
              <a:off x="807055" y="568857"/>
              <a:ext cx="46775" cy="109070"/>
            </a:xfrm>
            <a:custGeom>
              <a:avLst/>
              <a:gdLst/>
              <a:ahLst/>
              <a:cxnLst/>
              <a:rect l="l" t="t" r="r" b="b"/>
              <a:pathLst>
                <a:path w="877" h="2045" extrusionOk="0">
                  <a:moveTo>
                    <a:pt x="184" y="0"/>
                  </a:moveTo>
                  <a:cubicBezTo>
                    <a:pt x="94" y="0"/>
                    <a:pt x="1" y="82"/>
                    <a:pt x="44" y="192"/>
                  </a:cubicBezTo>
                  <a:lnTo>
                    <a:pt x="400" y="1115"/>
                  </a:lnTo>
                  <a:cubicBezTo>
                    <a:pt x="453" y="1250"/>
                    <a:pt x="523" y="1388"/>
                    <a:pt x="553" y="1530"/>
                  </a:cubicBezTo>
                  <a:cubicBezTo>
                    <a:pt x="570" y="1606"/>
                    <a:pt x="570" y="1750"/>
                    <a:pt x="471" y="1760"/>
                  </a:cubicBezTo>
                  <a:cubicBezTo>
                    <a:pt x="295" y="1781"/>
                    <a:pt x="317" y="2045"/>
                    <a:pt x="482" y="2045"/>
                  </a:cubicBezTo>
                  <a:cubicBezTo>
                    <a:pt x="488" y="2045"/>
                    <a:pt x="493" y="2045"/>
                    <a:pt x="499" y="2044"/>
                  </a:cubicBezTo>
                  <a:cubicBezTo>
                    <a:pt x="673" y="2024"/>
                    <a:pt x="799" y="1884"/>
                    <a:pt x="836" y="1718"/>
                  </a:cubicBezTo>
                  <a:cubicBezTo>
                    <a:pt x="877" y="1539"/>
                    <a:pt x="799" y="1358"/>
                    <a:pt x="735" y="1195"/>
                  </a:cubicBezTo>
                  <a:cubicBezTo>
                    <a:pt x="593" y="827"/>
                    <a:pt x="450" y="456"/>
                    <a:pt x="308" y="88"/>
                  </a:cubicBezTo>
                  <a:cubicBezTo>
                    <a:pt x="284" y="26"/>
                    <a:pt x="235"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5" name="Google Shape;2585;p45"/>
            <p:cNvSpPr/>
            <p:nvPr/>
          </p:nvSpPr>
          <p:spPr>
            <a:xfrm>
              <a:off x="503795" y="353332"/>
              <a:ext cx="68695" cy="81923"/>
            </a:xfrm>
            <a:custGeom>
              <a:avLst/>
              <a:gdLst/>
              <a:ahLst/>
              <a:cxnLst/>
              <a:rect l="l" t="t" r="r" b="b"/>
              <a:pathLst>
                <a:path w="1288" h="1536" extrusionOk="0">
                  <a:moveTo>
                    <a:pt x="1122" y="1"/>
                  </a:moveTo>
                  <a:cubicBezTo>
                    <a:pt x="1105" y="1"/>
                    <a:pt x="1089" y="4"/>
                    <a:pt x="1073" y="12"/>
                  </a:cubicBezTo>
                  <a:cubicBezTo>
                    <a:pt x="782" y="156"/>
                    <a:pt x="520" y="347"/>
                    <a:pt x="304" y="590"/>
                  </a:cubicBezTo>
                  <a:cubicBezTo>
                    <a:pt x="104" y="815"/>
                    <a:pt x="1" y="1109"/>
                    <a:pt x="66" y="1408"/>
                  </a:cubicBezTo>
                  <a:cubicBezTo>
                    <a:pt x="81" y="1478"/>
                    <a:pt x="132" y="1535"/>
                    <a:pt x="206" y="1535"/>
                  </a:cubicBezTo>
                  <a:cubicBezTo>
                    <a:pt x="212" y="1535"/>
                    <a:pt x="217" y="1535"/>
                    <a:pt x="222" y="1534"/>
                  </a:cubicBezTo>
                  <a:cubicBezTo>
                    <a:pt x="292" y="1527"/>
                    <a:pt x="364" y="1454"/>
                    <a:pt x="348" y="1378"/>
                  </a:cubicBezTo>
                  <a:cubicBezTo>
                    <a:pt x="295" y="1135"/>
                    <a:pt x="377" y="930"/>
                    <a:pt x="541" y="749"/>
                  </a:cubicBezTo>
                  <a:cubicBezTo>
                    <a:pt x="720" y="554"/>
                    <a:pt x="940" y="393"/>
                    <a:pt x="1178" y="276"/>
                  </a:cubicBezTo>
                  <a:cubicBezTo>
                    <a:pt x="1247" y="242"/>
                    <a:pt x="1287" y="168"/>
                    <a:pt x="1257" y="93"/>
                  </a:cubicBezTo>
                  <a:cubicBezTo>
                    <a:pt x="1237" y="41"/>
                    <a:pt x="1179" y="1"/>
                    <a:pt x="1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6" name="Google Shape;2586;p45"/>
            <p:cNvSpPr/>
            <p:nvPr/>
          </p:nvSpPr>
          <p:spPr>
            <a:xfrm>
              <a:off x="810682" y="1144871"/>
              <a:ext cx="155472" cy="192913"/>
            </a:xfrm>
            <a:custGeom>
              <a:avLst/>
              <a:gdLst/>
              <a:ahLst/>
              <a:cxnLst/>
              <a:rect l="l" t="t" r="r" b="b"/>
              <a:pathLst>
                <a:path w="2915" h="3617" extrusionOk="0">
                  <a:moveTo>
                    <a:pt x="184" y="1"/>
                  </a:moveTo>
                  <a:cubicBezTo>
                    <a:pt x="93" y="1"/>
                    <a:pt x="0" y="82"/>
                    <a:pt x="43" y="191"/>
                  </a:cubicBezTo>
                  <a:cubicBezTo>
                    <a:pt x="300" y="827"/>
                    <a:pt x="557" y="1465"/>
                    <a:pt x="814" y="2103"/>
                  </a:cubicBezTo>
                  <a:cubicBezTo>
                    <a:pt x="938" y="2410"/>
                    <a:pt x="1050" y="2725"/>
                    <a:pt x="1190" y="3025"/>
                  </a:cubicBezTo>
                  <a:cubicBezTo>
                    <a:pt x="1319" y="3303"/>
                    <a:pt x="1514" y="3512"/>
                    <a:pt x="1817" y="3588"/>
                  </a:cubicBezTo>
                  <a:cubicBezTo>
                    <a:pt x="1895" y="3608"/>
                    <a:pt x="1973" y="3616"/>
                    <a:pt x="2051" y="3616"/>
                  </a:cubicBezTo>
                  <a:cubicBezTo>
                    <a:pt x="2314" y="3616"/>
                    <a:pt x="2573" y="3517"/>
                    <a:pt x="2804" y="3395"/>
                  </a:cubicBezTo>
                  <a:cubicBezTo>
                    <a:pt x="2872" y="3360"/>
                    <a:pt x="2914" y="3289"/>
                    <a:pt x="2884" y="3211"/>
                  </a:cubicBezTo>
                  <a:cubicBezTo>
                    <a:pt x="2865" y="3162"/>
                    <a:pt x="2806" y="3120"/>
                    <a:pt x="2749" y="3120"/>
                  </a:cubicBezTo>
                  <a:cubicBezTo>
                    <a:pt x="2732" y="3120"/>
                    <a:pt x="2715" y="3123"/>
                    <a:pt x="2700" y="3131"/>
                  </a:cubicBezTo>
                  <a:cubicBezTo>
                    <a:pt x="2502" y="3237"/>
                    <a:pt x="2284" y="3332"/>
                    <a:pt x="2056" y="3332"/>
                  </a:cubicBezTo>
                  <a:cubicBezTo>
                    <a:pt x="2012" y="3332"/>
                    <a:pt x="1968" y="3329"/>
                    <a:pt x="1924" y="3321"/>
                  </a:cubicBezTo>
                  <a:cubicBezTo>
                    <a:pt x="1668" y="3276"/>
                    <a:pt x="1528" y="3094"/>
                    <a:pt x="1429" y="2867"/>
                  </a:cubicBezTo>
                  <a:cubicBezTo>
                    <a:pt x="1305" y="2582"/>
                    <a:pt x="1195" y="2289"/>
                    <a:pt x="1078" y="2001"/>
                  </a:cubicBezTo>
                  <a:cubicBezTo>
                    <a:pt x="958" y="1699"/>
                    <a:pt x="836" y="1398"/>
                    <a:pt x="715" y="1097"/>
                  </a:cubicBezTo>
                  <a:lnTo>
                    <a:pt x="309" y="87"/>
                  </a:lnTo>
                  <a:cubicBezTo>
                    <a:pt x="284" y="26"/>
                    <a:pt x="23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7" name="Google Shape;2587;p45"/>
            <p:cNvSpPr/>
            <p:nvPr/>
          </p:nvSpPr>
          <p:spPr>
            <a:xfrm>
              <a:off x="824923" y="852491"/>
              <a:ext cx="68589" cy="142138"/>
            </a:xfrm>
            <a:custGeom>
              <a:avLst/>
              <a:gdLst/>
              <a:ahLst/>
              <a:cxnLst/>
              <a:rect l="l" t="t" r="r" b="b"/>
              <a:pathLst>
                <a:path w="1286" h="2665" extrusionOk="0">
                  <a:moveTo>
                    <a:pt x="185" y="1"/>
                  </a:moveTo>
                  <a:cubicBezTo>
                    <a:pt x="95" y="1"/>
                    <a:pt x="1" y="83"/>
                    <a:pt x="44" y="192"/>
                  </a:cubicBezTo>
                  <a:lnTo>
                    <a:pt x="978" y="2577"/>
                  </a:lnTo>
                  <a:cubicBezTo>
                    <a:pt x="1001" y="2639"/>
                    <a:pt x="1051" y="2665"/>
                    <a:pt x="1102" y="2665"/>
                  </a:cubicBezTo>
                  <a:cubicBezTo>
                    <a:pt x="1192" y="2665"/>
                    <a:pt x="1285" y="2583"/>
                    <a:pt x="1242" y="2473"/>
                  </a:cubicBezTo>
                  <a:lnTo>
                    <a:pt x="308" y="88"/>
                  </a:lnTo>
                  <a:cubicBezTo>
                    <a:pt x="285" y="27"/>
                    <a:pt x="235"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8" name="Google Shape;2588;p45"/>
            <p:cNvSpPr/>
            <p:nvPr/>
          </p:nvSpPr>
          <p:spPr>
            <a:xfrm>
              <a:off x="891804" y="1018521"/>
              <a:ext cx="33761" cy="57495"/>
            </a:xfrm>
            <a:custGeom>
              <a:avLst/>
              <a:gdLst/>
              <a:ahLst/>
              <a:cxnLst/>
              <a:rect l="l" t="t" r="r" b="b"/>
              <a:pathLst>
                <a:path w="633" h="1078" extrusionOk="0">
                  <a:moveTo>
                    <a:pt x="159" y="0"/>
                  </a:moveTo>
                  <a:cubicBezTo>
                    <a:pt x="143" y="0"/>
                    <a:pt x="126" y="3"/>
                    <a:pt x="110" y="10"/>
                  </a:cubicBezTo>
                  <a:cubicBezTo>
                    <a:pt x="41" y="42"/>
                    <a:pt x="0" y="120"/>
                    <a:pt x="30" y="194"/>
                  </a:cubicBezTo>
                  <a:lnTo>
                    <a:pt x="341" y="987"/>
                  </a:lnTo>
                  <a:cubicBezTo>
                    <a:pt x="361" y="1040"/>
                    <a:pt x="418" y="1078"/>
                    <a:pt x="476" y="1078"/>
                  </a:cubicBezTo>
                  <a:cubicBezTo>
                    <a:pt x="492" y="1078"/>
                    <a:pt x="509" y="1075"/>
                    <a:pt x="525" y="1068"/>
                  </a:cubicBezTo>
                  <a:cubicBezTo>
                    <a:pt x="594" y="1036"/>
                    <a:pt x="633" y="958"/>
                    <a:pt x="605" y="884"/>
                  </a:cubicBezTo>
                  <a:lnTo>
                    <a:pt x="294" y="92"/>
                  </a:lnTo>
                  <a:cubicBezTo>
                    <a:pt x="274" y="38"/>
                    <a:pt x="217"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589" name="Google Shape;2589;p45"/>
          <p:cNvSpPr/>
          <p:nvPr/>
        </p:nvSpPr>
        <p:spPr>
          <a:xfrm>
            <a:off x="7771066" y="52470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0" name="Google Shape;2590;p45"/>
          <p:cNvSpPr txBox="1">
            <a:spLocks noGrp="1"/>
          </p:cNvSpPr>
          <p:nvPr>
            <p:ph type="subTitle" idx="1"/>
          </p:nvPr>
        </p:nvSpPr>
        <p:spPr>
          <a:xfrm>
            <a:off x="1947854" y="1361374"/>
            <a:ext cx="6224337" cy="386722"/>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1600" dirty="0">
                <a:solidFill>
                  <a:schemeClr val="bg2">
                    <a:lumMod val="50000"/>
                  </a:schemeClr>
                </a:solidFill>
                <a:latin typeface="Times New Roman" panose="02020603050405020304" charset="0"/>
                <a:cs typeface="Times New Roman" panose="02020603050405020304" charset="0"/>
              </a:rPr>
              <a:t>Tạo điều kiện về cơ sở vật chất, đồ dùng dạy học, trang thiết bị dạy học… để phục vụ giảng dạy</a:t>
            </a:r>
            <a:endParaRPr sz="1600" dirty="0">
              <a:solidFill>
                <a:schemeClr val="bg2">
                  <a:lumMod val="50000"/>
                </a:schemeClr>
              </a:solidFill>
              <a:latin typeface="Times New Roman" panose="02020603050405020304" charset="0"/>
              <a:cs typeface="Times New Roman" panose="02020603050405020304" charset="0"/>
            </a:endParaRPr>
          </a:p>
        </p:txBody>
      </p:sp>
      <p:grpSp>
        <p:nvGrpSpPr>
          <p:cNvPr id="50" name="Group 49"/>
          <p:cNvGrpSpPr/>
          <p:nvPr/>
        </p:nvGrpSpPr>
        <p:grpSpPr>
          <a:xfrm>
            <a:off x="1259930" y="2040593"/>
            <a:ext cx="6845513" cy="739922"/>
            <a:chOff x="1259930" y="2445723"/>
            <a:chExt cx="6845513" cy="739922"/>
          </a:xfrm>
        </p:grpSpPr>
        <p:grpSp>
          <p:nvGrpSpPr>
            <p:cNvPr id="29" name="Google Shape;2097;p35"/>
            <p:cNvGrpSpPr/>
            <p:nvPr/>
          </p:nvGrpSpPr>
          <p:grpSpPr>
            <a:xfrm rot="14400000" flipH="1">
              <a:off x="1336901" y="2613525"/>
              <a:ext cx="451580" cy="605521"/>
              <a:chOff x="1400935" y="1333409"/>
              <a:chExt cx="760984" cy="1020399"/>
            </a:xfrm>
          </p:grpSpPr>
          <p:sp>
            <p:nvSpPr>
              <p:cNvPr id="30" name="Google Shape;2098;p35"/>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31" name="Google Shape;2099;p35"/>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2100;p35"/>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2101;p35"/>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2102;p35"/>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2103;p35"/>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2104;p35"/>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37" name="Google Shape;2105;p35"/>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2106;p35"/>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2107;p35"/>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2108;p35"/>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2109;p35"/>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2110;p35"/>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2111;p35"/>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6" name="Google Shape;2504;p45"/>
            <p:cNvSpPr txBox="1"/>
            <p:nvPr/>
          </p:nvSpPr>
          <p:spPr>
            <a:xfrm>
              <a:off x="1947855" y="2445723"/>
              <a:ext cx="1978200" cy="505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panose="020B0606020202050201"/>
                <a:buNone/>
                <a:defRPr sz="2400" b="1" i="0" u="none" strike="noStrike" cap="none">
                  <a:solidFill>
                    <a:schemeClr val="accent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L="1371600" marR="0" lvl="2"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L="1828800" marR="0" lvl="3"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L="2286000" marR="0" lvl="4"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L="2743200" marR="0" lvl="5"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L="3200400" marR="0" lvl="6"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L="3657600" marR="0" lvl="7"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L="4114800" marR="0" lvl="8"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marL="0" indent="0"/>
              <a:r>
                <a:rPr lang="en-US" sz="2000" b="0" dirty="0" err="1">
                  <a:solidFill>
                    <a:schemeClr val="accent1">
                      <a:lumMod val="75000"/>
                    </a:schemeClr>
                  </a:solidFill>
                  <a:latin typeface="Times New Roman" panose="02020603050405020304" charset="0"/>
                  <a:cs typeface="Times New Roman" panose="02020603050405020304" charset="0"/>
                </a:rPr>
                <a:t>Học</a:t>
              </a:r>
              <a:r>
                <a:rPr lang="en-US" sz="2000" b="0" dirty="0">
                  <a:solidFill>
                    <a:schemeClr val="accent1">
                      <a:lumMod val="75000"/>
                    </a:schemeClr>
                  </a:solidFill>
                  <a:latin typeface="Times New Roman" panose="02020603050405020304" charset="0"/>
                  <a:cs typeface="Times New Roman" panose="02020603050405020304" charset="0"/>
                </a:rPr>
                <a:t> </a:t>
              </a:r>
              <a:r>
                <a:rPr lang="en-US" sz="2000" b="0" dirty="0" err="1">
                  <a:solidFill>
                    <a:schemeClr val="accent1">
                      <a:lumMod val="75000"/>
                    </a:schemeClr>
                  </a:solidFill>
                  <a:latin typeface="Times New Roman" panose="02020603050405020304" charset="0"/>
                  <a:cs typeface="Times New Roman" panose="02020603050405020304" charset="0"/>
                </a:rPr>
                <a:t>sinh</a:t>
              </a:r>
              <a:r>
                <a:rPr lang="en-US" sz="2000" b="0" dirty="0">
                  <a:solidFill>
                    <a:schemeClr val="accent1">
                      <a:lumMod val="75000"/>
                    </a:schemeClr>
                  </a:solidFill>
                  <a:latin typeface="Times New Roman" panose="02020603050405020304" charset="0"/>
                  <a:cs typeface="Times New Roman" panose="02020603050405020304" charset="0"/>
                </a:rPr>
                <a:t> </a:t>
              </a:r>
              <a:endParaRPr lang="en-US" sz="2000" b="0" dirty="0">
                <a:solidFill>
                  <a:schemeClr val="accent1">
                    <a:lumMod val="75000"/>
                  </a:schemeClr>
                </a:solidFill>
                <a:latin typeface="Times New Roman" panose="02020603050405020304" charset="0"/>
                <a:cs typeface="Times New Roman" panose="02020603050405020304" charset="0"/>
              </a:endParaRPr>
            </a:p>
          </p:txBody>
        </p:sp>
        <p:sp>
          <p:nvSpPr>
            <p:cNvPr id="47" name="Google Shape;2590;p45"/>
            <p:cNvSpPr txBox="1"/>
            <p:nvPr/>
          </p:nvSpPr>
          <p:spPr>
            <a:xfrm>
              <a:off x="1947854" y="2798923"/>
              <a:ext cx="6157589" cy="3867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0" indent="0" algn="just"/>
              <a:r>
                <a:rPr lang="vi-VN" sz="1600" dirty="0">
                  <a:solidFill>
                    <a:schemeClr val="bg2">
                      <a:lumMod val="50000"/>
                    </a:schemeClr>
                  </a:solidFill>
                  <a:latin typeface="Times New Roman" panose="02020603050405020304" charset="0"/>
                  <a:cs typeface="Times New Roman" panose="02020603050405020304" charset="0"/>
                </a:rPr>
                <a:t>Phần lớn đều ngoan ngoãn, nghe lời giáo viên, giáo viên có cơ hội biết những ưu và khuyết điểm của học sinh.</a:t>
              </a:r>
              <a:endParaRPr lang="en-US" sz="1600" dirty="0">
                <a:solidFill>
                  <a:schemeClr val="bg2">
                    <a:lumMod val="50000"/>
                  </a:schemeClr>
                </a:solidFill>
                <a:latin typeface="Times New Roman" panose="02020603050405020304" charset="0"/>
                <a:cs typeface="Times New Roman" panose="02020603050405020304" charset="0"/>
              </a:endParaRPr>
            </a:p>
          </p:txBody>
        </p:sp>
      </p:grpSp>
      <p:grpSp>
        <p:nvGrpSpPr>
          <p:cNvPr id="51" name="Group 50"/>
          <p:cNvGrpSpPr/>
          <p:nvPr/>
        </p:nvGrpSpPr>
        <p:grpSpPr>
          <a:xfrm>
            <a:off x="1359524" y="3121972"/>
            <a:ext cx="6745919" cy="842563"/>
            <a:chOff x="1359524" y="3555042"/>
            <a:chExt cx="6745919" cy="842563"/>
          </a:xfrm>
        </p:grpSpPr>
        <p:grpSp>
          <p:nvGrpSpPr>
            <p:cNvPr id="8" name="Google Shape;2450;p44"/>
            <p:cNvGrpSpPr/>
            <p:nvPr/>
          </p:nvGrpSpPr>
          <p:grpSpPr>
            <a:xfrm>
              <a:off x="1359524" y="3785042"/>
              <a:ext cx="525838" cy="612563"/>
              <a:chOff x="2913006" y="2470849"/>
              <a:chExt cx="459463" cy="535278"/>
            </a:xfrm>
          </p:grpSpPr>
          <p:sp>
            <p:nvSpPr>
              <p:cNvPr id="9" name="Google Shape;2451;p44"/>
              <p:cNvSpPr/>
              <p:nvPr/>
            </p:nvSpPr>
            <p:spPr>
              <a:xfrm>
                <a:off x="3284459" y="2562035"/>
                <a:ext cx="88010" cy="169700"/>
              </a:xfrm>
              <a:custGeom>
                <a:avLst/>
                <a:gdLst/>
                <a:ahLst/>
                <a:cxnLst/>
                <a:rect l="l" t="t" r="r" b="b"/>
                <a:pathLst>
                  <a:path w="3161" h="6095" extrusionOk="0">
                    <a:moveTo>
                      <a:pt x="0" y="0"/>
                    </a:moveTo>
                    <a:lnTo>
                      <a:pt x="0" y="5945"/>
                    </a:lnTo>
                    <a:lnTo>
                      <a:pt x="37" y="5981"/>
                    </a:lnTo>
                    <a:cubicBezTo>
                      <a:pt x="113" y="6057"/>
                      <a:pt x="212" y="6095"/>
                      <a:pt x="311" y="6095"/>
                    </a:cubicBezTo>
                    <a:cubicBezTo>
                      <a:pt x="410" y="6095"/>
                      <a:pt x="509" y="6057"/>
                      <a:pt x="585" y="5981"/>
                    </a:cubicBezTo>
                    <a:lnTo>
                      <a:pt x="3009" y="3557"/>
                    </a:lnTo>
                    <a:cubicBezTo>
                      <a:pt x="3160" y="3405"/>
                      <a:pt x="3160" y="3160"/>
                      <a:pt x="3009" y="301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 name="Google Shape;2452;p44"/>
              <p:cNvSpPr/>
              <p:nvPr/>
            </p:nvSpPr>
            <p:spPr>
              <a:xfrm>
                <a:off x="3270816" y="2483657"/>
                <a:ext cx="88010" cy="169700"/>
              </a:xfrm>
              <a:custGeom>
                <a:avLst/>
                <a:gdLst/>
                <a:ahLst/>
                <a:cxnLst/>
                <a:rect l="l" t="t" r="r" b="b"/>
                <a:pathLst>
                  <a:path w="3161" h="6095" extrusionOk="0">
                    <a:moveTo>
                      <a:pt x="0" y="0"/>
                    </a:moveTo>
                    <a:lnTo>
                      <a:pt x="0" y="5945"/>
                    </a:lnTo>
                    <a:lnTo>
                      <a:pt x="37" y="5981"/>
                    </a:lnTo>
                    <a:cubicBezTo>
                      <a:pt x="112" y="6057"/>
                      <a:pt x="211" y="6095"/>
                      <a:pt x="310" y="6095"/>
                    </a:cubicBezTo>
                    <a:cubicBezTo>
                      <a:pt x="409" y="6095"/>
                      <a:pt x="508" y="6057"/>
                      <a:pt x="583" y="5981"/>
                    </a:cubicBezTo>
                    <a:lnTo>
                      <a:pt x="3009" y="3557"/>
                    </a:lnTo>
                    <a:cubicBezTo>
                      <a:pt x="3160" y="3405"/>
                      <a:pt x="3160" y="3160"/>
                      <a:pt x="3009" y="3009"/>
                    </a:cubicBezTo>
                    <a:lnTo>
                      <a:pt x="0" y="0"/>
                    </a:lnTo>
                    <a:close/>
                  </a:path>
                </a:pathLst>
              </a:custGeom>
              <a:solidFill>
                <a:srgbClr val="F2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 name="Google Shape;2453;p44"/>
              <p:cNvSpPr/>
              <p:nvPr/>
            </p:nvSpPr>
            <p:spPr>
              <a:xfrm>
                <a:off x="3270816" y="2727005"/>
                <a:ext cx="88010" cy="169672"/>
              </a:xfrm>
              <a:custGeom>
                <a:avLst/>
                <a:gdLst/>
                <a:ahLst/>
                <a:cxnLst/>
                <a:rect l="l" t="t" r="r" b="b"/>
                <a:pathLst>
                  <a:path w="3161" h="6094" extrusionOk="0">
                    <a:moveTo>
                      <a:pt x="0" y="0"/>
                    </a:moveTo>
                    <a:lnTo>
                      <a:pt x="0" y="5943"/>
                    </a:lnTo>
                    <a:lnTo>
                      <a:pt x="37" y="5980"/>
                    </a:lnTo>
                    <a:cubicBezTo>
                      <a:pt x="112" y="6056"/>
                      <a:pt x="211" y="6093"/>
                      <a:pt x="310" y="6093"/>
                    </a:cubicBezTo>
                    <a:cubicBezTo>
                      <a:pt x="409" y="6093"/>
                      <a:pt x="508" y="6056"/>
                      <a:pt x="583" y="5980"/>
                    </a:cubicBezTo>
                    <a:lnTo>
                      <a:pt x="3009" y="3555"/>
                    </a:lnTo>
                    <a:cubicBezTo>
                      <a:pt x="3160" y="3404"/>
                      <a:pt x="3160" y="3160"/>
                      <a:pt x="3009" y="3009"/>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 name="Google Shape;2454;p44"/>
              <p:cNvSpPr/>
              <p:nvPr/>
            </p:nvSpPr>
            <p:spPr>
              <a:xfrm>
                <a:off x="2973314" y="2860344"/>
                <a:ext cx="344078" cy="145783"/>
              </a:xfrm>
              <a:custGeom>
                <a:avLst/>
                <a:gdLst/>
                <a:ahLst/>
                <a:cxnLst/>
                <a:rect l="l" t="t" r="r" b="b"/>
                <a:pathLst>
                  <a:path w="12358" h="5236" extrusionOk="0">
                    <a:moveTo>
                      <a:pt x="1" y="1"/>
                    </a:moveTo>
                    <a:lnTo>
                      <a:pt x="1" y="4462"/>
                    </a:lnTo>
                    <a:cubicBezTo>
                      <a:pt x="1" y="4890"/>
                      <a:pt x="347" y="5235"/>
                      <a:pt x="774" y="5235"/>
                    </a:cubicBezTo>
                    <a:lnTo>
                      <a:pt x="11585" y="5235"/>
                    </a:lnTo>
                    <a:cubicBezTo>
                      <a:pt x="12012" y="5235"/>
                      <a:pt x="12357" y="4890"/>
                      <a:pt x="12357" y="4462"/>
                    </a:cubicBezTo>
                    <a:lnTo>
                      <a:pt x="123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 name="Google Shape;2455;p44"/>
              <p:cNvSpPr/>
              <p:nvPr/>
            </p:nvSpPr>
            <p:spPr>
              <a:xfrm>
                <a:off x="3003133" y="2860344"/>
                <a:ext cx="284467" cy="117050"/>
              </a:xfrm>
              <a:custGeom>
                <a:avLst/>
                <a:gdLst/>
                <a:ahLst/>
                <a:cxnLst/>
                <a:rect l="l" t="t" r="r" b="b"/>
                <a:pathLst>
                  <a:path w="10217" h="4204" extrusionOk="0">
                    <a:moveTo>
                      <a:pt x="387" y="1"/>
                    </a:moveTo>
                    <a:cubicBezTo>
                      <a:pt x="174" y="1"/>
                      <a:pt x="1" y="174"/>
                      <a:pt x="1" y="387"/>
                    </a:cubicBezTo>
                    <a:lnTo>
                      <a:pt x="1" y="3817"/>
                    </a:lnTo>
                    <a:cubicBezTo>
                      <a:pt x="1" y="4030"/>
                      <a:pt x="174" y="4204"/>
                      <a:pt x="387" y="4204"/>
                    </a:cubicBezTo>
                    <a:lnTo>
                      <a:pt x="9830" y="4204"/>
                    </a:lnTo>
                    <a:cubicBezTo>
                      <a:pt x="10043" y="4204"/>
                      <a:pt x="10217" y="4030"/>
                      <a:pt x="10217" y="3817"/>
                    </a:cubicBezTo>
                    <a:lnTo>
                      <a:pt x="10217" y="387"/>
                    </a:lnTo>
                    <a:cubicBezTo>
                      <a:pt x="10217" y="174"/>
                      <a:pt x="10043" y="1"/>
                      <a:pt x="9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 name="Google Shape;2456;p44"/>
              <p:cNvSpPr/>
              <p:nvPr/>
            </p:nvSpPr>
            <p:spPr>
              <a:xfrm>
                <a:off x="3003133" y="2950973"/>
                <a:ext cx="284467" cy="26423"/>
              </a:xfrm>
              <a:custGeom>
                <a:avLst/>
                <a:gdLst/>
                <a:ahLst/>
                <a:cxnLst/>
                <a:rect l="l" t="t" r="r" b="b"/>
                <a:pathLst>
                  <a:path w="10217" h="949" extrusionOk="0">
                    <a:moveTo>
                      <a:pt x="1" y="1"/>
                    </a:moveTo>
                    <a:lnTo>
                      <a:pt x="1" y="562"/>
                    </a:lnTo>
                    <a:cubicBezTo>
                      <a:pt x="1" y="775"/>
                      <a:pt x="174" y="949"/>
                      <a:pt x="387" y="949"/>
                    </a:cubicBezTo>
                    <a:lnTo>
                      <a:pt x="9830" y="949"/>
                    </a:lnTo>
                    <a:cubicBezTo>
                      <a:pt x="10043" y="949"/>
                      <a:pt x="10217" y="775"/>
                      <a:pt x="10217" y="562"/>
                    </a:cubicBezTo>
                    <a:lnTo>
                      <a:pt x="102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 name="Google Shape;2457;p44"/>
              <p:cNvSpPr/>
              <p:nvPr/>
            </p:nvSpPr>
            <p:spPr>
              <a:xfrm>
                <a:off x="2973314" y="2470849"/>
                <a:ext cx="344078" cy="455253"/>
              </a:xfrm>
              <a:custGeom>
                <a:avLst/>
                <a:gdLst/>
                <a:ahLst/>
                <a:cxnLst/>
                <a:rect l="l" t="t" r="r" b="b"/>
                <a:pathLst>
                  <a:path w="12358" h="16351" extrusionOk="0">
                    <a:moveTo>
                      <a:pt x="774" y="0"/>
                    </a:moveTo>
                    <a:cubicBezTo>
                      <a:pt x="347" y="0"/>
                      <a:pt x="1" y="347"/>
                      <a:pt x="1" y="774"/>
                    </a:cubicBezTo>
                    <a:lnTo>
                      <a:pt x="1" y="15578"/>
                    </a:lnTo>
                    <a:cubicBezTo>
                      <a:pt x="1" y="16005"/>
                      <a:pt x="347" y="16351"/>
                      <a:pt x="774" y="16351"/>
                    </a:cubicBezTo>
                    <a:lnTo>
                      <a:pt x="11585" y="16351"/>
                    </a:lnTo>
                    <a:cubicBezTo>
                      <a:pt x="12012" y="16351"/>
                      <a:pt x="12357" y="16005"/>
                      <a:pt x="12357" y="15578"/>
                    </a:cubicBezTo>
                    <a:lnTo>
                      <a:pt x="12357" y="774"/>
                    </a:lnTo>
                    <a:cubicBezTo>
                      <a:pt x="12357" y="347"/>
                      <a:pt x="12012" y="0"/>
                      <a:pt x="115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6" name="Google Shape;2458;p44"/>
              <p:cNvSpPr/>
              <p:nvPr/>
            </p:nvSpPr>
            <p:spPr>
              <a:xfrm>
                <a:off x="2913006" y="2492650"/>
                <a:ext cx="120697" cy="120697"/>
              </a:xfrm>
              <a:custGeom>
                <a:avLst/>
                <a:gdLst/>
                <a:ahLst/>
                <a:cxnLst/>
                <a:rect l="l" t="t" r="r" b="b"/>
                <a:pathLst>
                  <a:path w="4335" h="4335" extrusionOk="0">
                    <a:moveTo>
                      <a:pt x="2167" y="0"/>
                    </a:moveTo>
                    <a:cubicBezTo>
                      <a:pt x="973" y="0"/>
                      <a:pt x="1" y="972"/>
                      <a:pt x="1" y="2168"/>
                    </a:cubicBezTo>
                    <a:cubicBezTo>
                      <a:pt x="1" y="3363"/>
                      <a:pt x="973" y="4335"/>
                      <a:pt x="2167" y="4335"/>
                    </a:cubicBezTo>
                    <a:lnTo>
                      <a:pt x="2167" y="3368"/>
                    </a:lnTo>
                    <a:cubicBezTo>
                      <a:pt x="1506" y="3368"/>
                      <a:pt x="967" y="2830"/>
                      <a:pt x="967" y="2168"/>
                    </a:cubicBezTo>
                    <a:cubicBezTo>
                      <a:pt x="967" y="1505"/>
                      <a:pt x="1506" y="968"/>
                      <a:pt x="2167" y="968"/>
                    </a:cubicBezTo>
                    <a:cubicBezTo>
                      <a:pt x="2829" y="968"/>
                      <a:pt x="3368" y="1505"/>
                      <a:pt x="3368" y="2168"/>
                    </a:cubicBezTo>
                    <a:cubicBezTo>
                      <a:pt x="3368" y="2435"/>
                      <a:pt x="3584" y="2651"/>
                      <a:pt x="3851" y="2651"/>
                    </a:cubicBezTo>
                    <a:cubicBezTo>
                      <a:pt x="4118" y="2651"/>
                      <a:pt x="4334" y="2435"/>
                      <a:pt x="4334" y="2168"/>
                    </a:cubicBezTo>
                    <a:cubicBezTo>
                      <a:pt x="4334" y="972"/>
                      <a:pt x="3362" y="0"/>
                      <a:pt x="2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7" name="Google Shape;2459;p44"/>
              <p:cNvSpPr/>
              <p:nvPr/>
            </p:nvSpPr>
            <p:spPr>
              <a:xfrm>
                <a:off x="2913006" y="2586398"/>
                <a:ext cx="120697" cy="120725"/>
              </a:xfrm>
              <a:custGeom>
                <a:avLst/>
                <a:gdLst/>
                <a:ahLst/>
                <a:cxnLst/>
                <a:rect l="l" t="t" r="r" b="b"/>
                <a:pathLst>
                  <a:path w="4335" h="4336" extrusionOk="0">
                    <a:moveTo>
                      <a:pt x="2167" y="1"/>
                    </a:moveTo>
                    <a:cubicBezTo>
                      <a:pt x="973" y="1"/>
                      <a:pt x="1" y="973"/>
                      <a:pt x="1" y="2168"/>
                    </a:cubicBezTo>
                    <a:cubicBezTo>
                      <a:pt x="1" y="3363"/>
                      <a:pt x="973" y="4335"/>
                      <a:pt x="2167" y="4335"/>
                    </a:cubicBezTo>
                    <a:lnTo>
                      <a:pt x="2167" y="3368"/>
                    </a:lnTo>
                    <a:cubicBezTo>
                      <a:pt x="1506" y="3368"/>
                      <a:pt x="967" y="2830"/>
                      <a:pt x="967" y="2168"/>
                    </a:cubicBezTo>
                    <a:cubicBezTo>
                      <a:pt x="967" y="1506"/>
                      <a:pt x="1506" y="968"/>
                      <a:pt x="2167" y="968"/>
                    </a:cubicBezTo>
                    <a:cubicBezTo>
                      <a:pt x="2829" y="968"/>
                      <a:pt x="3368" y="1506"/>
                      <a:pt x="3368" y="2168"/>
                    </a:cubicBezTo>
                    <a:cubicBezTo>
                      <a:pt x="3368" y="2435"/>
                      <a:pt x="3584" y="2651"/>
                      <a:pt x="3851" y="2651"/>
                    </a:cubicBezTo>
                    <a:cubicBezTo>
                      <a:pt x="4118" y="2651"/>
                      <a:pt x="4334" y="2435"/>
                      <a:pt x="4334" y="2168"/>
                    </a:cubicBezTo>
                    <a:cubicBezTo>
                      <a:pt x="4334" y="973"/>
                      <a:pt x="3362" y="1"/>
                      <a:pt x="2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 name="Google Shape;2460;p44"/>
              <p:cNvSpPr/>
              <p:nvPr/>
            </p:nvSpPr>
            <p:spPr>
              <a:xfrm>
                <a:off x="2913006" y="2680173"/>
                <a:ext cx="120697" cy="120697"/>
              </a:xfrm>
              <a:custGeom>
                <a:avLst/>
                <a:gdLst/>
                <a:ahLst/>
                <a:cxnLst/>
                <a:rect l="l" t="t" r="r" b="b"/>
                <a:pathLst>
                  <a:path w="4335" h="4335" extrusionOk="0">
                    <a:moveTo>
                      <a:pt x="2167" y="0"/>
                    </a:moveTo>
                    <a:cubicBezTo>
                      <a:pt x="973" y="0"/>
                      <a:pt x="1" y="972"/>
                      <a:pt x="1" y="2168"/>
                    </a:cubicBezTo>
                    <a:cubicBezTo>
                      <a:pt x="1" y="3363"/>
                      <a:pt x="973" y="4335"/>
                      <a:pt x="2167" y="4335"/>
                    </a:cubicBezTo>
                    <a:lnTo>
                      <a:pt x="2167" y="3368"/>
                    </a:lnTo>
                    <a:cubicBezTo>
                      <a:pt x="1506" y="3368"/>
                      <a:pt x="967" y="2830"/>
                      <a:pt x="967" y="2168"/>
                    </a:cubicBezTo>
                    <a:cubicBezTo>
                      <a:pt x="967" y="1505"/>
                      <a:pt x="1506" y="967"/>
                      <a:pt x="2167" y="967"/>
                    </a:cubicBezTo>
                    <a:cubicBezTo>
                      <a:pt x="2829" y="967"/>
                      <a:pt x="3368" y="1505"/>
                      <a:pt x="3368" y="2168"/>
                    </a:cubicBezTo>
                    <a:cubicBezTo>
                      <a:pt x="3368" y="2435"/>
                      <a:pt x="3584" y="2651"/>
                      <a:pt x="3851" y="2651"/>
                    </a:cubicBezTo>
                    <a:cubicBezTo>
                      <a:pt x="4118" y="2651"/>
                      <a:pt x="4334" y="2435"/>
                      <a:pt x="4334" y="2168"/>
                    </a:cubicBezTo>
                    <a:cubicBezTo>
                      <a:pt x="4334" y="972"/>
                      <a:pt x="3362" y="0"/>
                      <a:pt x="2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 name="Google Shape;2461;p44"/>
              <p:cNvSpPr/>
              <p:nvPr/>
            </p:nvSpPr>
            <p:spPr>
              <a:xfrm>
                <a:off x="2913006" y="2773920"/>
                <a:ext cx="120697" cy="120725"/>
              </a:xfrm>
              <a:custGeom>
                <a:avLst/>
                <a:gdLst/>
                <a:ahLst/>
                <a:cxnLst/>
                <a:rect l="l" t="t" r="r" b="b"/>
                <a:pathLst>
                  <a:path w="4335" h="4336" extrusionOk="0">
                    <a:moveTo>
                      <a:pt x="2167" y="1"/>
                    </a:moveTo>
                    <a:cubicBezTo>
                      <a:pt x="973" y="1"/>
                      <a:pt x="1" y="973"/>
                      <a:pt x="1" y="2168"/>
                    </a:cubicBezTo>
                    <a:cubicBezTo>
                      <a:pt x="1" y="3363"/>
                      <a:pt x="973" y="4335"/>
                      <a:pt x="2167" y="4335"/>
                    </a:cubicBezTo>
                    <a:lnTo>
                      <a:pt x="2167" y="3368"/>
                    </a:lnTo>
                    <a:cubicBezTo>
                      <a:pt x="1506" y="3368"/>
                      <a:pt x="967" y="2830"/>
                      <a:pt x="967" y="2168"/>
                    </a:cubicBezTo>
                    <a:cubicBezTo>
                      <a:pt x="967" y="1506"/>
                      <a:pt x="1506" y="968"/>
                      <a:pt x="2167" y="968"/>
                    </a:cubicBezTo>
                    <a:cubicBezTo>
                      <a:pt x="2829" y="968"/>
                      <a:pt x="3368" y="1506"/>
                      <a:pt x="3368" y="2168"/>
                    </a:cubicBezTo>
                    <a:cubicBezTo>
                      <a:pt x="3368" y="2435"/>
                      <a:pt x="3584" y="2651"/>
                      <a:pt x="3851" y="2651"/>
                    </a:cubicBezTo>
                    <a:cubicBezTo>
                      <a:pt x="4118" y="2651"/>
                      <a:pt x="4334" y="2435"/>
                      <a:pt x="4334" y="2168"/>
                    </a:cubicBezTo>
                    <a:cubicBezTo>
                      <a:pt x="4334" y="973"/>
                      <a:pt x="3362" y="1"/>
                      <a:pt x="2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 name="Google Shape;2462;p44"/>
              <p:cNvSpPr/>
              <p:nvPr/>
            </p:nvSpPr>
            <p:spPr>
              <a:xfrm>
                <a:off x="3150562" y="2834005"/>
                <a:ext cx="120280" cy="48028"/>
              </a:xfrm>
              <a:custGeom>
                <a:avLst/>
                <a:gdLst/>
                <a:ahLst/>
                <a:cxnLst/>
                <a:rect l="l" t="t" r="r" b="b"/>
                <a:pathLst>
                  <a:path w="4320" h="1725" extrusionOk="0">
                    <a:moveTo>
                      <a:pt x="388" y="0"/>
                    </a:moveTo>
                    <a:cubicBezTo>
                      <a:pt x="173" y="0"/>
                      <a:pt x="0" y="173"/>
                      <a:pt x="0" y="387"/>
                    </a:cubicBezTo>
                    <a:lnTo>
                      <a:pt x="0" y="1337"/>
                    </a:lnTo>
                    <a:cubicBezTo>
                      <a:pt x="0" y="1552"/>
                      <a:pt x="173" y="1725"/>
                      <a:pt x="388" y="1725"/>
                    </a:cubicBezTo>
                    <a:lnTo>
                      <a:pt x="3931" y="1725"/>
                    </a:lnTo>
                    <a:cubicBezTo>
                      <a:pt x="4146" y="1725"/>
                      <a:pt x="4319" y="1552"/>
                      <a:pt x="4319" y="1337"/>
                    </a:cubicBezTo>
                    <a:lnTo>
                      <a:pt x="4319" y="387"/>
                    </a:lnTo>
                    <a:cubicBezTo>
                      <a:pt x="4319" y="173"/>
                      <a:pt x="4146" y="0"/>
                      <a:pt x="39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48" name="Google Shape;2504;p45"/>
            <p:cNvSpPr txBox="1"/>
            <p:nvPr/>
          </p:nvSpPr>
          <p:spPr>
            <a:xfrm>
              <a:off x="1947854" y="3555042"/>
              <a:ext cx="3780283" cy="505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panose="020B0606020202050201"/>
                <a:buNone/>
                <a:defRPr sz="2400" b="1" i="0" u="none" strike="noStrike" cap="none">
                  <a:solidFill>
                    <a:schemeClr val="accent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L="1371600" marR="0" lvl="2"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L="1828800" marR="0" lvl="3"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L="2286000" marR="0" lvl="4"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L="2743200" marR="0" lvl="5"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L="3200400" marR="0" lvl="6"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L="3657600" marR="0" lvl="7"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L="4114800" marR="0" lvl="8"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marL="0" indent="0"/>
              <a:r>
                <a:rPr lang="en-US" sz="2000" b="0" dirty="0" err="1">
                  <a:solidFill>
                    <a:schemeClr val="accent1">
                      <a:lumMod val="75000"/>
                    </a:schemeClr>
                  </a:solidFill>
                  <a:latin typeface="Times New Roman" panose="02020603050405020304" charset="0"/>
                  <a:cs typeface="Times New Roman" panose="02020603050405020304" charset="0"/>
                </a:rPr>
                <a:t>Công</a:t>
              </a:r>
              <a:r>
                <a:rPr lang="en-US" sz="2000" b="0" dirty="0">
                  <a:solidFill>
                    <a:schemeClr val="accent1">
                      <a:lumMod val="75000"/>
                    </a:schemeClr>
                  </a:solidFill>
                  <a:latin typeface="Times New Roman" panose="02020603050405020304" charset="0"/>
                  <a:cs typeface="Times New Roman" panose="02020603050405020304" charset="0"/>
                </a:rPr>
                <a:t> </a:t>
              </a:r>
              <a:r>
                <a:rPr lang="en-US" sz="2000" b="0" dirty="0" err="1">
                  <a:solidFill>
                    <a:schemeClr val="accent1">
                      <a:lumMod val="75000"/>
                    </a:schemeClr>
                  </a:solidFill>
                  <a:latin typeface="Times New Roman" panose="02020603050405020304" charset="0"/>
                  <a:cs typeface="Times New Roman" panose="02020603050405020304" charset="0"/>
                </a:rPr>
                <a:t>tác</a:t>
              </a:r>
              <a:r>
                <a:rPr lang="en-US" sz="2000" b="0" dirty="0">
                  <a:solidFill>
                    <a:schemeClr val="accent1">
                      <a:lumMod val="75000"/>
                    </a:schemeClr>
                  </a:solidFill>
                  <a:latin typeface="Times New Roman" panose="02020603050405020304" charset="0"/>
                  <a:cs typeface="Times New Roman" panose="02020603050405020304" charset="0"/>
                </a:rPr>
                <a:t> </a:t>
              </a:r>
              <a:r>
                <a:rPr lang="en-US" sz="2000" b="0" dirty="0" err="1">
                  <a:solidFill>
                    <a:schemeClr val="accent1">
                      <a:lumMod val="75000"/>
                    </a:schemeClr>
                  </a:solidFill>
                  <a:latin typeface="Times New Roman" panose="02020603050405020304" charset="0"/>
                  <a:cs typeface="Times New Roman" panose="02020603050405020304" charset="0"/>
                </a:rPr>
                <a:t>giảng</a:t>
              </a:r>
              <a:r>
                <a:rPr lang="en-US" sz="2000" b="0" dirty="0">
                  <a:solidFill>
                    <a:schemeClr val="accent1">
                      <a:lumMod val="75000"/>
                    </a:schemeClr>
                  </a:solidFill>
                  <a:latin typeface="Times New Roman" panose="02020603050405020304" charset="0"/>
                  <a:cs typeface="Times New Roman" panose="02020603050405020304" charset="0"/>
                </a:rPr>
                <a:t> </a:t>
              </a:r>
              <a:r>
                <a:rPr lang="en-US" sz="2000" b="0" dirty="0" err="1">
                  <a:solidFill>
                    <a:schemeClr val="accent1">
                      <a:lumMod val="75000"/>
                    </a:schemeClr>
                  </a:solidFill>
                  <a:latin typeface="Times New Roman" panose="02020603050405020304" charset="0"/>
                  <a:cs typeface="Times New Roman" panose="02020603050405020304" charset="0"/>
                </a:rPr>
                <a:t>dạy</a:t>
              </a:r>
              <a:r>
                <a:rPr lang="en-US" sz="2000" b="0" dirty="0">
                  <a:solidFill>
                    <a:schemeClr val="accent1">
                      <a:lumMod val="75000"/>
                    </a:schemeClr>
                  </a:solidFill>
                  <a:latin typeface="Times New Roman" panose="02020603050405020304" charset="0"/>
                  <a:cs typeface="Times New Roman" panose="02020603050405020304" charset="0"/>
                </a:rPr>
                <a:t> </a:t>
              </a:r>
              <a:r>
                <a:rPr lang="en-US" sz="2000" b="0" dirty="0" err="1">
                  <a:solidFill>
                    <a:schemeClr val="accent1">
                      <a:lumMod val="75000"/>
                    </a:schemeClr>
                  </a:solidFill>
                  <a:latin typeface="Times New Roman" panose="02020603050405020304" charset="0"/>
                  <a:cs typeface="Times New Roman" panose="02020603050405020304" charset="0"/>
                </a:rPr>
                <a:t>và</a:t>
              </a:r>
              <a:r>
                <a:rPr lang="en-US" sz="2000" b="0" dirty="0">
                  <a:solidFill>
                    <a:schemeClr val="accent1">
                      <a:lumMod val="75000"/>
                    </a:schemeClr>
                  </a:solidFill>
                  <a:latin typeface="Times New Roman" panose="02020603050405020304" charset="0"/>
                  <a:cs typeface="Times New Roman" panose="02020603050405020304" charset="0"/>
                </a:rPr>
                <a:t> </a:t>
              </a:r>
              <a:r>
                <a:rPr lang="en-US" sz="2000" b="0" dirty="0" err="1">
                  <a:solidFill>
                    <a:schemeClr val="accent1">
                      <a:lumMod val="75000"/>
                    </a:schemeClr>
                  </a:solidFill>
                  <a:latin typeface="Times New Roman" panose="02020603050405020304" charset="0"/>
                  <a:cs typeface="Times New Roman" panose="02020603050405020304" charset="0"/>
                </a:rPr>
                <a:t>quản</a:t>
              </a:r>
              <a:r>
                <a:rPr lang="en-US" sz="2000" b="0" dirty="0">
                  <a:solidFill>
                    <a:schemeClr val="accent1">
                      <a:lumMod val="75000"/>
                    </a:schemeClr>
                  </a:solidFill>
                  <a:latin typeface="Times New Roman" panose="02020603050405020304" charset="0"/>
                  <a:cs typeface="Times New Roman" panose="02020603050405020304" charset="0"/>
                </a:rPr>
                <a:t> </a:t>
              </a:r>
              <a:r>
                <a:rPr lang="en-US" sz="2000" b="0" dirty="0" err="1">
                  <a:solidFill>
                    <a:schemeClr val="accent1">
                      <a:lumMod val="75000"/>
                    </a:schemeClr>
                  </a:solidFill>
                  <a:latin typeface="Times New Roman" panose="02020603050405020304" charset="0"/>
                  <a:cs typeface="Times New Roman" panose="02020603050405020304" charset="0"/>
                </a:rPr>
                <a:t>lý</a:t>
              </a:r>
              <a:r>
                <a:rPr lang="en-US" sz="2000" b="0" dirty="0">
                  <a:solidFill>
                    <a:schemeClr val="accent1">
                      <a:lumMod val="75000"/>
                    </a:schemeClr>
                  </a:solidFill>
                  <a:latin typeface="Times New Roman" panose="02020603050405020304" charset="0"/>
                  <a:cs typeface="Times New Roman" panose="02020603050405020304" charset="0"/>
                </a:rPr>
                <a:t> </a:t>
              </a:r>
              <a:endParaRPr lang="en-US" sz="2000" b="0" dirty="0">
                <a:solidFill>
                  <a:schemeClr val="accent1">
                    <a:lumMod val="75000"/>
                  </a:schemeClr>
                </a:solidFill>
                <a:latin typeface="Times New Roman" panose="02020603050405020304" charset="0"/>
                <a:cs typeface="Times New Roman" panose="02020603050405020304" charset="0"/>
              </a:endParaRPr>
            </a:p>
          </p:txBody>
        </p:sp>
        <p:sp>
          <p:nvSpPr>
            <p:cNvPr id="49" name="Google Shape;2590;p45"/>
            <p:cNvSpPr txBox="1"/>
            <p:nvPr/>
          </p:nvSpPr>
          <p:spPr>
            <a:xfrm>
              <a:off x="1947854" y="3922212"/>
              <a:ext cx="6157589" cy="3867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0" indent="0" algn="just"/>
              <a:r>
                <a:rPr lang="vi-VN" sz="1600" dirty="0">
                  <a:solidFill>
                    <a:schemeClr val="bg2">
                      <a:lumMod val="50000"/>
                    </a:schemeClr>
                  </a:solidFill>
                  <a:latin typeface="Times New Roman" panose="02020603050405020304" charset="0"/>
                  <a:cs typeface="Times New Roman" panose="02020603050405020304" charset="0"/>
                </a:rPr>
                <a:t>Vẫn gặp một số</a:t>
              </a:r>
              <a:r>
                <a:rPr lang="vi-VN" altLang="en-US" sz="1600" b="1" dirty="0" smtClean="0">
                  <a:latin typeface="Times New Roman" panose="02020603050405020304" charset="0"/>
                  <a:cs typeface="Times New Roman" panose="02020603050405020304" charset="0"/>
                </a:rPr>
                <a:t> </a:t>
              </a:r>
              <a:r>
                <a:rPr lang="vi-VN" altLang="en-US" sz="1600" dirty="0" smtClean="0">
                  <a:latin typeface="Times New Roman" panose="02020603050405020304" charset="0"/>
                  <a:cs typeface="Times New Roman" panose="02020603050405020304" charset="0"/>
                </a:rPr>
                <a:t>khó</a:t>
              </a:r>
              <a:r>
                <a:rPr lang="vi-VN" sz="1600" dirty="0">
                  <a:solidFill>
                    <a:schemeClr val="bg2">
                      <a:lumMod val="50000"/>
                    </a:schemeClr>
                  </a:solidFill>
                  <a:latin typeface="Times New Roman" panose="02020603050405020304" charset="0"/>
                  <a:cs typeface="Times New Roman" panose="02020603050405020304" charset="0"/>
                </a:rPr>
                <a:t> khăn như: sự hiểu biết của học sinh không đồng đều, ý thức tự giác của học sinh chưa cao. Nhiều gia đình ít quan tâm dẫn đến các em chưa có ý thức, trách nhiệm trong học tập và kỉ luật còn rất tự do chưa đi vào nề nếp. </a:t>
              </a:r>
              <a:endParaRPr lang="vi-VN" sz="1600" dirty="0">
                <a:solidFill>
                  <a:schemeClr val="bg2">
                    <a:lumMod val="50000"/>
                  </a:schemeClr>
                </a:solidFill>
                <a:latin typeface="Times New Roman" panose="02020603050405020304" charset="0"/>
                <a:cs typeface="Times New Roman" panose="02020603050405020304" charset="0"/>
              </a:endParaRPr>
            </a:p>
          </p:txBody>
        </p:sp>
      </p:grpSp>
      <p:sp>
        <p:nvSpPr>
          <p:cNvPr id="4" name="Text Box 3"/>
          <p:cNvSpPr txBox="1"/>
          <p:nvPr/>
        </p:nvSpPr>
        <p:spPr>
          <a:xfrm>
            <a:off x="1076960" y="333375"/>
            <a:ext cx="7094855" cy="546735"/>
          </a:xfrm>
          <a:prstGeom prst="rect">
            <a:avLst/>
          </a:prstGeom>
          <a:noFill/>
        </p:spPr>
        <p:txBody>
          <a:bodyPr wrap="square" rtlCol="0">
            <a:noAutofit/>
            <a:scene3d>
              <a:camera prst="orthographicFront"/>
              <a:lightRig rig="threePt" dir="t"/>
            </a:scene3d>
          </a:bodyPr>
          <a:p>
            <a:pPr algn="ctr"/>
            <a:r>
              <a:rPr lang="vi-VN" altLang="en-US" sz="2800" b="1" i="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Thuận lợi, khó khăn</a:t>
            </a:r>
            <a:endParaRPr lang="vi-VN" altLang="en-US" sz="2800" b="1" i="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08"/>
                                        </p:tgtEl>
                                        <p:attrNameLst>
                                          <p:attrName>style.visibility</p:attrName>
                                        </p:attrNameLst>
                                      </p:cBhvr>
                                      <p:to>
                                        <p:strVal val="visible"/>
                                      </p:to>
                                    </p:set>
                                    <p:animEffect transition="in" filter="wipe(left)">
                                      <p:cBhvr>
                                        <p:cTn id="7" dur="500"/>
                                        <p:tgtEl>
                                          <p:spTgt spid="250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04">
                                            <p:txEl>
                                              <p:pRg st="0" end="0"/>
                                            </p:txEl>
                                          </p:spTgt>
                                        </p:tgtEl>
                                        <p:attrNameLst>
                                          <p:attrName>style.visibility</p:attrName>
                                        </p:attrNameLst>
                                      </p:cBhvr>
                                      <p:to>
                                        <p:strVal val="visible"/>
                                      </p:to>
                                    </p:set>
                                    <p:animEffect transition="in" filter="wipe(left)">
                                      <p:cBhvr>
                                        <p:cTn id="10" dur="1000"/>
                                        <p:tgtEl>
                                          <p:spTgt spid="250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590">
                                            <p:txEl>
                                              <p:pRg st="0" end="0"/>
                                            </p:txEl>
                                          </p:spTgt>
                                        </p:tgtEl>
                                        <p:attrNameLst>
                                          <p:attrName>style.visibility</p:attrName>
                                        </p:attrNameLst>
                                      </p:cBhvr>
                                      <p:to>
                                        <p:strVal val="visible"/>
                                      </p:to>
                                    </p:set>
                                    <p:animEffect transition="in" filter="wipe(left)">
                                      <p:cBhvr>
                                        <p:cTn id="13" dur="1000"/>
                                        <p:tgtEl>
                                          <p:spTgt spid="259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1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1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4" grpId="0" build="p"/>
      <p:bldP spid="259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Text Box 10"/>
          <p:cNvSpPr txBox="1"/>
          <p:nvPr/>
        </p:nvSpPr>
        <p:spPr>
          <a:xfrm>
            <a:off x="1917065" y="248920"/>
            <a:ext cx="4976495" cy="521970"/>
          </a:xfrm>
          <a:prstGeom prst="rect">
            <a:avLst/>
          </a:prstGeom>
          <a:noFill/>
        </p:spPr>
        <p:txBody>
          <a:bodyPr wrap="square" rtlCol="0" anchor="t">
            <a:spAutoFit/>
          </a:bodyPr>
          <a:p>
            <a:r>
              <a:rPr lang="vi-VN" altLang="en-US" sz="2800" b="1" i="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Kết quả khảo sát đầu năm </a:t>
            </a:r>
            <a:r>
              <a:rPr lang="vi-VN" altLang="en-US" sz="2800" b="1" i="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học</a:t>
            </a:r>
            <a:endParaRPr lang="vi-VN" altLang="en-US" sz="2800" b="1" i="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graphicFrame>
        <p:nvGraphicFramePr>
          <p:cNvPr id="12" name="Google Shape;3597;p65"/>
          <p:cNvGraphicFramePr/>
          <p:nvPr/>
        </p:nvGraphicFramePr>
        <p:xfrm>
          <a:off x="805180" y="920750"/>
          <a:ext cx="7533640" cy="3488690"/>
        </p:xfrm>
        <a:graphic>
          <a:graphicData uri="http://schemas.openxmlformats.org/drawingml/2006/table">
            <a:tbl>
              <a:tblPr>
                <a:noFill/>
                <a:tableStyleId>{709FEAAF-288A-4934-8DD0-07B70274FBD3}</a:tableStyleId>
              </a:tblPr>
              <a:tblGrid>
                <a:gridCol w="1985645"/>
                <a:gridCol w="694055"/>
                <a:gridCol w="693420"/>
                <a:gridCol w="693420"/>
                <a:gridCol w="693420"/>
                <a:gridCol w="693420"/>
                <a:gridCol w="693420"/>
                <a:gridCol w="693420"/>
                <a:gridCol w="693420"/>
              </a:tblGrid>
              <a:tr h="653415">
                <a:tc rowSpan="2">
                  <a:txBody>
                    <a:bodyPr/>
                    <a:p>
                      <a:pPr marL="0" lvl="0" indent="0" algn="ctr" rtl="0">
                        <a:spcBef>
                          <a:spcPts val="0"/>
                        </a:spcBef>
                        <a:spcAft>
                          <a:spcPts val="0"/>
                        </a:spcAft>
                        <a:buNone/>
                      </a:pP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Nội</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dung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điều</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tra</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khảo</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sát</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endParaRPr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12700" cap="flat" cmpd="sng" algn="ctr">
                      <a:solidFill>
                        <a:schemeClr val="tx1"/>
                      </a:solidFill>
                      <a:prstDash val="solid"/>
                      <a:round/>
                      <a:headEnd type="none" w="med" len="med"/>
                      <a:tailEnd type="none" w="med" len="med"/>
                    </a:lnL>
                    <a:lnR w="9525" cap="flat" cmpd="sng">
                      <a:solidFill>
                        <a:schemeClr val="dk1"/>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solid"/>
                      <a:round/>
                      <a:headEnd type="none" w="sm" len="sm"/>
                      <a:tailEnd type="none" w="sm" len="sm"/>
                    </a:lnB>
                    <a:solidFill>
                      <a:schemeClr val="bg2"/>
                    </a:solidFill>
                  </a:tcPr>
                </a:tc>
                <a:tc gridSpan="2">
                  <a:txBody>
                    <a:bodyPr/>
                    <a:p>
                      <a:pPr marL="0" lvl="0" indent="0" algn="ctr" rtl="0">
                        <a:spcBef>
                          <a:spcPts val="0"/>
                        </a:spcBef>
                        <a:spcAft>
                          <a:spcPts val="0"/>
                        </a:spcAft>
                        <a:buNone/>
                      </a:pPr>
                      <a:r>
                        <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Rất thường xuyên</a:t>
                      </a:r>
                      <a:endPar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hMerge="1">
                  <a:tcPr/>
                </a:tc>
                <a:tc gridSpan="2">
                  <a:txBody>
                    <a:bodyPr/>
                    <a:p>
                      <a:pPr marL="0" lvl="0" indent="0" algn="ctr" rtl="0">
                        <a:spcBef>
                          <a:spcPts val="0"/>
                        </a:spcBef>
                        <a:spcAft>
                          <a:spcPts val="0"/>
                        </a:spcAft>
                        <a:buNone/>
                      </a:pPr>
                      <a:r>
                        <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Thường xuyên</a:t>
                      </a:r>
                      <a:endPar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hMerge="1">
                  <a:tcPr/>
                </a:tc>
                <a:tc gridSpan="2">
                  <a:txBody>
                    <a:bodyPr/>
                    <a:p>
                      <a:pPr marL="0" lvl="0" indent="0" algn="ctr" rtl="0">
                        <a:spcBef>
                          <a:spcPts val="0"/>
                        </a:spcBef>
                        <a:spcAft>
                          <a:spcPts val="0"/>
                        </a:spcAft>
                        <a:buClr>
                          <a:srgbClr val="000000"/>
                        </a:buClr>
                        <a:buSzPts val="1100"/>
                        <a:buFont typeface="Arial" panose="020B0604020202020204"/>
                        <a:buNone/>
                      </a:pP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Thỉnh</a:t>
                      </a:r>
                      <a:r>
                        <a:rPr lang="en-US"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thoảng</a:t>
                      </a:r>
                      <a:endParaRPr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hMerge="1">
                  <a:tcPr/>
                </a:tc>
                <a:tc gridSpan="2">
                  <a:txBody>
                    <a:bodyPr/>
                    <a:p>
                      <a:pPr marL="0" lvl="0" indent="0" algn="ctr" rtl="0">
                        <a:spcBef>
                          <a:spcPts val="0"/>
                        </a:spcBef>
                        <a:spcAft>
                          <a:spcPts val="0"/>
                        </a:spcAft>
                        <a:buClr>
                          <a:srgbClr val="000000"/>
                        </a:buClr>
                        <a:buSzPts val="1100"/>
                        <a:buFont typeface="Arial" panose="020B0604020202020204"/>
                        <a:buNone/>
                      </a:pP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Không</a:t>
                      </a:r>
                      <a:r>
                        <a:rPr lang="en-US"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 bao </a:t>
                      </a: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giờ</a:t>
                      </a:r>
                      <a:endParaRPr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hMerge="1">
                  <a:tcPr/>
                </a:tc>
              </a:tr>
              <a:tr h="412750">
                <a:tc vMerge="1">
                  <a:tcPr marL="91425" marR="91425" marT="68575" marB="68575" anchor="ctr">
                    <a:lnL w="12700" cap="flat" cmpd="sng" algn="ctr">
                      <a:solidFill>
                        <a:schemeClr val="tx1"/>
                      </a:solidFill>
                      <a:prstDash val="solid"/>
                      <a:round/>
                      <a:headEnd type="none" w="med" len="med"/>
                      <a:tailEnd type="none" w="med" len="med"/>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2"/>
                    </a:solidFill>
                  </a:tcPr>
                </a:tc>
                <a:tc>
                  <a:txBody>
                    <a:bodyPr/>
                    <a:p>
                      <a:pPr marL="0" lvl="0" indent="0" algn="ctr" rtl="0">
                        <a:spcBef>
                          <a:spcPts val="0"/>
                        </a:spcBef>
                        <a:spcAft>
                          <a:spcPts val="0"/>
                        </a:spcAft>
                        <a:buNone/>
                      </a:pPr>
                      <a:r>
                        <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SL</a:t>
                      </a:r>
                      <a:endPar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p>
                      <a:pPr marL="0" lvl="0" indent="0" algn="ctr" rtl="0">
                        <a:spcBef>
                          <a:spcPts val="0"/>
                        </a:spcBef>
                        <a:spcAft>
                          <a:spcPts val="0"/>
                        </a:spcAft>
                        <a:buNone/>
                      </a:pPr>
                      <a:r>
                        <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a:txBody>
                    <a:bodyPr/>
                    <a:p>
                      <a:pPr marL="0" lvl="0" indent="0" algn="ctr" rtl="0">
                        <a:spcBef>
                          <a:spcPts val="0"/>
                        </a:spcBef>
                        <a:spcAft>
                          <a:spcPts val="0"/>
                        </a:spcAft>
                        <a:buNone/>
                      </a:pPr>
                      <a:r>
                        <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SL</a:t>
                      </a:r>
                      <a:endPar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p>
                      <a:pPr marL="0" lvl="0" indent="0" algn="ctr" rtl="0">
                        <a:spcBef>
                          <a:spcPts val="0"/>
                        </a:spcBef>
                        <a:spcAft>
                          <a:spcPts val="0"/>
                        </a:spcAft>
                        <a:buNone/>
                      </a:pPr>
                      <a:r>
                        <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a:txBody>
                    <a:bodyPr/>
                    <a:p>
                      <a:pPr marL="0" lvl="0" indent="0" algn="ctr" rtl="0">
                        <a:spcBef>
                          <a:spcPts val="0"/>
                        </a:spcBef>
                        <a:spcAft>
                          <a:spcPts val="0"/>
                        </a:spcAft>
                        <a:buNone/>
                      </a:pPr>
                      <a:r>
                        <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SL</a:t>
                      </a:r>
                      <a:endPar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p>
                      <a:pPr marL="0" lvl="0" indent="0" algn="ctr" rtl="0">
                        <a:spcBef>
                          <a:spcPts val="0"/>
                        </a:spcBef>
                        <a:spcAft>
                          <a:spcPts val="0"/>
                        </a:spcAft>
                        <a:buNone/>
                      </a:pPr>
                      <a:r>
                        <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a:txBody>
                    <a:bodyPr/>
                    <a:p>
                      <a:pPr marL="0" lvl="0" indent="0" algn="ctr" rtl="0">
                        <a:spcBef>
                          <a:spcPts val="0"/>
                        </a:spcBef>
                        <a:spcAft>
                          <a:spcPts val="0"/>
                        </a:spcAft>
                        <a:buNone/>
                      </a:pPr>
                      <a:r>
                        <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SL</a:t>
                      </a:r>
                      <a:endPar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p>
                      <a:pPr marL="0" lvl="0" indent="0" algn="ctr" rtl="0">
                        <a:spcBef>
                          <a:spcPts val="0"/>
                        </a:spcBef>
                        <a:spcAft>
                          <a:spcPts val="0"/>
                        </a:spcAft>
                        <a:buNone/>
                      </a:pPr>
                      <a:r>
                        <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r>
              <a:tr h="565150">
                <a:tc>
                  <a:txBody>
                    <a:bodyPr/>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Em</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lễ</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phép</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vâng</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lời</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thầy</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cô</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10</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35,7</a:t>
                      </a:r>
                      <a:r>
                        <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25</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8</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28,6</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3</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10,7</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r h="565150">
                <a:tc>
                  <a:txBody>
                    <a:bodyPr/>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Tự</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giác</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xếp</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hàng</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khi</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nghe</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hiệu</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lệnh</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6</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21,4</a:t>
                      </a:r>
                      <a:r>
                        <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9</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32,2</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25</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6</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21,4</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r h="565150">
                <a:tc>
                  <a:txBody>
                    <a:bodyPr/>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Mặc</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trang</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phục</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đúng</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quy</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định</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dk2"/>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20</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71,5</a:t>
                      </a:r>
                      <a:r>
                        <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6</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21,4</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7,1</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en-US" u="heavy"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0</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r h="514985">
                <a:tc>
                  <a:txBody>
                    <a:bodyPr/>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Em</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giúp</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đỡ</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bạn</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bè</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4</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14,3</a:t>
                      </a:r>
                      <a:r>
                        <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25</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4</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14,3</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13</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p>
                      <a:pPr marL="0" lvl="0" indent="0" algn="ctr" rtl="0">
                        <a:spcBef>
                          <a:spcPts val="0"/>
                        </a:spcBef>
                        <a:spcAft>
                          <a:spcPts val="0"/>
                        </a:spcAft>
                        <a:buNone/>
                      </a:pPr>
                      <a:r>
                        <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46,4</a:t>
                      </a:r>
                      <a:r>
                        <a:rPr lang="en-US" sz="1400"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83" name="Google Shape;2283;p40"/>
          <p:cNvSpPr/>
          <p:nvPr/>
        </p:nvSpPr>
        <p:spPr>
          <a:xfrm>
            <a:off x="7379997" y="53949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4" name="Google Shape;2284;p40"/>
          <p:cNvSpPr/>
          <p:nvPr/>
        </p:nvSpPr>
        <p:spPr>
          <a:xfrm>
            <a:off x="915966" y="4180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5" name="Google Shape;2285;p40"/>
          <p:cNvSpPr/>
          <p:nvPr/>
        </p:nvSpPr>
        <p:spPr>
          <a:xfrm>
            <a:off x="1360428" y="46040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aphicFrame>
        <p:nvGraphicFramePr>
          <p:cNvPr id="5" name="Google Shape;3597;p65"/>
          <p:cNvGraphicFramePr/>
          <p:nvPr/>
        </p:nvGraphicFramePr>
        <p:xfrm>
          <a:off x="805087" y="724854"/>
          <a:ext cx="7533825" cy="3273425"/>
        </p:xfrm>
        <a:graphic>
          <a:graphicData uri="http://schemas.openxmlformats.org/drawingml/2006/table">
            <a:tbl>
              <a:tblPr>
                <a:noFill/>
                <a:tableStyleId>{709FEAAF-288A-4934-8DD0-07B70274FBD3}</a:tableStyleId>
              </a:tblPr>
              <a:tblGrid>
                <a:gridCol w="1985921"/>
                <a:gridCol w="693488"/>
                <a:gridCol w="693488"/>
                <a:gridCol w="693488"/>
                <a:gridCol w="693488"/>
                <a:gridCol w="693488"/>
                <a:gridCol w="693488"/>
                <a:gridCol w="693488"/>
                <a:gridCol w="693488"/>
              </a:tblGrid>
              <a:tr h="652145">
                <a:tc rowSpan="2">
                  <a:txBody>
                    <a:bodyPr/>
                    <a:lstStyle/>
                    <a:p>
                      <a:pPr marL="0" lvl="0" indent="0" algn="ctr" rtl="0">
                        <a:spcBef>
                          <a:spcPts val="0"/>
                        </a:spcBef>
                        <a:spcAft>
                          <a:spcPts val="0"/>
                        </a:spcAft>
                        <a:buNone/>
                      </a:pP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Nội</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dung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điều</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tra</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khảo</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600" b="1"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sát</a:t>
                      </a:r>
                      <a:r>
                        <a:rPr lang="en-US"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endParaRPr sz="1600" b="1"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12700" cap="flat" cmpd="sng" algn="ctr">
                      <a:solidFill>
                        <a:schemeClr val="tx1"/>
                      </a:solidFill>
                      <a:prstDash val="solid"/>
                      <a:round/>
                      <a:headEnd type="none" w="med" len="med"/>
                      <a:tailEnd type="none" w="med" len="med"/>
                    </a:lnL>
                    <a:lnR w="9525" cap="flat" cmpd="sng">
                      <a:solidFill>
                        <a:schemeClr val="dk1"/>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solid"/>
                      <a:round/>
                      <a:headEnd type="none" w="sm" len="sm"/>
                      <a:tailEnd type="none" w="sm" len="sm"/>
                    </a:lnB>
                    <a:solidFill>
                      <a:schemeClr val="bg2"/>
                    </a:solidFill>
                  </a:tcPr>
                </a:tc>
                <a:tc gridSpan="2">
                  <a:txBody>
                    <a:bodyPr/>
                    <a:lstStyle/>
                    <a:p>
                      <a:pPr marL="0" lvl="0" indent="0" algn="ctr" rtl="0">
                        <a:spcBef>
                          <a:spcPts val="0"/>
                        </a:spcBef>
                        <a:spcAft>
                          <a:spcPts val="0"/>
                        </a:spcAft>
                        <a:buNone/>
                      </a:pPr>
                      <a:r>
                        <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Rất thường xuyên</a:t>
                      </a:r>
                      <a:endPar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hMerge="1">
                  <a:tcPr/>
                </a:tc>
                <a:tc gridSpan="2">
                  <a:txBody>
                    <a:bodyPr/>
                    <a:lstStyle/>
                    <a:p>
                      <a:pPr marL="0" lvl="0" indent="0" algn="ctr" rtl="0">
                        <a:spcBef>
                          <a:spcPts val="0"/>
                        </a:spcBef>
                        <a:spcAft>
                          <a:spcPts val="0"/>
                        </a:spcAft>
                        <a:buNone/>
                      </a:pPr>
                      <a:r>
                        <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Thường xuyên</a:t>
                      </a:r>
                      <a:endParaRPr lang="vi-VN"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hMerge="1">
                  <a:tcPr/>
                </a:tc>
                <a:tc gridSpan="2">
                  <a:txBody>
                    <a:bodyPr/>
                    <a:lstStyle/>
                    <a:p>
                      <a:pPr marL="0" lvl="0" indent="0" algn="ctr" rtl="0">
                        <a:spcBef>
                          <a:spcPts val="0"/>
                        </a:spcBef>
                        <a:spcAft>
                          <a:spcPts val="0"/>
                        </a:spcAft>
                        <a:buClr>
                          <a:srgbClr val="000000"/>
                        </a:buClr>
                        <a:buSzPts val="1100"/>
                        <a:buFont typeface="Arial" panose="020B0604020202020204"/>
                        <a:buNone/>
                      </a:pP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Thỉnh</a:t>
                      </a:r>
                      <a:r>
                        <a:rPr lang="en-US"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thoảng</a:t>
                      </a:r>
                      <a:endParaRPr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hMerge="1">
                  <a:tcPr/>
                </a:tc>
                <a:tc gridSpan="2">
                  <a:txBody>
                    <a:bodyPr/>
                    <a:lstStyle/>
                    <a:p>
                      <a:pPr marL="0" lvl="0" indent="0" algn="ctr" rtl="0">
                        <a:spcBef>
                          <a:spcPts val="0"/>
                        </a:spcBef>
                        <a:spcAft>
                          <a:spcPts val="0"/>
                        </a:spcAft>
                        <a:buClr>
                          <a:srgbClr val="000000"/>
                        </a:buClr>
                        <a:buSzPts val="1100"/>
                        <a:buFont typeface="Arial" panose="020B0604020202020204"/>
                        <a:buNone/>
                      </a:pP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Không</a:t>
                      </a:r>
                      <a:r>
                        <a:rPr lang="en-US"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 bao </a:t>
                      </a:r>
                      <a:r>
                        <a:rPr lang="en-US" sz="1400" b="1"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giờ</a:t>
                      </a:r>
                      <a:endParaRPr sz="1400" b="1"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hMerge="1">
                  <a:tcPr/>
                </a:tc>
              </a:tr>
              <a:tr h="411480">
                <a:tc vMerge="1">
                  <a:tcPr marL="91425" marR="91425" marT="68575" marB="68575" anchor="ctr">
                    <a:lnL w="12700" cap="flat" cmpd="sng" algn="ctr">
                      <a:solidFill>
                        <a:schemeClr val="tx1"/>
                      </a:solidFill>
                      <a:prstDash val="solid"/>
                      <a:round/>
                      <a:headEnd type="none" w="med" len="med"/>
                      <a:tailEnd type="none" w="med" len="med"/>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2"/>
                    </a:solidFill>
                  </a:tcPr>
                </a:tc>
                <a:tc>
                  <a:txBody>
                    <a:bodyPr/>
                    <a:lstStyle/>
                    <a:p>
                      <a:pPr marL="0" lvl="0" indent="0" algn="ctr" rtl="0">
                        <a:spcBef>
                          <a:spcPts val="0"/>
                        </a:spcBef>
                        <a:spcAft>
                          <a:spcPts val="0"/>
                        </a:spcAft>
                        <a:buNone/>
                      </a:pPr>
                      <a:r>
                        <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SL</a:t>
                      </a:r>
                      <a:endPar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SL</a:t>
                      </a:r>
                      <a:endPar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SL</a:t>
                      </a:r>
                      <a:endPar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SL</a:t>
                      </a:r>
                      <a:endParaRPr lang="vi-VN" altLang="en-US" sz="1400" b="0" dirty="0" err="1">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rPr>
                        <a:t>%</a:t>
                      </a:r>
                      <a:endParaRPr lang="vi-VN" altLang="en-US" sz="1400" b="0" dirty="0">
                        <a:solidFill>
                          <a:schemeClr val="accent2">
                            <a:lumMod val="50000"/>
                          </a:schemeClr>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2"/>
                    </a:solidFill>
                  </a:tcPr>
                </a:tc>
              </a:tr>
              <a:tr h="517705">
                <a:tc>
                  <a:txBody>
                    <a:bodyPr/>
                    <a:lstStyle/>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Giữ</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trật</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tự</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khi</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GV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chuyển</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tiết</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5</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17,9</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4</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14,3</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25</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12</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42,8</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r h="563880">
                <a:tc>
                  <a:txBody>
                    <a:bodyPr/>
                    <a:lstStyle/>
                    <a:p>
                      <a:pPr marL="0" lvl="0" indent="0" algn="ctr" rtl="0">
                        <a:spcBef>
                          <a:spcPts val="0"/>
                        </a:spcBef>
                        <a:spcAft>
                          <a:spcPts val="0"/>
                        </a:spcAft>
                        <a:buNone/>
                      </a:pPr>
                      <a:r>
                        <a:rPr lang="vi-VN"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Em tập trung nghe cô hướng dẫn bài</a:t>
                      </a:r>
                      <a:endParaRPr lang="vi-VN"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5</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17,9</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5</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17,9</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9</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32,1</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9</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32,1</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r h="517705">
                <a:tc>
                  <a:txBody>
                    <a:bodyPr/>
                    <a:lstStyle/>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Em</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đi</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học</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trễ</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3</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10,7</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7,1</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5</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17,9</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18</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64,3</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r h="513751">
                <a:tc>
                  <a:txBody>
                    <a:bodyPr/>
                    <a:lstStyle/>
                    <a:p>
                      <a:pPr marL="0" lvl="0" indent="0" algn="ctr" rtl="0">
                        <a:spcBef>
                          <a:spcPts val="0"/>
                        </a:spcBef>
                        <a:spcAft>
                          <a:spcPts val="0"/>
                        </a:spcAft>
                        <a:buNone/>
                      </a:pP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Em</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quên</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đồ</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dùng</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học</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tập</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ở</a:t>
                      </a:r>
                      <a:r>
                        <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 </a:t>
                      </a:r>
                      <a:r>
                        <a:rPr lang="en-US" sz="1400" b="0" dirty="0" err="1">
                          <a:solidFill>
                            <a:srgbClr val="5B638B"/>
                          </a:solidFill>
                          <a:latin typeface="Times New Roman" panose="02020603050405020304" charset="0"/>
                          <a:ea typeface="Varela Round" panose="00000500000000000000"/>
                          <a:cs typeface="Times New Roman" panose="02020603050405020304" charset="0"/>
                          <a:sym typeface="Varela Round" panose="00000500000000000000"/>
                        </a:rPr>
                        <a:t>nhà</a:t>
                      </a:r>
                      <a:endParaRPr lang="en-US" sz="1400" b="0" dirty="0">
                        <a:solidFill>
                          <a:srgbClr val="5B638B"/>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8</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28,6</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25</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6</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21,4</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7</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r>
                        <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rPr>
                        <a:t>25</a:t>
                      </a:r>
                      <a:endParaRPr lang="vi-VN" dirty="0">
                        <a:solidFill>
                          <a:schemeClr val="dk1"/>
                        </a:solidFill>
                        <a:latin typeface="Times New Roman" panose="02020603050405020304" charset="0"/>
                        <a:ea typeface="Varela Round" panose="00000500000000000000"/>
                        <a:cs typeface="Times New Roman" panose="02020603050405020304" charset="0"/>
                        <a:sym typeface="Varela Round" panose="00000500000000000000"/>
                      </a:endParaRPr>
                    </a:p>
                  </a:txBody>
                  <a:tcPr marL="91425" marR="91425" marT="68575" marB="6857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4"/>
                    </a:solidFill>
                  </a:tcPr>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2171" name="Google Shape;2171;p37"/>
          <p:cNvSpPr/>
          <p:nvPr/>
        </p:nvSpPr>
        <p:spPr>
          <a:xfrm>
            <a:off x="1481999" y="1652125"/>
            <a:ext cx="630605" cy="581343"/>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 name="Google Shape;2172;p37"/>
          <p:cNvSpPr/>
          <p:nvPr/>
        </p:nvSpPr>
        <p:spPr>
          <a:xfrm>
            <a:off x="1481999" y="2440539"/>
            <a:ext cx="630605" cy="581343"/>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 name="Google Shape;2173;p37"/>
          <p:cNvSpPr txBox="1">
            <a:spLocks noGrp="1"/>
          </p:cNvSpPr>
          <p:nvPr>
            <p:ph type="title"/>
          </p:nvPr>
        </p:nvSpPr>
        <p:spPr>
          <a:xfrm>
            <a:off x="379095" y="36195"/>
            <a:ext cx="7675880" cy="5727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tLang="en-US" i="1" dirty="0">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C</a:t>
            </a:r>
            <a:r>
              <a:rPr lang="en-GB" i="1" dirty="0" err="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ác</a:t>
            </a:r>
            <a:r>
              <a:rPr lang="en-GB" i="1" dirty="0">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r>
              <a:rPr lang="en-GB" i="1" dirty="0" err="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giải</a:t>
            </a:r>
            <a:r>
              <a:rPr lang="en-GB" i="1" dirty="0">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r>
              <a:rPr lang="en-GB" i="1" dirty="0" err="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pháp</a:t>
            </a:r>
            <a:endParaRPr lang="en-GB"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endParaRPr>
          </a:p>
        </p:txBody>
      </p:sp>
      <p:sp>
        <p:nvSpPr>
          <p:cNvPr id="2177" name="Google Shape;2177;p37"/>
          <p:cNvSpPr txBox="1">
            <a:spLocks noGrp="1"/>
          </p:cNvSpPr>
          <p:nvPr>
            <p:ph type="subTitle" idx="8"/>
          </p:nvPr>
        </p:nvSpPr>
        <p:spPr>
          <a:xfrm>
            <a:off x="2182398" y="777548"/>
            <a:ext cx="5479601"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2200" b="0" dirty="0">
                <a:latin typeface="Times New Roman" panose="02020603050405020304" charset="0"/>
                <a:cs typeface="Times New Roman" panose="02020603050405020304" charset="0"/>
              </a:rPr>
              <a:t>Ổn định nề nếp, tạo môi trường thân thiện.</a:t>
            </a:r>
            <a:endParaRPr lang="vi-VN" sz="2200" b="0" dirty="0">
              <a:latin typeface="Times New Roman" panose="02020603050405020304" charset="0"/>
              <a:cs typeface="Times New Roman" panose="02020603050405020304" charset="0"/>
            </a:endParaRPr>
          </a:p>
        </p:txBody>
      </p:sp>
      <p:sp>
        <p:nvSpPr>
          <p:cNvPr id="2178" name="Google Shape;2178;p37"/>
          <p:cNvSpPr txBox="1">
            <a:spLocks noGrp="1"/>
          </p:cNvSpPr>
          <p:nvPr>
            <p:ph type="subTitle" idx="9"/>
          </p:nvPr>
        </p:nvSpPr>
        <p:spPr>
          <a:xfrm>
            <a:off x="2182398" y="1648971"/>
            <a:ext cx="4949921"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2200" b="0" dirty="0">
                <a:latin typeface="Times New Roman" panose="02020603050405020304" charset="0"/>
                <a:cs typeface="Times New Roman" panose="02020603050405020304" charset="0"/>
              </a:rPr>
              <a:t>Xây dựng nề nếp học tập trên lớp, trường.</a:t>
            </a:r>
            <a:endParaRPr lang="vi-VN" sz="2200" b="0" dirty="0">
              <a:latin typeface="Times New Roman" panose="02020603050405020304" charset="0"/>
              <a:cs typeface="Times New Roman" panose="02020603050405020304" charset="0"/>
            </a:endParaRPr>
          </a:p>
        </p:txBody>
      </p:sp>
      <p:sp>
        <p:nvSpPr>
          <p:cNvPr id="2179" name="Google Shape;2179;p37"/>
          <p:cNvSpPr txBox="1">
            <a:spLocks noGrp="1"/>
          </p:cNvSpPr>
          <p:nvPr>
            <p:ph type="subTitle" idx="1"/>
          </p:nvPr>
        </p:nvSpPr>
        <p:spPr>
          <a:xfrm>
            <a:off x="2183599" y="2338826"/>
            <a:ext cx="4528612"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200" b="0" dirty="0" err="1">
                <a:latin typeface="Times New Roman" panose="02020603050405020304" charset="0"/>
                <a:cs typeface="Times New Roman" panose="02020603050405020304" charset="0"/>
              </a:rPr>
              <a:t>Xây</a:t>
            </a:r>
            <a:r>
              <a:rPr lang="en-US" sz="2200" b="0" dirty="0">
                <a:latin typeface="Times New Roman" panose="02020603050405020304" charset="0"/>
                <a:cs typeface="Times New Roman" panose="02020603050405020304" charset="0"/>
              </a:rPr>
              <a:t> </a:t>
            </a:r>
            <a:r>
              <a:rPr lang="en-US" sz="2200" b="0" dirty="0" err="1">
                <a:latin typeface="Times New Roman" panose="02020603050405020304" charset="0"/>
                <a:cs typeface="Times New Roman" panose="02020603050405020304" charset="0"/>
              </a:rPr>
              <a:t>dựng</a:t>
            </a:r>
            <a:r>
              <a:rPr lang="en-US" sz="2200" b="0" dirty="0">
                <a:latin typeface="Times New Roman" panose="02020603050405020304" charset="0"/>
                <a:cs typeface="Times New Roman" panose="02020603050405020304" charset="0"/>
              </a:rPr>
              <a:t> </a:t>
            </a:r>
            <a:r>
              <a:rPr lang="en-US" sz="2200" b="0" dirty="0" err="1">
                <a:latin typeface="Times New Roman" panose="02020603050405020304" charset="0"/>
                <a:cs typeface="Times New Roman" panose="02020603050405020304" charset="0"/>
              </a:rPr>
              <a:t>nề</a:t>
            </a:r>
            <a:r>
              <a:rPr lang="en-US" sz="2200" b="0" dirty="0">
                <a:latin typeface="Times New Roman" panose="02020603050405020304" charset="0"/>
                <a:cs typeface="Times New Roman" panose="02020603050405020304" charset="0"/>
              </a:rPr>
              <a:t> </a:t>
            </a:r>
            <a:r>
              <a:rPr lang="en-US" sz="2200" b="0" dirty="0" err="1">
                <a:latin typeface="Times New Roman" panose="02020603050405020304" charset="0"/>
                <a:cs typeface="Times New Roman" panose="02020603050405020304" charset="0"/>
              </a:rPr>
              <a:t>nếp</a:t>
            </a:r>
            <a:r>
              <a:rPr lang="en-US" sz="2200" b="0" dirty="0">
                <a:latin typeface="Times New Roman" panose="02020603050405020304" charset="0"/>
                <a:cs typeface="Times New Roman" panose="02020603050405020304" charset="0"/>
              </a:rPr>
              <a:t> </a:t>
            </a:r>
            <a:r>
              <a:rPr lang="en-US" sz="2200" b="0" dirty="0" err="1">
                <a:latin typeface="Times New Roman" panose="02020603050405020304" charset="0"/>
                <a:cs typeface="Times New Roman" panose="02020603050405020304" charset="0"/>
              </a:rPr>
              <a:t>học</a:t>
            </a:r>
            <a:r>
              <a:rPr lang="en-US" sz="2200" b="0" dirty="0">
                <a:latin typeface="Times New Roman" panose="02020603050405020304" charset="0"/>
                <a:cs typeface="Times New Roman" panose="02020603050405020304" charset="0"/>
              </a:rPr>
              <a:t> </a:t>
            </a:r>
            <a:r>
              <a:rPr lang="en-US" sz="2200" b="0" dirty="0" err="1">
                <a:latin typeface="Times New Roman" panose="02020603050405020304" charset="0"/>
                <a:cs typeface="Times New Roman" panose="02020603050405020304" charset="0"/>
              </a:rPr>
              <a:t>tập</a:t>
            </a:r>
            <a:r>
              <a:rPr lang="en-US" sz="2200" b="0" dirty="0">
                <a:latin typeface="Times New Roman" panose="02020603050405020304" charset="0"/>
                <a:cs typeface="Times New Roman" panose="02020603050405020304" charset="0"/>
              </a:rPr>
              <a:t> </a:t>
            </a:r>
            <a:r>
              <a:rPr lang="en-US" sz="2200" b="0" dirty="0" err="1">
                <a:latin typeface="Times New Roman" panose="02020603050405020304" charset="0"/>
                <a:cs typeface="Times New Roman" panose="02020603050405020304" charset="0"/>
              </a:rPr>
              <a:t>ở</a:t>
            </a:r>
            <a:r>
              <a:rPr lang="en-US" sz="2200" b="0" dirty="0">
                <a:latin typeface="Times New Roman" panose="02020603050405020304" charset="0"/>
                <a:cs typeface="Times New Roman" panose="02020603050405020304" charset="0"/>
              </a:rPr>
              <a:t> </a:t>
            </a:r>
            <a:r>
              <a:rPr lang="en-US" sz="2200" b="0" dirty="0" err="1">
                <a:latin typeface="Times New Roman" panose="02020603050405020304" charset="0"/>
                <a:cs typeface="Times New Roman" panose="02020603050405020304" charset="0"/>
              </a:rPr>
              <a:t>nhà</a:t>
            </a:r>
            <a:r>
              <a:rPr lang="vi-VN" altLang="en-US" sz="2200" b="0" dirty="0" err="1">
                <a:latin typeface="Times New Roman" panose="02020603050405020304" charset="0"/>
                <a:cs typeface="Times New Roman" panose="02020603050405020304" charset="0"/>
              </a:rPr>
              <a:t>.</a:t>
            </a:r>
            <a:endParaRPr lang="vi-VN" altLang="en-US" sz="2200" b="0" dirty="0" err="1">
              <a:latin typeface="Times New Roman" panose="02020603050405020304" charset="0"/>
              <a:cs typeface="Times New Roman" panose="02020603050405020304" charset="0"/>
            </a:endParaRPr>
          </a:p>
        </p:txBody>
      </p:sp>
      <p:grpSp>
        <p:nvGrpSpPr>
          <p:cNvPr id="2180" name="Google Shape;2180;p37"/>
          <p:cNvGrpSpPr/>
          <p:nvPr/>
        </p:nvGrpSpPr>
        <p:grpSpPr>
          <a:xfrm>
            <a:off x="7771956" y="2102620"/>
            <a:ext cx="1143288" cy="1549552"/>
            <a:chOff x="2522614" y="409334"/>
            <a:chExt cx="595325" cy="806847"/>
          </a:xfrm>
        </p:grpSpPr>
        <p:sp>
          <p:nvSpPr>
            <p:cNvPr id="2181" name="Google Shape;2181;p37"/>
            <p:cNvSpPr/>
            <p:nvPr/>
          </p:nvSpPr>
          <p:spPr>
            <a:xfrm>
              <a:off x="2522614" y="1034575"/>
              <a:ext cx="273609" cy="181606"/>
            </a:xfrm>
            <a:custGeom>
              <a:avLst/>
              <a:gdLst/>
              <a:ahLst/>
              <a:cxnLst/>
              <a:rect l="l" t="t" r="r" b="b"/>
              <a:pathLst>
                <a:path w="5130" h="3405" extrusionOk="0">
                  <a:moveTo>
                    <a:pt x="701" y="1"/>
                  </a:moveTo>
                  <a:cubicBezTo>
                    <a:pt x="579" y="1"/>
                    <a:pt x="456" y="57"/>
                    <a:pt x="375" y="193"/>
                  </a:cubicBezTo>
                  <a:cubicBezTo>
                    <a:pt x="79" y="682"/>
                    <a:pt x="1" y="1192"/>
                    <a:pt x="410" y="1644"/>
                  </a:cubicBezTo>
                  <a:cubicBezTo>
                    <a:pt x="800" y="2077"/>
                    <a:pt x="1378" y="2429"/>
                    <a:pt x="1879" y="2716"/>
                  </a:cubicBezTo>
                  <a:cubicBezTo>
                    <a:pt x="2405" y="3019"/>
                    <a:pt x="2985" y="3260"/>
                    <a:pt x="3587" y="3356"/>
                  </a:cubicBezTo>
                  <a:cubicBezTo>
                    <a:pt x="3744" y="3380"/>
                    <a:pt x="3913" y="3404"/>
                    <a:pt x="4080" y="3404"/>
                  </a:cubicBezTo>
                  <a:cubicBezTo>
                    <a:pt x="4223" y="3404"/>
                    <a:pt x="4364" y="3386"/>
                    <a:pt x="4493" y="3335"/>
                  </a:cubicBezTo>
                  <a:cubicBezTo>
                    <a:pt x="4798" y="3213"/>
                    <a:pt x="4883" y="2901"/>
                    <a:pt x="4998" y="2623"/>
                  </a:cubicBezTo>
                  <a:cubicBezTo>
                    <a:pt x="5130" y="2303"/>
                    <a:pt x="4850" y="2015"/>
                    <a:pt x="4598" y="2015"/>
                  </a:cubicBezTo>
                  <a:cubicBezTo>
                    <a:pt x="4480" y="2015"/>
                    <a:pt x="4369" y="2077"/>
                    <a:pt x="4307" y="2227"/>
                  </a:cubicBezTo>
                  <a:cubicBezTo>
                    <a:pt x="4233" y="2405"/>
                    <a:pt x="4233" y="2594"/>
                    <a:pt x="4031" y="2605"/>
                  </a:cubicBezTo>
                  <a:cubicBezTo>
                    <a:pt x="4013" y="2606"/>
                    <a:pt x="3995" y="2606"/>
                    <a:pt x="3976" y="2606"/>
                  </a:cubicBezTo>
                  <a:cubicBezTo>
                    <a:pt x="3782" y="2606"/>
                    <a:pt x="3574" y="2549"/>
                    <a:pt x="3391" y="2500"/>
                  </a:cubicBezTo>
                  <a:cubicBezTo>
                    <a:pt x="2996" y="2396"/>
                    <a:pt x="2627" y="2227"/>
                    <a:pt x="2273" y="2025"/>
                  </a:cubicBezTo>
                  <a:cubicBezTo>
                    <a:pt x="1932" y="1830"/>
                    <a:pt x="1608" y="1607"/>
                    <a:pt x="1300" y="1366"/>
                  </a:cubicBezTo>
                  <a:cubicBezTo>
                    <a:pt x="1186" y="1278"/>
                    <a:pt x="998" y="1164"/>
                    <a:pt x="935" y="1029"/>
                  </a:cubicBezTo>
                  <a:cubicBezTo>
                    <a:pt x="862" y="875"/>
                    <a:pt x="986" y="719"/>
                    <a:pt x="1066" y="586"/>
                  </a:cubicBezTo>
                  <a:cubicBezTo>
                    <a:pt x="1250" y="283"/>
                    <a:pt x="97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7"/>
            <p:cNvSpPr/>
            <p:nvPr/>
          </p:nvSpPr>
          <p:spPr>
            <a:xfrm>
              <a:off x="2536907" y="1026362"/>
              <a:ext cx="257075" cy="157605"/>
            </a:xfrm>
            <a:custGeom>
              <a:avLst/>
              <a:gdLst/>
              <a:ahLst/>
              <a:cxnLst/>
              <a:rect l="l" t="t" r="r" b="b"/>
              <a:pathLst>
                <a:path w="4820" h="2955" extrusionOk="0">
                  <a:moveTo>
                    <a:pt x="1021" y="1"/>
                  </a:moveTo>
                  <a:cubicBezTo>
                    <a:pt x="987" y="1"/>
                    <a:pt x="955" y="6"/>
                    <a:pt x="927" y="14"/>
                  </a:cubicBezTo>
                  <a:cubicBezTo>
                    <a:pt x="888" y="11"/>
                    <a:pt x="849" y="9"/>
                    <a:pt x="810" y="9"/>
                  </a:cubicBezTo>
                  <a:cubicBezTo>
                    <a:pt x="684" y="9"/>
                    <a:pt x="564" y="28"/>
                    <a:pt x="456" y="72"/>
                  </a:cubicBezTo>
                  <a:cubicBezTo>
                    <a:pt x="39" y="242"/>
                    <a:pt x="0" y="696"/>
                    <a:pt x="277" y="1066"/>
                  </a:cubicBezTo>
                  <a:cubicBezTo>
                    <a:pt x="541" y="1419"/>
                    <a:pt x="948" y="1703"/>
                    <a:pt x="1326" y="1940"/>
                  </a:cubicBezTo>
                  <a:cubicBezTo>
                    <a:pt x="1721" y="2188"/>
                    <a:pt x="2146" y="2383"/>
                    <a:pt x="2581" y="2548"/>
                  </a:cubicBezTo>
                  <a:cubicBezTo>
                    <a:pt x="3032" y="2720"/>
                    <a:pt x="3511" y="2904"/>
                    <a:pt x="3984" y="2948"/>
                  </a:cubicBezTo>
                  <a:cubicBezTo>
                    <a:pt x="4027" y="2952"/>
                    <a:pt x="4070" y="2954"/>
                    <a:pt x="4112" y="2954"/>
                  </a:cubicBezTo>
                  <a:cubicBezTo>
                    <a:pt x="4485" y="2954"/>
                    <a:pt x="4819" y="2796"/>
                    <a:pt x="4778" y="2388"/>
                  </a:cubicBezTo>
                  <a:cubicBezTo>
                    <a:pt x="4737" y="1993"/>
                    <a:pt x="4301" y="1637"/>
                    <a:pt x="3984" y="1382"/>
                  </a:cubicBezTo>
                  <a:cubicBezTo>
                    <a:pt x="3156" y="717"/>
                    <a:pt x="2148" y="315"/>
                    <a:pt x="1147" y="21"/>
                  </a:cubicBezTo>
                  <a:cubicBezTo>
                    <a:pt x="1102" y="7"/>
                    <a:pt x="1060" y="1"/>
                    <a:pt x="1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7"/>
            <p:cNvSpPr/>
            <p:nvPr/>
          </p:nvSpPr>
          <p:spPr>
            <a:xfrm>
              <a:off x="2645497" y="409334"/>
              <a:ext cx="365025" cy="710316"/>
            </a:xfrm>
            <a:custGeom>
              <a:avLst/>
              <a:gdLst/>
              <a:ahLst/>
              <a:cxnLst/>
              <a:rect l="l" t="t" r="r" b="b"/>
              <a:pathLst>
                <a:path w="6844" h="13318" extrusionOk="0">
                  <a:moveTo>
                    <a:pt x="6323" y="1"/>
                  </a:moveTo>
                  <a:cubicBezTo>
                    <a:pt x="6185" y="1"/>
                    <a:pt x="6048" y="69"/>
                    <a:pt x="5976" y="233"/>
                  </a:cubicBezTo>
                  <a:cubicBezTo>
                    <a:pt x="4000" y="4689"/>
                    <a:pt x="2414" y="8460"/>
                    <a:pt x="156" y="12784"/>
                  </a:cubicBezTo>
                  <a:cubicBezTo>
                    <a:pt x="1" y="13082"/>
                    <a:pt x="263" y="13318"/>
                    <a:pt x="528" y="13318"/>
                  </a:cubicBezTo>
                  <a:cubicBezTo>
                    <a:pt x="668" y="13318"/>
                    <a:pt x="809" y="13252"/>
                    <a:pt x="890" y="13096"/>
                  </a:cubicBezTo>
                  <a:cubicBezTo>
                    <a:pt x="3146" y="8772"/>
                    <a:pt x="4732" y="5001"/>
                    <a:pt x="6708" y="546"/>
                  </a:cubicBezTo>
                  <a:cubicBezTo>
                    <a:pt x="6844" y="239"/>
                    <a:pt x="6581" y="1"/>
                    <a:pt x="6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7"/>
            <p:cNvSpPr/>
            <p:nvPr/>
          </p:nvSpPr>
          <p:spPr>
            <a:xfrm>
              <a:off x="2536801" y="450508"/>
              <a:ext cx="516496" cy="512283"/>
            </a:xfrm>
            <a:custGeom>
              <a:avLst/>
              <a:gdLst/>
              <a:ahLst/>
              <a:cxnLst/>
              <a:rect l="l" t="t" r="r" b="b"/>
              <a:pathLst>
                <a:path w="9684" h="9605" extrusionOk="0">
                  <a:moveTo>
                    <a:pt x="4815" y="0"/>
                  </a:moveTo>
                  <a:cubicBezTo>
                    <a:pt x="4769" y="0"/>
                    <a:pt x="4725" y="1"/>
                    <a:pt x="4681" y="3"/>
                  </a:cubicBezTo>
                  <a:cubicBezTo>
                    <a:pt x="4133" y="24"/>
                    <a:pt x="3674" y="161"/>
                    <a:pt x="3026" y="363"/>
                  </a:cubicBezTo>
                  <a:cubicBezTo>
                    <a:pt x="2620" y="488"/>
                    <a:pt x="2258" y="749"/>
                    <a:pt x="1914" y="990"/>
                  </a:cubicBezTo>
                  <a:cubicBezTo>
                    <a:pt x="1746" y="1107"/>
                    <a:pt x="1537" y="1355"/>
                    <a:pt x="1455" y="1436"/>
                  </a:cubicBezTo>
                  <a:cubicBezTo>
                    <a:pt x="1301" y="1591"/>
                    <a:pt x="1133" y="1720"/>
                    <a:pt x="1007" y="1894"/>
                  </a:cubicBezTo>
                  <a:cubicBezTo>
                    <a:pt x="702" y="2319"/>
                    <a:pt x="468" y="2727"/>
                    <a:pt x="305" y="3175"/>
                  </a:cubicBezTo>
                  <a:cubicBezTo>
                    <a:pt x="201" y="3462"/>
                    <a:pt x="125" y="3765"/>
                    <a:pt x="75" y="4100"/>
                  </a:cubicBezTo>
                  <a:cubicBezTo>
                    <a:pt x="66" y="4169"/>
                    <a:pt x="57" y="4238"/>
                    <a:pt x="52" y="4307"/>
                  </a:cubicBezTo>
                  <a:cubicBezTo>
                    <a:pt x="1" y="4819"/>
                    <a:pt x="36" y="5346"/>
                    <a:pt x="153" y="5851"/>
                  </a:cubicBezTo>
                  <a:cubicBezTo>
                    <a:pt x="211" y="6109"/>
                    <a:pt x="293" y="6361"/>
                    <a:pt x="394" y="6604"/>
                  </a:cubicBezTo>
                  <a:cubicBezTo>
                    <a:pt x="713" y="7369"/>
                    <a:pt x="1209" y="7995"/>
                    <a:pt x="1861" y="8504"/>
                  </a:cubicBezTo>
                  <a:cubicBezTo>
                    <a:pt x="2085" y="8693"/>
                    <a:pt x="2324" y="8849"/>
                    <a:pt x="2579" y="8971"/>
                  </a:cubicBezTo>
                  <a:cubicBezTo>
                    <a:pt x="2749" y="9072"/>
                    <a:pt x="2926" y="9163"/>
                    <a:pt x="3111" y="9244"/>
                  </a:cubicBezTo>
                  <a:cubicBezTo>
                    <a:pt x="3454" y="9340"/>
                    <a:pt x="3800" y="9437"/>
                    <a:pt x="4142" y="9533"/>
                  </a:cubicBezTo>
                  <a:cubicBezTo>
                    <a:pt x="4174" y="9542"/>
                    <a:pt x="4206" y="9551"/>
                    <a:pt x="4238" y="9560"/>
                  </a:cubicBezTo>
                  <a:cubicBezTo>
                    <a:pt x="4455" y="9590"/>
                    <a:pt x="4670" y="9605"/>
                    <a:pt x="4884" y="9605"/>
                  </a:cubicBezTo>
                  <a:cubicBezTo>
                    <a:pt x="5477" y="9605"/>
                    <a:pt x="6055" y="9489"/>
                    <a:pt x="6619" y="9258"/>
                  </a:cubicBezTo>
                  <a:cubicBezTo>
                    <a:pt x="6756" y="9219"/>
                    <a:pt x="6972" y="9085"/>
                    <a:pt x="7096" y="9003"/>
                  </a:cubicBezTo>
                  <a:cubicBezTo>
                    <a:pt x="7146" y="8970"/>
                    <a:pt x="7181" y="8945"/>
                    <a:pt x="7190" y="8939"/>
                  </a:cubicBezTo>
                  <a:cubicBezTo>
                    <a:pt x="7364" y="8840"/>
                    <a:pt x="7583" y="8743"/>
                    <a:pt x="7752" y="8606"/>
                  </a:cubicBezTo>
                  <a:lnTo>
                    <a:pt x="8569" y="7791"/>
                  </a:lnTo>
                  <a:cubicBezTo>
                    <a:pt x="8579" y="7781"/>
                    <a:pt x="8590" y="7770"/>
                    <a:pt x="8601" y="7758"/>
                  </a:cubicBezTo>
                  <a:cubicBezTo>
                    <a:pt x="8608" y="7749"/>
                    <a:pt x="8615" y="7738"/>
                    <a:pt x="8620" y="7729"/>
                  </a:cubicBezTo>
                  <a:cubicBezTo>
                    <a:pt x="8755" y="7506"/>
                    <a:pt x="8889" y="7283"/>
                    <a:pt x="9021" y="7058"/>
                  </a:cubicBezTo>
                  <a:cubicBezTo>
                    <a:pt x="9084" y="6946"/>
                    <a:pt x="9148" y="6836"/>
                    <a:pt x="9212" y="6724"/>
                  </a:cubicBezTo>
                  <a:cubicBezTo>
                    <a:pt x="9518" y="6076"/>
                    <a:pt x="9683" y="5135"/>
                    <a:pt x="9607" y="4382"/>
                  </a:cubicBezTo>
                  <a:cubicBezTo>
                    <a:pt x="9598" y="4298"/>
                    <a:pt x="9586" y="4217"/>
                    <a:pt x="9572" y="4139"/>
                  </a:cubicBezTo>
                  <a:cubicBezTo>
                    <a:pt x="9403" y="3232"/>
                    <a:pt x="9198" y="2602"/>
                    <a:pt x="8629" y="1864"/>
                  </a:cubicBezTo>
                  <a:cubicBezTo>
                    <a:pt x="8124" y="1210"/>
                    <a:pt x="7495" y="735"/>
                    <a:pt x="6743" y="400"/>
                  </a:cubicBezTo>
                  <a:cubicBezTo>
                    <a:pt x="6354" y="224"/>
                    <a:pt x="5928" y="113"/>
                    <a:pt x="5505" y="52"/>
                  </a:cubicBezTo>
                  <a:cubicBezTo>
                    <a:pt x="5250" y="17"/>
                    <a:pt x="5025" y="0"/>
                    <a:pt x="48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7"/>
            <p:cNvSpPr/>
            <p:nvPr/>
          </p:nvSpPr>
          <p:spPr>
            <a:xfrm>
              <a:off x="2863741" y="683314"/>
              <a:ext cx="189553" cy="143631"/>
            </a:xfrm>
            <a:custGeom>
              <a:avLst/>
              <a:gdLst/>
              <a:ahLst/>
              <a:cxnLst/>
              <a:rect l="l" t="t" r="r" b="b"/>
              <a:pathLst>
                <a:path w="3554" h="2693" extrusionOk="0">
                  <a:moveTo>
                    <a:pt x="3255" y="1"/>
                  </a:moveTo>
                  <a:cubicBezTo>
                    <a:pt x="3083" y="1"/>
                    <a:pt x="2910" y="31"/>
                    <a:pt x="2742" y="96"/>
                  </a:cubicBezTo>
                  <a:cubicBezTo>
                    <a:pt x="2380" y="236"/>
                    <a:pt x="2146" y="515"/>
                    <a:pt x="1746" y="564"/>
                  </a:cubicBezTo>
                  <a:cubicBezTo>
                    <a:pt x="1241" y="626"/>
                    <a:pt x="0" y="617"/>
                    <a:pt x="241" y="1470"/>
                  </a:cubicBezTo>
                  <a:cubicBezTo>
                    <a:pt x="445" y="2191"/>
                    <a:pt x="1499" y="1893"/>
                    <a:pt x="1990" y="2189"/>
                  </a:cubicBezTo>
                  <a:cubicBezTo>
                    <a:pt x="2295" y="2372"/>
                    <a:pt x="2527" y="2623"/>
                    <a:pt x="2891" y="2693"/>
                  </a:cubicBezTo>
                  <a:cubicBezTo>
                    <a:pt x="2954" y="2581"/>
                    <a:pt x="3018" y="2471"/>
                    <a:pt x="3082" y="2359"/>
                  </a:cubicBezTo>
                  <a:cubicBezTo>
                    <a:pt x="3388" y="1711"/>
                    <a:pt x="3553" y="770"/>
                    <a:pt x="3477" y="17"/>
                  </a:cubicBezTo>
                  <a:cubicBezTo>
                    <a:pt x="3403" y="6"/>
                    <a:pt x="3329" y="1"/>
                    <a:pt x="3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7"/>
            <p:cNvSpPr/>
            <p:nvPr/>
          </p:nvSpPr>
          <p:spPr>
            <a:xfrm>
              <a:off x="2553068" y="450615"/>
              <a:ext cx="265342" cy="229767"/>
            </a:xfrm>
            <a:custGeom>
              <a:avLst/>
              <a:gdLst/>
              <a:ahLst/>
              <a:cxnLst/>
              <a:rect l="l" t="t" r="r" b="b"/>
              <a:pathLst>
                <a:path w="4975" h="4308" extrusionOk="0">
                  <a:moveTo>
                    <a:pt x="4376" y="1"/>
                  </a:moveTo>
                  <a:cubicBezTo>
                    <a:pt x="3828" y="22"/>
                    <a:pt x="3369" y="159"/>
                    <a:pt x="2721" y="361"/>
                  </a:cubicBezTo>
                  <a:cubicBezTo>
                    <a:pt x="2315" y="486"/>
                    <a:pt x="1953" y="747"/>
                    <a:pt x="1609" y="988"/>
                  </a:cubicBezTo>
                  <a:cubicBezTo>
                    <a:pt x="1441" y="1105"/>
                    <a:pt x="1232" y="1353"/>
                    <a:pt x="1150" y="1434"/>
                  </a:cubicBezTo>
                  <a:cubicBezTo>
                    <a:pt x="996" y="1589"/>
                    <a:pt x="828" y="1718"/>
                    <a:pt x="702" y="1892"/>
                  </a:cubicBezTo>
                  <a:cubicBezTo>
                    <a:pt x="397" y="2317"/>
                    <a:pt x="163" y="2725"/>
                    <a:pt x="0" y="3173"/>
                  </a:cubicBezTo>
                  <a:cubicBezTo>
                    <a:pt x="78" y="3504"/>
                    <a:pt x="240" y="3804"/>
                    <a:pt x="505" y="4023"/>
                  </a:cubicBezTo>
                  <a:cubicBezTo>
                    <a:pt x="727" y="4206"/>
                    <a:pt x="997" y="4307"/>
                    <a:pt x="1270" y="4307"/>
                  </a:cubicBezTo>
                  <a:cubicBezTo>
                    <a:pt x="1446" y="4307"/>
                    <a:pt x="1623" y="4265"/>
                    <a:pt x="1788" y="4176"/>
                  </a:cubicBezTo>
                  <a:cubicBezTo>
                    <a:pt x="2236" y="3935"/>
                    <a:pt x="2454" y="3436"/>
                    <a:pt x="2996" y="3436"/>
                  </a:cubicBezTo>
                  <a:cubicBezTo>
                    <a:pt x="3020" y="3436"/>
                    <a:pt x="3044" y="3437"/>
                    <a:pt x="3070" y="3439"/>
                  </a:cubicBezTo>
                  <a:cubicBezTo>
                    <a:pt x="3314" y="3458"/>
                    <a:pt x="3559" y="3499"/>
                    <a:pt x="3800" y="3499"/>
                  </a:cubicBezTo>
                  <a:cubicBezTo>
                    <a:pt x="4025" y="3499"/>
                    <a:pt x="4246" y="3463"/>
                    <a:pt x="4457" y="3338"/>
                  </a:cubicBezTo>
                  <a:cubicBezTo>
                    <a:pt x="4886" y="3086"/>
                    <a:pt x="4975" y="2599"/>
                    <a:pt x="4877" y="2142"/>
                  </a:cubicBezTo>
                  <a:cubicBezTo>
                    <a:pt x="4805" y="1812"/>
                    <a:pt x="4626" y="1559"/>
                    <a:pt x="4503" y="1252"/>
                  </a:cubicBezTo>
                  <a:cubicBezTo>
                    <a:pt x="4393" y="975"/>
                    <a:pt x="4624" y="752"/>
                    <a:pt x="4565" y="460"/>
                  </a:cubicBezTo>
                  <a:cubicBezTo>
                    <a:pt x="4533" y="300"/>
                    <a:pt x="4466" y="143"/>
                    <a:pt x="4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 name="Google Shape;2187;p37"/>
            <p:cNvSpPr/>
            <p:nvPr/>
          </p:nvSpPr>
          <p:spPr>
            <a:xfrm>
              <a:off x="2682351" y="774142"/>
              <a:ext cx="232967" cy="188646"/>
            </a:xfrm>
            <a:custGeom>
              <a:avLst/>
              <a:gdLst/>
              <a:ahLst/>
              <a:cxnLst/>
              <a:rect l="l" t="t" r="r" b="b"/>
              <a:pathLst>
                <a:path w="4368" h="3537" extrusionOk="0">
                  <a:moveTo>
                    <a:pt x="951" y="1"/>
                  </a:moveTo>
                  <a:cubicBezTo>
                    <a:pt x="716" y="1"/>
                    <a:pt x="489" y="81"/>
                    <a:pt x="328" y="291"/>
                  </a:cubicBezTo>
                  <a:cubicBezTo>
                    <a:pt x="1" y="718"/>
                    <a:pt x="270" y="1227"/>
                    <a:pt x="562" y="1580"/>
                  </a:cubicBezTo>
                  <a:cubicBezTo>
                    <a:pt x="747" y="1801"/>
                    <a:pt x="871" y="2005"/>
                    <a:pt x="950" y="2283"/>
                  </a:cubicBezTo>
                  <a:cubicBezTo>
                    <a:pt x="1032" y="2563"/>
                    <a:pt x="1080" y="2856"/>
                    <a:pt x="1202" y="3123"/>
                  </a:cubicBezTo>
                  <a:cubicBezTo>
                    <a:pt x="1261" y="3247"/>
                    <a:pt x="1330" y="3362"/>
                    <a:pt x="1413" y="3465"/>
                  </a:cubicBezTo>
                  <a:cubicBezTo>
                    <a:pt x="1445" y="3474"/>
                    <a:pt x="1477" y="3483"/>
                    <a:pt x="1509" y="3492"/>
                  </a:cubicBezTo>
                  <a:cubicBezTo>
                    <a:pt x="1726" y="3522"/>
                    <a:pt x="1941" y="3537"/>
                    <a:pt x="2155" y="3537"/>
                  </a:cubicBezTo>
                  <a:cubicBezTo>
                    <a:pt x="2748" y="3537"/>
                    <a:pt x="3326" y="3421"/>
                    <a:pt x="3890" y="3190"/>
                  </a:cubicBezTo>
                  <a:cubicBezTo>
                    <a:pt x="4027" y="3151"/>
                    <a:pt x="4243" y="3017"/>
                    <a:pt x="4367" y="2935"/>
                  </a:cubicBezTo>
                  <a:cubicBezTo>
                    <a:pt x="4277" y="2558"/>
                    <a:pt x="4239" y="2163"/>
                    <a:pt x="4016" y="1830"/>
                  </a:cubicBezTo>
                  <a:cubicBezTo>
                    <a:pt x="3873" y="1615"/>
                    <a:pt x="3676" y="1461"/>
                    <a:pt x="3433" y="1372"/>
                  </a:cubicBezTo>
                  <a:cubicBezTo>
                    <a:pt x="3196" y="1284"/>
                    <a:pt x="2946" y="1273"/>
                    <a:pt x="2742" y="1112"/>
                  </a:cubicBezTo>
                  <a:cubicBezTo>
                    <a:pt x="2528" y="943"/>
                    <a:pt x="2375" y="706"/>
                    <a:pt x="2161" y="536"/>
                  </a:cubicBezTo>
                  <a:cubicBezTo>
                    <a:pt x="1975" y="387"/>
                    <a:pt x="1764" y="259"/>
                    <a:pt x="1551" y="153"/>
                  </a:cubicBezTo>
                  <a:cubicBezTo>
                    <a:pt x="1369" y="62"/>
                    <a:pt x="1157"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 name="Google Shape;2188;p37"/>
            <p:cNvSpPr/>
            <p:nvPr/>
          </p:nvSpPr>
          <p:spPr>
            <a:xfrm>
              <a:off x="2840754" y="540163"/>
              <a:ext cx="123844" cy="114457"/>
            </a:xfrm>
            <a:custGeom>
              <a:avLst/>
              <a:gdLst/>
              <a:ahLst/>
              <a:cxnLst/>
              <a:rect l="l" t="t" r="r" b="b"/>
              <a:pathLst>
                <a:path w="2322" h="2146" extrusionOk="0">
                  <a:moveTo>
                    <a:pt x="388" y="0"/>
                  </a:moveTo>
                  <a:cubicBezTo>
                    <a:pt x="328" y="0"/>
                    <a:pt x="266" y="13"/>
                    <a:pt x="203" y="46"/>
                  </a:cubicBezTo>
                  <a:cubicBezTo>
                    <a:pt x="57" y="122"/>
                    <a:pt x="1" y="236"/>
                    <a:pt x="1" y="395"/>
                  </a:cubicBezTo>
                  <a:cubicBezTo>
                    <a:pt x="1" y="576"/>
                    <a:pt x="158" y="757"/>
                    <a:pt x="249" y="900"/>
                  </a:cubicBezTo>
                  <a:cubicBezTo>
                    <a:pt x="385" y="1120"/>
                    <a:pt x="522" y="1343"/>
                    <a:pt x="669" y="1559"/>
                  </a:cubicBezTo>
                  <a:cubicBezTo>
                    <a:pt x="893" y="1888"/>
                    <a:pt x="1184" y="2131"/>
                    <a:pt x="1583" y="2131"/>
                  </a:cubicBezTo>
                  <a:cubicBezTo>
                    <a:pt x="1618" y="2131"/>
                    <a:pt x="1654" y="2129"/>
                    <a:pt x="1691" y="2125"/>
                  </a:cubicBezTo>
                  <a:cubicBezTo>
                    <a:pt x="1709" y="2123"/>
                    <a:pt x="1725" y="2121"/>
                    <a:pt x="1741" y="2116"/>
                  </a:cubicBezTo>
                  <a:cubicBezTo>
                    <a:pt x="1786" y="2136"/>
                    <a:pt x="1835" y="2145"/>
                    <a:pt x="1884" y="2145"/>
                  </a:cubicBezTo>
                  <a:cubicBezTo>
                    <a:pt x="2105" y="2145"/>
                    <a:pt x="2322" y="1953"/>
                    <a:pt x="2193" y="1705"/>
                  </a:cubicBezTo>
                  <a:cubicBezTo>
                    <a:pt x="1962" y="1264"/>
                    <a:pt x="2039" y="599"/>
                    <a:pt x="1571" y="314"/>
                  </a:cubicBezTo>
                  <a:cubicBezTo>
                    <a:pt x="1363" y="188"/>
                    <a:pt x="1137" y="188"/>
                    <a:pt x="908" y="142"/>
                  </a:cubicBezTo>
                  <a:cubicBezTo>
                    <a:pt x="727" y="105"/>
                    <a:pt x="561"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 name="Google Shape;2189;p37"/>
            <p:cNvSpPr/>
            <p:nvPr/>
          </p:nvSpPr>
          <p:spPr>
            <a:xfrm>
              <a:off x="2536801" y="680220"/>
              <a:ext cx="87683" cy="94616"/>
            </a:xfrm>
            <a:custGeom>
              <a:avLst/>
              <a:gdLst/>
              <a:ahLst/>
              <a:cxnLst/>
              <a:rect l="l" t="t" r="r" b="b"/>
              <a:pathLst>
                <a:path w="1644" h="1774" extrusionOk="0">
                  <a:moveTo>
                    <a:pt x="52" y="0"/>
                  </a:moveTo>
                  <a:lnTo>
                    <a:pt x="52" y="0"/>
                  </a:lnTo>
                  <a:cubicBezTo>
                    <a:pt x="1" y="512"/>
                    <a:pt x="36" y="1039"/>
                    <a:pt x="153" y="1544"/>
                  </a:cubicBezTo>
                  <a:cubicBezTo>
                    <a:pt x="250" y="1574"/>
                    <a:pt x="350" y="1597"/>
                    <a:pt x="451" y="1620"/>
                  </a:cubicBezTo>
                  <a:cubicBezTo>
                    <a:pt x="656" y="1666"/>
                    <a:pt x="873" y="1774"/>
                    <a:pt x="1086" y="1774"/>
                  </a:cubicBezTo>
                  <a:cubicBezTo>
                    <a:pt x="1144" y="1774"/>
                    <a:pt x="1201" y="1766"/>
                    <a:pt x="1257" y="1748"/>
                  </a:cubicBezTo>
                  <a:cubicBezTo>
                    <a:pt x="1475" y="1678"/>
                    <a:pt x="1643" y="1468"/>
                    <a:pt x="1611" y="1232"/>
                  </a:cubicBezTo>
                  <a:cubicBezTo>
                    <a:pt x="1580" y="977"/>
                    <a:pt x="1337" y="819"/>
                    <a:pt x="1121" y="729"/>
                  </a:cubicBezTo>
                  <a:cubicBezTo>
                    <a:pt x="853" y="619"/>
                    <a:pt x="600" y="555"/>
                    <a:pt x="373" y="360"/>
                  </a:cubicBezTo>
                  <a:cubicBezTo>
                    <a:pt x="250" y="254"/>
                    <a:pt x="144" y="131"/>
                    <a:pt x="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 name="Google Shape;2190;p37"/>
            <p:cNvSpPr/>
            <p:nvPr/>
          </p:nvSpPr>
          <p:spPr>
            <a:xfrm>
              <a:off x="2556215" y="410134"/>
              <a:ext cx="561724" cy="612659"/>
            </a:xfrm>
            <a:custGeom>
              <a:avLst/>
              <a:gdLst/>
              <a:ahLst/>
              <a:cxnLst/>
              <a:rect l="l" t="t" r="r" b="b"/>
              <a:pathLst>
                <a:path w="10532" h="11487" extrusionOk="0">
                  <a:moveTo>
                    <a:pt x="6776" y="1"/>
                  </a:moveTo>
                  <a:cubicBezTo>
                    <a:pt x="6462" y="1"/>
                    <a:pt x="6215" y="427"/>
                    <a:pt x="6535" y="643"/>
                  </a:cubicBezTo>
                  <a:cubicBezTo>
                    <a:pt x="7590" y="1353"/>
                    <a:pt x="8559" y="2071"/>
                    <a:pt x="9075" y="3271"/>
                  </a:cubicBezTo>
                  <a:cubicBezTo>
                    <a:pt x="9601" y="4492"/>
                    <a:pt x="9876" y="6011"/>
                    <a:pt x="9426" y="7297"/>
                  </a:cubicBezTo>
                  <a:cubicBezTo>
                    <a:pt x="9103" y="8211"/>
                    <a:pt x="8646" y="8993"/>
                    <a:pt x="7863" y="9574"/>
                  </a:cubicBezTo>
                  <a:cubicBezTo>
                    <a:pt x="7386" y="9927"/>
                    <a:pt x="6860" y="10207"/>
                    <a:pt x="6321" y="10450"/>
                  </a:cubicBezTo>
                  <a:cubicBezTo>
                    <a:pt x="5825" y="10674"/>
                    <a:pt x="5300" y="10758"/>
                    <a:pt x="4763" y="10758"/>
                  </a:cubicBezTo>
                  <a:cubicBezTo>
                    <a:pt x="4671" y="10758"/>
                    <a:pt x="4579" y="10756"/>
                    <a:pt x="4487" y="10751"/>
                  </a:cubicBezTo>
                  <a:cubicBezTo>
                    <a:pt x="3810" y="10715"/>
                    <a:pt x="3099" y="10622"/>
                    <a:pt x="2477" y="10336"/>
                  </a:cubicBezTo>
                  <a:cubicBezTo>
                    <a:pt x="1813" y="10030"/>
                    <a:pt x="1247" y="9549"/>
                    <a:pt x="718" y="9051"/>
                  </a:cubicBezTo>
                  <a:cubicBezTo>
                    <a:pt x="647" y="8985"/>
                    <a:pt x="572" y="8957"/>
                    <a:pt x="501" y="8957"/>
                  </a:cubicBezTo>
                  <a:cubicBezTo>
                    <a:pt x="226" y="8957"/>
                    <a:pt x="1" y="9375"/>
                    <a:pt x="271" y="9629"/>
                  </a:cubicBezTo>
                  <a:cubicBezTo>
                    <a:pt x="796" y="10122"/>
                    <a:pt x="1356" y="10581"/>
                    <a:pt x="1999" y="10912"/>
                  </a:cubicBezTo>
                  <a:cubicBezTo>
                    <a:pt x="2603" y="11226"/>
                    <a:pt x="3266" y="11362"/>
                    <a:pt x="3939" y="11437"/>
                  </a:cubicBezTo>
                  <a:cubicBezTo>
                    <a:pt x="4215" y="11467"/>
                    <a:pt x="4496" y="11486"/>
                    <a:pt x="4776" y="11486"/>
                  </a:cubicBezTo>
                  <a:cubicBezTo>
                    <a:pt x="5223" y="11486"/>
                    <a:pt x="5669" y="11438"/>
                    <a:pt x="6098" y="11314"/>
                  </a:cubicBezTo>
                  <a:cubicBezTo>
                    <a:pt x="6750" y="11127"/>
                    <a:pt x="7388" y="10762"/>
                    <a:pt x="7957" y="10395"/>
                  </a:cubicBezTo>
                  <a:cubicBezTo>
                    <a:pt x="8894" y="9790"/>
                    <a:pt x="9516" y="9000"/>
                    <a:pt x="9945" y="7974"/>
                  </a:cubicBezTo>
                  <a:cubicBezTo>
                    <a:pt x="10531" y="6571"/>
                    <a:pt x="10455" y="5036"/>
                    <a:pt x="9984" y="3608"/>
                  </a:cubicBezTo>
                  <a:cubicBezTo>
                    <a:pt x="9736" y="2854"/>
                    <a:pt x="9381" y="2126"/>
                    <a:pt x="8836" y="1545"/>
                  </a:cubicBezTo>
                  <a:cubicBezTo>
                    <a:pt x="8291" y="964"/>
                    <a:pt x="7641" y="508"/>
                    <a:pt x="6984" y="67"/>
                  </a:cubicBezTo>
                  <a:cubicBezTo>
                    <a:pt x="6915" y="21"/>
                    <a:pt x="6844" y="1"/>
                    <a:pt x="6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 name="Google Shape;2191;p37"/>
            <p:cNvSpPr/>
            <p:nvPr/>
          </p:nvSpPr>
          <p:spPr>
            <a:xfrm>
              <a:off x="2718672" y="864598"/>
              <a:ext cx="276862" cy="100216"/>
            </a:xfrm>
            <a:custGeom>
              <a:avLst/>
              <a:gdLst/>
              <a:ahLst/>
              <a:cxnLst/>
              <a:rect l="l" t="t" r="r" b="b"/>
              <a:pathLst>
                <a:path w="5191" h="1879" extrusionOk="0">
                  <a:moveTo>
                    <a:pt x="5037" y="1"/>
                  </a:moveTo>
                  <a:cubicBezTo>
                    <a:pt x="4991" y="1"/>
                    <a:pt x="4949" y="27"/>
                    <a:pt x="4919" y="66"/>
                  </a:cubicBezTo>
                  <a:cubicBezTo>
                    <a:pt x="4111" y="1154"/>
                    <a:pt x="2718" y="1576"/>
                    <a:pt x="1418" y="1613"/>
                  </a:cubicBezTo>
                  <a:cubicBezTo>
                    <a:pt x="1348" y="1615"/>
                    <a:pt x="1278" y="1616"/>
                    <a:pt x="1208" y="1616"/>
                  </a:cubicBezTo>
                  <a:cubicBezTo>
                    <a:pt x="849" y="1616"/>
                    <a:pt x="491" y="1594"/>
                    <a:pt x="133" y="1556"/>
                  </a:cubicBezTo>
                  <a:cubicBezTo>
                    <a:pt x="130" y="1556"/>
                    <a:pt x="127" y="1556"/>
                    <a:pt x="123" y="1556"/>
                  </a:cubicBezTo>
                  <a:cubicBezTo>
                    <a:pt x="57" y="1556"/>
                    <a:pt x="0" y="1625"/>
                    <a:pt x="0" y="1689"/>
                  </a:cubicBezTo>
                  <a:cubicBezTo>
                    <a:pt x="0" y="1767"/>
                    <a:pt x="62" y="1815"/>
                    <a:pt x="133" y="1822"/>
                  </a:cubicBezTo>
                  <a:cubicBezTo>
                    <a:pt x="475" y="1858"/>
                    <a:pt x="824" y="1879"/>
                    <a:pt x="1173" y="1879"/>
                  </a:cubicBezTo>
                  <a:cubicBezTo>
                    <a:pt x="2298" y="1879"/>
                    <a:pt x="3427" y="1659"/>
                    <a:pt x="4352" y="986"/>
                  </a:cubicBezTo>
                  <a:cubicBezTo>
                    <a:pt x="4657" y="763"/>
                    <a:pt x="4923" y="502"/>
                    <a:pt x="5148" y="201"/>
                  </a:cubicBezTo>
                  <a:cubicBezTo>
                    <a:pt x="5191" y="142"/>
                    <a:pt x="5157" y="52"/>
                    <a:pt x="5100" y="18"/>
                  </a:cubicBezTo>
                  <a:cubicBezTo>
                    <a:pt x="5079" y="6"/>
                    <a:pt x="5058" y="1"/>
                    <a:pt x="5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 name="Google Shape;2192;p37"/>
            <p:cNvSpPr/>
            <p:nvPr/>
          </p:nvSpPr>
          <p:spPr>
            <a:xfrm>
              <a:off x="3005825" y="743048"/>
              <a:ext cx="46615" cy="97070"/>
            </a:xfrm>
            <a:custGeom>
              <a:avLst/>
              <a:gdLst/>
              <a:ahLst/>
              <a:cxnLst/>
              <a:rect l="l" t="t" r="r" b="b"/>
              <a:pathLst>
                <a:path w="874" h="1820" extrusionOk="0">
                  <a:moveTo>
                    <a:pt x="732" y="1"/>
                  </a:moveTo>
                  <a:cubicBezTo>
                    <a:pt x="652" y="1"/>
                    <a:pt x="608" y="63"/>
                    <a:pt x="599" y="134"/>
                  </a:cubicBezTo>
                  <a:cubicBezTo>
                    <a:pt x="535" y="662"/>
                    <a:pt x="289" y="1149"/>
                    <a:pt x="53" y="1619"/>
                  </a:cubicBezTo>
                  <a:cubicBezTo>
                    <a:pt x="1" y="1723"/>
                    <a:pt x="92" y="1820"/>
                    <a:pt x="179" y="1820"/>
                  </a:cubicBezTo>
                  <a:cubicBezTo>
                    <a:pt x="219" y="1820"/>
                    <a:pt x="258" y="1800"/>
                    <a:pt x="281" y="1752"/>
                  </a:cubicBezTo>
                  <a:cubicBezTo>
                    <a:pt x="540" y="1236"/>
                    <a:pt x="794" y="713"/>
                    <a:pt x="864" y="134"/>
                  </a:cubicBezTo>
                  <a:cubicBezTo>
                    <a:pt x="873" y="63"/>
                    <a:pt x="797" y="1"/>
                    <a:pt x="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 name="Google Shape;2193;p37"/>
            <p:cNvSpPr/>
            <p:nvPr/>
          </p:nvSpPr>
          <p:spPr>
            <a:xfrm>
              <a:off x="2535841" y="491256"/>
              <a:ext cx="122937" cy="175792"/>
            </a:xfrm>
            <a:custGeom>
              <a:avLst/>
              <a:gdLst/>
              <a:ahLst/>
              <a:cxnLst/>
              <a:rect l="l" t="t" r="r" b="b"/>
              <a:pathLst>
                <a:path w="2305" h="3296" extrusionOk="0">
                  <a:moveTo>
                    <a:pt x="2113" y="0"/>
                  </a:moveTo>
                  <a:cubicBezTo>
                    <a:pt x="2092" y="0"/>
                    <a:pt x="2069" y="6"/>
                    <a:pt x="2046" y="20"/>
                  </a:cubicBezTo>
                  <a:cubicBezTo>
                    <a:pt x="1181" y="538"/>
                    <a:pt x="524" y="1369"/>
                    <a:pt x="199" y="2321"/>
                  </a:cubicBezTo>
                  <a:cubicBezTo>
                    <a:pt x="107" y="2595"/>
                    <a:pt x="45" y="2875"/>
                    <a:pt x="10" y="3162"/>
                  </a:cubicBezTo>
                  <a:cubicBezTo>
                    <a:pt x="1" y="3233"/>
                    <a:pt x="77" y="3295"/>
                    <a:pt x="143" y="3295"/>
                  </a:cubicBezTo>
                  <a:cubicBezTo>
                    <a:pt x="222" y="3295"/>
                    <a:pt x="267" y="3233"/>
                    <a:pt x="276" y="3162"/>
                  </a:cubicBezTo>
                  <a:cubicBezTo>
                    <a:pt x="391" y="2232"/>
                    <a:pt x="859" y="1356"/>
                    <a:pt x="1546" y="724"/>
                  </a:cubicBezTo>
                  <a:cubicBezTo>
                    <a:pt x="1741" y="543"/>
                    <a:pt x="1954" y="385"/>
                    <a:pt x="2181" y="249"/>
                  </a:cubicBezTo>
                  <a:cubicBezTo>
                    <a:pt x="2305" y="176"/>
                    <a:pt x="2228" y="0"/>
                    <a:pt x="2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 name="Google Shape;2194;p37"/>
            <p:cNvSpPr/>
            <p:nvPr/>
          </p:nvSpPr>
          <p:spPr>
            <a:xfrm>
              <a:off x="2976864" y="444748"/>
              <a:ext cx="109390" cy="135471"/>
            </a:xfrm>
            <a:custGeom>
              <a:avLst/>
              <a:gdLst/>
              <a:ahLst/>
              <a:cxnLst/>
              <a:rect l="l" t="t" r="r" b="b"/>
              <a:pathLst>
                <a:path w="2051" h="2540" extrusionOk="0">
                  <a:moveTo>
                    <a:pt x="189" y="0"/>
                  </a:moveTo>
                  <a:cubicBezTo>
                    <a:pt x="91" y="0"/>
                    <a:pt x="1" y="133"/>
                    <a:pt x="89" y="230"/>
                  </a:cubicBezTo>
                  <a:cubicBezTo>
                    <a:pt x="720" y="921"/>
                    <a:pt x="1356" y="1624"/>
                    <a:pt x="1771" y="2471"/>
                  </a:cubicBezTo>
                  <a:cubicBezTo>
                    <a:pt x="1794" y="2519"/>
                    <a:pt x="1832" y="2539"/>
                    <a:pt x="1872" y="2539"/>
                  </a:cubicBezTo>
                  <a:cubicBezTo>
                    <a:pt x="1959" y="2539"/>
                    <a:pt x="2051" y="2443"/>
                    <a:pt x="1999" y="2338"/>
                  </a:cubicBezTo>
                  <a:cubicBezTo>
                    <a:pt x="1576" y="1470"/>
                    <a:pt x="922" y="749"/>
                    <a:pt x="277" y="42"/>
                  </a:cubicBezTo>
                  <a:cubicBezTo>
                    <a:pt x="250" y="12"/>
                    <a:pt x="219"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 name="Google Shape;2195;p37"/>
            <p:cNvSpPr/>
            <p:nvPr/>
          </p:nvSpPr>
          <p:spPr>
            <a:xfrm>
              <a:off x="3081026" y="599472"/>
              <a:ext cx="21761" cy="37655"/>
            </a:xfrm>
            <a:custGeom>
              <a:avLst/>
              <a:gdLst/>
              <a:ahLst/>
              <a:cxnLst/>
              <a:rect l="l" t="t" r="r" b="b"/>
              <a:pathLst>
                <a:path w="408" h="706" extrusionOk="0">
                  <a:moveTo>
                    <a:pt x="151" y="1"/>
                  </a:moveTo>
                  <a:cubicBezTo>
                    <a:pt x="139" y="1"/>
                    <a:pt x="128" y="2"/>
                    <a:pt x="115" y="6"/>
                  </a:cubicBezTo>
                  <a:cubicBezTo>
                    <a:pt x="52" y="27"/>
                    <a:pt x="0" y="100"/>
                    <a:pt x="23" y="171"/>
                  </a:cubicBezTo>
                  <a:cubicBezTo>
                    <a:pt x="73" y="313"/>
                    <a:pt x="110" y="460"/>
                    <a:pt x="139" y="607"/>
                  </a:cubicBezTo>
                  <a:cubicBezTo>
                    <a:pt x="144" y="639"/>
                    <a:pt x="172" y="671"/>
                    <a:pt x="199" y="687"/>
                  </a:cubicBezTo>
                  <a:cubicBezTo>
                    <a:pt x="218" y="699"/>
                    <a:pt x="244" y="706"/>
                    <a:pt x="268" y="706"/>
                  </a:cubicBezTo>
                  <a:cubicBezTo>
                    <a:pt x="280" y="706"/>
                    <a:pt x="291" y="704"/>
                    <a:pt x="302" y="701"/>
                  </a:cubicBezTo>
                  <a:cubicBezTo>
                    <a:pt x="374" y="676"/>
                    <a:pt x="408" y="610"/>
                    <a:pt x="394" y="538"/>
                  </a:cubicBezTo>
                  <a:cubicBezTo>
                    <a:pt x="367" y="389"/>
                    <a:pt x="328" y="242"/>
                    <a:pt x="280" y="100"/>
                  </a:cubicBezTo>
                  <a:cubicBezTo>
                    <a:pt x="261" y="45"/>
                    <a:pt x="210"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6" name="Google Shape;2196;p37"/>
            <p:cNvSpPr/>
            <p:nvPr/>
          </p:nvSpPr>
          <p:spPr>
            <a:xfrm>
              <a:off x="2613229" y="960173"/>
              <a:ext cx="113817" cy="54562"/>
            </a:xfrm>
            <a:custGeom>
              <a:avLst/>
              <a:gdLst/>
              <a:ahLst/>
              <a:cxnLst/>
              <a:rect l="l" t="t" r="r" b="b"/>
              <a:pathLst>
                <a:path w="2134" h="1023" extrusionOk="0">
                  <a:moveTo>
                    <a:pt x="193" y="0"/>
                  </a:moveTo>
                  <a:cubicBezTo>
                    <a:pt x="78" y="0"/>
                    <a:pt x="1" y="175"/>
                    <a:pt x="125" y="248"/>
                  </a:cubicBezTo>
                  <a:cubicBezTo>
                    <a:pt x="685" y="581"/>
                    <a:pt x="1288" y="838"/>
                    <a:pt x="1913" y="1017"/>
                  </a:cubicBezTo>
                  <a:cubicBezTo>
                    <a:pt x="1927" y="1021"/>
                    <a:pt x="1940" y="1023"/>
                    <a:pt x="1952" y="1023"/>
                  </a:cubicBezTo>
                  <a:cubicBezTo>
                    <a:pt x="2088" y="1023"/>
                    <a:pt x="2134" y="804"/>
                    <a:pt x="1984" y="760"/>
                  </a:cubicBezTo>
                  <a:cubicBezTo>
                    <a:pt x="1378" y="589"/>
                    <a:pt x="800" y="340"/>
                    <a:pt x="260" y="20"/>
                  </a:cubicBezTo>
                  <a:cubicBezTo>
                    <a:pt x="237" y="6"/>
                    <a:pt x="215"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 name="Google Shape;2197;p37"/>
            <p:cNvSpPr/>
            <p:nvPr/>
          </p:nvSpPr>
          <p:spPr>
            <a:xfrm>
              <a:off x="2625709" y="1135324"/>
              <a:ext cx="174832" cy="52855"/>
            </a:xfrm>
            <a:custGeom>
              <a:avLst/>
              <a:gdLst/>
              <a:ahLst/>
              <a:cxnLst/>
              <a:rect l="l" t="t" r="r" b="b"/>
              <a:pathLst>
                <a:path w="3278" h="991" extrusionOk="0">
                  <a:moveTo>
                    <a:pt x="3109" y="1"/>
                  </a:moveTo>
                  <a:cubicBezTo>
                    <a:pt x="3030" y="1"/>
                    <a:pt x="2946" y="66"/>
                    <a:pt x="2968" y="166"/>
                  </a:cubicBezTo>
                  <a:cubicBezTo>
                    <a:pt x="3014" y="379"/>
                    <a:pt x="2842" y="581"/>
                    <a:pt x="2657" y="661"/>
                  </a:cubicBezTo>
                  <a:cubicBezTo>
                    <a:pt x="2544" y="710"/>
                    <a:pt x="2422" y="728"/>
                    <a:pt x="2298" y="728"/>
                  </a:cubicBezTo>
                  <a:cubicBezTo>
                    <a:pt x="2150" y="728"/>
                    <a:pt x="1999" y="702"/>
                    <a:pt x="1860" y="675"/>
                  </a:cubicBezTo>
                  <a:cubicBezTo>
                    <a:pt x="1298" y="565"/>
                    <a:pt x="760" y="368"/>
                    <a:pt x="262" y="90"/>
                  </a:cubicBezTo>
                  <a:cubicBezTo>
                    <a:pt x="239" y="78"/>
                    <a:pt x="217" y="72"/>
                    <a:pt x="196" y="72"/>
                  </a:cubicBezTo>
                  <a:cubicBezTo>
                    <a:pt x="78" y="72"/>
                    <a:pt x="0" y="250"/>
                    <a:pt x="127" y="321"/>
                  </a:cubicBezTo>
                  <a:cubicBezTo>
                    <a:pt x="579" y="572"/>
                    <a:pt x="1064" y="764"/>
                    <a:pt x="1568" y="882"/>
                  </a:cubicBezTo>
                  <a:cubicBezTo>
                    <a:pt x="1794" y="936"/>
                    <a:pt x="2048" y="991"/>
                    <a:pt x="2293" y="991"/>
                  </a:cubicBezTo>
                  <a:cubicBezTo>
                    <a:pt x="2546" y="991"/>
                    <a:pt x="2791" y="933"/>
                    <a:pt x="2989" y="758"/>
                  </a:cubicBezTo>
                  <a:cubicBezTo>
                    <a:pt x="3177" y="592"/>
                    <a:pt x="3278" y="344"/>
                    <a:pt x="3225" y="96"/>
                  </a:cubicBezTo>
                  <a:cubicBezTo>
                    <a:pt x="3210" y="29"/>
                    <a:pt x="3160" y="1"/>
                    <a:pt x="3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 name="Google Shape;2198;p37"/>
            <p:cNvSpPr/>
            <p:nvPr/>
          </p:nvSpPr>
          <p:spPr>
            <a:xfrm>
              <a:off x="2541548" y="1054202"/>
              <a:ext cx="32748" cy="49175"/>
            </a:xfrm>
            <a:custGeom>
              <a:avLst/>
              <a:gdLst/>
              <a:ahLst/>
              <a:cxnLst/>
              <a:rect l="l" t="t" r="r" b="b"/>
              <a:pathLst>
                <a:path w="614" h="922" extrusionOk="0">
                  <a:moveTo>
                    <a:pt x="317" y="188"/>
                  </a:moveTo>
                  <a:cubicBezTo>
                    <a:pt x="318" y="188"/>
                    <a:pt x="318" y="189"/>
                    <a:pt x="318" y="190"/>
                  </a:cubicBezTo>
                  <a:lnTo>
                    <a:pt x="318" y="190"/>
                  </a:lnTo>
                  <a:cubicBezTo>
                    <a:pt x="318" y="189"/>
                    <a:pt x="318" y="189"/>
                    <a:pt x="317" y="188"/>
                  </a:cubicBezTo>
                  <a:close/>
                  <a:moveTo>
                    <a:pt x="198" y="0"/>
                  </a:moveTo>
                  <a:cubicBezTo>
                    <a:pt x="139" y="0"/>
                    <a:pt x="79" y="35"/>
                    <a:pt x="68" y="96"/>
                  </a:cubicBezTo>
                  <a:cubicBezTo>
                    <a:pt x="0" y="404"/>
                    <a:pt x="133" y="729"/>
                    <a:pt x="395" y="902"/>
                  </a:cubicBezTo>
                  <a:cubicBezTo>
                    <a:pt x="415" y="915"/>
                    <a:pt x="437" y="921"/>
                    <a:pt x="460" y="921"/>
                  </a:cubicBezTo>
                  <a:cubicBezTo>
                    <a:pt x="508" y="921"/>
                    <a:pt x="556" y="896"/>
                    <a:pt x="578" y="855"/>
                  </a:cubicBezTo>
                  <a:cubicBezTo>
                    <a:pt x="613" y="789"/>
                    <a:pt x="592" y="715"/>
                    <a:pt x="530" y="674"/>
                  </a:cubicBezTo>
                  <a:cubicBezTo>
                    <a:pt x="523" y="668"/>
                    <a:pt x="518" y="665"/>
                    <a:pt x="511" y="660"/>
                  </a:cubicBezTo>
                  <a:cubicBezTo>
                    <a:pt x="505" y="653"/>
                    <a:pt x="486" y="638"/>
                    <a:pt x="479" y="633"/>
                  </a:cubicBezTo>
                  <a:cubicBezTo>
                    <a:pt x="459" y="614"/>
                    <a:pt x="440" y="592"/>
                    <a:pt x="422" y="573"/>
                  </a:cubicBezTo>
                  <a:cubicBezTo>
                    <a:pt x="417" y="566"/>
                    <a:pt x="413" y="560"/>
                    <a:pt x="408" y="553"/>
                  </a:cubicBezTo>
                  <a:cubicBezTo>
                    <a:pt x="401" y="543"/>
                    <a:pt x="394" y="530"/>
                    <a:pt x="387" y="518"/>
                  </a:cubicBezTo>
                  <a:cubicBezTo>
                    <a:pt x="379" y="505"/>
                    <a:pt x="372" y="493"/>
                    <a:pt x="365" y="481"/>
                  </a:cubicBezTo>
                  <a:cubicBezTo>
                    <a:pt x="362" y="474"/>
                    <a:pt x="358" y="466"/>
                    <a:pt x="355" y="459"/>
                  </a:cubicBezTo>
                  <a:cubicBezTo>
                    <a:pt x="346" y="433"/>
                    <a:pt x="337" y="408"/>
                    <a:pt x="330" y="381"/>
                  </a:cubicBezTo>
                  <a:cubicBezTo>
                    <a:pt x="326" y="367"/>
                    <a:pt x="323" y="353"/>
                    <a:pt x="321" y="339"/>
                  </a:cubicBezTo>
                  <a:cubicBezTo>
                    <a:pt x="319" y="334"/>
                    <a:pt x="317" y="326"/>
                    <a:pt x="317" y="321"/>
                  </a:cubicBezTo>
                  <a:cubicBezTo>
                    <a:pt x="317" y="319"/>
                    <a:pt x="317" y="319"/>
                    <a:pt x="317" y="319"/>
                  </a:cubicBezTo>
                  <a:cubicBezTo>
                    <a:pt x="316" y="291"/>
                    <a:pt x="314" y="263"/>
                    <a:pt x="314" y="234"/>
                  </a:cubicBezTo>
                  <a:cubicBezTo>
                    <a:pt x="316" y="222"/>
                    <a:pt x="317" y="208"/>
                    <a:pt x="317" y="195"/>
                  </a:cubicBezTo>
                  <a:lnTo>
                    <a:pt x="317" y="195"/>
                  </a:lnTo>
                  <a:cubicBezTo>
                    <a:pt x="317" y="199"/>
                    <a:pt x="317" y="203"/>
                    <a:pt x="317" y="203"/>
                  </a:cubicBezTo>
                  <a:cubicBezTo>
                    <a:pt x="317" y="203"/>
                    <a:pt x="317" y="201"/>
                    <a:pt x="317" y="195"/>
                  </a:cubicBezTo>
                  <a:lnTo>
                    <a:pt x="317" y="195"/>
                  </a:lnTo>
                  <a:cubicBezTo>
                    <a:pt x="317" y="195"/>
                    <a:pt x="317" y="195"/>
                    <a:pt x="317" y="195"/>
                  </a:cubicBezTo>
                  <a:cubicBezTo>
                    <a:pt x="317" y="194"/>
                    <a:pt x="317" y="194"/>
                    <a:pt x="317" y="194"/>
                  </a:cubicBezTo>
                  <a:cubicBezTo>
                    <a:pt x="317" y="193"/>
                    <a:pt x="318" y="193"/>
                    <a:pt x="318" y="192"/>
                  </a:cubicBezTo>
                  <a:lnTo>
                    <a:pt x="318" y="192"/>
                  </a:lnTo>
                  <a:cubicBezTo>
                    <a:pt x="318" y="191"/>
                    <a:pt x="318" y="191"/>
                    <a:pt x="318" y="190"/>
                  </a:cubicBezTo>
                  <a:lnTo>
                    <a:pt x="318" y="190"/>
                  </a:lnTo>
                  <a:cubicBezTo>
                    <a:pt x="320" y="182"/>
                    <a:pt x="321" y="175"/>
                    <a:pt x="323" y="167"/>
                  </a:cubicBezTo>
                  <a:cubicBezTo>
                    <a:pt x="337" y="100"/>
                    <a:pt x="303" y="20"/>
                    <a:pt x="231" y="4"/>
                  </a:cubicBezTo>
                  <a:cubicBezTo>
                    <a:pt x="220" y="1"/>
                    <a:pt x="209"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9" name="Google Shape;2199;p37"/>
            <p:cNvSpPr/>
            <p:nvPr/>
          </p:nvSpPr>
          <p:spPr>
            <a:xfrm>
              <a:off x="2558455" y="1064496"/>
              <a:ext cx="53" cy="160"/>
            </a:xfrm>
            <a:custGeom>
              <a:avLst/>
              <a:gdLst/>
              <a:ahLst/>
              <a:cxnLst/>
              <a:rect l="l" t="t" r="r" b="b"/>
              <a:pathLst>
                <a:path w="1" h="3" extrusionOk="0">
                  <a:moveTo>
                    <a:pt x="0" y="2"/>
                  </a:moveTo>
                  <a:cubicBezTo>
                    <a:pt x="0" y="1"/>
                    <a:pt x="0" y="1"/>
                    <a:pt x="0" y="1"/>
                  </a:cubicBezTo>
                  <a:cubicBezTo>
                    <a:pt x="0" y="1"/>
                    <a:pt x="0" y="1"/>
                    <a:pt x="0" y="1"/>
                  </a:cubicBezTo>
                  <a:cubicBezTo>
                    <a:pt x="0" y="1"/>
                    <a:pt x="0" y="1"/>
                    <a:pt x="0" y="2"/>
                  </a:cubicBezTo>
                  <a:close/>
                </a:path>
              </a:pathLst>
            </a:custGeom>
            <a:solidFill>
              <a:srgbClr val="480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0" name="Google Shape;2200;p37"/>
            <p:cNvSpPr/>
            <p:nvPr/>
          </p:nvSpPr>
          <p:spPr>
            <a:xfrm>
              <a:off x="2890089" y="430828"/>
              <a:ext cx="37228" cy="30508"/>
            </a:xfrm>
            <a:custGeom>
              <a:avLst/>
              <a:gdLst/>
              <a:ahLst/>
              <a:cxnLst/>
              <a:rect l="l" t="t" r="r" b="b"/>
              <a:pathLst>
                <a:path w="698" h="572" extrusionOk="0">
                  <a:moveTo>
                    <a:pt x="139" y="0"/>
                  </a:moveTo>
                  <a:cubicBezTo>
                    <a:pt x="127" y="0"/>
                    <a:pt x="115" y="2"/>
                    <a:pt x="105" y="5"/>
                  </a:cubicBezTo>
                  <a:cubicBezTo>
                    <a:pt x="73" y="14"/>
                    <a:pt x="40" y="37"/>
                    <a:pt x="25" y="67"/>
                  </a:cubicBezTo>
                  <a:cubicBezTo>
                    <a:pt x="10" y="97"/>
                    <a:pt x="1" y="134"/>
                    <a:pt x="11" y="168"/>
                  </a:cubicBezTo>
                  <a:cubicBezTo>
                    <a:pt x="24" y="203"/>
                    <a:pt x="43" y="227"/>
                    <a:pt x="73" y="248"/>
                  </a:cubicBezTo>
                  <a:cubicBezTo>
                    <a:pt x="212" y="351"/>
                    <a:pt x="352" y="452"/>
                    <a:pt x="492" y="554"/>
                  </a:cubicBezTo>
                  <a:cubicBezTo>
                    <a:pt x="507" y="567"/>
                    <a:pt x="531" y="572"/>
                    <a:pt x="554" y="572"/>
                  </a:cubicBezTo>
                  <a:cubicBezTo>
                    <a:pt x="568" y="572"/>
                    <a:pt x="581" y="570"/>
                    <a:pt x="593" y="567"/>
                  </a:cubicBezTo>
                  <a:cubicBezTo>
                    <a:pt x="624" y="560"/>
                    <a:pt x="658" y="535"/>
                    <a:pt x="672" y="507"/>
                  </a:cubicBezTo>
                  <a:cubicBezTo>
                    <a:pt x="688" y="476"/>
                    <a:pt x="697" y="439"/>
                    <a:pt x="686" y="404"/>
                  </a:cubicBezTo>
                  <a:cubicBezTo>
                    <a:pt x="674" y="370"/>
                    <a:pt x="655" y="347"/>
                    <a:pt x="624" y="324"/>
                  </a:cubicBezTo>
                  <a:cubicBezTo>
                    <a:pt x="486" y="223"/>
                    <a:pt x="346" y="120"/>
                    <a:pt x="206" y="19"/>
                  </a:cubicBezTo>
                  <a:cubicBezTo>
                    <a:pt x="190" y="6"/>
                    <a:pt x="16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1" name="Google Shape;2201;p37"/>
            <p:cNvSpPr/>
            <p:nvPr/>
          </p:nvSpPr>
          <p:spPr>
            <a:xfrm>
              <a:off x="2567415" y="1141351"/>
              <a:ext cx="45335" cy="30988"/>
            </a:xfrm>
            <a:custGeom>
              <a:avLst/>
              <a:gdLst/>
              <a:ahLst/>
              <a:cxnLst/>
              <a:rect l="l" t="t" r="r" b="b"/>
              <a:pathLst>
                <a:path w="850" h="581" extrusionOk="0">
                  <a:moveTo>
                    <a:pt x="151" y="0"/>
                  </a:moveTo>
                  <a:cubicBezTo>
                    <a:pt x="119" y="0"/>
                    <a:pt x="80" y="14"/>
                    <a:pt x="57" y="39"/>
                  </a:cubicBezTo>
                  <a:cubicBezTo>
                    <a:pt x="13" y="87"/>
                    <a:pt x="1" y="179"/>
                    <a:pt x="57" y="227"/>
                  </a:cubicBezTo>
                  <a:cubicBezTo>
                    <a:pt x="242" y="376"/>
                    <a:pt x="446" y="493"/>
                    <a:pt x="669" y="574"/>
                  </a:cubicBezTo>
                  <a:cubicBezTo>
                    <a:pt x="680" y="579"/>
                    <a:pt x="692" y="581"/>
                    <a:pt x="704" y="581"/>
                  </a:cubicBezTo>
                  <a:cubicBezTo>
                    <a:pt x="761" y="581"/>
                    <a:pt x="819" y="536"/>
                    <a:pt x="832" y="482"/>
                  </a:cubicBezTo>
                  <a:cubicBezTo>
                    <a:pt x="850" y="408"/>
                    <a:pt x="809" y="346"/>
                    <a:pt x="740" y="319"/>
                  </a:cubicBezTo>
                  <a:cubicBezTo>
                    <a:pt x="715" y="310"/>
                    <a:pt x="690" y="303"/>
                    <a:pt x="667" y="291"/>
                  </a:cubicBezTo>
                  <a:lnTo>
                    <a:pt x="667" y="291"/>
                  </a:lnTo>
                  <a:cubicBezTo>
                    <a:pt x="677" y="296"/>
                    <a:pt x="680" y="298"/>
                    <a:pt x="680" y="298"/>
                  </a:cubicBezTo>
                  <a:cubicBezTo>
                    <a:pt x="679" y="298"/>
                    <a:pt x="660" y="288"/>
                    <a:pt x="655" y="286"/>
                  </a:cubicBezTo>
                  <a:cubicBezTo>
                    <a:pt x="642" y="280"/>
                    <a:pt x="630" y="275"/>
                    <a:pt x="619" y="270"/>
                  </a:cubicBezTo>
                  <a:cubicBezTo>
                    <a:pt x="573" y="247"/>
                    <a:pt x="527" y="224"/>
                    <a:pt x="481" y="199"/>
                  </a:cubicBezTo>
                  <a:cubicBezTo>
                    <a:pt x="437" y="172"/>
                    <a:pt x="392" y="146"/>
                    <a:pt x="350" y="115"/>
                  </a:cubicBezTo>
                  <a:cubicBezTo>
                    <a:pt x="329" y="101"/>
                    <a:pt x="307" y="87"/>
                    <a:pt x="288" y="71"/>
                  </a:cubicBezTo>
                  <a:cubicBezTo>
                    <a:pt x="284" y="69"/>
                    <a:pt x="263" y="55"/>
                    <a:pt x="264" y="55"/>
                  </a:cubicBezTo>
                  <a:lnTo>
                    <a:pt x="264" y="55"/>
                  </a:lnTo>
                  <a:cubicBezTo>
                    <a:pt x="264" y="55"/>
                    <a:pt x="267" y="57"/>
                    <a:pt x="275" y="62"/>
                  </a:cubicBezTo>
                  <a:cubicBezTo>
                    <a:pt x="265" y="55"/>
                    <a:pt x="256" y="46"/>
                    <a:pt x="245" y="39"/>
                  </a:cubicBezTo>
                  <a:cubicBezTo>
                    <a:pt x="217" y="16"/>
                    <a:pt x="189"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02" name="Google Shape;2202;p37"/>
          <p:cNvSpPr/>
          <p:nvPr/>
        </p:nvSpPr>
        <p:spPr>
          <a:xfrm>
            <a:off x="7162406" y="846954"/>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3" name="Google Shape;2203;p37"/>
          <p:cNvSpPr/>
          <p:nvPr/>
        </p:nvSpPr>
        <p:spPr>
          <a:xfrm>
            <a:off x="8175506" y="77902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4" name="Google Shape;2204;p37"/>
          <p:cNvSpPr/>
          <p:nvPr/>
        </p:nvSpPr>
        <p:spPr>
          <a:xfrm>
            <a:off x="8043791" y="39626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05" name="Google Shape;2205;p37"/>
          <p:cNvGrpSpPr/>
          <p:nvPr/>
        </p:nvGrpSpPr>
        <p:grpSpPr>
          <a:xfrm>
            <a:off x="70092" y="2606354"/>
            <a:ext cx="1189455" cy="1221626"/>
            <a:chOff x="1742490" y="367839"/>
            <a:chExt cx="629242" cy="646260"/>
          </a:xfrm>
        </p:grpSpPr>
        <p:sp>
          <p:nvSpPr>
            <p:cNvPr id="2206" name="Google Shape;2206;p37"/>
            <p:cNvSpPr/>
            <p:nvPr/>
          </p:nvSpPr>
          <p:spPr>
            <a:xfrm>
              <a:off x="1754810" y="367839"/>
              <a:ext cx="604819" cy="646260"/>
            </a:xfrm>
            <a:custGeom>
              <a:avLst/>
              <a:gdLst/>
              <a:ahLst/>
              <a:cxnLst/>
              <a:rect l="l" t="t" r="r" b="b"/>
              <a:pathLst>
                <a:path w="11340" h="12117" extrusionOk="0">
                  <a:moveTo>
                    <a:pt x="5053" y="0"/>
                  </a:moveTo>
                  <a:cubicBezTo>
                    <a:pt x="4764" y="0"/>
                    <a:pt x="4519" y="174"/>
                    <a:pt x="4294" y="337"/>
                  </a:cubicBezTo>
                  <a:cubicBezTo>
                    <a:pt x="4186" y="415"/>
                    <a:pt x="4080" y="493"/>
                    <a:pt x="3972" y="571"/>
                  </a:cubicBezTo>
                  <a:cubicBezTo>
                    <a:pt x="3638" y="814"/>
                    <a:pt x="3305" y="1058"/>
                    <a:pt x="2970" y="1301"/>
                  </a:cubicBezTo>
                  <a:cubicBezTo>
                    <a:pt x="2483" y="1656"/>
                    <a:pt x="1996" y="2014"/>
                    <a:pt x="1510" y="2372"/>
                  </a:cubicBezTo>
                  <a:cubicBezTo>
                    <a:pt x="1441" y="2423"/>
                    <a:pt x="1370" y="2474"/>
                    <a:pt x="1301" y="2526"/>
                  </a:cubicBezTo>
                  <a:cubicBezTo>
                    <a:pt x="1085" y="2685"/>
                    <a:pt x="869" y="2843"/>
                    <a:pt x="652" y="3002"/>
                  </a:cubicBezTo>
                  <a:cubicBezTo>
                    <a:pt x="415" y="3180"/>
                    <a:pt x="169" y="3369"/>
                    <a:pt x="85" y="3665"/>
                  </a:cubicBezTo>
                  <a:cubicBezTo>
                    <a:pt x="0" y="3974"/>
                    <a:pt x="140" y="4312"/>
                    <a:pt x="273" y="4585"/>
                  </a:cubicBezTo>
                  <a:cubicBezTo>
                    <a:pt x="420" y="4891"/>
                    <a:pt x="610" y="5175"/>
                    <a:pt x="810" y="5450"/>
                  </a:cubicBezTo>
                  <a:cubicBezTo>
                    <a:pt x="1010" y="5721"/>
                    <a:pt x="1219" y="5985"/>
                    <a:pt x="1409" y="6265"/>
                  </a:cubicBezTo>
                  <a:cubicBezTo>
                    <a:pt x="1562" y="6492"/>
                    <a:pt x="1702" y="6750"/>
                    <a:pt x="1939" y="6901"/>
                  </a:cubicBezTo>
                  <a:cubicBezTo>
                    <a:pt x="2070" y="6984"/>
                    <a:pt x="2202" y="7016"/>
                    <a:pt x="2337" y="7016"/>
                  </a:cubicBezTo>
                  <a:cubicBezTo>
                    <a:pt x="2481" y="7016"/>
                    <a:pt x="2627" y="6980"/>
                    <a:pt x="2777" y="6931"/>
                  </a:cubicBezTo>
                  <a:cubicBezTo>
                    <a:pt x="2874" y="6901"/>
                    <a:pt x="2963" y="6880"/>
                    <a:pt x="3047" y="6880"/>
                  </a:cubicBezTo>
                  <a:cubicBezTo>
                    <a:pt x="3155" y="6880"/>
                    <a:pt x="3256" y="6914"/>
                    <a:pt x="3357" y="7002"/>
                  </a:cubicBezTo>
                  <a:cubicBezTo>
                    <a:pt x="3513" y="7140"/>
                    <a:pt x="3603" y="7367"/>
                    <a:pt x="3598" y="7578"/>
                  </a:cubicBezTo>
                  <a:cubicBezTo>
                    <a:pt x="3594" y="7810"/>
                    <a:pt x="3507" y="8037"/>
                    <a:pt x="3452" y="8260"/>
                  </a:cubicBezTo>
                  <a:cubicBezTo>
                    <a:pt x="3387" y="8521"/>
                    <a:pt x="3371" y="8787"/>
                    <a:pt x="3465" y="9043"/>
                  </a:cubicBezTo>
                  <a:cubicBezTo>
                    <a:pt x="3578" y="9361"/>
                    <a:pt x="3800" y="9650"/>
                    <a:pt x="3988" y="9924"/>
                  </a:cubicBezTo>
                  <a:cubicBezTo>
                    <a:pt x="4379" y="10500"/>
                    <a:pt x="4799" y="11073"/>
                    <a:pt x="5276" y="11581"/>
                  </a:cubicBezTo>
                  <a:cubicBezTo>
                    <a:pt x="5492" y="11811"/>
                    <a:pt x="5731" y="12012"/>
                    <a:pt x="6045" y="12088"/>
                  </a:cubicBezTo>
                  <a:cubicBezTo>
                    <a:pt x="6125" y="12107"/>
                    <a:pt x="6207" y="12116"/>
                    <a:pt x="6289" y="12116"/>
                  </a:cubicBezTo>
                  <a:cubicBezTo>
                    <a:pt x="6484" y="12116"/>
                    <a:pt x="6680" y="12067"/>
                    <a:pt x="6858" y="11996"/>
                  </a:cubicBezTo>
                  <a:cubicBezTo>
                    <a:pt x="7145" y="11881"/>
                    <a:pt x="7408" y="11710"/>
                    <a:pt x="7668" y="11547"/>
                  </a:cubicBezTo>
                  <a:cubicBezTo>
                    <a:pt x="7973" y="11354"/>
                    <a:pt x="8271" y="11154"/>
                    <a:pt x="8563" y="10943"/>
                  </a:cubicBezTo>
                  <a:cubicBezTo>
                    <a:pt x="8717" y="10833"/>
                    <a:pt x="8868" y="10718"/>
                    <a:pt x="9018" y="10603"/>
                  </a:cubicBezTo>
                  <a:cubicBezTo>
                    <a:pt x="9470" y="10287"/>
                    <a:pt x="9910" y="9951"/>
                    <a:pt x="10332" y="9593"/>
                  </a:cubicBezTo>
                  <a:cubicBezTo>
                    <a:pt x="10755" y="9235"/>
                    <a:pt x="11289" y="8810"/>
                    <a:pt x="11322" y="8207"/>
                  </a:cubicBezTo>
                  <a:cubicBezTo>
                    <a:pt x="11340" y="7886"/>
                    <a:pt x="11219" y="7596"/>
                    <a:pt x="11062" y="7321"/>
                  </a:cubicBezTo>
                  <a:cubicBezTo>
                    <a:pt x="10895" y="7027"/>
                    <a:pt x="10704" y="6743"/>
                    <a:pt x="10511" y="6465"/>
                  </a:cubicBezTo>
                  <a:cubicBezTo>
                    <a:pt x="10305" y="6167"/>
                    <a:pt x="10091" y="5877"/>
                    <a:pt x="9867" y="5593"/>
                  </a:cubicBezTo>
                  <a:cubicBezTo>
                    <a:pt x="9660" y="5333"/>
                    <a:pt x="9453" y="5033"/>
                    <a:pt x="9183" y="4833"/>
                  </a:cubicBezTo>
                  <a:cubicBezTo>
                    <a:pt x="8965" y="4670"/>
                    <a:pt x="8707" y="4611"/>
                    <a:pt x="8439" y="4596"/>
                  </a:cubicBezTo>
                  <a:cubicBezTo>
                    <a:pt x="8210" y="4581"/>
                    <a:pt x="7968" y="4596"/>
                    <a:pt x="7748" y="4526"/>
                  </a:cubicBezTo>
                  <a:cubicBezTo>
                    <a:pt x="7544" y="4461"/>
                    <a:pt x="7360" y="4305"/>
                    <a:pt x="7278" y="4114"/>
                  </a:cubicBezTo>
                  <a:cubicBezTo>
                    <a:pt x="7186" y="3896"/>
                    <a:pt x="7268" y="3727"/>
                    <a:pt x="7399" y="3539"/>
                  </a:cubicBezTo>
                  <a:cubicBezTo>
                    <a:pt x="7576" y="3291"/>
                    <a:pt x="7698" y="3040"/>
                    <a:pt x="7610" y="2730"/>
                  </a:cubicBezTo>
                  <a:cubicBezTo>
                    <a:pt x="7532" y="2453"/>
                    <a:pt x="7317" y="2237"/>
                    <a:pt x="7145" y="2017"/>
                  </a:cubicBezTo>
                  <a:cubicBezTo>
                    <a:pt x="6731" y="1489"/>
                    <a:pt x="6390" y="904"/>
                    <a:pt x="5894" y="444"/>
                  </a:cubicBezTo>
                  <a:cubicBezTo>
                    <a:pt x="5667" y="233"/>
                    <a:pt x="5387" y="4"/>
                    <a:pt x="5061" y="0"/>
                  </a:cubicBezTo>
                  <a:cubicBezTo>
                    <a:pt x="5058" y="0"/>
                    <a:pt x="5056" y="0"/>
                    <a:pt x="5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7" name="Google Shape;2207;p37"/>
            <p:cNvSpPr/>
            <p:nvPr/>
          </p:nvSpPr>
          <p:spPr>
            <a:xfrm>
              <a:off x="1824198" y="398293"/>
              <a:ext cx="361718" cy="477988"/>
            </a:xfrm>
            <a:custGeom>
              <a:avLst/>
              <a:gdLst/>
              <a:ahLst/>
              <a:cxnLst/>
              <a:rect l="l" t="t" r="r" b="b"/>
              <a:pathLst>
                <a:path w="6782" h="8962" extrusionOk="0">
                  <a:moveTo>
                    <a:pt x="2671" y="0"/>
                  </a:moveTo>
                  <a:cubicBezTo>
                    <a:pt x="2337" y="243"/>
                    <a:pt x="2004" y="487"/>
                    <a:pt x="1669" y="730"/>
                  </a:cubicBezTo>
                  <a:cubicBezTo>
                    <a:pt x="1382" y="939"/>
                    <a:pt x="1093" y="1150"/>
                    <a:pt x="808" y="1361"/>
                  </a:cubicBezTo>
                  <a:cubicBezTo>
                    <a:pt x="608" y="1506"/>
                    <a:pt x="408" y="1653"/>
                    <a:pt x="209" y="1801"/>
                  </a:cubicBezTo>
                  <a:cubicBezTo>
                    <a:pt x="140" y="1852"/>
                    <a:pt x="69" y="1903"/>
                    <a:pt x="0" y="1955"/>
                  </a:cubicBezTo>
                  <a:cubicBezTo>
                    <a:pt x="718" y="2975"/>
                    <a:pt x="1416" y="4012"/>
                    <a:pt x="2123" y="5040"/>
                  </a:cubicBezTo>
                  <a:cubicBezTo>
                    <a:pt x="2951" y="6241"/>
                    <a:pt x="3787" y="7443"/>
                    <a:pt x="4705" y="8577"/>
                  </a:cubicBezTo>
                  <a:cubicBezTo>
                    <a:pt x="4857" y="8764"/>
                    <a:pt x="5055" y="8962"/>
                    <a:pt x="5307" y="8962"/>
                  </a:cubicBezTo>
                  <a:cubicBezTo>
                    <a:pt x="5335" y="8962"/>
                    <a:pt x="5362" y="8959"/>
                    <a:pt x="5391" y="8954"/>
                  </a:cubicBezTo>
                  <a:cubicBezTo>
                    <a:pt x="5657" y="8910"/>
                    <a:pt x="5841" y="8696"/>
                    <a:pt x="5947" y="8460"/>
                  </a:cubicBezTo>
                  <a:cubicBezTo>
                    <a:pt x="5956" y="8439"/>
                    <a:pt x="5965" y="8418"/>
                    <a:pt x="5974" y="8396"/>
                  </a:cubicBezTo>
                  <a:cubicBezTo>
                    <a:pt x="6029" y="8253"/>
                    <a:pt x="6066" y="8104"/>
                    <a:pt x="6119" y="7962"/>
                  </a:cubicBezTo>
                  <a:cubicBezTo>
                    <a:pt x="6170" y="7826"/>
                    <a:pt x="6232" y="7695"/>
                    <a:pt x="6296" y="7565"/>
                  </a:cubicBezTo>
                  <a:cubicBezTo>
                    <a:pt x="6424" y="7306"/>
                    <a:pt x="6557" y="7051"/>
                    <a:pt x="6631" y="6773"/>
                  </a:cubicBezTo>
                  <a:cubicBezTo>
                    <a:pt x="6782" y="6210"/>
                    <a:pt x="6598" y="5651"/>
                    <a:pt x="6321" y="5160"/>
                  </a:cubicBezTo>
                  <a:cubicBezTo>
                    <a:pt x="6181" y="4911"/>
                    <a:pt x="6016" y="4677"/>
                    <a:pt x="5850" y="4445"/>
                  </a:cubicBezTo>
                  <a:cubicBezTo>
                    <a:pt x="5635" y="4143"/>
                    <a:pt x="5419" y="3842"/>
                    <a:pt x="5205" y="3543"/>
                  </a:cubicBezTo>
                  <a:cubicBezTo>
                    <a:pt x="4361" y="2361"/>
                    <a:pt x="3516" y="1180"/>
                    <a:pt x="2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8" name="Google Shape;2208;p37"/>
            <p:cNvSpPr/>
            <p:nvPr/>
          </p:nvSpPr>
          <p:spPr>
            <a:xfrm>
              <a:off x="1824198" y="470882"/>
              <a:ext cx="317237" cy="405399"/>
            </a:xfrm>
            <a:custGeom>
              <a:avLst/>
              <a:gdLst/>
              <a:ahLst/>
              <a:cxnLst/>
              <a:rect l="l" t="t" r="r" b="b"/>
              <a:pathLst>
                <a:path w="5948" h="7601" extrusionOk="0">
                  <a:moveTo>
                    <a:pt x="808" y="0"/>
                  </a:moveTo>
                  <a:cubicBezTo>
                    <a:pt x="608" y="145"/>
                    <a:pt x="408" y="292"/>
                    <a:pt x="209" y="440"/>
                  </a:cubicBezTo>
                  <a:cubicBezTo>
                    <a:pt x="140" y="491"/>
                    <a:pt x="69" y="542"/>
                    <a:pt x="0" y="594"/>
                  </a:cubicBezTo>
                  <a:cubicBezTo>
                    <a:pt x="719" y="1614"/>
                    <a:pt x="1416" y="2651"/>
                    <a:pt x="2123" y="3679"/>
                  </a:cubicBezTo>
                  <a:cubicBezTo>
                    <a:pt x="2951" y="4880"/>
                    <a:pt x="3787" y="6082"/>
                    <a:pt x="4705" y="7216"/>
                  </a:cubicBezTo>
                  <a:cubicBezTo>
                    <a:pt x="4857" y="7403"/>
                    <a:pt x="5055" y="7601"/>
                    <a:pt x="5307" y="7601"/>
                  </a:cubicBezTo>
                  <a:cubicBezTo>
                    <a:pt x="5335" y="7601"/>
                    <a:pt x="5362" y="7598"/>
                    <a:pt x="5391" y="7593"/>
                  </a:cubicBezTo>
                  <a:cubicBezTo>
                    <a:pt x="5657" y="7549"/>
                    <a:pt x="5841" y="7335"/>
                    <a:pt x="5947" y="7099"/>
                  </a:cubicBezTo>
                  <a:cubicBezTo>
                    <a:pt x="5740" y="6831"/>
                    <a:pt x="5534" y="6564"/>
                    <a:pt x="5329" y="6295"/>
                  </a:cubicBezTo>
                  <a:cubicBezTo>
                    <a:pt x="4799" y="5598"/>
                    <a:pt x="4276" y="4896"/>
                    <a:pt x="3759" y="4191"/>
                  </a:cubicBezTo>
                  <a:cubicBezTo>
                    <a:pt x="2749" y="2812"/>
                    <a:pt x="1765" y="1416"/>
                    <a:pt x="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9" name="Google Shape;2209;p37"/>
            <p:cNvSpPr/>
            <p:nvPr/>
          </p:nvSpPr>
          <p:spPr>
            <a:xfrm>
              <a:off x="2019723" y="584165"/>
              <a:ext cx="47521" cy="41975"/>
            </a:xfrm>
            <a:custGeom>
              <a:avLst/>
              <a:gdLst/>
              <a:ahLst/>
              <a:cxnLst/>
              <a:rect l="l" t="t" r="r" b="b"/>
              <a:pathLst>
                <a:path w="891" h="787" extrusionOk="0">
                  <a:moveTo>
                    <a:pt x="445" y="1"/>
                  </a:moveTo>
                  <a:cubicBezTo>
                    <a:pt x="365" y="1"/>
                    <a:pt x="283" y="25"/>
                    <a:pt x="213" y="77"/>
                  </a:cubicBezTo>
                  <a:cubicBezTo>
                    <a:pt x="39" y="205"/>
                    <a:pt x="0" y="451"/>
                    <a:pt x="128" y="625"/>
                  </a:cubicBezTo>
                  <a:cubicBezTo>
                    <a:pt x="206" y="730"/>
                    <a:pt x="325" y="786"/>
                    <a:pt x="446" y="786"/>
                  </a:cubicBezTo>
                  <a:cubicBezTo>
                    <a:pt x="526" y="786"/>
                    <a:pt x="607" y="761"/>
                    <a:pt x="677" y="710"/>
                  </a:cubicBezTo>
                  <a:cubicBezTo>
                    <a:pt x="853" y="582"/>
                    <a:pt x="890" y="336"/>
                    <a:pt x="762" y="162"/>
                  </a:cubicBezTo>
                  <a:cubicBezTo>
                    <a:pt x="686" y="57"/>
                    <a:pt x="566"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0" name="Google Shape;2210;p37"/>
            <p:cNvSpPr/>
            <p:nvPr/>
          </p:nvSpPr>
          <p:spPr>
            <a:xfrm>
              <a:off x="2272422" y="664273"/>
              <a:ext cx="99310" cy="231634"/>
            </a:xfrm>
            <a:custGeom>
              <a:avLst/>
              <a:gdLst/>
              <a:ahLst/>
              <a:cxnLst/>
              <a:rect l="l" t="t" r="r" b="b"/>
              <a:pathLst>
                <a:path w="1862" h="4343" extrusionOk="0">
                  <a:moveTo>
                    <a:pt x="289" y="1"/>
                  </a:moveTo>
                  <a:cubicBezTo>
                    <a:pt x="143" y="1"/>
                    <a:pt x="0" y="168"/>
                    <a:pt x="116" y="319"/>
                  </a:cubicBezTo>
                  <a:cubicBezTo>
                    <a:pt x="355" y="634"/>
                    <a:pt x="582" y="958"/>
                    <a:pt x="793" y="1293"/>
                  </a:cubicBezTo>
                  <a:cubicBezTo>
                    <a:pt x="992" y="1607"/>
                    <a:pt x="1201" y="1935"/>
                    <a:pt x="1343" y="2279"/>
                  </a:cubicBezTo>
                  <a:cubicBezTo>
                    <a:pt x="1399" y="2419"/>
                    <a:pt x="1435" y="2560"/>
                    <a:pt x="1399" y="2711"/>
                  </a:cubicBezTo>
                  <a:cubicBezTo>
                    <a:pt x="1358" y="2872"/>
                    <a:pt x="1268" y="3034"/>
                    <a:pt x="1185" y="3177"/>
                  </a:cubicBezTo>
                  <a:cubicBezTo>
                    <a:pt x="1008" y="3480"/>
                    <a:pt x="774" y="3753"/>
                    <a:pt x="506" y="3976"/>
                  </a:cubicBezTo>
                  <a:cubicBezTo>
                    <a:pt x="421" y="4047"/>
                    <a:pt x="394" y="4168"/>
                    <a:pt x="462" y="4260"/>
                  </a:cubicBezTo>
                  <a:cubicBezTo>
                    <a:pt x="500" y="4311"/>
                    <a:pt x="567" y="4343"/>
                    <a:pt x="632" y="4343"/>
                  </a:cubicBezTo>
                  <a:cubicBezTo>
                    <a:pt x="673" y="4343"/>
                    <a:pt x="713" y="4331"/>
                    <a:pt x="745" y="4304"/>
                  </a:cubicBezTo>
                  <a:cubicBezTo>
                    <a:pt x="986" y="4100"/>
                    <a:pt x="1206" y="3870"/>
                    <a:pt x="1385" y="3610"/>
                  </a:cubicBezTo>
                  <a:cubicBezTo>
                    <a:pt x="1562" y="3356"/>
                    <a:pt x="1739" y="3062"/>
                    <a:pt x="1803" y="2755"/>
                  </a:cubicBezTo>
                  <a:cubicBezTo>
                    <a:pt x="1862" y="2467"/>
                    <a:pt x="1755" y="2183"/>
                    <a:pt x="1624" y="1931"/>
                  </a:cubicBezTo>
                  <a:cubicBezTo>
                    <a:pt x="1465" y="1627"/>
                    <a:pt x="1293" y="1327"/>
                    <a:pt x="1109" y="1036"/>
                  </a:cubicBezTo>
                  <a:cubicBezTo>
                    <a:pt x="901" y="709"/>
                    <a:pt x="678" y="390"/>
                    <a:pt x="442" y="80"/>
                  </a:cubicBezTo>
                  <a:cubicBezTo>
                    <a:pt x="400" y="24"/>
                    <a:pt x="344"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1" name="Google Shape;2211;p37"/>
            <p:cNvSpPr/>
            <p:nvPr/>
          </p:nvSpPr>
          <p:spPr>
            <a:xfrm>
              <a:off x="1927080" y="669607"/>
              <a:ext cx="104323" cy="130457"/>
            </a:xfrm>
            <a:custGeom>
              <a:avLst/>
              <a:gdLst/>
              <a:ahLst/>
              <a:cxnLst/>
              <a:rect l="l" t="t" r="r" b="b"/>
              <a:pathLst>
                <a:path w="1956" h="2446" extrusionOk="0">
                  <a:moveTo>
                    <a:pt x="284" y="0"/>
                  </a:moveTo>
                  <a:cubicBezTo>
                    <a:pt x="142" y="0"/>
                    <a:pt x="1" y="168"/>
                    <a:pt x="107" y="323"/>
                  </a:cubicBezTo>
                  <a:lnTo>
                    <a:pt x="1521" y="2363"/>
                  </a:lnTo>
                  <a:cubicBezTo>
                    <a:pt x="1562" y="2422"/>
                    <a:pt x="1616" y="2446"/>
                    <a:pt x="1670" y="2446"/>
                  </a:cubicBezTo>
                  <a:cubicBezTo>
                    <a:pt x="1813" y="2446"/>
                    <a:pt x="1955" y="2278"/>
                    <a:pt x="1847" y="2124"/>
                  </a:cubicBezTo>
                  <a:lnTo>
                    <a:pt x="435" y="84"/>
                  </a:lnTo>
                  <a:cubicBezTo>
                    <a:pt x="394" y="25"/>
                    <a:pt x="339"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2" name="Google Shape;2212;p37"/>
            <p:cNvSpPr/>
            <p:nvPr/>
          </p:nvSpPr>
          <p:spPr>
            <a:xfrm>
              <a:off x="2109111" y="700381"/>
              <a:ext cx="80963" cy="185232"/>
            </a:xfrm>
            <a:custGeom>
              <a:avLst/>
              <a:gdLst/>
              <a:ahLst/>
              <a:cxnLst/>
              <a:rect l="l" t="t" r="r" b="b"/>
              <a:pathLst>
                <a:path w="1518" h="3473" extrusionOk="0">
                  <a:moveTo>
                    <a:pt x="1239" y="0"/>
                  </a:moveTo>
                  <a:cubicBezTo>
                    <a:pt x="1130" y="0"/>
                    <a:pt x="1021" y="76"/>
                    <a:pt x="1039" y="216"/>
                  </a:cubicBezTo>
                  <a:cubicBezTo>
                    <a:pt x="1105" y="730"/>
                    <a:pt x="1030" y="1249"/>
                    <a:pt x="883" y="1742"/>
                  </a:cubicBezTo>
                  <a:cubicBezTo>
                    <a:pt x="809" y="1995"/>
                    <a:pt x="717" y="2243"/>
                    <a:pt x="616" y="2488"/>
                  </a:cubicBezTo>
                  <a:cubicBezTo>
                    <a:pt x="520" y="2722"/>
                    <a:pt x="426" y="3016"/>
                    <a:pt x="155" y="3085"/>
                  </a:cubicBezTo>
                  <a:cubicBezTo>
                    <a:pt x="49" y="3113"/>
                    <a:pt x="1" y="3251"/>
                    <a:pt x="38" y="3347"/>
                  </a:cubicBezTo>
                  <a:cubicBezTo>
                    <a:pt x="71" y="3434"/>
                    <a:pt x="147" y="3473"/>
                    <a:pt x="229" y="3473"/>
                  </a:cubicBezTo>
                  <a:cubicBezTo>
                    <a:pt x="252" y="3473"/>
                    <a:pt x="275" y="3470"/>
                    <a:pt x="299" y="3464"/>
                  </a:cubicBezTo>
                  <a:cubicBezTo>
                    <a:pt x="639" y="3376"/>
                    <a:pt x="818" y="3055"/>
                    <a:pt x="944" y="2755"/>
                  </a:cubicBezTo>
                  <a:cubicBezTo>
                    <a:pt x="1057" y="2486"/>
                    <a:pt x="1160" y="2213"/>
                    <a:pt x="1245" y="1935"/>
                  </a:cubicBezTo>
                  <a:cubicBezTo>
                    <a:pt x="1419" y="1364"/>
                    <a:pt x="1518" y="771"/>
                    <a:pt x="1442" y="175"/>
                  </a:cubicBezTo>
                  <a:cubicBezTo>
                    <a:pt x="1426" y="56"/>
                    <a:pt x="1332"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3" name="Google Shape;2213;p37"/>
            <p:cNvSpPr/>
            <p:nvPr/>
          </p:nvSpPr>
          <p:spPr>
            <a:xfrm>
              <a:off x="1742490" y="525070"/>
              <a:ext cx="97070" cy="179792"/>
            </a:xfrm>
            <a:custGeom>
              <a:avLst/>
              <a:gdLst/>
              <a:ahLst/>
              <a:cxnLst/>
              <a:rect l="l" t="t" r="r" b="b"/>
              <a:pathLst>
                <a:path w="1820" h="3371" extrusionOk="0">
                  <a:moveTo>
                    <a:pt x="643" y="1"/>
                  </a:moveTo>
                  <a:cubicBezTo>
                    <a:pt x="583" y="1"/>
                    <a:pt x="523" y="29"/>
                    <a:pt x="479" y="77"/>
                  </a:cubicBezTo>
                  <a:cubicBezTo>
                    <a:pt x="107" y="478"/>
                    <a:pt x="1" y="1100"/>
                    <a:pt x="222" y="1601"/>
                  </a:cubicBezTo>
                  <a:cubicBezTo>
                    <a:pt x="359" y="1910"/>
                    <a:pt x="575" y="2184"/>
                    <a:pt x="770" y="2459"/>
                  </a:cubicBezTo>
                  <a:cubicBezTo>
                    <a:pt x="968" y="2739"/>
                    <a:pt x="1172" y="3016"/>
                    <a:pt x="1378" y="3290"/>
                  </a:cubicBezTo>
                  <a:cubicBezTo>
                    <a:pt x="1421" y="3347"/>
                    <a:pt x="1476" y="3371"/>
                    <a:pt x="1531" y="3371"/>
                  </a:cubicBezTo>
                  <a:cubicBezTo>
                    <a:pt x="1678" y="3371"/>
                    <a:pt x="1819" y="3203"/>
                    <a:pt x="1706" y="3051"/>
                  </a:cubicBezTo>
                  <a:cubicBezTo>
                    <a:pt x="1518" y="2803"/>
                    <a:pt x="1334" y="2553"/>
                    <a:pt x="1155" y="2301"/>
                  </a:cubicBezTo>
                  <a:cubicBezTo>
                    <a:pt x="983" y="2060"/>
                    <a:pt x="793" y="1819"/>
                    <a:pt x="650" y="1559"/>
                  </a:cubicBezTo>
                  <a:cubicBezTo>
                    <a:pt x="430" y="1153"/>
                    <a:pt x="481" y="669"/>
                    <a:pt x="797" y="327"/>
                  </a:cubicBezTo>
                  <a:cubicBezTo>
                    <a:pt x="871" y="248"/>
                    <a:pt x="844" y="108"/>
                    <a:pt x="763" y="44"/>
                  </a:cubicBezTo>
                  <a:cubicBezTo>
                    <a:pt x="726" y="14"/>
                    <a:pt x="68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4" name="Google Shape;2214;p37"/>
            <p:cNvSpPr/>
            <p:nvPr/>
          </p:nvSpPr>
          <p:spPr>
            <a:xfrm>
              <a:off x="1925960" y="804010"/>
              <a:ext cx="42668" cy="90456"/>
            </a:xfrm>
            <a:custGeom>
              <a:avLst/>
              <a:gdLst/>
              <a:ahLst/>
              <a:cxnLst/>
              <a:rect l="l" t="t" r="r" b="b"/>
              <a:pathLst>
                <a:path w="800" h="1696" extrusionOk="0">
                  <a:moveTo>
                    <a:pt x="210" y="1"/>
                  </a:moveTo>
                  <a:cubicBezTo>
                    <a:pt x="203" y="1"/>
                    <a:pt x="195" y="1"/>
                    <a:pt x="188" y="2"/>
                  </a:cubicBezTo>
                  <a:cubicBezTo>
                    <a:pt x="70" y="20"/>
                    <a:pt x="11" y="111"/>
                    <a:pt x="9" y="224"/>
                  </a:cubicBezTo>
                  <a:cubicBezTo>
                    <a:pt x="1" y="717"/>
                    <a:pt x="148" y="1200"/>
                    <a:pt x="413" y="1613"/>
                  </a:cubicBezTo>
                  <a:cubicBezTo>
                    <a:pt x="448" y="1667"/>
                    <a:pt x="514" y="1696"/>
                    <a:pt x="579" y="1696"/>
                  </a:cubicBezTo>
                  <a:cubicBezTo>
                    <a:pt x="621" y="1696"/>
                    <a:pt x="663" y="1684"/>
                    <a:pt x="695" y="1658"/>
                  </a:cubicBezTo>
                  <a:cubicBezTo>
                    <a:pt x="786" y="1585"/>
                    <a:pt x="800" y="1470"/>
                    <a:pt x="740" y="1374"/>
                  </a:cubicBezTo>
                  <a:cubicBezTo>
                    <a:pt x="672" y="1270"/>
                    <a:pt x="646" y="1220"/>
                    <a:pt x="594" y="1103"/>
                  </a:cubicBezTo>
                  <a:cubicBezTo>
                    <a:pt x="552" y="1007"/>
                    <a:pt x="514" y="906"/>
                    <a:pt x="486" y="803"/>
                  </a:cubicBezTo>
                  <a:cubicBezTo>
                    <a:pt x="436" y="630"/>
                    <a:pt x="408" y="394"/>
                    <a:pt x="412" y="183"/>
                  </a:cubicBezTo>
                  <a:cubicBezTo>
                    <a:pt x="413" y="84"/>
                    <a:pt x="305"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5" name="Google Shape;2215;p37"/>
            <p:cNvSpPr/>
            <p:nvPr/>
          </p:nvSpPr>
          <p:spPr>
            <a:xfrm>
              <a:off x="2113645" y="446828"/>
              <a:ext cx="50348" cy="56695"/>
            </a:xfrm>
            <a:custGeom>
              <a:avLst/>
              <a:gdLst/>
              <a:ahLst/>
              <a:cxnLst/>
              <a:rect l="l" t="t" r="r" b="b"/>
              <a:pathLst>
                <a:path w="944" h="1063" extrusionOk="0">
                  <a:moveTo>
                    <a:pt x="228" y="1"/>
                  </a:moveTo>
                  <a:cubicBezTo>
                    <a:pt x="187" y="1"/>
                    <a:pt x="146" y="13"/>
                    <a:pt x="113" y="40"/>
                  </a:cubicBezTo>
                  <a:cubicBezTo>
                    <a:pt x="26" y="107"/>
                    <a:pt x="1" y="231"/>
                    <a:pt x="68" y="322"/>
                  </a:cubicBezTo>
                  <a:lnTo>
                    <a:pt x="550" y="981"/>
                  </a:lnTo>
                  <a:cubicBezTo>
                    <a:pt x="589" y="1033"/>
                    <a:pt x="654" y="1063"/>
                    <a:pt x="719" y="1063"/>
                  </a:cubicBezTo>
                  <a:cubicBezTo>
                    <a:pt x="760" y="1063"/>
                    <a:pt x="801" y="1050"/>
                    <a:pt x="834" y="1023"/>
                  </a:cubicBezTo>
                  <a:cubicBezTo>
                    <a:pt x="919" y="956"/>
                    <a:pt x="944" y="834"/>
                    <a:pt x="878" y="742"/>
                  </a:cubicBezTo>
                  <a:lnTo>
                    <a:pt x="394" y="82"/>
                  </a:lnTo>
                  <a:cubicBezTo>
                    <a:pt x="357" y="31"/>
                    <a:pt x="292" y="1"/>
                    <a:pt x="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6" name="Google Shape;2216;p37"/>
            <p:cNvSpPr/>
            <p:nvPr/>
          </p:nvSpPr>
          <p:spPr>
            <a:xfrm>
              <a:off x="1976735" y="418934"/>
              <a:ext cx="50882" cy="57495"/>
            </a:xfrm>
            <a:custGeom>
              <a:avLst/>
              <a:gdLst/>
              <a:ahLst/>
              <a:cxnLst/>
              <a:rect l="l" t="t" r="r" b="b"/>
              <a:pathLst>
                <a:path w="954" h="1078" extrusionOk="0">
                  <a:moveTo>
                    <a:pt x="225" y="1"/>
                  </a:moveTo>
                  <a:cubicBezTo>
                    <a:pt x="184" y="1"/>
                    <a:pt x="143" y="13"/>
                    <a:pt x="110" y="40"/>
                  </a:cubicBezTo>
                  <a:cubicBezTo>
                    <a:pt x="25" y="109"/>
                    <a:pt x="0" y="232"/>
                    <a:pt x="68" y="324"/>
                  </a:cubicBezTo>
                  <a:lnTo>
                    <a:pt x="560" y="995"/>
                  </a:lnTo>
                  <a:cubicBezTo>
                    <a:pt x="598" y="1047"/>
                    <a:pt x="664" y="1078"/>
                    <a:pt x="728" y="1078"/>
                  </a:cubicBezTo>
                  <a:cubicBezTo>
                    <a:pt x="769" y="1078"/>
                    <a:pt x="809" y="1066"/>
                    <a:pt x="842" y="1040"/>
                  </a:cubicBezTo>
                  <a:cubicBezTo>
                    <a:pt x="927" y="971"/>
                    <a:pt x="954" y="848"/>
                    <a:pt x="886" y="756"/>
                  </a:cubicBezTo>
                  <a:lnTo>
                    <a:pt x="394" y="84"/>
                  </a:lnTo>
                  <a:cubicBezTo>
                    <a:pt x="355" y="31"/>
                    <a:pt x="289"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17" name="Google Shape;2217;p37"/>
          <p:cNvSpPr/>
          <p:nvPr/>
        </p:nvSpPr>
        <p:spPr>
          <a:xfrm>
            <a:off x="1481999" y="781203"/>
            <a:ext cx="630605" cy="581343"/>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8" name="Google Shape;2218;p37"/>
          <p:cNvSpPr txBox="1">
            <a:spLocks noGrp="1"/>
          </p:cNvSpPr>
          <p:nvPr>
            <p:ph type="title" idx="5"/>
          </p:nvPr>
        </p:nvSpPr>
        <p:spPr>
          <a:xfrm>
            <a:off x="1482000" y="844865"/>
            <a:ext cx="6693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dirty="0"/>
              <a:t>01</a:t>
            </a:r>
            <a:endParaRPr sz="2800" dirty="0"/>
          </a:p>
        </p:txBody>
      </p:sp>
      <p:sp>
        <p:nvSpPr>
          <p:cNvPr id="2219" name="Google Shape;2219;p37"/>
          <p:cNvSpPr txBox="1">
            <a:spLocks noGrp="1"/>
          </p:cNvSpPr>
          <p:nvPr>
            <p:ph type="title" idx="6"/>
          </p:nvPr>
        </p:nvSpPr>
        <p:spPr>
          <a:xfrm>
            <a:off x="1482000" y="2507407"/>
            <a:ext cx="6693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dirty="0"/>
              <a:t>03</a:t>
            </a:r>
            <a:endParaRPr sz="2800" dirty="0"/>
          </a:p>
        </p:txBody>
      </p:sp>
      <p:sp>
        <p:nvSpPr>
          <p:cNvPr id="2220" name="Google Shape;2220;p37"/>
          <p:cNvSpPr txBox="1">
            <a:spLocks noGrp="1"/>
          </p:cNvSpPr>
          <p:nvPr>
            <p:ph type="title" idx="7"/>
          </p:nvPr>
        </p:nvSpPr>
        <p:spPr>
          <a:xfrm>
            <a:off x="1482000" y="1717390"/>
            <a:ext cx="6693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a:t>02</a:t>
            </a:r>
            <a:endParaRPr sz="2800"/>
          </a:p>
        </p:txBody>
      </p:sp>
      <p:sp>
        <p:nvSpPr>
          <p:cNvPr id="8" name="Google Shape;2172;p37"/>
          <p:cNvSpPr/>
          <p:nvPr/>
        </p:nvSpPr>
        <p:spPr>
          <a:xfrm>
            <a:off x="1481999" y="3186213"/>
            <a:ext cx="630605" cy="581343"/>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2179;p37"/>
          <p:cNvSpPr txBox="1"/>
          <p:nvPr/>
        </p:nvSpPr>
        <p:spPr>
          <a:xfrm>
            <a:off x="2183599" y="3076880"/>
            <a:ext cx="5860192"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panose="020B0606020202050201"/>
              <a:buNone/>
              <a:defRPr sz="2400" b="1"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L="1371600" marR="0" lvl="2"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L="1828800" marR="0" lvl="3"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L="2286000" marR="0" lvl="4"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L="2743200" marR="0" lvl="5"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L="3200400" marR="0" lvl="6"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L="3657600" marR="0" lvl="7"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L="4114800" marR="0" lvl="8"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marL="0" indent="0"/>
            <a:r>
              <a:rPr lang="vi-VN" sz="2200" b="0" dirty="0">
                <a:latin typeface="Times New Roman" panose="02020603050405020304" charset="0"/>
                <a:cs typeface="Times New Roman" panose="02020603050405020304" charset="0"/>
              </a:rPr>
              <a:t>Thường xuyên phối hợp với Phụ huynh học sinh.</a:t>
            </a:r>
            <a:endParaRPr lang="vi-VN" sz="2200" b="0" dirty="0">
              <a:latin typeface="Times New Roman" panose="02020603050405020304" charset="0"/>
              <a:cs typeface="Times New Roman" panose="02020603050405020304" charset="0"/>
            </a:endParaRPr>
          </a:p>
        </p:txBody>
      </p:sp>
      <p:sp>
        <p:nvSpPr>
          <p:cNvPr id="10" name="Google Shape;2219;p37"/>
          <p:cNvSpPr txBox="1"/>
          <p:nvPr/>
        </p:nvSpPr>
        <p:spPr>
          <a:xfrm>
            <a:off x="1482000" y="3253081"/>
            <a:ext cx="6693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Varela Round" panose="00000500000000000000"/>
              <a:buNone/>
              <a:defRPr sz="3000" b="1"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r>
              <a:rPr lang="en-GB" sz="2800" dirty="0"/>
              <a:t>04</a:t>
            </a:r>
            <a:endParaRPr lang="en-GB" sz="2800" dirty="0"/>
          </a:p>
        </p:txBody>
      </p:sp>
      <p:sp>
        <p:nvSpPr>
          <p:cNvPr id="7" name="Google Shape;2172;p37"/>
          <p:cNvSpPr/>
          <p:nvPr/>
        </p:nvSpPr>
        <p:spPr>
          <a:xfrm>
            <a:off x="1514384" y="3924083"/>
            <a:ext cx="630605" cy="581343"/>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2219;p37"/>
          <p:cNvSpPr txBox="1"/>
          <p:nvPr/>
        </p:nvSpPr>
        <p:spPr>
          <a:xfrm>
            <a:off x="1514385" y="4011906"/>
            <a:ext cx="6693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Varela Round" panose="00000500000000000000"/>
              <a:buNone/>
              <a:defRPr sz="3000" b="1"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r>
              <a:rPr lang="en-GB" sz="2800" dirty="0"/>
              <a:t>0</a:t>
            </a:r>
            <a:r>
              <a:rPr lang="vi-VN" altLang="en-GB" sz="2800" dirty="0"/>
              <a:t>5</a:t>
            </a:r>
            <a:endParaRPr lang="vi-VN" altLang="en-GB" sz="2800" dirty="0"/>
          </a:p>
        </p:txBody>
      </p:sp>
      <p:sp>
        <p:nvSpPr>
          <p:cNvPr id="12" name="Text Box 11"/>
          <p:cNvSpPr txBox="1"/>
          <p:nvPr/>
        </p:nvSpPr>
        <p:spPr>
          <a:xfrm>
            <a:off x="2235200" y="3844290"/>
            <a:ext cx="5324475" cy="555625"/>
          </a:xfrm>
          <a:prstGeom prst="rect">
            <a:avLst/>
          </a:prstGeom>
          <a:noFill/>
        </p:spPr>
        <p:txBody>
          <a:bodyPr wrap="square" rtlCol="0">
            <a:noAutofit/>
          </a:bodyPr>
          <a:p>
            <a:r>
              <a:rPr lang="vi-VN" altLang="en-US" sz="2200">
                <a:solidFill>
                  <a:schemeClr val="tx1"/>
                </a:solidFill>
                <a:latin typeface="Times New Roman" panose="02020603050405020304" charset="0"/>
                <a:cs typeface="Times New Roman" panose="02020603050405020304" charset="0"/>
              </a:rPr>
              <a:t>Phối hợp với nhà trường, giáo viên bộ môn và tổ chức Đội TNTP Hồ Chí Minh.</a:t>
            </a:r>
            <a:endParaRPr lang="vi-VN" altLang="en-US" sz="2200">
              <a:solidFill>
                <a:schemeClr val="tx1"/>
              </a:solidFill>
              <a:latin typeface="Times New Roman" panose="02020603050405020304" charset="0"/>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73"/>
                                        </p:tgtEl>
                                        <p:attrNameLst>
                                          <p:attrName>style.visibility</p:attrName>
                                        </p:attrNameLst>
                                      </p:cBhvr>
                                      <p:to>
                                        <p:strVal val="visible"/>
                                      </p:to>
                                    </p:set>
                                    <p:animEffect transition="in" filter="wipe(left)">
                                      <p:cBhvr>
                                        <p:cTn id="7" dur="1000"/>
                                        <p:tgtEl>
                                          <p:spTgt spid="21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17"/>
                                        </p:tgtEl>
                                        <p:attrNameLst>
                                          <p:attrName>style.visibility</p:attrName>
                                        </p:attrNameLst>
                                      </p:cBhvr>
                                      <p:to>
                                        <p:strVal val="visible"/>
                                      </p:to>
                                    </p:set>
                                    <p:animEffect transition="in" filter="fade">
                                      <p:cBhvr>
                                        <p:cTn id="12" dur="500"/>
                                        <p:tgtEl>
                                          <p:spTgt spid="2217"/>
                                        </p:tgtEl>
                                      </p:cBhvr>
                                    </p:animEffect>
                                    <p:anim calcmode="lin" valueType="num">
                                      <p:cBhvr>
                                        <p:cTn id="13" dur="500" fill="hold"/>
                                        <p:tgtEl>
                                          <p:spTgt spid="2217"/>
                                        </p:tgtEl>
                                        <p:attrNameLst>
                                          <p:attrName>ppt_x</p:attrName>
                                        </p:attrNameLst>
                                      </p:cBhvr>
                                      <p:tavLst>
                                        <p:tav tm="0">
                                          <p:val>
                                            <p:strVal val="#ppt_x"/>
                                          </p:val>
                                        </p:tav>
                                        <p:tav tm="100000">
                                          <p:val>
                                            <p:strVal val="#ppt_x"/>
                                          </p:val>
                                        </p:tav>
                                      </p:tavLst>
                                    </p:anim>
                                    <p:anim calcmode="lin" valueType="num">
                                      <p:cBhvr>
                                        <p:cTn id="14" dur="500" fill="hold"/>
                                        <p:tgtEl>
                                          <p:spTgt spid="22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18"/>
                                        </p:tgtEl>
                                        <p:attrNameLst>
                                          <p:attrName>style.visibility</p:attrName>
                                        </p:attrNameLst>
                                      </p:cBhvr>
                                      <p:to>
                                        <p:strVal val="visible"/>
                                      </p:to>
                                    </p:set>
                                    <p:animEffect transition="in" filter="fade">
                                      <p:cBhvr>
                                        <p:cTn id="17" dur="500"/>
                                        <p:tgtEl>
                                          <p:spTgt spid="2218"/>
                                        </p:tgtEl>
                                      </p:cBhvr>
                                    </p:animEffect>
                                    <p:anim calcmode="lin" valueType="num">
                                      <p:cBhvr>
                                        <p:cTn id="18" dur="500" fill="hold"/>
                                        <p:tgtEl>
                                          <p:spTgt spid="2218"/>
                                        </p:tgtEl>
                                        <p:attrNameLst>
                                          <p:attrName>ppt_x</p:attrName>
                                        </p:attrNameLst>
                                      </p:cBhvr>
                                      <p:tavLst>
                                        <p:tav tm="0">
                                          <p:val>
                                            <p:strVal val="#ppt_x"/>
                                          </p:val>
                                        </p:tav>
                                        <p:tav tm="100000">
                                          <p:val>
                                            <p:strVal val="#ppt_x"/>
                                          </p:val>
                                        </p:tav>
                                      </p:tavLst>
                                    </p:anim>
                                    <p:anim calcmode="lin" valueType="num">
                                      <p:cBhvr>
                                        <p:cTn id="19" dur="500" fill="hold"/>
                                        <p:tgtEl>
                                          <p:spTgt spid="22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77">
                                            <p:txEl>
                                              <p:pRg st="0" end="0"/>
                                            </p:txEl>
                                          </p:spTgt>
                                        </p:tgtEl>
                                        <p:attrNameLst>
                                          <p:attrName>style.visibility</p:attrName>
                                        </p:attrNameLst>
                                      </p:cBhvr>
                                      <p:to>
                                        <p:strVal val="visible"/>
                                      </p:to>
                                    </p:set>
                                    <p:animEffect transition="in" filter="fade">
                                      <p:cBhvr>
                                        <p:cTn id="22" dur="500"/>
                                        <p:tgtEl>
                                          <p:spTgt spid="2177">
                                            <p:txEl>
                                              <p:pRg st="0" end="0"/>
                                            </p:txEl>
                                          </p:spTgt>
                                        </p:tgtEl>
                                      </p:cBhvr>
                                    </p:animEffect>
                                    <p:anim calcmode="lin" valueType="num">
                                      <p:cBhvr>
                                        <p:cTn id="23" dur="500" fill="hold"/>
                                        <p:tgtEl>
                                          <p:spTgt spid="2177">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17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171"/>
                                        </p:tgtEl>
                                        <p:attrNameLst>
                                          <p:attrName>style.visibility</p:attrName>
                                        </p:attrNameLst>
                                      </p:cBhvr>
                                      <p:to>
                                        <p:strVal val="visible"/>
                                      </p:to>
                                    </p:set>
                                    <p:animEffect transition="in" filter="fade">
                                      <p:cBhvr>
                                        <p:cTn id="29" dur="500"/>
                                        <p:tgtEl>
                                          <p:spTgt spid="2171"/>
                                        </p:tgtEl>
                                      </p:cBhvr>
                                    </p:animEffect>
                                    <p:anim calcmode="lin" valueType="num">
                                      <p:cBhvr>
                                        <p:cTn id="30" dur="500" fill="hold"/>
                                        <p:tgtEl>
                                          <p:spTgt spid="2171"/>
                                        </p:tgtEl>
                                        <p:attrNameLst>
                                          <p:attrName>ppt_x</p:attrName>
                                        </p:attrNameLst>
                                      </p:cBhvr>
                                      <p:tavLst>
                                        <p:tav tm="0">
                                          <p:val>
                                            <p:strVal val="#ppt_x"/>
                                          </p:val>
                                        </p:tav>
                                        <p:tav tm="100000">
                                          <p:val>
                                            <p:strVal val="#ppt_x"/>
                                          </p:val>
                                        </p:tav>
                                      </p:tavLst>
                                    </p:anim>
                                    <p:anim calcmode="lin" valueType="num">
                                      <p:cBhvr>
                                        <p:cTn id="31" dur="500" fill="hold"/>
                                        <p:tgtEl>
                                          <p:spTgt spid="217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20"/>
                                        </p:tgtEl>
                                        <p:attrNameLst>
                                          <p:attrName>style.visibility</p:attrName>
                                        </p:attrNameLst>
                                      </p:cBhvr>
                                      <p:to>
                                        <p:strVal val="visible"/>
                                      </p:to>
                                    </p:set>
                                    <p:animEffect transition="in" filter="fade">
                                      <p:cBhvr>
                                        <p:cTn id="34" dur="500"/>
                                        <p:tgtEl>
                                          <p:spTgt spid="2220"/>
                                        </p:tgtEl>
                                      </p:cBhvr>
                                    </p:animEffect>
                                    <p:anim calcmode="lin" valueType="num">
                                      <p:cBhvr>
                                        <p:cTn id="35" dur="500" fill="hold"/>
                                        <p:tgtEl>
                                          <p:spTgt spid="2220"/>
                                        </p:tgtEl>
                                        <p:attrNameLst>
                                          <p:attrName>ppt_x</p:attrName>
                                        </p:attrNameLst>
                                      </p:cBhvr>
                                      <p:tavLst>
                                        <p:tav tm="0">
                                          <p:val>
                                            <p:strVal val="#ppt_x"/>
                                          </p:val>
                                        </p:tav>
                                        <p:tav tm="100000">
                                          <p:val>
                                            <p:strVal val="#ppt_x"/>
                                          </p:val>
                                        </p:tav>
                                      </p:tavLst>
                                    </p:anim>
                                    <p:anim calcmode="lin" valueType="num">
                                      <p:cBhvr>
                                        <p:cTn id="36" dur="500" fill="hold"/>
                                        <p:tgtEl>
                                          <p:spTgt spid="222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78">
                                            <p:txEl>
                                              <p:pRg st="0" end="0"/>
                                            </p:txEl>
                                          </p:spTgt>
                                        </p:tgtEl>
                                        <p:attrNameLst>
                                          <p:attrName>style.visibility</p:attrName>
                                        </p:attrNameLst>
                                      </p:cBhvr>
                                      <p:to>
                                        <p:strVal val="visible"/>
                                      </p:to>
                                    </p:set>
                                    <p:animEffect transition="in" filter="fade">
                                      <p:cBhvr>
                                        <p:cTn id="39" dur="500"/>
                                        <p:tgtEl>
                                          <p:spTgt spid="2178">
                                            <p:txEl>
                                              <p:pRg st="0" end="0"/>
                                            </p:txEl>
                                          </p:spTgt>
                                        </p:tgtEl>
                                      </p:cBhvr>
                                    </p:animEffect>
                                    <p:anim calcmode="lin" valueType="num">
                                      <p:cBhvr>
                                        <p:cTn id="40" dur="500" fill="hold"/>
                                        <p:tgtEl>
                                          <p:spTgt spid="2178">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217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72"/>
                                        </p:tgtEl>
                                        <p:attrNameLst>
                                          <p:attrName>style.visibility</p:attrName>
                                        </p:attrNameLst>
                                      </p:cBhvr>
                                      <p:to>
                                        <p:strVal val="visible"/>
                                      </p:to>
                                    </p:set>
                                    <p:animEffect transition="in" filter="fade">
                                      <p:cBhvr>
                                        <p:cTn id="46" dur="500"/>
                                        <p:tgtEl>
                                          <p:spTgt spid="2172"/>
                                        </p:tgtEl>
                                      </p:cBhvr>
                                    </p:animEffect>
                                    <p:anim calcmode="lin" valueType="num">
                                      <p:cBhvr>
                                        <p:cTn id="47" dur="500" fill="hold"/>
                                        <p:tgtEl>
                                          <p:spTgt spid="2172"/>
                                        </p:tgtEl>
                                        <p:attrNameLst>
                                          <p:attrName>ppt_x</p:attrName>
                                        </p:attrNameLst>
                                      </p:cBhvr>
                                      <p:tavLst>
                                        <p:tav tm="0">
                                          <p:val>
                                            <p:strVal val="#ppt_x"/>
                                          </p:val>
                                        </p:tav>
                                        <p:tav tm="100000">
                                          <p:val>
                                            <p:strVal val="#ppt_x"/>
                                          </p:val>
                                        </p:tav>
                                      </p:tavLst>
                                    </p:anim>
                                    <p:anim calcmode="lin" valueType="num">
                                      <p:cBhvr>
                                        <p:cTn id="48" dur="500" fill="hold"/>
                                        <p:tgtEl>
                                          <p:spTgt spid="217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19"/>
                                        </p:tgtEl>
                                        <p:attrNameLst>
                                          <p:attrName>style.visibility</p:attrName>
                                        </p:attrNameLst>
                                      </p:cBhvr>
                                      <p:to>
                                        <p:strVal val="visible"/>
                                      </p:to>
                                    </p:set>
                                    <p:animEffect transition="in" filter="fade">
                                      <p:cBhvr>
                                        <p:cTn id="51" dur="500"/>
                                        <p:tgtEl>
                                          <p:spTgt spid="2219"/>
                                        </p:tgtEl>
                                      </p:cBhvr>
                                    </p:animEffect>
                                    <p:anim calcmode="lin" valueType="num">
                                      <p:cBhvr>
                                        <p:cTn id="52" dur="500" fill="hold"/>
                                        <p:tgtEl>
                                          <p:spTgt spid="2219"/>
                                        </p:tgtEl>
                                        <p:attrNameLst>
                                          <p:attrName>ppt_x</p:attrName>
                                        </p:attrNameLst>
                                      </p:cBhvr>
                                      <p:tavLst>
                                        <p:tav tm="0">
                                          <p:val>
                                            <p:strVal val="#ppt_x"/>
                                          </p:val>
                                        </p:tav>
                                        <p:tav tm="100000">
                                          <p:val>
                                            <p:strVal val="#ppt_x"/>
                                          </p:val>
                                        </p:tav>
                                      </p:tavLst>
                                    </p:anim>
                                    <p:anim calcmode="lin" valueType="num">
                                      <p:cBhvr>
                                        <p:cTn id="53" dur="500" fill="hold"/>
                                        <p:tgtEl>
                                          <p:spTgt spid="221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179">
                                            <p:txEl>
                                              <p:pRg st="0" end="0"/>
                                            </p:txEl>
                                          </p:spTgt>
                                        </p:tgtEl>
                                        <p:attrNameLst>
                                          <p:attrName>style.visibility</p:attrName>
                                        </p:attrNameLst>
                                      </p:cBhvr>
                                      <p:to>
                                        <p:strVal val="visible"/>
                                      </p:to>
                                    </p:set>
                                    <p:animEffect transition="in" filter="fade">
                                      <p:cBhvr>
                                        <p:cTn id="56" dur="500"/>
                                        <p:tgtEl>
                                          <p:spTgt spid="2179">
                                            <p:txEl>
                                              <p:pRg st="0" end="0"/>
                                            </p:txEl>
                                          </p:spTgt>
                                        </p:tgtEl>
                                      </p:cBhvr>
                                    </p:animEffect>
                                    <p:anim calcmode="lin" valueType="num">
                                      <p:cBhvr>
                                        <p:cTn id="57" dur="500" fill="hold"/>
                                        <p:tgtEl>
                                          <p:spTgt spid="2179">
                                            <p:txEl>
                                              <p:pRg st="0" end="0"/>
                                            </p:txEl>
                                          </p:spTgt>
                                        </p:tgtEl>
                                        <p:attrNameLst>
                                          <p:attrName>ppt_x</p:attrName>
                                        </p:attrNameLst>
                                      </p:cBhvr>
                                      <p:tavLst>
                                        <p:tav tm="0">
                                          <p:val>
                                            <p:strVal val="#ppt_x"/>
                                          </p:val>
                                        </p:tav>
                                        <p:tav tm="100000">
                                          <p:val>
                                            <p:strVal val="#ppt_x"/>
                                          </p:val>
                                        </p:tav>
                                      </p:tavLst>
                                    </p:anim>
                                    <p:anim calcmode="lin" valueType="num">
                                      <p:cBhvr>
                                        <p:cTn id="58" dur="500" fill="hold"/>
                                        <p:tgtEl>
                                          <p:spTgt spid="21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anim calcmode="lin" valueType="num">
                                      <p:cBhvr>
                                        <p:cTn id="64" dur="500" fill="hold"/>
                                        <p:tgtEl>
                                          <p:spTgt spid="8"/>
                                        </p:tgtEl>
                                        <p:attrNameLst>
                                          <p:attrName>ppt_x</p:attrName>
                                        </p:attrNameLst>
                                      </p:cBhvr>
                                      <p:tavLst>
                                        <p:tav tm="0">
                                          <p:val>
                                            <p:strVal val="#ppt_x"/>
                                          </p:val>
                                        </p:tav>
                                        <p:tav tm="100000">
                                          <p:val>
                                            <p:strVal val="#ppt_x"/>
                                          </p:val>
                                        </p:tav>
                                      </p:tavLst>
                                    </p:anim>
                                    <p:anim calcmode="lin" valueType="num">
                                      <p:cBhvr>
                                        <p:cTn id="65" dur="500" fill="hold"/>
                                        <p:tgtEl>
                                          <p:spTgt spid="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anim calcmode="lin" valueType="num">
                                      <p:cBhvr>
                                        <p:cTn id="69" dur="500" fill="hold"/>
                                        <p:tgtEl>
                                          <p:spTgt spid="10"/>
                                        </p:tgtEl>
                                        <p:attrNameLst>
                                          <p:attrName>ppt_x</p:attrName>
                                        </p:attrNameLst>
                                      </p:cBhvr>
                                      <p:tavLst>
                                        <p:tav tm="0">
                                          <p:val>
                                            <p:strVal val="#ppt_x"/>
                                          </p:val>
                                        </p:tav>
                                        <p:tav tm="100000">
                                          <p:val>
                                            <p:strVal val="#ppt_x"/>
                                          </p:val>
                                        </p:tav>
                                      </p:tavLst>
                                    </p:anim>
                                    <p:anim calcmode="lin" valueType="num">
                                      <p:cBhvr>
                                        <p:cTn id="70" dur="500" fill="hold"/>
                                        <p:tgtEl>
                                          <p:spTgt spid="10"/>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anim calcmode="lin" valueType="num">
                                      <p:cBhvr>
                                        <p:cTn id="74" dur="500" fill="hold"/>
                                        <p:tgtEl>
                                          <p:spTgt spid="9"/>
                                        </p:tgtEl>
                                        <p:attrNameLst>
                                          <p:attrName>ppt_x</p:attrName>
                                        </p:attrNameLst>
                                      </p:cBhvr>
                                      <p:tavLst>
                                        <p:tav tm="0">
                                          <p:val>
                                            <p:strVal val="#ppt_x"/>
                                          </p:val>
                                        </p:tav>
                                        <p:tav tm="100000">
                                          <p:val>
                                            <p:strVal val="#ppt_x"/>
                                          </p:val>
                                        </p:tav>
                                      </p:tavLst>
                                    </p:anim>
                                    <p:anim calcmode="lin" valueType="num">
                                      <p:cBhvr>
                                        <p:cTn id="7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1"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circle(in)">
                                      <p:cBhvr>
                                        <p:cTn id="80" dur="2000"/>
                                        <p:tgtEl>
                                          <p:spTgt spid="11"/>
                                        </p:tgtEl>
                                      </p:cBhvr>
                                    </p:animEffect>
                                  </p:childTnLst>
                                </p:cTn>
                              </p:par>
                              <p:par>
                                <p:cTn id="81" presetID="6" presetClass="entr" presetSubtype="16" fill="hold" grpId="1" nodeType="with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circle(in)">
                                      <p:cBhvr>
                                        <p:cTn id="83" dur="2000"/>
                                        <p:tgtEl>
                                          <p:spTgt spid="7"/>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circle(in)">
                                      <p:cBhvr>
                                        <p:cTn id="8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 grpId="0" bldLvl="0" animBg="1"/>
      <p:bldP spid="2172" grpId="0" bldLvl="0" animBg="1"/>
      <p:bldP spid="2173" grpId="0"/>
      <p:bldP spid="2177" grpId="0" build="p"/>
      <p:bldP spid="2178" grpId="0" build="p"/>
      <p:bldP spid="2179" grpId="0" build="p"/>
      <p:bldP spid="2217" grpId="0" bldLvl="0" animBg="1"/>
      <p:bldP spid="2218" grpId="0"/>
      <p:bldP spid="2219" grpId="0"/>
      <p:bldP spid="2220" grpId="0"/>
      <p:bldP spid="8" grpId="0" bldLvl="0" animBg="1"/>
      <p:bldP spid="9" grpId="0"/>
      <p:bldP spid="10" grpId="0"/>
      <p:bldP spid="11" grpId="1"/>
      <p:bldP spid="7" grpId="1"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40"/>
          <p:cNvSpPr txBox="1">
            <a:spLocks noGrp="1"/>
          </p:cNvSpPr>
          <p:nvPr>
            <p:ph type="title"/>
          </p:nvPr>
        </p:nvSpPr>
        <p:spPr>
          <a:xfrm>
            <a:off x="678090" y="13187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tLang="en-US" i="1" dirty="0">
                <a:solidFill>
                  <a:srgbClr val="FF0000"/>
                </a:solidFill>
                <a:effectLst>
                  <a:outerShdw blurRad="38100" dist="38100" dir="2700000" algn="tl">
                    <a:srgbClr val="000000">
                      <a:alpha val="43137"/>
                    </a:srgbClr>
                  </a:outerShdw>
                </a:effectLst>
                <a:highlight>
                  <a:srgbClr val="000000">
                    <a:alpha val="0"/>
                  </a:srgbClr>
                </a:highlight>
                <a:latin typeface="Times New Roman" panose="02020603050405020304" charset="0"/>
                <a:cs typeface="Times New Roman" panose="02020603050405020304" charset="0"/>
              </a:rPr>
              <a:t>II.</a:t>
            </a:r>
            <a:r>
              <a:rPr lang="en-US" i="1" dirty="0">
                <a:solidFill>
                  <a:srgbClr val="FF0000"/>
                </a:solidFill>
                <a:effectLst>
                  <a:outerShdw blurRad="38100" dist="38100" dir="2700000" algn="tl">
                    <a:srgbClr val="000000">
                      <a:alpha val="43137"/>
                    </a:srgbClr>
                  </a:outerShdw>
                </a:effectLst>
                <a:highlight>
                  <a:srgbClr val="000000">
                    <a:alpha val="0"/>
                  </a:srgbClr>
                </a:highlight>
                <a:latin typeface="Times New Roman" panose="02020603050405020304" charset="0"/>
                <a:cs typeface="Times New Roman" panose="02020603050405020304" charset="0"/>
              </a:rPr>
              <a:t> </a:t>
            </a:r>
            <a:r>
              <a:rPr lang="en-US" i="1" dirty="0" err="1">
                <a:solidFill>
                  <a:srgbClr val="FF0000"/>
                </a:solidFill>
                <a:effectLst>
                  <a:outerShdw blurRad="38100" dist="38100" dir="2700000" algn="tl">
                    <a:srgbClr val="000000">
                      <a:alpha val="43137"/>
                    </a:srgbClr>
                  </a:outerShdw>
                </a:effectLst>
                <a:highlight>
                  <a:srgbClr val="000000">
                    <a:alpha val="0"/>
                  </a:srgbClr>
                </a:highlight>
                <a:latin typeface="Times New Roman" panose="02020603050405020304" charset="0"/>
                <a:cs typeface="Times New Roman" panose="02020603050405020304" charset="0"/>
              </a:rPr>
              <a:t>Nội</a:t>
            </a:r>
            <a:r>
              <a:rPr lang="en-US" i="1" dirty="0">
                <a:solidFill>
                  <a:srgbClr val="FF0000"/>
                </a:solidFill>
                <a:effectLst>
                  <a:outerShdw blurRad="38100" dist="38100" dir="2700000" algn="tl">
                    <a:srgbClr val="000000">
                      <a:alpha val="43137"/>
                    </a:srgbClr>
                  </a:outerShdw>
                </a:effectLst>
                <a:highlight>
                  <a:srgbClr val="000000">
                    <a:alpha val="0"/>
                  </a:srgbClr>
                </a:highlight>
                <a:latin typeface="Times New Roman" panose="02020603050405020304" charset="0"/>
                <a:cs typeface="Times New Roman" panose="02020603050405020304" charset="0"/>
              </a:rPr>
              <a:t> dung </a:t>
            </a:r>
            <a:r>
              <a:rPr lang="en-US" i="1" dirty="0" err="1">
                <a:solidFill>
                  <a:srgbClr val="FF0000"/>
                </a:solidFill>
                <a:effectLst>
                  <a:outerShdw blurRad="38100" dist="38100" dir="2700000" algn="tl">
                    <a:srgbClr val="000000">
                      <a:alpha val="43137"/>
                    </a:srgbClr>
                  </a:outerShdw>
                </a:effectLst>
                <a:highlight>
                  <a:srgbClr val="000000">
                    <a:alpha val="0"/>
                  </a:srgbClr>
                </a:highlight>
                <a:latin typeface="Times New Roman" panose="02020603050405020304" charset="0"/>
                <a:cs typeface="Times New Roman" panose="02020603050405020304" charset="0"/>
              </a:rPr>
              <a:t>giải</a:t>
            </a:r>
            <a:r>
              <a:rPr lang="en-US" i="1" dirty="0">
                <a:solidFill>
                  <a:srgbClr val="FF0000"/>
                </a:solidFill>
                <a:effectLst>
                  <a:outerShdw blurRad="38100" dist="38100" dir="2700000" algn="tl">
                    <a:srgbClr val="000000">
                      <a:alpha val="43137"/>
                    </a:srgbClr>
                  </a:outerShdw>
                </a:effectLst>
                <a:highlight>
                  <a:srgbClr val="000000">
                    <a:alpha val="0"/>
                  </a:srgbClr>
                </a:highlight>
                <a:latin typeface="Times New Roman" panose="02020603050405020304" charset="0"/>
                <a:cs typeface="Times New Roman" panose="02020603050405020304" charset="0"/>
              </a:rPr>
              <a:t> </a:t>
            </a:r>
            <a:r>
              <a:rPr lang="en-US" i="1" dirty="0" err="1">
                <a:solidFill>
                  <a:srgbClr val="FF0000"/>
                </a:solidFill>
                <a:effectLst>
                  <a:outerShdw blurRad="38100" dist="38100" dir="2700000" algn="tl">
                    <a:srgbClr val="000000">
                      <a:alpha val="43137"/>
                    </a:srgbClr>
                  </a:outerShdw>
                </a:effectLst>
                <a:highlight>
                  <a:srgbClr val="000000">
                    <a:alpha val="0"/>
                  </a:srgbClr>
                </a:highlight>
                <a:latin typeface="Times New Roman" panose="02020603050405020304" charset="0"/>
                <a:cs typeface="Times New Roman" panose="02020603050405020304" charset="0"/>
              </a:rPr>
              <a:t>pháp</a:t>
            </a:r>
            <a:r>
              <a:rPr lang="en-US" dirty="0">
                <a:latin typeface="Arial" panose="020B0604020202020204" pitchFamily="34" charset="0"/>
                <a:cs typeface="Arial" panose="020B0604020202020204" pitchFamily="34" charset="0"/>
              </a:rPr>
              <a:t> </a:t>
            </a:r>
            <a:endParaRPr dirty="0">
              <a:latin typeface="Arial" panose="020B0604020202020204" pitchFamily="34" charset="0"/>
              <a:cs typeface="Arial" panose="020B0604020202020204" pitchFamily="34" charset="0"/>
            </a:endParaRPr>
          </a:p>
        </p:txBody>
      </p:sp>
      <p:sp>
        <p:nvSpPr>
          <p:cNvPr id="2283" name="Google Shape;2283;p40"/>
          <p:cNvSpPr/>
          <p:nvPr/>
        </p:nvSpPr>
        <p:spPr>
          <a:xfrm>
            <a:off x="7379997" y="53949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7" name="Google Shape;2390;p42"/>
          <p:cNvGrpSpPr/>
          <p:nvPr/>
        </p:nvGrpSpPr>
        <p:grpSpPr>
          <a:xfrm rot="-1837553" flipH="1">
            <a:off x="7427595" y="3948430"/>
            <a:ext cx="1513840" cy="1276350"/>
            <a:chOff x="1400935" y="1333409"/>
            <a:chExt cx="760984" cy="1020399"/>
          </a:xfrm>
        </p:grpSpPr>
        <p:sp>
          <p:nvSpPr>
            <p:cNvPr id="18" name="Google Shape;2391;p42"/>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2392;p42"/>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393;p42"/>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394;p42"/>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395;p42"/>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96;p42"/>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397;p42"/>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398;p42"/>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399;p42"/>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400;p42"/>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401;p42"/>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402;p42"/>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2403;p42"/>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2404;p42"/>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2" name="Google Shape;2405;p42"/>
          <p:cNvSpPr/>
          <p:nvPr/>
        </p:nvSpPr>
        <p:spPr>
          <a:xfrm rot="144386">
            <a:off x="5873115" y="4137025"/>
            <a:ext cx="1771015" cy="785495"/>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2281;p40"/>
          <p:cNvSpPr txBox="1"/>
          <p:nvPr/>
        </p:nvSpPr>
        <p:spPr>
          <a:xfrm>
            <a:off x="768216" y="791620"/>
            <a:ext cx="6240719" cy="5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Bebas Neue" panose="020B0606020202050201"/>
              <a:buNone/>
              <a:defRPr sz="2400" b="1" i="0" u="none" strike="noStrike" cap="none">
                <a:solidFill>
                  <a:schemeClr val="accent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L="1371600" marR="0" lvl="2"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L="1828800" marR="0" lvl="3"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L="2286000" marR="0" lvl="4"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L="2743200" marR="0" lvl="5"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L="3200400" marR="0" lvl="6"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L="3657600" marR="0" lvl="7"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L="4114800" marR="0" lvl="8"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marL="0" indent="0" algn="l"/>
            <a:r>
              <a:rPr lang="vi-VN" sz="2200" b="0" dirty="0">
                <a:solidFill>
                  <a:schemeClr val="accent1">
                    <a:lumMod val="75000"/>
                  </a:schemeClr>
                </a:solidFill>
                <a:latin typeface="Times New Roman" panose="02020603050405020304" charset="0"/>
                <a:cs typeface="Times New Roman" panose="02020603050405020304" charset="0"/>
              </a:rPr>
              <a:t>1. Ổn định nề nếp, tạo môi trường thân thiện</a:t>
            </a:r>
            <a:endParaRPr lang="vi-VN" sz="2200" b="0" dirty="0">
              <a:solidFill>
                <a:schemeClr val="accent1">
                  <a:lumMod val="75000"/>
                </a:schemeClr>
              </a:solidFill>
              <a:latin typeface="Times New Roman" panose="02020603050405020304" charset="0"/>
              <a:cs typeface="Times New Roman" panose="02020603050405020304" charset="0"/>
            </a:endParaRPr>
          </a:p>
        </p:txBody>
      </p:sp>
      <p:sp>
        <p:nvSpPr>
          <p:cNvPr id="2" name="Google Shape;2706;p50"/>
          <p:cNvSpPr txBox="1">
            <a:spLocks noGrp="1"/>
          </p:cNvSpPr>
          <p:nvPr>
            <p:ph type="subTitle" idx="1"/>
          </p:nvPr>
        </p:nvSpPr>
        <p:spPr>
          <a:xfrm>
            <a:off x="328930" y="1322070"/>
            <a:ext cx="5262245" cy="853440"/>
          </a:xfrm>
          <a:prstGeom prst="rect">
            <a:avLst/>
          </a:prstGeom>
        </p:spPr>
        <p:txBody>
          <a:bodyPr spcFirstLastPara="1" wrap="square" lIns="91425" tIns="91425" rIns="91425" bIns="91425" anchor="t" anchorCtr="0">
            <a:noAutofit/>
          </a:bodyPr>
          <a:lstStyle/>
          <a:p>
            <a:pPr marL="285750" lvl="0" indent="-285750" algn="just">
              <a:buClr>
                <a:schemeClr val="accent1"/>
              </a:buClr>
              <a:buSzPct val="150000"/>
              <a:buFont typeface="Arial" panose="020B0604020202020204" pitchFamily="34" charset="0"/>
              <a:buChar char="•"/>
            </a:pPr>
            <a:r>
              <a:rPr lang="vi-VN" sz="1600" dirty="0">
                <a:solidFill>
                  <a:srgbClr val="5B638B"/>
                </a:solidFill>
                <a:latin typeface="Arial" panose="020B0604020202020204" pitchFamily="34" charset="0"/>
                <a:cs typeface="Arial" panose="020B0604020202020204" pitchFamily="34" charset="0"/>
              </a:rPr>
              <a:t>Giáo viên nắm bắt hoàn cảnh gia đình, tính cách tâm tư, nguyện vọng, năng lực của học sinh thông qua các giáo viên đã </a:t>
            </a:r>
            <a:r>
              <a:rPr lang="vi-VN" sz="1600" dirty="0">
                <a:solidFill>
                  <a:srgbClr val="5B638B"/>
                </a:solidFill>
                <a:latin typeface="Arial" panose="020B0604020202020204" pitchFamily="34" charset="0"/>
                <a:cs typeface="Arial" panose="020B0604020202020204" pitchFamily="34" charset="0"/>
              </a:rPr>
              <a:t>dạy.</a:t>
            </a:r>
            <a:endParaRPr lang="vi-VN" sz="1600" dirty="0">
              <a:solidFill>
                <a:srgbClr val="5B638B"/>
              </a:solidFill>
              <a:latin typeface="Arial" panose="020B0604020202020204" pitchFamily="34" charset="0"/>
              <a:cs typeface="Arial" panose="020B0604020202020204" pitchFamily="34" charset="0"/>
            </a:endParaRPr>
          </a:p>
        </p:txBody>
      </p:sp>
      <p:sp>
        <p:nvSpPr>
          <p:cNvPr id="3" name="Google Shape;2706;p50"/>
          <p:cNvSpPr txBox="1"/>
          <p:nvPr/>
        </p:nvSpPr>
        <p:spPr>
          <a:xfrm>
            <a:off x="328930" y="2273935"/>
            <a:ext cx="5196840" cy="7023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Varela Round" panose="00000500000000000000"/>
              <a:buNone/>
              <a:defRPr sz="16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285750" indent="-285750" algn="just">
              <a:buClr>
                <a:schemeClr val="accent1"/>
              </a:buClr>
              <a:buSzPct val="150000"/>
              <a:buFont typeface="Arial" panose="020B0604020202020204" pitchFamily="34" charset="0"/>
              <a:buChar char="•"/>
            </a:pPr>
            <a:r>
              <a:rPr lang="vi-VN" dirty="0">
                <a:solidFill>
                  <a:srgbClr val="5B638B"/>
                </a:solidFill>
                <a:latin typeface="Arial" panose="020B0604020202020204" pitchFamily="34" charset="0"/>
                <a:cs typeface="Arial" panose="020B0604020202020204" pitchFamily="34" charset="0"/>
              </a:rPr>
              <a:t>Dành thời gian tổ chức cho học sinh trao đổi, làm quen với lớp học mới bằng các hoạt động: giới thiệu bản thân, chào hỏi,...Hướng dẫn thêm tác dụng , cách sử dụng các đồ dùng học tập theo yêu cầu môn </a:t>
            </a:r>
            <a:r>
              <a:rPr lang="vi-VN" dirty="0">
                <a:solidFill>
                  <a:srgbClr val="5B638B"/>
                </a:solidFill>
                <a:latin typeface="Arial" panose="020B0604020202020204" pitchFamily="34" charset="0"/>
                <a:cs typeface="Arial" panose="020B0604020202020204" pitchFamily="34" charset="0"/>
              </a:rPr>
              <a:t>học.</a:t>
            </a:r>
            <a:endParaRPr lang="vi-VN" dirty="0">
              <a:solidFill>
                <a:srgbClr val="5B638B"/>
              </a:solidFill>
              <a:latin typeface="Arial" panose="020B0604020202020204" pitchFamily="34" charset="0"/>
              <a:cs typeface="Arial" panose="020B0604020202020204" pitchFamily="34" charset="0"/>
            </a:endParaRPr>
          </a:p>
        </p:txBody>
      </p:sp>
      <p:sp>
        <p:nvSpPr>
          <p:cNvPr id="4" name="Google Shape;2706;p50"/>
          <p:cNvSpPr txBox="1"/>
          <p:nvPr/>
        </p:nvSpPr>
        <p:spPr>
          <a:xfrm>
            <a:off x="328295" y="3764915"/>
            <a:ext cx="5198110" cy="5232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Varela Round" panose="00000500000000000000"/>
              <a:buNone/>
              <a:defRPr sz="16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285750" indent="-285750" algn="just">
              <a:buClr>
                <a:schemeClr val="accent1"/>
              </a:buClr>
              <a:buSzPct val="150000"/>
              <a:buFont typeface="Arial" panose="020B0604020202020204" pitchFamily="34" charset="0"/>
              <a:buChar char="•"/>
            </a:pPr>
            <a:r>
              <a:rPr lang="vi-VN" dirty="0">
                <a:solidFill>
                  <a:srgbClr val="5B638B"/>
                </a:solidFill>
                <a:latin typeface="Arial" panose="020B0604020202020204" pitchFamily="34" charset="0"/>
                <a:cs typeface="Arial" panose="020B0604020202020204" pitchFamily="34" charset="0"/>
              </a:rPr>
              <a:t>Phổ biến các nội quy lớp học cho học </a:t>
            </a:r>
            <a:r>
              <a:rPr lang="vi-VN" dirty="0">
                <a:solidFill>
                  <a:srgbClr val="5B638B"/>
                </a:solidFill>
                <a:latin typeface="Arial" panose="020B0604020202020204" pitchFamily="34" charset="0"/>
                <a:cs typeface="Arial" panose="020B0604020202020204" pitchFamily="34" charset="0"/>
              </a:rPr>
              <a:t>sinh.</a:t>
            </a:r>
            <a:endParaRPr lang="vi-VN" dirty="0">
              <a:solidFill>
                <a:srgbClr val="5B638B"/>
              </a:solidFill>
              <a:latin typeface="Arial" panose="020B0604020202020204" pitchFamily="34" charset="0"/>
              <a:cs typeface="Arial" panose="020B0604020202020204" pitchFamily="34" charset="0"/>
            </a:endParaRPr>
          </a:p>
        </p:txBody>
      </p:sp>
      <p:sp>
        <p:nvSpPr>
          <p:cNvPr id="5" name="Google Shape;2706;p50"/>
          <p:cNvSpPr txBox="1"/>
          <p:nvPr/>
        </p:nvSpPr>
        <p:spPr>
          <a:xfrm>
            <a:off x="328930" y="4166235"/>
            <a:ext cx="5200650" cy="5232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Varela Round" panose="00000500000000000000"/>
              <a:buNone/>
              <a:defRPr sz="16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2pPr>
            <a:lvl3pPr marL="1371600" marR="0" lvl="2"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3pPr>
            <a:lvl4pPr marL="1828800" marR="0" lvl="3"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4pPr>
            <a:lvl5pPr marL="2286000" marR="0" lvl="4"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5pPr>
            <a:lvl6pPr marL="2743200" marR="0" lvl="5"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6pPr>
            <a:lvl7pPr marL="3200400" marR="0" lvl="6"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7pPr>
            <a:lvl8pPr marL="3657600" marR="0" lvl="7"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8pPr>
            <a:lvl9pPr marL="4114800" marR="0" lvl="8" indent="-317500" algn="ctr" rtl="0">
              <a:lnSpc>
                <a:spcPct val="100000"/>
              </a:lnSpc>
              <a:spcBef>
                <a:spcPts val="0"/>
              </a:spcBef>
              <a:spcAft>
                <a:spcPts val="0"/>
              </a:spcAft>
              <a:buClr>
                <a:schemeClr val="dk1"/>
              </a:buClr>
              <a:buSzPts val="1400"/>
              <a:buFont typeface="Varela Round" panose="00000500000000000000"/>
              <a:buNone/>
              <a:defRPr sz="1400" b="0" i="0" u="none" strike="noStrike" cap="none">
                <a:solidFill>
                  <a:schemeClr val="dk1"/>
                </a:solidFill>
                <a:latin typeface="Varela Round" panose="00000500000000000000"/>
                <a:ea typeface="Varela Round" panose="00000500000000000000"/>
                <a:cs typeface="Varela Round" panose="00000500000000000000"/>
                <a:sym typeface="Varela Round" panose="00000500000000000000"/>
              </a:defRPr>
            </a:lvl9pPr>
          </a:lstStyle>
          <a:p>
            <a:pPr marL="285750" indent="-285750" algn="just">
              <a:buClr>
                <a:schemeClr val="accent1"/>
              </a:buClr>
              <a:buSzPct val="150000"/>
              <a:buFont typeface="Arial" panose="020B0604020202020204" pitchFamily="34" charset="0"/>
              <a:buChar char="•"/>
            </a:pPr>
            <a:r>
              <a:rPr lang="vi-VN">
                <a:solidFill>
                  <a:srgbClr val="5B638B"/>
                </a:solidFill>
                <a:latin typeface="Arial" panose="020B0604020202020204" pitchFamily="34" charset="0"/>
                <a:cs typeface="Arial" panose="020B0604020202020204" pitchFamily="34" charset="0"/>
              </a:rPr>
              <a:t>Bầu ban cán sự lớp dưới hình thức tự nguyện: 1 lớp trưởng, 2 lớp phó và </a:t>
            </a:r>
            <a:r>
              <a:rPr lang="vi-VN">
                <a:solidFill>
                  <a:srgbClr val="5B638B"/>
                </a:solidFill>
                <a:latin typeface="Arial" panose="020B0604020202020204" pitchFamily="34" charset="0"/>
                <a:cs typeface="Arial" panose="020B0604020202020204" pitchFamily="34" charset="0"/>
              </a:rPr>
              <a:t>4 tổ trưởng. </a:t>
            </a:r>
            <a:endParaRPr lang="vi-VN" dirty="0">
              <a:solidFill>
                <a:srgbClr val="5B638B"/>
              </a:solidFill>
              <a:latin typeface="Arial" panose="020B0604020202020204" pitchFamily="34" charset="0"/>
              <a:cs typeface="Arial" panose="020B0604020202020204" pitchFamily="34" charset="0"/>
            </a:endParaRPr>
          </a:p>
        </p:txBody>
      </p:sp>
      <p:grpSp>
        <p:nvGrpSpPr>
          <p:cNvPr id="10" name="Google Shape;2904;p56"/>
          <p:cNvGrpSpPr/>
          <p:nvPr/>
        </p:nvGrpSpPr>
        <p:grpSpPr>
          <a:xfrm rot="0">
            <a:off x="5717540" y="1649095"/>
            <a:ext cx="3081655" cy="2496185"/>
            <a:chOff x="331763" y="414153"/>
            <a:chExt cx="6903246" cy="5019697"/>
          </a:xfrm>
        </p:grpSpPr>
        <p:sp>
          <p:nvSpPr>
            <p:cNvPr id="11" name="Google Shape;2905;p56"/>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2906;p56"/>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2907;p56"/>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2908;p56"/>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6" name="Picture 2"/>
          <p:cNvPicPr>
            <a:picLocks noChangeAspect="1"/>
          </p:cNvPicPr>
          <p:nvPr/>
        </p:nvPicPr>
        <p:blipFill>
          <a:blip r:embed="rId1"/>
          <a:stretch>
            <a:fillRect/>
          </a:stretch>
        </p:blipFill>
        <p:spPr>
          <a:xfrm>
            <a:off x="5732780" y="1668780"/>
            <a:ext cx="3067050" cy="215138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78"/>
                                        </p:tgtEl>
                                        <p:attrNameLst>
                                          <p:attrName>style.visibility</p:attrName>
                                        </p:attrNameLst>
                                      </p:cBhvr>
                                      <p:to>
                                        <p:strVal val="visible"/>
                                      </p:to>
                                    </p:set>
                                    <p:animEffect transition="in" filter="wipe(left)">
                                      <p:cBhvr>
                                        <p:cTn id="7" dur="1500"/>
                                        <p:tgtEl>
                                          <p:spTgt spid="2278"/>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1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10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10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left)">
                                      <p:cBhvr>
                                        <p:cTn id="25" dur="10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left)">
                                      <p:cBhvr>
                                        <p:cTn id="3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8" grpId="0"/>
      <p:bldP spid="41" grpId="0"/>
      <p:bldP spid="2" grpId="0" build="p"/>
      <p:bldP spid="3" grpId="0" build="p"/>
      <p:bldP spid="4"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40"/>
          <p:cNvSpPr txBox="1">
            <a:spLocks noGrp="1"/>
          </p:cNvSpPr>
          <p:nvPr>
            <p:ph type="title"/>
          </p:nvPr>
        </p:nvSpPr>
        <p:spPr>
          <a:xfrm>
            <a:off x="720000" y="21569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t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II.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Nội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dung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giải</a:t>
            </a:r>
            <a:r>
              <a:rPr lang="en-US" i="1" dirty="0">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 </a:t>
            </a:r>
            <a:r>
              <a:rPr lang="en-US" i="1" dirty="0" err="1">
                <a:solidFill>
                  <a:srgbClr val="FF0000"/>
                </a:solidFill>
                <a:effectLst>
                  <a:outerShdw blurRad="38100" dist="38100" dir="2700000" algn="tl">
                    <a:srgbClr val="000000">
                      <a:alpha val="43137"/>
                    </a:srgbClr>
                  </a:outerShdw>
                </a:effectLst>
                <a:highlight>
                  <a:schemeClr val="dk2"/>
                </a:highlight>
                <a:latin typeface="Times New Roman" panose="02020603050405020304" charset="0"/>
                <a:cs typeface="Times New Roman" panose="02020603050405020304" charset="0"/>
                <a:sym typeface="+mn-ea"/>
              </a:rPr>
              <a:t>pháp</a:t>
            </a:r>
            <a:r>
              <a:rPr lang="en-US" dirty="0">
                <a:highlight>
                  <a:schemeClr val="dk2"/>
                </a:highlight>
                <a:latin typeface="Arial" panose="020B0604020202020204" pitchFamily="34" charset="0"/>
                <a:cs typeface="Arial" panose="020B0604020202020204" pitchFamily="34" charset="0"/>
                <a:sym typeface="+mn-ea"/>
              </a:rPr>
              <a:t> </a:t>
            </a:r>
            <a:endParaRPr dirty="0">
              <a:latin typeface="Arial" panose="020B0604020202020204" pitchFamily="34" charset="0"/>
              <a:cs typeface="Arial" panose="020B0604020202020204" pitchFamily="34" charset="0"/>
            </a:endParaRPr>
          </a:p>
        </p:txBody>
      </p:sp>
      <p:sp>
        <p:nvSpPr>
          <p:cNvPr id="2283" name="Google Shape;2283;p40"/>
          <p:cNvSpPr/>
          <p:nvPr/>
        </p:nvSpPr>
        <p:spPr>
          <a:xfrm>
            <a:off x="7562877" y="445236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4" name="Google Shape;2284;p40"/>
          <p:cNvSpPr/>
          <p:nvPr/>
        </p:nvSpPr>
        <p:spPr>
          <a:xfrm>
            <a:off x="915966" y="4180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85" name="Google Shape;2285;p40"/>
          <p:cNvSpPr/>
          <p:nvPr/>
        </p:nvSpPr>
        <p:spPr>
          <a:xfrm>
            <a:off x="1360428" y="46040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7" name="Google Shape;2390;p42"/>
          <p:cNvGrpSpPr/>
          <p:nvPr/>
        </p:nvGrpSpPr>
        <p:grpSpPr>
          <a:xfrm rot="-1837553" flipH="1">
            <a:off x="7171362" y="-286592"/>
            <a:ext cx="1513811" cy="2029860"/>
            <a:chOff x="1400935" y="1333409"/>
            <a:chExt cx="760984" cy="1020399"/>
          </a:xfrm>
        </p:grpSpPr>
        <p:sp>
          <p:nvSpPr>
            <p:cNvPr id="18" name="Google Shape;2391;p42"/>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2392;p42"/>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393;p42"/>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394;p42"/>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395;p42"/>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96;p42"/>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397;p42"/>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398;p42"/>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399;p42"/>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400;p42"/>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401;p42"/>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402;p42"/>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2403;p42"/>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2404;p42"/>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1" name="Google Shape;2281;p40"/>
          <p:cNvSpPr txBox="1"/>
          <p:nvPr/>
        </p:nvSpPr>
        <p:spPr>
          <a:xfrm>
            <a:off x="1019676" y="966245"/>
            <a:ext cx="6240719" cy="5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Bebas Neue" panose="020B0606020202050201"/>
              <a:buNone/>
              <a:defRPr sz="2400" b="1" i="0" u="none" strike="noStrike" cap="none">
                <a:solidFill>
                  <a:schemeClr val="accent1"/>
                </a:solidFill>
                <a:latin typeface="Varela Round" panose="00000500000000000000"/>
                <a:ea typeface="Varela Round" panose="00000500000000000000"/>
                <a:cs typeface="Varela Round" panose="00000500000000000000"/>
                <a:sym typeface="Varela Round" panose="00000500000000000000"/>
              </a:defRPr>
            </a:lvl1pPr>
            <a:lvl2pPr marL="914400" marR="0" lvl="1"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L="1371600" marR="0" lvl="2"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L="1828800" marR="0" lvl="3"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L="2286000" marR="0" lvl="4"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L="2743200" marR="0" lvl="5"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L="3200400" marR="0" lvl="6"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L="3657600" marR="0" lvl="7"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L="4114800" marR="0" lvl="8" indent="-317500" algn="ctr"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marL="0" indent="0" algn="l"/>
            <a:r>
              <a:rPr lang="vi-VN" sz="2000" b="0" dirty="0">
                <a:solidFill>
                  <a:schemeClr val="accent1">
                    <a:lumMod val="75000"/>
                  </a:schemeClr>
                </a:solidFill>
                <a:latin typeface="Times New Roman" panose="02020603050405020304" charset="0"/>
                <a:cs typeface="Times New Roman" panose="02020603050405020304" charset="0"/>
              </a:rPr>
              <a:t>2. Xây dựng nề nếp học tập trên lớp, trường</a:t>
            </a:r>
            <a:endParaRPr lang="vi-VN" sz="2000" b="0" dirty="0">
              <a:solidFill>
                <a:schemeClr val="accent1">
                  <a:lumMod val="75000"/>
                </a:schemeClr>
              </a:solidFill>
              <a:latin typeface="Times New Roman" panose="02020603050405020304" charset="0"/>
              <a:cs typeface="Times New Roman" panose="02020603050405020304" charset="0"/>
            </a:endParaRPr>
          </a:p>
        </p:txBody>
      </p:sp>
      <p:sp>
        <p:nvSpPr>
          <p:cNvPr id="3" name="Google Shape;2279;p40"/>
          <p:cNvSpPr txBox="1">
            <a:spLocks noGrp="1"/>
          </p:cNvSpPr>
          <p:nvPr>
            <p:ph type="subTitle" idx="1"/>
          </p:nvPr>
        </p:nvSpPr>
        <p:spPr>
          <a:xfrm>
            <a:off x="4466590" y="2476500"/>
            <a:ext cx="4021455" cy="122682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accent1">
                  <a:lumMod val="75000"/>
                </a:schemeClr>
              </a:buClr>
              <a:buFont typeface="Arial" panose="020B0604020202020204" pitchFamily="34" charset="0"/>
              <a:buChar char="•"/>
            </a:pPr>
            <a:r>
              <a:rPr lang="vi-VN" sz="1600" dirty="0">
                <a:solidFill>
                  <a:srgbClr val="5B638B"/>
                </a:solidFill>
                <a:latin typeface="Times New Roman" panose="02020603050405020304" charset="0"/>
                <a:cs typeface="Times New Roman" panose="02020603050405020304" charset="0"/>
              </a:rPr>
              <a:t>Giáo viên hướng dẫn cách giơ tay, cách ngồi viết, cách đặt các vật dụng học tập,... </a:t>
            </a:r>
            <a:endParaRPr lang="vi-VN" sz="1600" dirty="0">
              <a:solidFill>
                <a:srgbClr val="5B638B"/>
              </a:solidFill>
              <a:latin typeface="Times New Roman" panose="02020603050405020304" charset="0"/>
              <a:cs typeface="Times New Roman" panose="02020603050405020304" charset="0"/>
            </a:endParaRPr>
          </a:p>
          <a:p>
            <a:pPr marL="285750" lvl="0" indent="-285750" algn="l" rtl="0">
              <a:spcBef>
                <a:spcPts val="0"/>
              </a:spcBef>
              <a:spcAft>
                <a:spcPts val="0"/>
              </a:spcAft>
              <a:buClr>
                <a:schemeClr val="accent1">
                  <a:lumMod val="75000"/>
                </a:schemeClr>
              </a:buClr>
              <a:buFont typeface="Arial" panose="020B0604020202020204" pitchFamily="34" charset="0"/>
              <a:buChar char="•"/>
            </a:pPr>
            <a:r>
              <a:rPr lang="vi-VN" sz="1600" dirty="0">
                <a:solidFill>
                  <a:srgbClr val="5B638B"/>
                </a:solidFill>
                <a:latin typeface="Times New Roman" panose="02020603050405020304" charset="0"/>
                <a:cs typeface="Times New Roman" panose="02020603050405020304" charset="0"/>
              </a:rPr>
              <a:t>Giữa giáo viên và học sinh thống nhất 1 số quy ước, kí hiệu khi học tập</a:t>
            </a:r>
            <a:r>
              <a:rPr lang="vi-VN" sz="1600" dirty="0">
                <a:solidFill>
                  <a:srgbClr val="5B638B"/>
                </a:solidFill>
                <a:latin typeface="Times New Roman" panose="02020603050405020304" charset="0"/>
                <a:cs typeface="Times New Roman" panose="02020603050405020304" charset="0"/>
                <a:sym typeface="+mn-ea"/>
              </a:rPr>
              <a:t>thay cho việc dùng lời nói ( V, b,S, N4,...)</a:t>
            </a:r>
            <a:endParaRPr lang="vi-VN" sz="1600" dirty="0">
              <a:solidFill>
                <a:srgbClr val="5B638B"/>
              </a:solidFill>
              <a:latin typeface="Times New Roman" panose="02020603050405020304" charset="0"/>
              <a:cs typeface="Times New Roman" panose="02020603050405020304" charset="0"/>
              <a:sym typeface="+mn-ea"/>
            </a:endParaRPr>
          </a:p>
          <a:p>
            <a:pPr marL="285750" lvl="0" indent="-285750" algn="l" rtl="0">
              <a:spcBef>
                <a:spcPts val="0"/>
              </a:spcBef>
              <a:spcAft>
                <a:spcPts val="0"/>
              </a:spcAft>
              <a:buClr>
                <a:schemeClr val="accent1">
                  <a:lumMod val="75000"/>
                </a:schemeClr>
              </a:buClr>
              <a:buFont typeface="Arial" panose="020B0604020202020204" pitchFamily="34" charset="0"/>
              <a:buChar char="•"/>
            </a:pPr>
            <a:r>
              <a:rPr lang="vi-VN" sz="1600" dirty="0">
                <a:solidFill>
                  <a:srgbClr val="5B638B"/>
                </a:solidFill>
                <a:latin typeface="Times New Roman" panose="02020603050405020304" charset="0"/>
                <a:cs typeface="Times New Roman" panose="02020603050405020304" charset="0"/>
              </a:rPr>
              <a:t>Hướng dẫn hs khi nói hay khi đứng dậy phải biết dạ thưa, tránh nói cộc lốc. </a:t>
            </a:r>
            <a:endParaRPr lang="vi-VN" sz="1600" dirty="0">
              <a:solidFill>
                <a:srgbClr val="5B638B"/>
              </a:solidFill>
              <a:latin typeface="Times New Roman" panose="02020603050405020304" charset="0"/>
              <a:cs typeface="Times New Roman" panose="02020603050405020304" charset="0"/>
            </a:endParaRPr>
          </a:p>
        </p:txBody>
      </p:sp>
      <p:sp>
        <p:nvSpPr>
          <p:cNvPr id="4" name="Google Shape;2280;p40"/>
          <p:cNvSpPr txBox="1">
            <a:spLocks noGrp="1"/>
          </p:cNvSpPr>
          <p:nvPr>
            <p:ph type="subTitle" idx="2"/>
          </p:nvPr>
        </p:nvSpPr>
        <p:spPr>
          <a:xfrm>
            <a:off x="419735" y="2441575"/>
            <a:ext cx="3853180" cy="122682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accent1">
                  <a:lumMod val="75000"/>
                </a:schemeClr>
              </a:buClr>
              <a:buFont typeface="Arial" panose="020B0604020202020204" pitchFamily="34" charset="0"/>
              <a:buChar char="•"/>
            </a:pPr>
            <a:r>
              <a:rPr lang="vi-VN" altLang="en-US" sz="1600" dirty="0" err="1">
                <a:solidFill>
                  <a:srgbClr val="5B638B"/>
                </a:solidFill>
                <a:latin typeface="Times New Roman" panose="02020603050405020304" charset="0"/>
                <a:cs typeface="Times New Roman" panose="02020603050405020304" charset="0"/>
              </a:rPr>
              <a:t>Thông báo t</a:t>
            </a:r>
            <a:r>
              <a:rPr lang="en-US" sz="1600" dirty="0" err="1">
                <a:solidFill>
                  <a:srgbClr val="5B638B"/>
                </a:solidFill>
                <a:latin typeface="Times New Roman" panose="02020603050405020304" charset="0"/>
                <a:cs typeface="Times New Roman" panose="02020603050405020304" charset="0"/>
              </a:rPr>
              <a:t>hời</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gian</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vào</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học</a:t>
            </a:r>
            <a:r>
              <a:rPr lang="vi-VN" altLang="en-US" sz="1600" dirty="0" err="1">
                <a:solidFill>
                  <a:srgbClr val="5B638B"/>
                </a:solidFill>
                <a:latin typeface="Times New Roman" panose="02020603050405020304" charset="0"/>
                <a:cs typeface="Times New Roman" panose="02020603050405020304" charset="0"/>
              </a:rPr>
              <a:t> để học sinh ghi nhớ.</a:t>
            </a:r>
            <a:endParaRPr lang="en-US" sz="1600" dirty="0">
              <a:solidFill>
                <a:srgbClr val="5B638B"/>
              </a:solidFill>
              <a:latin typeface="Times New Roman" panose="02020603050405020304" charset="0"/>
              <a:cs typeface="Times New Roman" panose="02020603050405020304" charset="0"/>
            </a:endParaRPr>
          </a:p>
          <a:p>
            <a:pPr marL="285750" lvl="0" indent="-285750" algn="l" rtl="0">
              <a:spcBef>
                <a:spcPts val="0"/>
              </a:spcBef>
              <a:spcAft>
                <a:spcPts val="0"/>
              </a:spcAft>
              <a:buClr>
                <a:schemeClr val="accent1">
                  <a:lumMod val="75000"/>
                </a:schemeClr>
              </a:buClr>
              <a:buFont typeface="Arial" panose="020B0604020202020204" pitchFamily="34" charset="0"/>
              <a:buChar char="•"/>
            </a:pPr>
            <a:r>
              <a:rPr lang="vi-VN" altLang="en-US" sz="1600" dirty="0" err="1">
                <a:solidFill>
                  <a:srgbClr val="5B638B"/>
                </a:solidFill>
                <a:latin typeface="Times New Roman" panose="02020603050405020304" charset="0"/>
                <a:cs typeface="Times New Roman" panose="02020603050405020304" charset="0"/>
              </a:rPr>
              <a:t>Hướng dẫn h</a:t>
            </a:r>
            <a:r>
              <a:rPr lang="en-US" sz="1600" dirty="0" err="1">
                <a:solidFill>
                  <a:srgbClr val="5B638B"/>
                </a:solidFill>
                <a:latin typeface="Times New Roman" panose="02020603050405020304" charset="0"/>
                <a:cs typeface="Times New Roman" panose="02020603050405020304" charset="0"/>
              </a:rPr>
              <a:t>ọc</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sinh</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xếp</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hàng</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ngay</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ngắn</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thẳng</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hàng</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khi</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nghe</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lệnh</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trống</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để</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vào</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lớp</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hoặc</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ra</a:t>
            </a:r>
            <a:r>
              <a:rPr lang="en-US" sz="1600" dirty="0">
                <a:solidFill>
                  <a:srgbClr val="5B638B"/>
                </a:solidFill>
                <a:latin typeface="Times New Roman" panose="02020603050405020304" charset="0"/>
                <a:cs typeface="Times New Roman" panose="02020603050405020304" charset="0"/>
              </a:rPr>
              <a:t> </a:t>
            </a:r>
            <a:r>
              <a:rPr lang="en-US" sz="1600" dirty="0" err="1">
                <a:solidFill>
                  <a:srgbClr val="5B638B"/>
                </a:solidFill>
                <a:latin typeface="Times New Roman" panose="02020603050405020304" charset="0"/>
                <a:cs typeface="Times New Roman" panose="02020603050405020304" charset="0"/>
              </a:rPr>
              <a:t>sân</a:t>
            </a:r>
            <a:r>
              <a:rPr lang="vi-VN" altLang="en-US" sz="1600" dirty="0" err="1">
                <a:solidFill>
                  <a:srgbClr val="5B638B"/>
                </a:solidFill>
                <a:latin typeface="Times New Roman" panose="02020603050405020304" charset="0"/>
                <a:cs typeface="Times New Roman" panose="02020603050405020304" charset="0"/>
              </a:rPr>
              <a:t>.</a:t>
            </a:r>
            <a:endParaRPr lang="en-US" sz="1600" dirty="0" err="1">
              <a:solidFill>
                <a:srgbClr val="5B638B"/>
              </a:solidFill>
              <a:latin typeface="Times New Roman" panose="02020603050405020304" charset="0"/>
              <a:cs typeface="Times New Roman" panose="02020603050405020304" charset="0"/>
            </a:endParaRPr>
          </a:p>
          <a:p>
            <a:pPr marL="285750" lvl="0" indent="-285750" algn="l" rtl="0">
              <a:spcBef>
                <a:spcPts val="0"/>
              </a:spcBef>
              <a:spcAft>
                <a:spcPts val="0"/>
              </a:spcAft>
              <a:buClr>
                <a:schemeClr val="accent1">
                  <a:lumMod val="75000"/>
                </a:schemeClr>
              </a:buClr>
              <a:buFont typeface="Arial" panose="020B0604020202020204" pitchFamily="34" charset="0"/>
              <a:buChar char="•"/>
            </a:pPr>
            <a:r>
              <a:rPr lang="vi-VN" altLang="en-US" sz="1600" dirty="0">
                <a:solidFill>
                  <a:srgbClr val="5B638B"/>
                </a:solidFill>
                <a:latin typeface="Times New Roman" panose="02020603050405020304" charset="0"/>
                <a:cs typeface="Times New Roman" panose="02020603050405020304" charset="0"/>
              </a:rPr>
              <a:t>Hướng dẫn các em xin phép khi ra ngoài hoặc vào lớp. Biết chào hỏi lễ phép với thầy </a:t>
            </a:r>
            <a:r>
              <a:rPr lang="vi-VN" altLang="en-US" sz="1600" dirty="0">
                <a:solidFill>
                  <a:srgbClr val="5B638B"/>
                </a:solidFill>
                <a:latin typeface="Times New Roman" panose="02020603050405020304" charset="0"/>
                <a:cs typeface="Times New Roman" panose="02020603050405020304" charset="0"/>
              </a:rPr>
              <a:t>cô.</a:t>
            </a:r>
            <a:endParaRPr lang="vi-VN" altLang="en-US" sz="1600" dirty="0">
              <a:solidFill>
                <a:srgbClr val="5B638B"/>
              </a:solidFill>
              <a:latin typeface="Times New Roman" panose="02020603050405020304" charset="0"/>
              <a:cs typeface="Times New Roman" panose="02020603050405020304" charset="0"/>
            </a:endParaRPr>
          </a:p>
        </p:txBody>
      </p:sp>
      <p:sp>
        <p:nvSpPr>
          <p:cNvPr id="5" name="Google Shape;2281;p40"/>
          <p:cNvSpPr txBox="1">
            <a:spLocks noGrp="1"/>
          </p:cNvSpPr>
          <p:nvPr>
            <p:ph type="subTitle" idx="3"/>
          </p:nvPr>
        </p:nvSpPr>
        <p:spPr>
          <a:xfrm>
            <a:off x="1581150" y="2119630"/>
            <a:ext cx="2639695" cy="42735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000" dirty="0" err="1">
                <a:solidFill>
                  <a:schemeClr val="accent1">
                    <a:lumMod val="75000"/>
                  </a:schemeClr>
                </a:solidFill>
                <a:latin typeface="Times New Roman" panose="02020603050405020304" charset="0"/>
                <a:cs typeface="Times New Roman" panose="02020603050405020304" charset="0"/>
              </a:rPr>
              <a:t>Nề</a:t>
            </a:r>
            <a:r>
              <a:rPr lang="en-US" sz="2000" dirty="0">
                <a:solidFill>
                  <a:schemeClr val="accent1">
                    <a:lumMod val="75000"/>
                  </a:schemeClr>
                </a:solidFill>
                <a:latin typeface="Times New Roman" panose="02020603050405020304" charset="0"/>
                <a:cs typeface="Times New Roman" panose="02020603050405020304" charset="0"/>
              </a:rPr>
              <a:t> </a:t>
            </a:r>
            <a:r>
              <a:rPr lang="en-US" sz="2000" dirty="0" err="1">
                <a:solidFill>
                  <a:schemeClr val="accent1">
                    <a:lumMod val="75000"/>
                  </a:schemeClr>
                </a:solidFill>
                <a:latin typeface="Times New Roman" panose="02020603050405020304" charset="0"/>
                <a:cs typeface="Times New Roman" panose="02020603050405020304" charset="0"/>
              </a:rPr>
              <a:t>nếp</a:t>
            </a:r>
            <a:r>
              <a:rPr lang="en-US" sz="2000" dirty="0">
                <a:solidFill>
                  <a:schemeClr val="accent1">
                    <a:lumMod val="75000"/>
                  </a:schemeClr>
                </a:solidFill>
                <a:latin typeface="Times New Roman" panose="02020603050405020304" charset="0"/>
                <a:cs typeface="Times New Roman" panose="02020603050405020304" charset="0"/>
              </a:rPr>
              <a:t> Ra </a:t>
            </a:r>
            <a:r>
              <a:rPr lang="en-US" sz="2000" dirty="0" err="1">
                <a:solidFill>
                  <a:schemeClr val="accent1">
                    <a:lumMod val="75000"/>
                  </a:schemeClr>
                </a:solidFill>
                <a:latin typeface="Times New Roman" panose="02020603050405020304" charset="0"/>
                <a:cs typeface="Times New Roman" panose="02020603050405020304" charset="0"/>
              </a:rPr>
              <a:t>vào</a:t>
            </a:r>
            <a:r>
              <a:rPr lang="en-US" sz="2000" dirty="0">
                <a:solidFill>
                  <a:schemeClr val="accent1">
                    <a:lumMod val="75000"/>
                  </a:schemeClr>
                </a:solidFill>
                <a:latin typeface="Times New Roman" panose="02020603050405020304" charset="0"/>
                <a:cs typeface="Times New Roman" panose="02020603050405020304" charset="0"/>
              </a:rPr>
              <a:t> </a:t>
            </a:r>
            <a:r>
              <a:rPr lang="en-US" sz="2000" dirty="0" err="1">
                <a:solidFill>
                  <a:schemeClr val="accent1">
                    <a:lumMod val="75000"/>
                  </a:schemeClr>
                </a:solidFill>
                <a:latin typeface="Times New Roman" panose="02020603050405020304" charset="0"/>
                <a:cs typeface="Times New Roman" panose="02020603050405020304" charset="0"/>
              </a:rPr>
              <a:t>lớp</a:t>
            </a:r>
            <a:endParaRPr sz="2000" dirty="0">
              <a:solidFill>
                <a:schemeClr val="accent1">
                  <a:lumMod val="75000"/>
                </a:schemeClr>
              </a:solidFill>
              <a:latin typeface="Times New Roman" panose="02020603050405020304" charset="0"/>
              <a:cs typeface="Times New Roman" panose="02020603050405020304" charset="0"/>
            </a:endParaRPr>
          </a:p>
        </p:txBody>
      </p:sp>
      <p:sp>
        <p:nvSpPr>
          <p:cNvPr id="6" name="Google Shape;2282;p40"/>
          <p:cNvSpPr txBox="1">
            <a:spLocks noGrp="1"/>
          </p:cNvSpPr>
          <p:nvPr>
            <p:ph type="subTitle" idx="4"/>
          </p:nvPr>
        </p:nvSpPr>
        <p:spPr>
          <a:xfrm>
            <a:off x="4923082" y="1924259"/>
            <a:ext cx="2640000" cy="55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000" dirty="0" err="1">
                <a:solidFill>
                  <a:schemeClr val="accent1">
                    <a:lumMod val="75000"/>
                  </a:schemeClr>
                </a:solidFill>
                <a:latin typeface="Times New Roman" panose="02020603050405020304" charset="0"/>
                <a:cs typeface="Times New Roman" panose="02020603050405020304" charset="0"/>
              </a:rPr>
              <a:t>Tham</a:t>
            </a:r>
            <a:r>
              <a:rPr lang="en-US" sz="2000" dirty="0">
                <a:solidFill>
                  <a:schemeClr val="accent1">
                    <a:lumMod val="75000"/>
                  </a:schemeClr>
                </a:solidFill>
                <a:latin typeface="Times New Roman" panose="02020603050405020304" charset="0"/>
                <a:cs typeface="Times New Roman" panose="02020603050405020304" charset="0"/>
              </a:rPr>
              <a:t> </a:t>
            </a:r>
            <a:r>
              <a:rPr lang="en-US" sz="2000" dirty="0" err="1">
                <a:solidFill>
                  <a:schemeClr val="accent1">
                    <a:lumMod val="75000"/>
                  </a:schemeClr>
                </a:solidFill>
                <a:latin typeface="Times New Roman" panose="02020603050405020304" charset="0"/>
                <a:cs typeface="Times New Roman" panose="02020603050405020304" charset="0"/>
              </a:rPr>
              <a:t>gia</a:t>
            </a:r>
            <a:r>
              <a:rPr lang="en-US" sz="2000" dirty="0">
                <a:solidFill>
                  <a:schemeClr val="accent1">
                    <a:lumMod val="75000"/>
                  </a:schemeClr>
                </a:solidFill>
                <a:latin typeface="Times New Roman" panose="02020603050405020304" charset="0"/>
                <a:cs typeface="Times New Roman" panose="02020603050405020304" charset="0"/>
              </a:rPr>
              <a:t> </a:t>
            </a:r>
            <a:r>
              <a:rPr lang="en-US" sz="2000" dirty="0" err="1">
                <a:solidFill>
                  <a:schemeClr val="accent1">
                    <a:lumMod val="75000"/>
                  </a:schemeClr>
                </a:solidFill>
                <a:latin typeface="Times New Roman" panose="02020603050405020304" charset="0"/>
                <a:cs typeface="Times New Roman" panose="02020603050405020304" charset="0"/>
              </a:rPr>
              <a:t>học</a:t>
            </a:r>
            <a:r>
              <a:rPr lang="en-US" sz="2000" dirty="0">
                <a:solidFill>
                  <a:schemeClr val="accent1">
                    <a:lumMod val="75000"/>
                  </a:schemeClr>
                </a:solidFill>
                <a:latin typeface="Times New Roman" panose="02020603050405020304" charset="0"/>
                <a:cs typeface="Times New Roman" panose="02020603050405020304" charset="0"/>
              </a:rPr>
              <a:t> </a:t>
            </a:r>
            <a:r>
              <a:rPr lang="en-US" sz="2000" dirty="0" err="1">
                <a:solidFill>
                  <a:schemeClr val="accent1">
                    <a:lumMod val="75000"/>
                  </a:schemeClr>
                </a:solidFill>
                <a:latin typeface="Times New Roman" panose="02020603050405020304" charset="0"/>
                <a:cs typeface="Times New Roman" panose="02020603050405020304" charset="0"/>
              </a:rPr>
              <a:t>tập</a:t>
            </a:r>
            <a:endParaRPr sz="2000" dirty="0">
              <a:solidFill>
                <a:schemeClr val="accent1">
                  <a:lumMod val="75000"/>
                </a:schemeClr>
              </a:solidFill>
              <a:latin typeface="Times New Roman" panose="02020603050405020304" charset="0"/>
              <a:cs typeface="Times New Roman" panose="02020603050405020304" charset="0"/>
            </a:endParaRPr>
          </a:p>
        </p:txBody>
      </p:sp>
      <p:grpSp>
        <p:nvGrpSpPr>
          <p:cNvPr id="2245" name="Google Shape;2441;p44"/>
          <p:cNvGrpSpPr/>
          <p:nvPr/>
        </p:nvGrpSpPr>
        <p:grpSpPr>
          <a:xfrm>
            <a:off x="6047740" y="1494155"/>
            <a:ext cx="624840" cy="393700"/>
            <a:chOff x="2874666" y="1089700"/>
            <a:chExt cx="535328" cy="496046"/>
          </a:xfrm>
        </p:grpSpPr>
        <p:sp>
          <p:nvSpPr>
            <p:cNvPr id="2246" name="Google Shape;2442;p44"/>
            <p:cNvSpPr/>
            <p:nvPr/>
          </p:nvSpPr>
          <p:spPr>
            <a:xfrm>
              <a:off x="2982056" y="1089700"/>
              <a:ext cx="317182" cy="89876"/>
            </a:xfrm>
            <a:custGeom>
              <a:avLst/>
              <a:gdLst/>
              <a:ahLst/>
              <a:cxnLst/>
              <a:rect l="l" t="t" r="r" b="b"/>
              <a:pathLst>
                <a:path w="11392" h="3228" extrusionOk="0">
                  <a:moveTo>
                    <a:pt x="1657" y="0"/>
                  </a:moveTo>
                  <a:cubicBezTo>
                    <a:pt x="743" y="0"/>
                    <a:pt x="0" y="743"/>
                    <a:pt x="0" y="1656"/>
                  </a:cubicBezTo>
                  <a:lnTo>
                    <a:pt x="0" y="2607"/>
                  </a:lnTo>
                  <a:cubicBezTo>
                    <a:pt x="0" y="2950"/>
                    <a:pt x="278" y="3227"/>
                    <a:pt x="621" y="3227"/>
                  </a:cubicBezTo>
                  <a:cubicBezTo>
                    <a:pt x="965" y="3227"/>
                    <a:pt x="1242" y="2950"/>
                    <a:pt x="1242" y="2607"/>
                  </a:cubicBezTo>
                  <a:lnTo>
                    <a:pt x="1242" y="1656"/>
                  </a:lnTo>
                  <a:cubicBezTo>
                    <a:pt x="1242" y="1428"/>
                    <a:pt x="1429" y="1242"/>
                    <a:pt x="1657" y="1242"/>
                  </a:cubicBezTo>
                  <a:lnTo>
                    <a:pt x="9737" y="1242"/>
                  </a:lnTo>
                  <a:cubicBezTo>
                    <a:pt x="9965" y="1242"/>
                    <a:pt x="10150" y="1428"/>
                    <a:pt x="10150" y="1656"/>
                  </a:cubicBezTo>
                  <a:lnTo>
                    <a:pt x="10150" y="2607"/>
                  </a:lnTo>
                  <a:cubicBezTo>
                    <a:pt x="10150" y="2950"/>
                    <a:pt x="10428" y="3227"/>
                    <a:pt x="10771" y="3227"/>
                  </a:cubicBezTo>
                  <a:cubicBezTo>
                    <a:pt x="11114" y="3227"/>
                    <a:pt x="11392" y="2950"/>
                    <a:pt x="11392" y="2607"/>
                  </a:cubicBezTo>
                  <a:lnTo>
                    <a:pt x="11392" y="1656"/>
                  </a:lnTo>
                  <a:cubicBezTo>
                    <a:pt x="11392" y="743"/>
                    <a:pt x="10649" y="0"/>
                    <a:pt x="9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7" name="Google Shape;2443;p44"/>
            <p:cNvSpPr/>
            <p:nvPr/>
          </p:nvSpPr>
          <p:spPr>
            <a:xfrm>
              <a:off x="2964181" y="1163289"/>
              <a:ext cx="76038" cy="50590"/>
            </a:xfrm>
            <a:custGeom>
              <a:avLst/>
              <a:gdLst/>
              <a:ahLst/>
              <a:cxnLst/>
              <a:rect l="l" t="t" r="r" b="b"/>
              <a:pathLst>
                <a:path w="2731" h="1817" extrusionOk="0">
                  <a:moveTo>
                    <a:pt x="622" y="0"/>
                  </a:moveTo>
                  <a:cubicBezTo>
                    <a:pt x="279" y="0"/>
                    <a:pt x="1" y="278"/>
                    <a:pt x="1" y="621"/>
                  </a:cubicBezTo>
                  <a:lnTo>
                    <a:pt x="1" y="1816"/>
                  </a:lnTo>
                  <a:lnTo>
                    <a:pt x="2730" y="1816"/>
                  </a:lnTo>
                  <a:lnTo>
                    <a:pt x="2730" y="621"/>
                  </a:lnTo>
                  <a:cubicBezTo>
                    <a:pt x="2730" y="278"/>
                    <a:pt x="2454"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8" name="Google Shape;2444;p44"/>
            <p:cNvSpPr/>
            <p:nvPr/>
          </p:nvSpPr>
          <p:spPr>
            <a:xfrm>
              <a:off x="3244421" y="1163289"/>
              <a:ext cx="76010" cy="50590"/>
            </a:xfrm>
            <a:custGeom>
              <a:avLst/>
              <a:gdLst/>
              <a:ahLst/>
              <a:cxnLst/>
              <a:rect l="l" t="t" r="r" b="b"/>
              <a:pathLst>
                <a:path w="2730" h="1817" extrusionOk="0">
                  <a:moveTo>
                    <a:pt x="621" y="0"/>
                  </a:moveTo>
                  <a:cubicBezTo>
                    <a:pt x="278" y="0"/>
                    <a:pt x="0" y="278"/>
                    <a:pt x="0" y="621"/>
                  </a:cubicBezTo>
                  <a:lnTo>
                    <a:pt x="0" y="1816"/>
                  </a:lnTo>
                  <a:lnTo>
                    <a:pt x="2730" y="1816"/>
                  </a:lnTo>
                  <a:lnTo>
                    <a:pt x="2730" y="621"/>
                  </a:lnTo>
                  <a:cubicBezTo>
                    <a:pt x="2730" y="278"/>
                    <a:pt x="2452" y="0"/>
                    <a:pt x="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9" name="Google Shape;2445;p44"/>
            <p:cNvSpPr/>
            <p:nvPr/>
          </p:nvSpPr>
          <p:spPr>
            <a:xfrm>
              <a:off x="2883325" y="1331071"/>
              <a:ext cx="517954" cy="254675"/>
            </a:xfrm>
            <a:custGeom>
              <a:avLst/>
              <a:gdLst/>
              <a:ahLst/>
              <a:cxnLst/>
              <a:rect l="l" t="t" r="r" b="b"/>
              <a:pathLst>
                <a:path w="18603" h="9147" extrusionOk="0">
                  <a:moveTo>
                    <a:pt x="1" y="0"/>
                  </a:moveTo>
                  <a:lnTo>
                    <a:pt x="1" y="8179"/>
                  </a:lnTo>
                  <a:cubicBezTo>
                    <a:pt x="1" y="8713"/>
                    <a:pt x="434" y="9146"/>
                    <a:pt x="968" y="9146"/>
                  </a:cubicBezTo>
                  <a:lnTo>
                    <a:pt x="17637" y="9146"/>
                  </a:lnTo>
                  <a:cubicBezTo>
                    <a:pt x="18170" y="9146"/>
                    <a:pt x="18603" y="8713"/>
                    <a:pt x="18603" y="8179"/>
                  </a:cubicBezTo>
                  <a:lnTo>
                    <a:pt x="186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0" name="Google Shape;2446;p44"/>
            <p:cNvSpPr/>
            <p:nvPr/>
          </p:nvSpPr>
          <p:spPr>
            <a:xfrm>
              <a:off x="2874666" y="1196756"/>
              <a:ext cx="535328" cy="218062"/>
            </a:xfrm>
            <a:custGeom>
              <a:avLst/>
              <a:gdLst/>
              <a:ahLst/>
              <a:cxnLst/>
              <a:rect l="l" t="t" r="r" b="b"/>
              <a:pathLst>
                <a:path w="19227" h="7832" extrusionOk="0">
                  <a:moveTo>
                    <a:pt x="968" y="1"/>
                  </a:moveTo>
                  <a:cubicBezTo>
                    <a:pt x="434" y="1"/>
                    <a:pt x="1" y="434"/>
                    <a:pt x="1" y="968"/>
                  </a:cubicBezTo>
                  <a:lnTo>
                    <a:pt x="1" y="4717"/>
                  </a:lnTo>
                  <a:cubicBezTo>
                    <a:pt x="1" y="5104"/>
                    <a:pt x="262" y="5441"/>
                    <a:pt x="636" y="5538"/>
                  </a:cubicBezTo>
                  <a:lnTo>
                    <a:pt x="9420" y="7806"/>
                  </a:lnTo>
                  <a:cubicBezTo>
                    <a:pt x="9484" y="7823"/>
                    <a:pt x="9549" y="7831"/>
                    <a:pt x="9614" y="7831"/>
                  </a:cubicBezTo>
                  <a:cubicBezTo>
                    <a:pt x="9678" y="7831"/>
                    <a:pt x="9743" y="7823"/>
                    <a:pt x="9807" y="7806"/>
                  </a:cubicBezTo>
                  <a:lnTo>
                    <a:pt x="18590" y="5538"/>
                  </a:lnTo>
                  <a:cubicBezTo>
                    <a:pt x="18964" y="5441"/>
                    <a:pt x="19225" y="5104"/>
                    <a:pt x="19226" y="4717"/>
                  </a:cubicBezTo>
                  <a:lnTo>
                    <a:pt x="19226" y="968"/>
                  </a:lnTo>
                  <a:cubicBezTo>
                    <a:pt x="19226" y="434"/>
                    <a:pt x="18793" y="1"/>
                    <a:pt x="18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1" name="Google Shape;2447;p44"/>
            <p:cNvSpPr/>
            <p:nvPr/>
          </p:nvSpPr>
          <p:spPr>
            <a:xfrm>
              <a:off x="3100305" y="1291701"/>
              <a:ext cx="84029" cy="84057"/>
            </a:xfrm>
            <a:custGeom>
              <a:avLst/>
              <a:gdLst/>
              <a:ahLst/>
              <a:cxnLst/>
              <a:rect l="l" t="t" r="r" b="b"/>
              <a:pathLst>
                <a:path w="3018" h="3019" extrusionOk="0">
                  <a:moveTo>
                    <a:pt x="1509" y="1"/>
                  </a:moveTo>
                  <a:cubicBezTo>
                    <a:pt x="676" y="1"/>
                    <a:pt x="0" y="676"/>
                    <a:pt x="0" y="1509"/>
                  </a:cubicBezTo>
                  <a:cubicBezTo>
                    <a:pt x="0" y="2342"/>
                    <a:pt x="676" y="3018"/>
                    <a:pt x="1509" y="3018"/>
                  </a:cubicBezTo>
                  <a:cubicBezTo>
                    <a:pt x="2342" y="3018"/>
                    <a:pt x="3018" y="2342"/>
                    <a:pt x="3018" y="1509"/>
                  </a:cubicBezTo>
                  <a:cubicBezTo>
                    <a:pt x="3018" y="676"/>
                    <a:pt x="2342" y="1"/>
                    <a:pt x="1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2" name="Google Shape;2448;p44"/>
            <p:cNvSpPr/>
            <p:nvPr/>
          </p:nvSpPr>
          <p:spPr>
            <a:xfrm>
              <a:off x="3092788" y="1317427"/>
              <a:ext cx="99064" cy="32659"/>
            </a:xfrm>
            <a:custGeom>
              <a:avLst/>
              <a:gdLst/>
              <a:ahLst/>
              <a:cxnLst/>
              <a:rect l="l" t="t" r="r" b="b"/>
              <a:pathLst>
                <a:path w="3558" h="1173" extrusionOk="0">
                  <a:moveTo>
                    <a:pt x="587" y="0"/>
                  </a:moveTo>
                  <a:cubicBezTo>
                    <a:pt x="263" y="0"/>
                    <a:pt x="1" y="262"/>
                    <a:pt x="1" y="585"/>
                  </a:cubicBezTo>
                  <a:cubicBezTo>
                    <a:pt x="1" y="910"/>
                    <a:pt x="263" y="1172"/>
                    <a:pt x="587" y="1172"/>
                  </a:cubicBezTo>
                  <a:lnTo>
                    <a:pt x="2972" y="1172"/>
                  </a:lnTo>
                  <a:cubicBezTo>
                    <a:pt x="3295" y="1172"/>
                    <a:pt x="3557" y="910"/>
                    <a:pt x="3557" y="585"/>
                  </a:cubicBezTo>
                  <a:cubicBezTo>
                    <a:pt x="3557" y="262"/>
                    <a:pt x="3295" y="0"/>
                    <a:pt x="29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3" name="Google Shape;2449;p44"/>
            <p:cNvSpPr/>
            <p:nvPr/>
          </p:nvSpPr>
          <p:spPr>
            <a:xfrm>
              <a:off x="3256866" y="1503975"/>
              <a:ext cx="100456" cy="42710"/>
            </a:xfrm>
            <a:custGeom>
              <a:avLst/>
              <a:gdLst/>
              <a:ahLst/>
              <a:cxnLst/>
              <a:rect l="l" t="t" r="r" b="b"/>
              <a:pathLst>
                <a:path w="3608" h="1534" extrusionOk="0">
                  <a:moveTo>
                    <a:pt x="388" y="1"/>
                  </a:moveTo>
                  <a:cubicBezTo>
                    <a:pt x="174" y="1"/>
                    <a:pt x="1" y="174"/>
                    <a:pt x="1" y="387"/>
                  </a:cubicBezTo>
                  <a:lnTo>
                    <a:pt x="1" y="1147"/>
                  </a:lnTo>
                  <a:cubicBezTo>
                    <a:pt x="1" y="1361"/>
                    <a:pt x="174" y="1534"/>
                    <a:pt x="388" y="1534"/>
                  </a:cubicBezTo>
                  <a:lnTo>
                    <a:pt x="3221" y="1534"/>
                  </a:lnTo>
                  <a:cubicBezTo>
                    <a:pt x="3434" y="1534"/>
                    <a:pt x="3607" y="1361"/>
                    <a:pt x="3607" y="1147"/>
                  </a:cubicBezTo>
                  <a:lnTo>
                    <a:pt x="3607" y="387"/>
                  </a:lnTo>
                  <a:cubicBezTo>
                    <a:pt x="3607" y="174"/>
                    <a:pt x="3434"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54" name="Google Shape;3958;p70"/>
          <p:cNvGrpSpPr/>
          <p:nvPr/>
        </p:nvGrpSpPr>
        <p:grpSpPr>
          <a:xfrm>
            <a:off x="2397125" y="1510665"/>
            <a:ext cx="741045" cy="415925"/>
            <a:chOff x="2198834" y="1746153"/>
            <a:chExt cx="537527" cy="402804"/>
          </a:xfrm>
        </p:grpSpPr>
        <p:sp>
          <p:nvSpPr>
            <p:cNvPr id="2255" name="Google Shape;3959;p70"/>
            <p:cNvSpPr/>
            <p:nvPr/>
          </p:nvSpPr>
          <p:spPr>
            <a:xfrm>
              <a:off x="2212282" y="1925852"/>
              <a:ext cx="510659" cy="58358"/>
            </a:xfrm>
            <a:custGeom>
              <a:avLst/>
              <a:gdLst/>
              <a:ahLst/>
              <a:cxnLst/>
              <a:rect l="l" t="t" r="r" b="b"/>
              <a:pathLst>
                <a:path w="18341" h="2096" extrusionOk="0">
                  <a:moveTo>
                    <a:pt x="0" y="0"/>
                  </a:moveTo>
                  <a:lnTo>
                    <a:pt x="0" y="2096"/>
                  </a:lnTo>
                  <a:lnTo>
                    <a:pt x="18340" y="2096"/>
                  </a:lnTo>
                  <a:lnTo>
                    <a:pt x="183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6" name="Google Shape;3960;p70"/>
            <p:cNvSpPr/>
            <p:nvPr/>
          </p:nvSpPr>
          <p:spPr>
            <a:xfrm>
              <a:off x="2212282" y="2030402"/>
              <a:ext cx="510659" cy="61421"/>
            </a:xfrm>
            <a:custGeom>
              <a:avLst/>
              <a:gdLst/>
              <a:ahLst/>
              <a:cxnLst/>
              <a:rect l="l" t="t" r="r" b="b"/>
              <a:pathLst>
                <a:path w="18341" h="2206" extrusionOk="0">
                  <a:moveTo>
                    <a:pt x="0" y="1"/>
                  </a:moveTo>
                  <a:lnTo>
                    <a:pt x="0" y="2206"/>
                  </a:lnTo>
                  <a:lnTo>
                    <a:pt x="18340" y="2206"/>
                  </a:lnTo>
                  <a:lnTo>
                    <a:pt x="183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7" name="Google Shape;3961;p70"/>
            <p:cNvSpPr/>
            <p:nvPr/>
          </p:nvSpPr>
          <p:spPr>
            <a:xfrm>
              <a:off x="2600218" y="1972906"/>
              <a:ext cx="122730" cy="52845"/>
            </a:xfrm>
            <a:custGeom>
              <a:avLst/>
              <a:gdLst/>
              <a:ahLst/>
              <a:cxnLst/>
              <a:rect l="l" t="t" r="r" b="b"/>
              <a:pathLst>
                <a:path w="4408" h="1898" extrusionOk="0">
                  <a:moveTo>
                    <a:pt x="1" y="1"/>
                  </a:moveTo>
                  <a:lnTo>
                    <a:pt x="1" y="1897"/>
                  </a:lnTo>
                  <a:lnTo>
                    <a:pt x="4407" y="1897"/>
                  </a:lnTo>
                  <a:lnTo>
                    <a:pt x="4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8" name="Google Shape;3962;p70"/>
            <p:cNvSpPr/>
            <p:nvPr/>
          </p:nvSpPr>
          <p:spPr>
            <a:xfrm>
              <a:off x="2634632" y="1964860"/>
              <a:ext cx="53903" cy="68966"/>
            </a:xfrm>
            <a:custGeom>
              <a:avLst/>
              <a:gdLst/>
              <a:ahLst/>
              <a:cxnLst/>
              <a:rect l="l" t="t" r="r" b="b"/>
              <a:pathLst>
                <a:path w="1936" h="2477" extrusionOk="0">
                  <a:moveTo>
                    <a:pt x="1355" y="580"/>
                  </a:moveTo>
                  <a:lnTo>
                    <a:pt x="1355" y="1896"/>
                  </a:lnTo>
                  <a:lnTo>
                    <a:pt x="580" y="1896"/>
                  </a:lnTo>
                  <a:lnTo>
                    <a:pt x="580" y="580"/>
                  </a:lnTo>
                  <a:close/>
                  <a:moveTo>
                    <a:pt x="290" y="1"/>
                  </a:moveTo>
                  <a:cubicBezTo>
                    <a:pt x="129" y="1"/>
                    <a:pt x="0" y="130"/>
                    <a:pt x="0" y="290"/>
                  </a:cubicBezTo>
                  <a:lnTo>
                    <a:pt x="0" y="2186"/>
                  </a:lnTo>
                  <a:cubicBezTo>
                    <a:pt x="0" y="2347"/>
                    <a:pt x="129" y="2477"/>
                    <a:pt x="290" y="2477"/>
                  </a:cubicBezTo>
                  <a:lnTo>
                    <a:pt x="1645" y="2477"/>
                  </a:lnTo>
                  <a:cubicBezTo>
                    <a:pt x="1806" y="2477"/>
                    <a:pt x="1936" y="2347"/>
                    <a:pt x="1936" y="2186"/>
                  </a:cubicBezTo>
                  <a:lnTo>
                    <a:pt x="1936" y="290"/>
                  </a:lnTo>
                  <a:cubicBezTo>
                    <a:pt x="1936" y="130"/>
                    <a:pt x="1806" y="1"/>
                    <a:pt x="1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9" name="Google Shape;3963;p70"/>
            <p:cNvSpPr/>
            <p:nvPr/>
          </p:nvSpPr>
          <p:spPr>
            <a:xfrm>
              <a:off x="2600218" y="2017594"/>
              <a:ext cx="122730" cy="25949"/>
            </a:xfrm>
            <a:custGeom>
              <a:avLst/>
              <a:gdLst/>
              <a:ahLst/>
              <a:cxnLst/>
              <a:rect l="l" t="t" r="r" b="b"/>
              <a:pathLst>
                <a:path w="4408" h="932" extrusionOk="0">
                  <a:moveTo>
                    <a:pt x="1" y="1"/>
                  </a:moveTo>
                  <a:lnTo>
                    <a:pt x="1" y="931"/>
                  </a:lnTo>
                  <a:lnTo>
                    <a:pt x="4407" y="931"/>
                  </a:lnTo>
                  <a:lnTo>
                    <a:pt x="44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0" name="Google Shape;3964;p70"/>
            <p:cNvSpPr/>
            <p:nvPr/>
          </p:nvSpPr>
          <p:spPr>
            <a:xfrm>
              <a:off x="2212282" y="1972906"/>
              <a:ext cx="122674" cy="52845"/>
            </a:xfrm>
            <a:custGeom>
              <a:avLst/>
              <a:gdLst/>
              <a:ahLst/>
              <a:cxnLst/>
              <a:rect l="l" t="t" r="r" b="b"/>
              <a:pathLst>
                <a:path w="4406" h="1898" extrusionOk="0">
                  <a:moveTo>
                    <a:pt x="0" y="1"/>
                  </a:moveTo>
                  <a:lnTo>
                    <a:pt x="0" y="1897"/>
                  </a:lnTo>
                  <a:lnTo>
                    <a:pt x="4406" y="1897"/>
                  </a:lnTo>
                  <a:lnTo>
                    <a:pt x="44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1" name="Google Shape;3965;p70"/>
            <p:cNvSpPr/>
            <p:nvPr/>
          </p:nvSpPr>
          <p:spPr>
            <a:xfrm>
              <a:off x="2246641" y="1964860"/>
              <a:ext cx="53931" cy="68966"/>
            </a:xfrm>
            <a:custGeom>
              <a:avLst/>
              <a:gdLst/>
              <a:ahLst/>
              <a:cxnLst/>
              <a:rect l="l" t="t" r="r" b="b"/>
              <a:pathLst>
                <a:path w="1937" h="2477" extrusionOk="0">
                  <a:moveTo>
                    <a:pt x="1357" y="580"/>
                  </a:moveTo>
                  <a:lnTo>
                    <a:pt x="1357" y="1896"/>
                  </a:lnTo>
                  <a:lnTo>
                    <a:pt x="581" y="1896"/>
                  </a:lnTo>
                  <a:lnTo>
                    <a:pt x="581" y="580"/>
                  </a:lnTo>
                  <a:close/>
                  <a:moveTo>
                    <a:pt x="291" y="1"/>
                  </a:moveTo>
                  <a:cubicBezTo>
                    <a:pt x="130" y="1"/>
                    <a:pt x="1" y="130"/>
                    <a:pt x="1" y="290"/>
                  </a:cubicBezTo>
                  <a:lnTo>
                    <a:pt x="1" y="2186"/>
                  </a:lnTo>
                  <a:cubicBezTo>
                    <a:pt x="1" y="2347"/>
                    <a:pt x="130" y="2477"/>
                    <a:pt x="291" y="2477"/>
                  </a:cubicBezTo>
                  <a:lnTo>
                    <a:pt x="1647" y="2477"/>
                  </a:lnTo>
                  <a:cubicBezTo>
                    <a:pt x="1807" y="2477"/>
                    <a:pt x="1936" y="2347"/>
                    <a:pt x="1936" y="2186"/>
                  </a:cubicBezTo>
                  <a:lnTo>
                    <a:pt x="1936" y="290"/>
                  </a:lnTo>
                  <a:cubicBezTo>
                    <a:pt x="1936" y="130"/>
                    <a:pt x="1807" y="1"/>
                    <a:pt x="1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2" name="Google Shape;3966;p70"/>
            <p:cNvSpPr/>
            <p:nvPr/>
          </p:nvSpPr>
          <p:spPr>
            <a:xfrm>
              <a:off x="2212282" y="2017594"/>
              <a:ext cx="122674" cy="25949"/>
            </a:xfrm>
            <a:custGeom>
              <a:avLst/>
              <a:gdLst/>
              <a:ahLst/>
              <a:cxnLst/>
              <a:rect l="l" t="t" r="r" b="b"/>
              <a:pathLst>
                <a:path w="4406" h="932" extrusionOk="0">
                  <a:moveTo>
                    <a:pt x="0" y="1"/>
                  </a:moveTo>
                  <a:lnTo>
                    <a:pt x="0" y="931"/>
                  </a:lnTo>
                  <a:lnTo>
                    <a:pt x="4406" y="931"/>
                  </a:lnTo>
                  <a:lnTo>
                    <a:pt x="44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3" name="Google Shape;3967;p70"/>
            <p:cNvSpPr/>
            <p:nvPr/>
          </p:nvSpPr>
          <p:spPr>
            <a:xfrm>
              <a:off x="2198834" y="1845191"/>
              <a:ext cx="537527" cy="90238"/>
            </a:xfrm>
            <a:custGeom>
              <a:avLst/>
              <a:gdLst/>
              <a:ahLst/>
              <a:cxnLst/>
              <a:rect l="l" t="t" r="r" b="b"/>
              <a:pathLst>
                <a:path w="19306" h="3241" extrusionOk="0">
                  <a:moveTo>
                    <a:pt x="1684" y="1"/>
                  </a:moveTo>
                  <a:cubicBezTo>
                    <a:pt x="1536" y="1"/>
                    <a:pt x="1403" y="86"/>
                    <a:pt x="1341" y="219"/>
                  </a:cubicBezTo>
                  <a:lnTo>
                    <a:pt x="59" y="2972"/>
                  </a:lnTo>
                  <a:cubicBezTo>
                    <a:pt x="0" y="3096"/>
                    <a:pt x="92" y="3240"/>
                    <a:pt x="230" y="3240"/>
                  </a:cubicBezTo>
                  <a:lnTo>
                    <a:pt x="19076" y="3240"/>
                  </a:lnTo>
                  <a:cubicBezTo>
                    <a:pt x="19215" y="3240"/>
                    <a:pt x="19305" y="3096"/>
                    <a:pt x="19248" y="2972"/>
                  </a:cubicBezTo>
                  <a:lnTo>
                    <a:pt x="17965" y="219"/>
                  </a:lnTo>
                  <a:cubicBezTo>
                    <a:pt x="17902" y="86"/>
                    <a:pt x="17769" y="1"/>
                    <a:pt x="17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4" name="Google Shape;3968;p70"/>
            <p:cNvSpPr/>
            <p:nvPr/>
          </p:nvSpPr>
          <p:spPr>
            <a:xfrm>
              <a:off x="2334931" y="1759239"/>
              <a:ext cx="265311" cy="389711"/>
            </a:xfrm>
            <a:custGeom>
              <a:avLst/>
              <a:gdLst/>
              <a:ahLst/>
              <a:cxnLst/>
              <a:rect l="l" t="t" r="r" b="b"/>
              <a:pathLst>
                <a:path w="9529" h="13997" extrusionOk="0">
                  <a:moveTo>
                    <a:pt x="4765" y="1"/>
                  </a:moveTo>
                  <a:lnTo>
                    <a:pt x="1" y="4116"/>
                  </a:lnTo>
                  <a:lnTo>
                    <a:pt x="1" y="13996"/>
                  </a:lnTo>
                  <a:lnTo>
                    <a:pt x="2247" y="13996"/>
                  </a:lnTo>
                  <a:lnTo>
                    <a:pt x="2247" y="8869"/>
                  </a:lnTo>
                  <a:lnTo>
                    <a:pt x="7065" y="8869"/>
                  </a:lnTo>
                  <a:lnTo>
                    <a:pt x="7065" y="13996"/>
                  </a:lnTo>
                  <a:lnTo>
                    <a:pt x="9529" y="13996"/>
                  </a:lnTo>
                  <a:lnTo>
                    <a:pt x="9529" y="4116"/>
                  </a:lnTo>
                  <a:lnTo>
                    <a:pt x="47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5" name="Google Shape;3969;p70"/>
            <p:cNvSpPr/>
            <p:nvPr/>
          </p:nvSpPr>
          <p:spPr>
            <a:xfrm>
              <a:off x="2408686" y="2021436"/>
              <a:ext cx="117774" cy="127519"/>
            </a:xfrm>
            <a:custGeom>
              <a:avLst/>
              <a:gdLst/>
              <a:ahLst/>
              <a:cxnLst/>
              <a:rect l="l" t="t" r="r" b="b"/>
              <a:pathLst>
                <a:path w="4230" h="4580" extrusionOk="0">
                  <a:moveTo>
                    <a:pt x="1" y="1"/>
                  </a:moveTo>
                  <a:lnTo>
                    <a:pt x="1" y="4579"/>
                  </a:lnTo>
                  <a:lnTo>
                    <a:pt x="4229" y="4579"/>
                  </a:lnTo>
                  <a:lnTo>
                    <a:pt x="4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6" name="Google Shape;3970;p70"/>
            <p:cNvSpPr/>
            <p:nvPr/>
          </p:nvSpPr>
          <p:spPr>
            <a:xfrm>
              <a:off x="2309705" y="1746153"/>
              <a:ext cx="315762" cy="151185"/>
            </a:xfrm>
            <a:custGeom>
              <a:avLst/>
              <a:gdLst/>
              <a:ahLst/>
              <a:cxnLst/>
              <a:rect l="l" t="t" r="r" b="b"/>
              <a:pathLst>
                <a:path w="11341" h="5430" extrusionOk="0">
                  <a:moveTo>
                    <a:pt x="5671" y="0"/>
                  </a:moveTo>
                  <a:cubicBezTo>
                    <a:pt x="5561" y="0"/>
                    <a:pt x="5451" y="38"/>
                    <a:pt x="5362" y="115"/>
                  </a:cubicBezTo>
                  <a:lnTo>
                    <a:pt x="88" y="4669"/>
                  </a:lnTo>
                  <a:cubicBezTo>
                    <a:pt x="10" y="4737"/>
                    <a:pt x="1" y="4857"/>
                    <a:pt x="69" y="4936"/>
                  </a:cubicBezTo>
                  <a:lnTo>
                    <a:pt x="440" y="5364"/>
                  </a:lnTo>
                  <a:cubicBezTo>
                    <a:pt x="476" y="5407"/>
                    <a:pt x="529" y="5430"/>
                    <a:pt x="582" y="5430"/>
                  </a:cubicBezTo>
                  <a:cubicBezTo>
                    <a:pt x="626" y="5430"/>
                    <a:pt x="670" y="5414"/>
                    <a:pt x="706" y="5384"/>
                  </a:cubicBezTo>
                  <a:lnTo>
                    <a:pt x="5671" y="1095"/>
                  </a:lnTo>
                  <a:lnTo>
                    <a:pt x="10636" y="5384"/>
                  </a:lnTo>
                  <a:cubicBezTo>
                    <a:pt x="10672" y="5414"/>
                    <a:pt x="10716" y="5430"/>
                    <a:pt x="10760" y="5430"/>
                  </a:cubicBezTo>
                  <a:cubicBezTo>
                    <a:pt x="10813" y="5430"/>
                    <a:pt x="10865" y="5407"/>
                    <a:pt x="10902" y="5364"/>
                  </a:cubicBezTo>
                  <a:lnTo>
                    <a:pt x="11273" y="4936"/>
                  </a:lnTo>
                  <a:cubicBezTo>
                    <a:pt x="11341" y="4857"/>
                    <a:pt x="11332" y="4737"/>
                    <a:pt x="11253" y="4669"/>
                  </a:cubicBezTo>
                  <a:lnTo>
                    <a:pt x="5979" y="115"/>
                  </a:lnTo>
                  <a:cubicBezTo>
                    <a:pt x="5891" y="38"/>
                    <a:pt x="5781" y="0"/>
                    <a:pt x="5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7" name="Google Shape;3971;p70"/>
            <p:cNvSpPr/>
            <p:nvPr/>
          </p:nvSpPr>
          <p:spPr>
            <a:xfrm>
              <a:off x="2423527" y="1835446"/>
              <a:ext cx="88122" cy="88149"/>
            </a:xfrm>
            <a:custGeom>
              <a:avLst/>
              <a:gdLst/>
              <a:ahLst/>
              <a:cxnLst/>
              <a:rect l="l" t="t" r="r" b="b"/>
              <a:pathLst>
                <a:path w="3165" h="3166" extrusionOk="0">
                  <a:moveTo>
                    <a:pt x="1583" y="1"/>
                  </a:moveTo>
                  <a:cubicBezTo>
                    <a:pt x="709" y="1"/>
                    <a:pt x="1" y="709"/>
                    <a:pt x="1" y="1584"/>
                  </a:cubicBezTo>
                  <a:cubicBezTo>
                    <a:pt x="1" y="2457"/>
                    <a:pt x="709" y="3166"/>
                    <a:pt x="1583" y="3166"/>
                  </a:cubicBezTo>
                  <a:cubicBezTo>
                    <a:pt x="2457" y="3166"/>
                    <a:pt x="3165" y="2457"/>
                    <a:pt x="3165" y="1584"/>
                  </a:cubicBezTo>
                  <a:cubicBezTo>
                    <a:pt x="3165" y="709"/>
                    <a:pt x="2457" y="1"/>
                    <a:pt x="1583" y="1"/>
                  </a:cubicBezTo>
                  <a:close/>
                </a:path>
              </a:pathLst>
            </a:custGeom>
            <a:solidFill>
              <a:srgbClr val="EFF4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8" name="Google Shape;3972;p70"/>
            <p:cNvSpPr/>
            <p:nvPr/>
          </p:nvSpPr>
          <p:spPr>
            <a:xfrm>
              <a:off x="2459500" y="1849840"/>
              <a:ext cx="31629" cy="37754"/>
            </a:xfrm>
            <a:custGeom>
              <a:avLst/>
              <a:gdLst/>
              <a:ahLst/>
              <a:cxnLst/>
              <a:rect l="l" t="t" r="r" b="b"/>
              <a:pathLst>
                <a:path w="1136" h="1356" extrusionOk="0">
                  <a:moveTo>
                    <a:pt x="291" y="1"/>
                  </a:moveTo>
                  <a:cubicBezTo>
                    <a:pt x="131" y="1"/>
                    <a:pt x="0" y="131"/>
                    <a:pt x="0" y="291"/>
                  </a:cubicBezTo>
                  <a:lnTo>
                    <a:pt x="0" y="1067"/>
                  </a:lnTo>
                  <a:cubicBezTo>
                    <a:pt x="0" y="1227"/>
                    <a:pt x="131" y="1356"/>
                    <a:pt x="291" y="1356"/>
                  </a:cubicBezTo>
                  <a:lnTo>
                    <a:pt x="846" y="1356"/>
                  </a:lnTo>
                  <a:cubicBezTo>
                    <a:pt x="1007" y="1356"/>
                    <a:pt x="1136" y="1227"/>
                    <a:pt x="1136" y="1067"/>
                  </a:cubicBezTo>
                  <a:cubicBezTo>
                    <a:pt x="1136" y="906"/>
                    <a:pt x="1007" y="776"/>
                    <a:pt x="846" y="776"/>
                  </a:cubicBezTo>
                  <a:lnTo>
                    <a:pt x="581" y="776"/>
                  </a:lnTo>
                  <a:lnTo>
                    <a:pt x="581" y="291"/>
                  </a:lnTo>
                  <a:cubicBezTo>
                    <a:pt x="581" y="131"/>
                    <a:pt x="450"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9" name="Google Shape;3973;p70"/>
            <p:cNvSpPr/>
            <p:nvPr/>
          </p:nvSpPr>
          <p:spPr>
            <a:xfrm>
              <a:off x="2600218" y="2078347"/>
              <a:ext cx="122730" cy="52817"/>
            </a:xfrm>
            <a:custGeom>
              <a:avLst/>
              <a:gdLst/>
              <a:ahLst/>
              <a:cxnLst/>
              <a:rect l="l" t="t" r="r" b="b"/>
              <a:pathLst>
                <a:path w="4408" h="1897" extrusionOk="0">
                  <a:moveTo>
                    <a:pt x="1" y="1"/>
                  </a:moveTo>
                  <a:lnTo>
                    <a:pt x="1" y="1896"/>
                  </a:lnTo>
                  <a:lnTo>
                    <a:pt x="4407" y="1896"/>
                  </a:lnTo>
                  <a:lnTo>
                    <a:pt x="4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0" name="Google Shape;3974;p70"/>
            <p:cNvSpPr/>
            <p:nvPr/>
          </p:nvSpPr>
          <p:spPr>
            <a:xfrm>
              <a:off x="2634632" y="2070273"/>
              <a:ext cx="53903" cy="68966"/>
            </a:xfrm>
            <a:custGeom>
              <a:avLst/>
              <a:gdLst/>
              <a:ahLst/>
              <a:cxnLst/>
              <a:rect l="l" t="t" r="r" b="b"/>
              <a:pathLst>
                <a:path w="1936" h="2477" extrusionOk="0">
                  <a:moveTo>
                    <a:pt x="1355" y="580"/>
                  </a:moveTo>
                  <a:lnTo>
                    <a:pt x="1355" y="1897"/>
                  </a:lnTo>
                  <a:lnTo>
                    <a:pt x="580" y="1897"/>
                  </a:lnTo>
                  <a:lnTo>
                    <a:pt x="580" y="580"/>
                  </a:lnTo>
                  <a:close/>
                  <a:moveTo>
                    <a:pt x="290" y="0"/>
                  </a:moveTo>
                  <a:cubicBezTo>
                    <a:pt x="129" y="0"/>
                    <a:pt x="0" y="130"/>
                    <a:pt x="0" y="291"/>
                  </a:cubicBezTo>
                  <a:lnTo>
                    <a:pt x="0" y="2187"/>
                  </a:lnTo>
                  <a:cubicBezTo>
                    <a:pt x="0" y="2347"/>
                    <a:pt x="129" y="2476"/>
                    <a:pt x="290" y="2476"/>
                  </a:cubicBezTo>
                  <a:lnTo>
                    <a:pt x="1645" y="2476"/>
                  </a:lnTo>
                  <a:cubicBezTo>
                    <a:pt x="1806" y="2476"/>
                    <a:pt x="1936" y="2347"/>
                    <a:pt x="1936" y="2187"/>
                  </a:cubicBezTo>
                  <a:lnTo>
                    <a:pt x="1936" y="291"/>
                  </a:lnTo>
                  <a:cubicBezTo>
                    <a:pt x="1936" y="130"/>
                    <a:pt x="1806" y="0"/>
                    <a:pt x="1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1" name="Google Shape;3975;p70"/>
            <p:cNvSpPr/>
            <p:nvPr/>
          </p:nvSpPr>
          <p:spPr>
            <a:xfrm>
              <a:off x="2600218" y="2123007"/>
              <a:ext cx="122730" cy="25949"/>
            </a:xfrm>
            <a:custGeom>
              <a:avLst/>
              <a:gdLst/>
              <a:ahLst/>
              <a:cxnLst/>
              <a:rect l="l" t="t" r="r" b="b"/>
              <a:pathLst>
                <a:path w="4408" h="932" extrusionOk="0">
                  <a:moveTo>
                    <a:pt x="1" y="1"/>
                  </a:moveTo>
                  <a:lnTo>
                    <a:pt x="1" y="931"/>
                  </a:lnTo>
                  <a:lnTo>
                    <a:pt x="4407" y="931"/>
                  </a:lnTo>
                  <a:lnTo>
                    <a:pt x="44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2" name="Google Shape;3976;p70"/>
            <p:cNvSpPr/>
            <p:nvPr/>
          </p:nvSpPr>
          <p:spPr>
            <a:xfrm>
              <a:off x="2212282" y="2078347"/>
              <a:ext cx="122674" cy="52817"/>
            </a:xfrm>
            <a:custGeom>
              <a:avLst/>
              <a:gdLst/>
              <a:ahLst/>
              <a:cxnLst/>
              <a:rect l="l" t="t" r="r" b="b"/>
              <a:pathLst>
                <a:path w="4406" h="1897" extrusionOk="0">
                  <a:moveTo>
                    <a:pt x="0" y="1"/>
                  </a:moveTo>
                  <a:lnTo>
                    <a:pt x="0" y="1896"/>
                  </a:lnTo>
                  <a:lnTo>
                    <a:pt x="4406" y="1896"/>
                  </a:lnTo>
                  <a:lnTo>
                    <a:pt x="44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3" name="Google Shape;3977;p70"/>
            <p:cNvSpPr/>
            <p:nvPr/>
          </p:nvSpPr>
          <p:spPr>
            <a:xfrm>
              <a:off x="2246641" y="2070273"/>
              <a:ext cx="53931" cy="68966"/>
            </a:xfrm>
            <a:custGeom>
              <a:avLst/>
              <a:gdLst/>
              <a:ahLst/>
              <a:cxnLst/>
              <a:rect l="l" t="t" r="r" b="b"/>
              <a:pathLst>
                <a:path w="1937" h="2477" extrusionOk="0">
                  <a:moveTo>
                    <a:pt x="1357" y="580"/>
                  </a:moveTo>
                  <a:lnTo>
                    <a:pt x="1357" y="1897"/>
                  </a:lnTo>
                  <a:lnTo>
                    <a:pt x="581" y="1897"/>
                  </a:lnTo>
                  <a:lnTo>
                    <a:pt x="581" y="580"/>
                  </a:lnTo>
                  <a:close/>
                  <a:moveTo>
                    <a:pt x="291" y="0"/>
                  </a:moveTo>
                  <a:cubicBezTo>
                    <a:pt x="130" y="0"/>
                    <a:pt x="1" y="130"/>
                    <a:pt x="1" y="291"/>
                  </a:cubicBezTo>
                  <a:lnTo>
                    <a:pt x="1" y="2187"/>
                  </a:lnTo>
                  <a:cubicBezTo>
                    <a:pt x="1" y="2347"/>
                    <a:pt x="130" y="2476"/>
                    <a:pt x="291" y="2476"/>
                  </a:cubicBezTo>
                  <a:lnTo>
                    <a:pt x="1647" y="2476"/>
                  </a:lnTo>
                  <a:cubicBezTo>
                    <a:pt x="1807" y="2476"/>
                    <a:pt x="1936" y="2347"/>
                    <a:pt x="1936" y="2187"/>
                  </a:cubicBezTo>
                  <a:lnTo>
                    <a:pt x="1936" y="291"/>
                  </a:lnTo>
                  <a:cubicBezTo>
                    <a:pt x="1936" y="130"/>
                    <a:pt x="1807" y="0"/>
                    <a:pt x="1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4" name="Google Shape;3978;p70"/>
            <p:cNvSpPr/>
            <p:nvPr/>
          </p:nvSpPr>
          <p:spPr>
            <a:xfrm>
              <a:off x="2212282" y="2123007"/>
              <a:ext cx="122674" cy="25949"/>
            </a:xfrm>
            <a:custGeom>
              <a:avLst/>
              <a:gdLst/>
              <a:ahLst/>
              <a:cxnLst/>
              <a:rect l="l" t="t" r="r" b="b"/>
              <a:pathLst>
                <a:path w="4406" h="932" extrusionOk="0">
                  <a:moveTo>
                    <a:pt x="0" y="1"/>
                  </a:moveTo>
                  <a:lnTo>
                    <a:pt x="0" y="931"/>
                  </a:lnTo>
                  <a:lnTo>
                    <a:pt x="4406" y="931"/>
                  </a:lnTo>
                  <a:lnTo>
                    <a:pt x="44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5" name="Google Shape;3979;p70"/>
            <p:cNvSpPr/>
            <p:nvPr/>
          </p:nvSpPr>
          <p:spPr>
            <a:xfrm>
              <a:off x="2526434" y="2017594"/>
              <a:ext cx="26617" cy="131361"/>
            </a:xfrm>
            <a:custGeom>
              <a:avLst/>
              <a:gdLst/>
              <a:ahLst/>
              <a:cxnLst/>
              <a:rect l="l" t="t" r="r" b="b"/>
              <a:pathLst>
                <a:path w="956" h="4718" extrusionOk="0">
                  <a:moveTo>
                    <a:pt x="0" y="1"/>
                  </a:moveTo>
                  <a:lnTo>
                    <a:pt x="0" y="4717"/>
                  </a:lnTo>
                  <a:lnTo>
                    <a:pt x="955" y="4717"/>
                  </a:lnTo>
                  <a:lnTo>
                    <a:pt x="9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6" name="Google Shape;3980;p70"/>
            <p:cNvSpPr/>
            <p:nvPr/>
          </p:nvSpPr>
          <p:spPr>
            <a:xfrm>
              <a:off x="2382152" y="2017594"/>
              <a:ext cx="26617" cy="131361"/>
            </a:xfrm>
            <a:custGeom>
              <a:avLst/>
              <a:gdLst/>
              <a:ahLst/>
              <a:cxnLst/>
              <a:rect l="l" t="t" r="r" b="b"/>
              <a:pathLst>
                <a:path w="956" h="4718" extrusionOk="0">
                  <a:moveTo>
                    <a:pt x="0" y="1"/>
                  </a:moveTo>
                  <a:lnTo>
                    <a:pt x="0" y="4717"/>
                  </a:lnTo>
                  <a:lnTo>
                    <a:pt x="955" y="4717"/>
                  </a:lnTo>
                  <a:lnTo>
                    <a:pt x="9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7" name="Google Shape;3981;p70"/>
            <p:cNvSpPr/>
            <p:nvPr/>
          </p:nvSpPr>
          <p:spPr>
            <a:xfrm>
              <a:off x="2371683" y="1962214"/>
              <a:ext cx="191835" cy="65848"/>
            </a:xfrm>
            <a:custGeom>
              <a:avLst/>
              <a:gdLst/>
              <a:ahLst/>
              <a:cxnLst/>
              <a:rect l="l" t="t" r="r" b="b"/>
              <a:pathLst>
                <a:path w="6890" h="2365" extrusionOk="0">
                  <a:moveTo>
                    <a:pt x="3445" y="1"/>
                  </a:moveTo>
                  <a:cubicBezTo>
                    <a:pt x="3394" y="1"/>
                    <a:pt x="3343" y="11"/>
                    <a:pt x="3295" y="31"/>
                  </a:cubicBezTo>
                  <a:lnTo>
                    <a:pt x="229" y="1354"/>
                  </a:lnTo>
                  <a:cubicBezTo>
                    <a:pt x="91" y="1414"/>
                    <a:pt x="0" y="1551"/>
                    <a:pt x="0" y="1701"/>
                  </a:cubicBezTo>
                  <a:lnTo>
                    <a:pt x="0" y="1987"/>
                  </a:lnTo>
                  <a:cubicBezTo>
                    <a:pt x="0" y="2196"/>
                    <a:pt x="170" y="2364"/>
                    <a:pt x="379" y="2364"/>
                  </a:cubicBezTo>
                  <a:lnTo>
                    <a:pt x="6511" y="2364"/>
                  </a:lnTo>
                  <a:cubicBezTo>
                    <a:pt x="6719" y="2364"/>
                    <a:pt x="6889" y="2196"/>
                    <a:pt x="6889" y="1987"/>
                  </a:cubicBezTo>
                  <a:lnTo>
                    <a:pt x="6889" y="1701"/>
                  </a:lnTo>
                  <a:cubicBezTo>
                    <a:pt x="6889" y="1551"/>
                    <a:pt x="6799" y="1414"/>
                    <a:pt x="6661" y="1354"/>
                  </a:cubicBezTo>
                  <a:lnTo>
                    <a:pt x="3595" y="31"/>
                  </a:lnTo>
                  <a:cubicBezTo>
                    <a:pt x="3547" y="11"/>
                    <a:pt x="3496" y="1"/>
                    <a:pt x="3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9" name="Google Shape;3982;p70"/>
            <p:cNvSpPr/>
            <p:nvPr/>
          </p:nvSpPr>
          <p:spPr>
            <a:xfrm>
              <a:off x="2444242" y="1991255"/>
              <a:ext cx="46692" cy="16176"/>
            </a:xfrm>
            <a:custGeom>
              <a:avLst/>
              <a:gdLst/>
              <a:ahLst/>
              <a:cxnLst/>
              <a:rect l="l" t="t" r="r" b="b"/>
              <a:pathLst>
                <a:path w="1677" h="581" extrusionOk="0">
                  <a:moveTo>
                    <a:pt x="291" y="0"/>
                  </a:moveTo>
                  <a:cubicBezTo>
                    <a:pt x="130" y="0"/>
                    <a:pt x="1" y="131"/>
                    <a:pt x="1" y="291"/>
                  </a:cubicBezTo>
                  <a:cubicBezTo>
                    <a:pt x="1" y="450"/>
                    <a:pt x="130" y="581"/>
                    <a:pt x="291" y="581"/>
                  </a:cubicBezTo>
                  <a:lnTo>
                    <a:pt x="1386" y="581"/>
                  </a:lnTo>
                  <a:cubicBezTo>
                    <a:pt x="1547" y="581"/>
                    <a:pt x="1677" y="450"/>
                    <a:pt x="1677" y="291"/>
                  </a:cubicBezTo>
                  <a:cubicBezTo>
                    <a:pt x="1677" y="131"/>
                    <a:pt x="1547" y="0"/>
                    <a:pt x="13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78"/>
                                        </p:tgtEl>
                                        <p:attrNameLst>
                                          <p:attrName>style.visibility</p:attrName>
                                        </p:attrNameLst>
                                      </p:cBhvr>
                                      <p:to>
                                        <p:strVal val="visible"/>
                                      </p:to>
                                    </p:set>
                                    <p:animEffect transition="in" filter="wipe(left)">
                                      <p:cBhvr>
                                        <p:cTn id="7" dur="1500"/>
                                        <p:tgtEl>
                                          <p:spTgt spid="2278"/>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1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54"/>
                                        </p:tgtEl>
                                        <p:attrNameLst>
                                          <p:attrName>style.visibility</p:attrName>
                                        </p:attrNameLst>
                                      </p:cBhvr>
                                      <p:to>
                                        <p:strVal val="visible"/>
                                      </p:to>
                                    </p:set>
                                    <p:animEffect transition="in" filter="fade">
                                      <p:cBhvr>
                                        <p:cTn id="15" dur="750"/>
                                        <p:tgtEl>
                                          <p:spTgt spid="2254"/>
                                        </p:tgtEl>
                                      </p:cBhvr>
                                    </p:animEffect>
                                    <p:anim calcmode="lin" valueType="num">
                                      <p:cBhvr>
                                        <p:cTn id="16" dur="750" fill="hold"/>
                                        <p:tgtEl>
                                          <p:spTgt spid="2254"/>
                                        </p:tgtEl>
                                        <p:attrNameLst>
                                          <p:attrName>ppt_x</p:attrName>
                                        </p:attrNameLst>
                                      </p:cBhvr>
                                      <p:tavLst>
                                        <p:tav tm="0">
                                          <p:val>
                                            <p:strVal val="#ppt_x"/>
                                          </p:val>
                                        </p:tav>
                                        <p:tav tm="100000">
                                          <p:val>
                                            <p:strVal val="#ppt_x"/>
                                          </p:val>
                                        </p:tav>
                                      </p:tavLst>
                                    </p:anim>
                                    <p:anim calcmode="lin" valueType="num">
                                      <p:cBhvr>
                                        <p:cTn id="17" dur="750" fill="hold"/>
                                        <p:tgtEl>
                                          <p:spTgt spid="225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750"/>
                                        <p:tgtEl>
                                          <p:spTgt spid="5">
                                            <p:txEl>
                                              <p:pRg st="0" end="0"/>
                                            </p:txEl>
                                          </p:spTgt>
                                        </p:tgtEl>
                                      </p:cBhvr>
                                    </p:animEffect>
                                    <p:anim calcmode="lin" valueType="num">
                                      <p:cBhvr>
                                        <p:cTn id="21"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75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750"/>
                                        <p:tgtEl>
                                          <p:spTgt spid="4">
                                            <p:txEl>
                                              <p:pRg st="0" end="0"/>
                                            </p:txEl>
                                          </p:spTgt>
                                        </p:tgtEl>
                                      </p:cBhvr>
                                    </p:animEffect>
                                    <p:anim calcmode="lin" valueType="num">
                                      <p:cBhvr>
                                        <p:cTn id="26"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750"/>
                                        <p:tgtEl>
                                          <p:spTgt spid="4">
                                            <p:txEl>
                                              <p:pRg st="1" end="1"/>
                                            </p:txEl>
                                          </p:spTgt>
                                        </p:tgtEl>
                                      </p:cBhvr>
                                    </p:animEffect>
                                    <p:anim calcmode="lin" valueType="num">
                                      <p:cBhvr>
                                        <p:cTn id="33" dur="7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4" dur="7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fade">
                                      <p:cBhvr>
                                        <p:cTn id="39" dur="750"/>
                                        <p:tgtEl>
                                          <p:spTgt spid="4">
                                            <p:txEl>
                                              <p:pRg st="2" end="2"/>
                                            </p:txEl>
                                          </p:spTgt>
                                        </p:tgtEl>
                                      </p:cBhvr>
                                    </p:animEffect>
                                    <p:anim calcmode="lin" valueType="num">
                                      <p:cBhvr>
                                        <p:cTn id="40" dur="7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1" dur="75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245"/>
                                        </p:tgtEl>
                                        <p:attrNameLst>
                                          <p:attrName>style.visibility</p:attrName>
                                        </p:attrNameLst>
                                      </p:cBhvr>
                                      <p:to>
                                        <p:strVal val="visible"/>
                                      </p:to>
                                    </p:set>
                                    <p:animEffect transition="in" filter="fade">
                                      <p:cBhvr>
                                        <p:cTn id="46" dur="750"/>
                                        <p:tgtEl>
                                          <p:spTgt spid="2245"/>
                                        </p:tgtEl>
                                      </p:cBhvr>
                                    </p:animEffect>
                                    <p:anim calcmode="lin" valueType="num">
                                      <p:cBhvr>
                                        <p:cTn id="47" dur="750" fill="hold"/>
                                        <p:tgtEl>
                                          <p:spTgt spid="2245"/>
                                        </p:tgtEl>
                                        <p:attrNameLst>
                                          <p:attrName>ppt_x</p:attrName>
                                        </p:attrNameLst>
                                      </p:cBhvr>
                                      <p:tavLst>
                                        <p:tav tm="0">
                                          <p:val>
                                            <p:strVal val="#ppt_x"/>
                                          </p:val>
                                        </p:tav>
                                        <p:tav tm="100000">
                                          <p:val>
                                            <p:strVal val="#ppt_x"/>
                                          </p:val>
                                        </p:tav>
                                      </p:tavLst>
                                    </p:anim>
                                    <p:anim calcmode="lin" valueType="num">
                                      <p:cBhvr>
                                        <p:cTn id="48" dur="750" fill="hold"/>
                                        <p:tgtEl>
                                          <p:spTgt spid="224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Effect transition="in" filter="fade">
                                      <p:cBhvr>
                                        <p:cTn id="51" dur="750"/>
                                        <p:tgtEl>
                                          <p:spTgt spid="6">
                                            <p:txEl>
                                              <p:pRg st="0" end="0"/>
                                            </p:txEl>
                                          </p:spTgt>
                                        </p:tgtEl>
                                      </p:cBhvr>
                                    </p:animEffect>
                                    <p:anim calcmode="lin" valueType="num">
                                      <p:cBhvr>
                                        <p:cTn id="52"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3" dur="750" fill="hold"/>
                                        <p:tgtEl>
                                          <p:spTgt spid="6">
                                            <p:txEl>
                                              <p:pRg st="0" end="0"/>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
                                            <p:txEl>
                                              <p:pRg st="0" end="0"/>
                                            </p:txEl>
                                          </p:spTgt>
                                        </p:tgtEl>
                                        <p:attrNameLst>
                                          <p:attrName>style.visibility</p:attrName>
                                        </p:attrNameLst>
                                      </p:cBhvr>
                                      <p:to>
                                        <p:strVal val="visible"/>
                                      </p:to>
                                    </p:set>
                                    <p:animEffect transition="in" filter="fade">
                                      <p:cBhvr>
                                        <p:cTn id="56" dur="750"/>
                                        <p:tgtEl>
                                          <p:spTgt spid="3">
                                            <p:txEl>
                                              <p:pRg st="0" end="0"/>
                                            </p:txEl>
                                          </p:spTgt>
                                        </p:tgtEl>
                                      </p:cBhvr>
                                    </p:animEffect>
                                    <p:anim calcmode="lin" valueType="num">
                                      <p:cBhvr>
                                        <p:cTn id="57"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8"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animEffect transition="in" filter="fade">
                                      <p:cBhvr>
                                        <p:cTn id="63" dur="750"/>
                                        <p:tgtEl>
                                          <p:spTgt spid="3">
                                            <p:txEl>
                                              <p:pRg st="1" end="1"/>
                                            </p:txEl>
                                          </p:spTgt>
                                        </p:tgtEl>
                                      </p:cBhvr>
                                    </p:animEffect>
                                    <p:anim calcmode="lin" valueType="num">
                                      <p:cBhvr>
                                        <p:cTn id="64"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65"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2" end="2"/>
                                            </p:txEl>
                                          </p:spTgt>
                                        </p:tgtEl>
                                        <p:attrNameLst>
                                          <p:attrName>style.visibility</p:attrName>
                                        </p:attrNameLst>
                                      </p:cBhvr>
                                      <p:to>
                                        <p:strVal val="visible"/>
                                      </p:to>
                                    </p:set>
                                    <p:animEffect transition="in" filter="fade">
                                      <p:cBhvr>
                                        <p:cTn id="70" dur="750"/>
                                        <p:tgtEl>
                                          <p:spTgt spid="3">
                                            <p:txEl>
                                              <p:pRg st="2" end="2"/>
                                            </p:txEl>
                                          </p:spTgt>
                                        </p:tgtEl>
                                      </p:cBhvr>
                                    </p:animEffect>
                                    <p:anim calcmode="lin" valueType="num">
                                      <p:cBhvr>
                                        <p:cTn id="71"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72"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8" grpId="0"/>
      <p:bldP spid="41" grpId="0"/>
      <p:bldP spid="3" grpId="0" build="p"/>
      <p:bldP spid="4" grpId="0" build="p"/>
      <p:bldP spid="5" grpId="0" build="p"/>
      <p:bldP spid="6" grpId="0" build="p"/>
    </p:bldLst>
  </p:timing>
</p:sld>
</file>

<file path=ppt/tags/tag1.xml><?xml version="1.0" encoding="utf-8"?>
<p:tagLst xmlns:p="http://schemas.openxmlformats.org/presentationml/2006/main">
  <p:tag name="FILL" val="a1"/>
</p:tagLst>
</file>

<file path=ppt/tags/tag2.xml><?xml version="1.0" encoding="utf-8"?>
<p:tagLst xmlns:p="http://schemas.openxmlformats.org/presentationml/2006/main">
  <p:tag name="TABLE_ENDDRAG_ORIGIN_RECT" val="593*257"/>
  <p:tag name="TABLE_ENDDRAG_RECT" val="63*103*593*258"/>
</p:tagLst>
</file>

<file path=ppt/theme/theme1.xml><?xml version="1.0" encoding="utf-8"?>
<a:theme xmlns:a="http://schemas.openxmlformats.org/drawingml/2006/main" name="Study Guide to Middle School Students by Slidesgo">
  <a:themeElements>
    <a:clrScheme name="Simple Light">
      <a:dk1>
        <a:srgbClr val="646B96"/>
      </a:dk1>
      <a:lt1>
        <a:srgbClr val="FAFAFA"/>
      </a:lt1>
      <a:dk2>
        <a:srgbClr val="D5D9EE"/>
      </a:dk2>
      <a:lt2>
        <a:srgbClr val="FBDC77"/>
      </a:lt2>
      <a:accent1>
        <a:srgbClr val="F172AC"/>
      </a:accent1>
      <a:accent2>
        <a:srgbClr val="FBBEE6"/>
      </a:accent2>
      <a:accent3>
        <a:srgbClr val="DADADA"/>
      </a:accent3>
      <a:accent4>
        <a:srgbClr val="F3F3F3"/>
      </a:accent4>
      <a:accent5>
        <a:srgbClr val="FFFFFF"/>
      </a:accent5>
      <a:accent6>
        <a:srgbClr val="FFFFFF"/>
      </a:accent6>
      <a:hlink>
        <a:srgbClr val="434D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7911</Words>
  <Application>WPS Presentation</Application>
  <PresentationFormat>On-screen Show (16:9)</PresentationFormat>
  <Paragraphs>635</Paragraphs>
  <Slides>19</Slides>
  <Notes>15</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19</vt:i4>
      </vt:variant>
    </vt:vector>
  </HeadingPairs>
  <TitlesOfParts>
    <vt:vector size="34" baseType="lpstr">
      <vt:lpstr>Arial</vt:lpstr>
      <vt:lpstr>SimSun</vt:lpstr>
      <vt:lpstr>Wingdings</vt:lpstr>
      <vt:lpstr>Arial</vt:lpstr>
      <vt:lpstr>Varela Round</vt:lpstr>
      <vt:lpstr>DM Sans</vt:lpstr>
      <vt:lpstr>Segoe Print</vt:lpstr>
      <vt:lpstr>Nunito Light</vt:lpstr>
      <vt:lpstr>Bebas Neue</vt:lpstr>
      <vt:lpstr>Times New Roman</vt:lpstr>
      <vt:lpstr>Anaheim</vt:lpstr>
      <vt:lpstr>Microsoft YaHei</vt:lpstr>
      <vt:lpstr>Arial Unicode MS</vt:lpstr>
      <vt:lpstr>MV Boli</vt:lpstr>
      <vt:lpstr>Study Guide to Middle School Students by Slidesgo</vt:lpstr>
      <vt:lpstr>BIỆN PHÁP XÂY DỰNG NỀ NẾP HỌC TẬP VÀ  SINH HOẠT CHO HỌC SINH LỚP 2C. </vt:lpstr>
      <vt:lpstr>PowerPoint 演示文稿</vt:lpstr>
      <vt:lpstr>I. Lí do chọn đề tài</vt:lpstr>
      <vt:lpstr>PowerPoint 演示文稿</vt:lpstr>
      <vt:lpstr>PowerPoint 演示文稿</vt:lpstr>
      <vt:lpstr>PowerPoint 演示文稿</vt:lpstr>
      <vt:lpstr>02</vt:lpstr>
      <vt:lpstr>II. Nội dung giải pháp </vt:lpstr>
      <vt:lpstr>II. Nội dung giải pháp </vt:lpstr>
      <vt:lpstr>II. Nội dung giải pháp </vt:lpstr>
      <vt:lpstr>II. Nội dung giải pháp </vt:lpstr>
      <vt:lpstr>II. Nội dung giải pháp  </vt:lpstr>
      <vt:lpstr>II. Nội dung giải pháp </vt:lpstr>
      <vt:lpstr>PowerPoint 演示文稿</vt:lpstr>
      <vt:lpstr>PowerPoint 演示文稿</vt:lpstr>
      <vt:lpstr>III. Kết quả thực hiện giải pháp </vt:lpstr>
      <vt:lpstr>PowerPoint 演示文稿</vt:lpstr>
      <vt:lpstr>PowerPoint 演示文稿</vt:lpstr>
      <vt:lpstr>CẢM ƠN</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
  <dc:description>9Slide.vn</dc:description>
  <dc:subject>9Slide.vn</dc:subject>
  <cp:category>9Slide.vn</cp:category>
  <cp:lastModifiedBy>Trân Đỗ Bảo</cp:lastModifiedBy>
  <cp:revision>39</cp:revision>
  <dcterms:created xsi:type="dcterms:W3CDTF">2024-11-10T03:26:00Z</dcterms:created>
  <dcterms:modified xsi:type="dcterms:W3CDTF">2024-11-12T16:12:32Z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B8C6F7D84D7542049D95E307203EFD29_12</vt:lpwstr>
  </property>
  <property fmtid="{D5CDD505-2E9C-101B-9397-08002B2CF9AE}" pid="3" name="KSOProductBuildVer">
    <vt:lpwstr>1033-12.2.0.18607</vt:lpwstr>
  </property>
</Properties>
</file>