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58" r:id="rId3"/>
    <p:sldId id="261" r:id="rId4"/>
    <p:sldId id="263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5D42D-9BAE-4837-B34A-A8B567049B58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20514-6BAD-41E6-8854-B9D88F03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1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gacae539fd4_4_6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6" name="Google Shape;846;gacae539fd4_4_6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1630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4" name="Google Shape;1974;gacae539fd4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5" name="Google Shape;1975;gacae539fd4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9466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Google Shape;1017;ga24d75da4c_1_7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8" name="Google Shape;1018;ga24d75da4c_1_7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a24d75da4c_1_9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a24d75da4c_1_9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4" name="Google Shape;1974;gacae539fd4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5" name="Google Shape;1975;gacae539fd4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acae539fd4_4_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acae539fd4_4_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1684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0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86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20000" y="643572"/>
            <a:ext cx="7704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996225" y="1983133"/>
            <a:ext cx="3213900" cy="37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2940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1388100" y="1516600"/>
            <a:ext cx="6367800" cy="38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9121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6">
  <p:cSld name="Title and text 6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title"/>
          </p:nvPr>
        </p:nvSpPr>
        <p:spPr>
          <a:xfrm>
            <a:off x="996225" y="1939733"/>
            <a:ext cx="2189400" cy="15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5"/>
          <p:cNvSpPr txBox="1">
            <a:spLocks noGrp="1"/>
          </p:cNvSpPr>
          <p:nvPr>
            <p:ph type="subTitle" idx="1"/>
          </p:nvPr>
        </p:nvSpPr>
        <p:spPr>
          <a:xfrm>
            <a:off x="996225" y="3537067"/>
            <a:ext cx="2488200" cy="1381200"/>
          </a:xfrm>
          <a:prstGeom prst="rect">
            <a:avLst/>
          </a:prstGeom>
        </p:spPr>
        <p:txBody>
          <a:bodyPr spcFirstLastPara="1" wrap="square" lIns="9000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9512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Title and text 5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title"/>
          </p:nvPr>
        </p:nvSpPr>
        <p:spPr>
          <a:xfrm>
            <a:off x="1277675" y="593367"/>
            <a:ext cx="6588600" cy="15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ubTitle" idx="1"/>
          </p:nvPr>
        </p:nvSpPr>
        <p:spPr>
          <a:xfrm>
            <a:off x="996225" y="2500267"/>
            <a:ext cx="4299600" cy="12472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subTitle" idx="2"/>
          </p:nvPr>
        </p:nvSpPr>
        <p:spPr>
          <a:xfrm>
            <a:off x="996225" y="3775800"/>
            <a:ext cx="4200900" cy="9104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7755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720100" y="593367"/>
            <a:ext cx="7704000" cy="15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ubTitle" idx="1"/>
          </p:nvPr>
        </p:nvSpPr>
        <p:spPr>
          <a:xfrm>
            <a:off x="996225" y="2837167"/>
            <a:ext cx="4164000" cy="9104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ubTitle" idx="2"/>
          </p:nvPr>
        </p:nvSpPr>
        <p:spPr>
          <a:xfrm>
            <a:off x="996225" y="3775800"/>
            <a:ext cx="3404700" cy="9104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6797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301400" y="4268351"/>
            <a:ext cx="37137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4301400" y="1724451"/>
            <a:ext cx="3713700" cy="25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554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1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1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1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6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8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1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4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4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DADEC-9F79-47F2-BB72-E29C99BDA40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369C-BBC7-493A-8396-957C689E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7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49"/>
          <p:cNvSpPr txBox="1">
            <a:spLocks noGrp="1"/>
          </p:cNvSpPr>
          <p:nvPr>
            <p:ph type="title"/>
          </p:nvPr>
        </p:nvSpPr>
        <p:spPr>
          <a:xfrm>
            <a:off x="1388100" y="1020867"/>
            <a:ext cx="6367800" cy="4320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600" b="0" dirty="0">
                <a:solidFill>
                  <a:schemeClr val="tx1"/>
                </a:solidFill>
              </a:rPr>
              <a:t/>
            </a:r>
            <a:br>
              <a:rPr lang="en-US" sz="3600" b="0" dirty="0">
                <a:solidFill>
                  <a:schemeClr val="tx1"/>
                </a:solidFill>
              </a:rPr>
            </a:br>
            <a:r>
              <a:rPr lang="en-US" sz="3600" b="0" dirty="0">
                <a:solidFill>
                  <a:schemeClr val="tx1"/>
                </a:solidFill>
              </a:rPr>
              <a:t/>
            </a:r>
            <a:br>
              <a:rPr lang="en-US" sz="3600" b="0" dirty="0">
                <a:solidFill>
                  <a:schemeClr val="tx1"/>
                </a:solidFill>
              </a:rPr>
            </a:br>
            <a:r>
              <a:rPr lang="en-US" sz="3600" b="0" dirty="0" err="1">
                <a:solidFill>
                  <a:schemeClr val="tx1"/>
                </a:solidFill>
              </a:rPr>
              <a:t>Tiết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smtClean="0">
                <a:solidFill>
                  <a:schemeClr val="tx1"/>
                </a:solidFill>
              </a:rPr>
              <a:t>15</a:t>
            </a:r>
            <a:r>
              <a:rPr lang="en-US" sz="3600" b="0" dirty="0">
                <a:solidFill>
                  <a:schemeClr val="tx1"/>
                </a:solidFill>
              </a:rPr>
              <a:t/>
            </a:r>
            <a:br>
              <a:rPr lang="en-US" sz="3600" b="0" dirty="0">
                <a:solidFill>
                  <a:schemeClr val="tx1"/>
                </a:solidFill>
              </a:rPr>
            </a:br>
            <a:r>
              <a:rPr lang="en-US" sz="3600" b="0" dirty="0" smtClean="0">
                <a:solidFill>
                  <a:schemeClr val="tx1"/>
                </a:solidFill>
              </a:rPr>
              <a:t/>
            </a:r>
            <a:br>
              <a:rPr lang="en-US" sz="3600" b="0" dirty="0" smtClean="0">
                <a:solidFill>
                  <a:schemeClr val="tx1"/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>
                <a:solidFill>
                  <a:srgbClr val="FF0000"/>
                </a:solidFill>
              </a:rPr>
              <a:t>THƯỜNG THỨC ÂM NHẠC</a:t>
            </a:r>
            <a:r>
              <a:rPr lang="en-US" sz="3600" b="0" dirty="0" smtClean="0">
                <a:solidFill>
                  <a:srgbClr val="FF0000"/>
                </a:solidFill>
              </a:rPr>
              <a:t>: </a:t>
            </a:r>
            <a:r>
              <a:rPr lang="en-US" sz="3600" b="0" dirty="0" err="1">
                <a:solidFill>
                  <a:srgbClr val="FF0000"/>
                </a:solidFill>
              </a:rPr>
              <a:t>Nhạc</a:t>
            </a:r>
            <a:r>
              <a:rPr lang="en-US" sz="3600" b="0" dirty="0">
                <a:solidFill>
                  <a:srgbClr val="FF0000"/>
                </a:solidFill>
              </a:rPr>
              <a:t> </a:t>
            </a:r>
            <a:r>
              <a:rPr lang="en-US" sz="3600" b="0" dirty="0" err="1">
                <a:solidFill>
                  <a:srgbClr val="FF0000"/>
                </a:solidFill>
              </a:rPr>
              <a:t>sĩ</a:t>
            </a:r>
            <a:r>
              <a:rPr lang="en-US" sz="3600" b="0" dirty="0">
                <a:solidFill>
                  <a:srgbClr val="FF0000"/>
                </a:solidFill>
              </a:rPr>
              <a:t> </a:t>
            </a:r>
            <a:r>
              <a:rPr lang="en-US" sz="3600" b="0" dirty="0" err="1">
                <a:solidFill>
                  <a:srgbClr val="FF0000"/>
                </a:solidFill>
              </a:rPr>
              <a:t>Văn</a:t>
            </a:r>
            <a:r>
              <a:rPr lang="en-US" sz="3600" b="0" dirty="0">
                <a:solidFill>
                  <a:srgbClr val="FF0000"/>
                </a:solidFill>
              </a:rPr>
              <a:t> </a:t>
            </a:r>
            <a:r>
              <a:rPr lang="en-US" sz="3600" b="0" dirty="0" err="1">
                <a:solidFill>
                  <a:srgbClr val="FF0000"/>
                </a:solidFill>
              </a:rPr>
              <a:t>Ký</a:t>
            </a:r>
            <a:r>
              <a:rPr lang="en-US" sz="3600" b="0" dirty="0">
                <a:solidFill>
                  <a:srgbClr val="FF0000"/>
                </a:solidFill>
              </a:rPr>
              <a:t> </a:t>
            </a:r>
            <a:r>
              <a:rPr lang="en-US" sz="3600" b="0" dirty="0" err="1">
                <a:solidFill>
                  <a:srgbClr val="FF0000"/>
                </a:solidFill>
              </a:rPr>
              <a:t>và</a:t>
            </a:r>
            <a:r>
              <a:rPr lang="en-US" sz="3600" b="0" dirty="0">
                <a:solidFill>
                  <a:srgbClr val="FF0000"/>
                </a:solidFill>
              </a:rPr>
              <a:t> </a:t>
            </a:r>
            <a:r>
              <a:rPr lang="en-US" sz="3600" b="0" dirty="0" err="1">
                <a:solidFill>
                  <a:srgbClr val="FF0000"/>
                </a:solidFill>
              </a:rPr>
              <a:t>tác</a:t>
            </a:r>
            <a:r>
              <a:rPr lang="en-US" sz="3600" b="0" dirty="0">
                <a:solidFill>
                  <a:srgbClr val="FF0000"/>
                </a:solidFill>
              </a:rPr>
              <a:t> </a:t>
            </a:r>
            <a:r>
              <a:rPr lang="en-US" sz="3600" b="0" dirty="0" err="1">
                <a:solidFill>
                  <a:srgbClr val="FF0000"/>
                </a:solidFill>
              </a:rPr>
              <a:t>phẩm</a:t>
            </a:r>
            <a:r>
              <a:rPr lang="en-US" sz="3600" b="0" dirty="0">
                <a:solidFill>
                  <a:srgbClr val="FF0000"/>
                </a:solidFill>
              </a:rPr>
              <a:t> </a:t>
            </a:r>
            <a:r>
              <a:rPr lang="en-US" sz="3600" b="0" dirty="0" err="1">
                <a:solidFill>
                  <a:srgbClr val="FF0000"/>
                </a:solidFill>
              </a:rPr>
              <a:t>Bài</a:t>
            </a:r>
            <a:r>
              <a:rPr lang="en-US" sz="3600" b="0" dirty="0">
                <a:solidFill>
                  <a:srgbClr val="FF0000"/>
                </a:solidFill>
              </a:rPr>
              <a:t> ca </a:t>
            </a:r>
            <a:r>
              <a:rPr lang="en-US" sz="3600" b="0" dirty="0" err="1">
                <a:solidFill>
                  <a:srgbClr val="FF0000"/>
                </a:solidFill>
              </a:rPr>
              <a:t>hy</a:t>
            </a:r>
            <a:r>
              <a:rPr lang="en-US" sz="3600" b="0" dirty="0">
                <a:solidFill>
                  <a:srgbClr val="FF0000"/>
                </a:solidFill>
              </a:rPr>
              <a:t> </a:t>
            </a:r>
            <a:r>
              <a:rPr lang="en-US" sz="3600" b="0" dirty="0" err="1">
                <a:solidFill>
                  <a:srgbClr val="FF0000"/>
                </a:solidFill>
              </a:rPr>
              <a:t>vọng</a:t>
            </a:r>
            <a:r>
              <a:rPr lang="en-US" sz="3600" b="0" dirty="0">
                <a:solidFill>
                  <a:srgbClr val="FF0000"/>
                </a:solidFill>
              </a:rPr>
              <a:t/>
            </a:r>
            <a:br>
              <a:rPr lang="en-US" sz="3600" b="0" dirty="0">
                <a:solidFill>
                  <a:srgbClr val="FF0000"/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GB" sz="3600" dirty="0" smtClean="0">
                <a:solidFill>
                  <a:srgbClr val="FF0000"/>
                </a:solidFill>
              </a:rPr>
              <a:t>NHẠC </a:t>
            </a:r>
            <a:r>
              <a:rPr lang="en-GB" sz="3600" dirty="0">
                <a:solidFill>
                  <a:srgbClr val="FF0000"/>
                </a:solidFill>
              </a:rPr>
              <a:t>CỤ </a:t>
            </a:r>
            <a:r>
              <a:rPr lang="en-GB" sz="3600" dirty="0" smtClean="0">
                <a:solidFill>
                  <a:srgbClr val="FF0000"/>
                </a:solidFill>
              </a:rPr>
              <a:t>: KÈN </a:t>
            </a:r>
            <a:r>
              <a:rPr lang="en-GB" sz="3600" dirty="0">
                <a:solidFill>
                  <a:srgbClr val="FF0000"/>
                </a:solidFill>
              </a:rPr>
              <a:t>PHÍM</a:t>
            </a:r>
            <a:r>
              <a:rPr lang="en-US" sz="3600" b="0" dirty="0">
                <a:solidFill>
                  <a:schemeClr val="tx1"/>
                </a:solidFill>
              </a:rPr>
              <a:t/>
            </a:r>
            <a:br>
              <a:rPr lang="en-US" sz="3600" b="0" dirty="0">
                <a:solidFill>
                  <a:schemeClr val="tx1"/>
                </a:solidFill>
              </a:rPr>
            </a:br>
            <a:r>
              <a:rPr lang="en-US" sz="3600" b="0" dirty="0">
                <a:solidFill>
                  <a:schemeClr val="tx1"/>
                </a:solidFill>
              </a:rPr>
              <a:t/>
            </a:r>
            <a:br>
              <a:rPr lang="en-US" sz="3600" b="0" dirty="0">
                <a:solidFill>
                  <a:schemeClr val="tx1"/>
                </a:solidFill>
              </a:rPr>
            </a:br>
            <a:r>
              <a:rPr lang="en-US" sz="3600" b="0" dirty="0">
                <a:solidFill>
                  <a:schemeClr val="tx1"/>
                </a:solidFill>
              </a:rPr>
              <a:t/>
            </a:r>
            <a:br>
              <a:rPr lang="en-US" sz="3600" b="0" dirty="0">
                <a:solidFill>
                  <a:schemeClr val="tx1"/>
                </a:solidFill>
              </a:rPr>
            </a:br>
            <a:endParaRPr sz="3600" b="0" dirty="0">
              <a:solidFill>
                <a:schemeClr val="tx1"/>
              </a:solidFill>
            </a:endParaRPr>
          </a:p>
        </p:txBody>
      </p:sp>
      <p:grpSp>
        <p:nvGrpSpPr>
          <p:cNvPr id="849" name="Google Shape;849;p49"/>
          <p:cNvGrpSpPr/>
          <p:nvPr/>
        </p:nvGrpSpPr>
        <p:grpSpPr>
          <a:xfrm rot="-6123802">
            <a:off x="1360897" y="925052"/>
            <a:ext cx="1053251" cy="1196196"/>
            <a:chOff x="1835200" y="3337050"/>
            <a:chExt cx="279350" cy="312825"/>
          </a:xfrm>
        </p:grpSpPr>
        <p:sp>
          <p:nvSpPr>
            <p:cNvPr id="850" name="Google Shape;850;p49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9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52" name="Google Shape;852;p49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3" name="Google Shape;853;p49"/>
          <p:cNvGrpSpPr/>
          <p:nvPr/>
        </p:nvGrpSpPr>
        <p:grpSpPr>
          <a:xfrm rot="2964127">
            <a:off x="6869227" y="4181431"/>
            <a:ext cx="885373" cy="1196197"/>
            <a:chOff x="1835200" y="3337050"/>
            <a:chExt cx="279350" cy="312825"/>
          </a:xfrm>
        </p:grpSpPr>
        <p:sp>
          <p:nvSpPr>
            <p:cNvPr id="854" name="Google Shape;854;p49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9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56" name="Google Shape;856;p49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7" name="Google Shape;857;p49"/>
          <p:cNvGrpSpPr/>
          <p:nvPr/>
        </p:nvGrpSpPr>
        <p:grpSpPr>
          <a:xfrm rot="5202478" flipH="1">
            <a:off x="725641" y="4332077"/>
            <a:ext cx="1193620" cy="1524038"/>
            <a:chOff x="1474325" y="858525"/>
            <a:chExt cx="808300" cy="1469525"/>
          </a:xfrm>
        </p:grpSpPr>
        <p:sp>
          <p:nvSpPr>
            <p:cNvPr id="858" name="Google Shape;858;p49"/>
            <p:cNvSpPr/>
            <p:nvPr/>
          </p:nvSpPr>
          <p:spPr>
            <a:xfrm flipH="1">
              <a:off x="1835475" y="881650"/>
              <a:ext cx="292975" cy="224175"/>
            </a:xfrm>
            <a:custGeom>
              <a:avLst/>
              <a:gdLst/>
              <a:ahLst/>
              <a:cxnLst/>
              <a:rect l="l" t="t" r="r" b="b"/>
              <a:pathLst>
                <a:path w="11719" h="8967" extrusionOk="0">
                  <a:moveTo>
                    <a:pt x="7758" y="8967"/>
                  </a:moveTo>
                  <a:cubicBezTo>
                    <a:pt x="7663" y="8825"/>
                    <a:pt x="7544" y="8682"/>
                    <a:pt x="7449" y="8540"/>
                  </a:cubicBezTo>
                  <a:cubicBezTo>
                    <a:pt x="6429" y="7354"/>
                    <a:pt x="5124" y="6452"/>
                    <a:pt x="3654" y="5931"/>
                  </a:cubicBezTo>
                  <a:cubicBezTo>
                    <a:pt x="3037" y="5693"/>
                    <a:pt x="2373" y="5646"/>
                    <a:pt x="1756" y="5812"/>
                  </a:cubicBezTo>
                  <a:lnTo>
                    <a:pt x="1424" y="5670"/>
                  </a:lnTo>
                  <a:cubicBezTo>
                    <a:pt x="1116" y="5504"/>
                    <a:pt x="855" y="5219"/>
                    <a:pt x="736" y="4887"/>
                  </a:cubicBezTo>
                  <a:cubicBezTo>
                    <a:pt x="475" y="4365"/>
                    <a:pt x="285" y="3796"/>
                    <a:pt x="143" y="3226"/>
                  </a:cubicBezTo>
                  <a:cubicBezTo>
                    <a:pt x="25" y="2823"/>
                    <a:pt x="1" y="2420"/>
                    <a:pt x="25" y="1993"/>
                  </a:cubicBezTo>
                  <a:cubicBezTo>
                    <a:pt x="96" y="1163"/>
                    <a:pt x="641" y="475"/>
                    <a:pt x="1448" y="238"/>
                  </a:cubicBezTo>
                  <a:cubicBezTo>
                    <a:pt x="1780" y="143"/>
                    <a:pt x="2136" y="72"/>
                    <a:pt x="2491" y="0"/>
                  </a:cubicBezTo>
                  <a:cubicBezTo>
                    <a:pt x="2563" y="0"/>
                    <a:pt x="2634" y="0"/>
                    <a:pt x="2729" y="0"/>
                  </a:cubicBezTo>
                  <a:cubicBezTo>
                    <a:pt x="3559" y="214"/>
                    <a:pt x="4342" y="522"/>
                    <a:pt x="4745" y="1400"/>
                  </a:cubicBezTo>
                  <a:cubicBezTo>
                    <a:pt x="5077" y="2159"/>
                    <a:pt x="5314" y="2965"/>
                    <a:pt x="5433" y="3796"/>
                  </a:cubicBezTo>
                  <a:cubicBezTo>
                    <a:pt x="5480" y="4080"/>
                    <a:pt x="5457" y="4365"/>
                    <a:pt x="5362" y="4626"/>
                  </a:cubicBezTo>
                  <a:cubicBezTo>
                    <a:pt x="5314" y="4839"/>
                    <a:pt x="5267" y="5053"/>
                    <a:pt x="5291" y="5243"/>
                  </a:cubicBezTo>
                  <a:cubicBezTo>
                    <a:pt x="5291" y="5409"/>
                    <a:pt x="5338" y="5551"/>
                    <a:pt x="5409" y="5670"/>
                  </a:cubicBezTo>
                  <a:cubicBezTo>
                    <a:pt x="5480" y="5836"/>
                    <a:pt x="5670" y="5931"/>
                    <a:pt x="5836" y="5883"/>
                  </a:cubicBezTo>
                  <a:cubicBezTo>
                    <a:pt x="6050" y="5883"/>
                    <a:pt x="6216" y="5765"/>
                    <a:pt x="6263" y="5575"/>
                  </a:cubicBezTo>
                  <a:cubicBezTo>
                    <a:pt x="6334" y="5361"/>
                    <a:pt x="6382" y="5124"/>
                    <a:pt x="6405" y="4887"/>
                  </a:cubicBezTo>
                  <a:cubicBezTo>
                    <a:pt x="6405" y="4626"/>
                    <a:pt x="6548" y="4389"/>
                    <a:pt x="6761" y="4223"/>
                  </a:cubicBezTo>
                  <a:cubicBezTo>
                    <a:pt x="6832" y="4152"/>
                    <a:pt x="6927" y="4104"/>
                    <a:pt x="6998" y="4057"/>
                  </a:cubicBezTo>
                  <a:cubicBezTo>
                    <a:pt x="8208" y="3392"/>
                    <a:pt x="9442" y="3321"/>
                    <a:pt x="10675" y="3985"/>
                  </a:cubicBezTo>
                  <a:cubicBezTo>
                    <a:pt x="11244" y="4294"/>
                    <a:pt x="11600" y="4839"/>
                    <a:pt x="11671" y="5456"/>
                  </a:cubicBezTo>
                  <a:cubicBezTo>
                    <a:pt x="11719" y="5812"/>
                    <a:pt x="11648" y="6192"/>
                    <a:pt x="11482" y="6500"/>
                  </a:cubicBezTo>
                  <a:cubicBezTo>
                    <a:pt x="11268" y="6856"/>
                    <a:pt x="10984" y="7188"/>
                    <a:pt x="10675" y="7449"/>
                  </a:cubicBezTo>
                  <a:cubicBezTo>
                    <a:pt x="10153" y="7899"/>
                    <a:pt x="9537" y="8279"/>
                    <a:pt x="8896" y="8540"/>
                  </a:cubicBezTo>
                  <a:cubicBezTo>
                    <a:pt x="8540" y="8730"/>
                    <a:pt x="8161" y="8896"/>
                    <a:pt x="7758" y="8967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9"/>
            <p:cNvSpPr/>
            <p:nvPr/>
          </p:nvSpPr>
          <p:spPr>
            <a:xfrm flipH="1">
              <a:off x="1975425" y="1054800"/>
              <a:ext cx="218850" cy="182675"/>
            </a:xfrm>
            <a:custGeom>
              <a:avLst/>
              <a:gdLst/>
              <a:ahLst/>
              <a:cxnLst/>
              <a:rect l="l" t="t" r="r" b="b"/>
              <a:pathLst>
                <a:path w="8754" h="7307" extrusionOk="0">
                  <a:moveTo>
                    <a:pt x="4223" y="1"/>
                  </a:moveTo>
                  <a:cubicBezTo>
                    <a:pt x="4626" y="1045"/>
                    <a:pt x="5457" y="1709"/>
                    <a:pt x="6263" y="2397"/>
                  </a:cubicBezTo>
                  <a:cubicBezTo>
                    <a:pt x="6548" y="2658"/>
                    <a:pt x="6856" y="2871"/>
                    <a:pt x="7141" y="3108"/>
                  </a:cubicBezTo>
                  <a:cubicBezTo>
                    <a:pt x="7520" y="3417"/>
                    <a:pt x="7947" y="3678"/>
                    <a:pt x="8422" y="3844"/>
                  </a:cubicBezTo>
                  <a:cubicBezTo>
                    <a:pt x="8493" y="3867"/>
                    <a:pt x="8564" y="3915"/>
                    <a:pt x="8611" y="3962"/>
                  </a:cubicBezTo>
                  <a:cubicBezTo>
                    <a:pt x="8754" y="4484"/>
                    <a:pt x="8683" y="5053"/>
                    <a:pt x="8398" y="5552"/>
                  </a:cubicBezTo>
                  <a:cubicBezTo>
                    <a:pt x="8279" y="5765"/>
                    <a:pt x="8161" y="5979"/>
                    <a:pt x="8018" y="6168"/>
                  </a:cubicBezTo>
                  <a:cubicBezTo>
                    <a:pt x="7473" y="6927"/>
                    <a:pt x="6714" y="7188"/>
                    <a:pt x="5836" y="7236"/>
                  </a:cubicBezTo>
                  <a:cubicBezTo>
                    <a:pt x="5480" y="7307"/>
                    <a:pt x="5148" y="7093"/>
                    <a:pt x="5030" y="6761"/>
                  </a:cubicBezTo>
                  <a:cubicBezTo>
                    <a:pt x="4579" y="5789"/>
                    <a:pt x="4389" y="4721"/>
                    <a:pt x="4508" y="3654"/>
                  </a:cubicBezTo>
                  <a:cubicBezTo>
                    <a:pt x="4531" y="3322"/>
                    <a:pt x="4650" y="2990"/>
                    <a:pt x="4816" y="2705"/>
                  </a:cubicBezTo>
                  <a:cubicBezTo>
                    <a:pt x="4911" y="2539"/>
                    <a:pt x="5006" y="2373"/>
                    <a:pt x="5077" y="2207"/>
                  </a:cubicBezTo>
                  <a:cubicBezTo>
                    <a:pt x="5124" y="1946"/>
                    <a:pt x="4982" y="1685"/>
                    <a:pt x="4745" y="1614"/>
                  </a:cubicBezTo>
                  <a:cubicBezTo>
                    <a:pt x="4555" y="1495"/>
                    <a:pt x="4318" y="1566"/>
                    <a:pt x="4199" y="1732"/>
                  </a:cubicBezTo>
                  <a:cubicBezTo>
                    <a:pt x="4057" y="1922"/>
                    <a:pt x="3938" y="2112"/>
                    <a:pt x="3844" y="2326"/>
                  </a:cubicBezTo>
                  <a:cubicBezTo>
                    <a:pt x="3535" y="3013"/>
                    <a:pt x="2895" y="3512"/>
                    <a:pt x="2159" y="3654"/>
                  </a:cubicBezTo>
                  <a:cubicBezTo>
                    <a:pt x="1732" y="3772"/>
                    <a:pt x="1258" y="3820"/>
                    <a:pt x="807" y="3772"/>
                  </a:cubicBezTo>
                  <a:cubicBezTo>
                    <a:pt x="665" y="3749"/>
                    <a:pt x="546" y="3725"/>
                    <a:pt x="428" y="3701"/>
                  </a:cubicBezTo>
                  <a:cubicBezTo>
                    <a:pt x="262" y="3654"/>
                    <a:pt x="143" y="3559"/>
                    <a:pt x="96" y="3393"/>
                  </a:cubicBezTo>
                  <a:cubicBezTo>
                    <a:pt x="1" y="3132"/>
                    <a:pt x="1" y="2847"/>
                    <a:pt x="72" y="2563"/>
                  </a:cubicBezTo>
                  <a:cubicBezTo>
                    <a:pt x="214" y="1946"/>
                    <a:pt x="641" y="1424"/>
                    <a:pt x="1211" y="1163"/>
                  </a:cubicBezTo>
                  <a:cubicBezTo>
                    <a:pt x="1685" y="950"/>
                    <a:pt x="2159" y="784"/>
                    <a:pt x="2658" y="618"/>
                  </a:cubicBezTo>
                  <a:cubicBezTo>
                    <a:pt x="2942" y="523"/>
                    <a:pt x="3251" y="475"/>
                    <a:pt x="3535" y="380"/>
                  </a:cubicBezTo>
                  <a:cubicBezTo>
                    <a:pt x="3796" y="333"/>
                    <a:pt x="4033" y="214"/>
                    <a:pt x="4223" y="1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9"/>
            <p:cNvSpPr/>
            <p:nvPr/>
          </p:nvSpPr>
          <p:spPr>
            <a:xfrm flipH="1">
              <a:off x="1952300" y="1043550"/>
              <a:ext cx="119225" cy="86600"/>
            </a:xfrm>
            <a:custGeom>
              <a:avLst/>
              <a:gdLst/>
              <a:ahLst/>
              <a:cxnLst/>
              <a:rect l="l" t="t" r="r" b="b"/>
              <a:pathLst>
                <a:path w="4769" h="3464" extrusionOk="0">
                  <a:moveTo>
                    <a:pt x="1" y="0"/>
                  </a:moveTo>
                  <a:cubicBezTo>
                    <a:pt x="428" y="24"/>
                    <a:pt x="855" y="119"/>
                    <a:pt x="1234" y="285"/>
                  </a:cubicBezTo>
                  <a:cubicBezTo>
                    <a:pt x="2421" y="759"/>
                    <a:pt x="3464" y="1518"/>
                    <a:pt x="4318" y="2491"/>
                  </a:cubicBezTo>
                  <a:cubicBezTo>
                    <a:pt x="4413" y="2609"/>
                    <a:pt x="4508" y="2752"/>
                    <a:pt x="4603" y="2894"/>
                  </a:cubicBezTo>
                  <a:cubicBezTo>
                    <a:pt x="4769" y="3108"/>
                    <a:pt x="4627" y="3416"/>
                    <a:pt x="4342" y="3440"/>
                  </a:cubicBezTo>
                  <a:cubicBezTo>
                    <a:pt x="4128" y="3463"/>
                    <a:pt x="3891" y="3416"/>
                    <a:pt x="3678" y="3321"/>
                  </a:cubicBezTo>
                  <a:cubicBezTo>
                    <a:pt x="3346" y="3131"/>
                    <a:pt x="2990" y="2918"/>
                    <a:pt x="2681" y="2681"/>
                  </a:cubicBezTo>
                  <a:cubicBezTo>
                    <a:pt x="2041" y="2182"/>
                    <a:pt x="1424" y="1661"/>
                    <a:pt x="808" y="1115"/>
                  </a:cubicBezTo>
                  <a:cubicBezTo>
                    <a:pt x="475" y="783"/>
                    <a:pt x="191" y="427"/>
                    <a:pt x="1" y="0"/>
                  </a:cubicBezTo>
                  <a:close/>
                </a:path>
              </a:pathLst>
            </a:custGeom>
            <a:solidFill>
              <a:srgbClr val="FF83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61" name="Google Shape;861;p49"/>
            <p:cNvGrpSpPr/>
            <p:nvPr/>
          </p:nvGrpSpPr>
          <p:grpSpPr>
            <a:xfrm>
              <a:off x="1474325" y="858525"/>
              <a:ext cx="808300" cy="1469525"/>
              <a:chOff x="1474325" y="858525"/>
              <a:chExt cx="808300" cy="1469525"/>
            </a:xfrm>
          </p:grpSpPr>
          <p:sp>
            <p:nvSpPr>
              <p:cNvPr id="862" name="Google Shape;862;p49"/>
              <p:cNvSpPr/>
              <p:nvPr/>
            </p:nvSpPr>
            <p:spPr>
              <a:xfrm flipH="1">
                <a:off x="1809975" y="858525"/>
                <a:ext cx="472650" cy="402675"/>
              </a:xfrm>
              <a:custGeom>
                <a:avLst/>
                <a:gdLst/>
                <a:ahLst/>
                <a:cxnLst/>
                <a:rect l="l" t="t" r="r" b="b"/>
                <a:pathLst>
                  <a:path w="18906" h="16107" extrusionOk="0">
                    <a:moveTo>
                      <a:pt x="4911" y="5812"/>
                    </a:moveTo>
                    <a:cubicBezTo>
                      <a:pt x="4816" y="5670"/>
                      <a:pt x="4768" y="5575"/>
                      <a:pt x="4697" y="5503"/>
                    </a:cubicBezTo>
                    <a:cubicBezTo>
                      <a:pt x="4009" y="4602"/>
                      <a:pt x="3487" y="3582"/>
                      <a:pt x="3108" y="2515"/>
                    </a:cubicBezTo>
                    <a:cubicBezTo>
                      <a:pt x="3013" y="2230"/>
                      <a:pt x="2918" y="1945"/>
                      <a:pt x="2847" y="1637"/>
                    </a:cubicBezTo>
                    <a:cubicBezTo>
                      <a:pt x="2799" y="1471"/>
                      <a:pt x="2728" y="1329"/>
                      <a:pt x="2633" y="1186"/>
                    </a:cubicBezTo>
                    <a:cubicBezTo>
                      <a:pt x="2491" y="1068"/>
                      <a:pt x="2539" y="830"/>
                      <a:pt x="2705" y="759"/>
                    </a:cubicBezTo>
                    <a:cubicBezTo>
                      <a:pt x="2847" y="641"/>
                      <a:pt x="3060" y="664"/>
                      <a:pt x="3155" y="830"/>
                    </a:cubicBezTo>
                    <a:cubicBezTo>
                      <a:pt x="3226" y="925"/>
                      <a:pt x="3298" y="1044"/>
                      <a:pt x="3345" y="1163"/>
                    </a:cubicBezTo>
                    <a:cubicBezTo>
                      <a:pt x="3772" y="2064"/>
                      <a:pt x="4199" y="2942"/>
                      <a:pt x="4626" y="3843"/>
                    </a:cubicBezTo>
                    <a:cubicBezTo>
                      <a:pt x="4863" y="4317"/>
                      <a:pt x="5148" y="4768"/>
                      <a:pt x="5527" y="5148"/>
                    </a:cubicBezTo>
                    <a:cubicBezTo>
                      <a:pt x="5575" y="5195"/>
                      <a:pt x="5622" y="5243"/>
                      <a:pt x="5741" y="5337"/>
                    </a:cubicBezTo>
                    <a:cubicBezTo>
                      <a:pt x="5622" y="4958"/>
                      <a:pt x="5551" y="4650"/>
                      <a:pt x="5456" y="4341"/>
                    </a:cubicBezTo>
                    <a:cubicBezTo>
                      <a:pt x="5290" y="3772"/>
                      <a:pt x="5266" y="3155"/>
                      <a:pt x="5385" y="2562"/>
                    </a:cubicBezTo>
                    <a:cubicBezTo>
                      <a:pt x="5551" y="1590"/>
                      <a:pt x="6192" y="783"/>
                      <a:pt x="7093" y="427"/>
                    </a:cubicBezTo>
                    <a:cubicBezTo>
                      <a:pt x="7591" y="214"/>
                      <a:pt x="8113" y="71"/>
                      <a:pt x="8635" y="48"/>
                    </a:cubicBezTo>
                    <a:cubicBezTo>
                      <a:pt x="9014" y="0"/>
                      <a:pt x="9394" y="71"/>
                      <a:pt x="9750" y="214"/>
                    </a:cubicBezTo>
                    <a:cubicBezTo>
                      <a:pt x="10082" y="356"/>
                      <a:pt x="10390" y="522"/>
                      <a:pt x="10698" y="712"/>
                    </a:cubicBezTo>
                    <a:cubicBezTo>
                      <a:pt x="11054" y="949"/>
                      <a:pt x="11339" y="1257"/>
                      <a:pt x="11552" y="1613"/>
                    </a:cubicBezTo>
                    <a:cubicBezTo>
                      <a:pt x="11908" y="2254"/>
                      <a:pt x="12193" y="2942"/>
                      <a:pt x="12359" y="3677"/>
                    </a:cubicBezTo>
                    <a:cubicBezTo>
                      <a:pt x="12406" y="3843"/>
                      <a:pt x="12454" y="3985"/>
                      <a:pt x="12501" y="4199"/>
                    </a:cubicBezTo>
                    <a:lnTo>
                      <a:pt x="12833" y="4033"/>
                    </a:lnTo>
                    <a:cubicBezTo>
                      <a:pt x="13830" y="3582"/>
                      <a:pt x="14850" y="3321"/>
                      <a:pt x="15964" y="3558"/>
                    </a:cubicBezTo>
                    <a:cubicBezTo>
                      <a:pt x="16676" y="3724"/>
                      <a:pt x="17340" y="4033"/>
                      <a:pt x="17910" y="4460"/>
                    </a:cubicBezTo>
                    <a:cubicBezTo>
                      <a:pt x="18076" y="4626"/>
                      <a:pt x="18218" y="4816"/>
                      <a:pt x="18313" y="5005"/>
                    </a:cubicBezTo>
                    <a:cubicBezTo>
                      <a:pt x="18740" y="5598"/>
                      <a:pt x="18906" y="6357"/>
                      <a:pt x="18764" y="7069"/>
                    </a:cubicBezTo>
                    <a:cubicBezTo>
                      <a:pt x="18692" y="7472"/>
                      <a:pt x="18550" y="7876"/>
                      <a:pt x="18313" y="8208"/>
                    </a:cubicBezTo>
                    <a:cubicBezTo>
                      <a:pt x="17720" y="9038"/>
                      <a:pt x="16913" y="9678"/>
                      <a:pt x="16012" y="10082"/>
                    </a:cubicBezTo>
                    <a:cubicBezTo>
                      <a:pt x="15466" y="10343"/>
                      <a:pt x="14897" y="10556"/>
                      <a:pt x="14328" y="10770"/>
                    </a:cubicBezTo>
                    <a:cubicBezTo>
                      <a:pt x="14185" y="11386"/>
                      <a:pt x="14185" y="11386"/>
                      <a:pt x="13545" y="11600"/>
                    </a:cubicBezTo>
                    <a:cubicBezTo>
                      <a:pt x="13450" y="11623"/>
                      <a:pt x="13355" y="11671"/>
                      <a:pt x="13213" y="11718"/>
                    </a:cubicBezTo>
                    <a:lnTo>
                      <a:pt x="13213" y="12003"/>
                    </a:lnTo>
                    <a:cubicBezTo>
                      <a:pt x="13260" y="12738"/>
                      <a:pt x="13071" y="13450"/>
                      <a:pt x="12691" y="14067"/>
                    </a:cubicBezTo>
                    <a:cubicBezTo>
                      <a:pt x="12644" y="14162"/>
                      <a:pt x="12572" y="14256"/>
                      <a:pt x="12501" y="14351"/>
                    </a:cubicBezTo>
                    <a:cubicBezTo>
                      <a:pt x="11885" y="15419"/>
                      <a:pt x="10888" y="15917"/>
                      <a:pt x="9702" y="16083"/>
                    </a:cubicBezTo>
                    <a:cubicBezTo>
                      <a:pt x="9465" y="16107"/>
                      <a:pt x="9204" y="16107"/>
                      <a:pt x="8967" y="16059"/>
                    </a:cubicBezTo>
                    <a:cubicBezTo>
                      <a:pt x="8374" y="15988"/>
                      <a:pt x="7852" y="15585"/>
                      <a:pt x="7638" y="15039"/>
                    </a:cubicBezTo>
                    <a:cubicBezTo>
                      <a:pt x="7306" y="14304"/>
                      <a:pt x="7093" y="13521"/>
                      <a:pt x="7022" y="12738"/>
                    </a:cubicBezTo>
                    <a:cubicBezTo>
                      <a:pt x="7022" y="12525"/>
                      <a:pt x="6998" y="12311"/>
                      <a:pt x="6927" y="12098"/>
                    </a:cubicBezTo>
                    <a:cubicBezTo>
                      <a:pt x="6429" y="12335"/>
                      <a:pt x="5883" y="12501"/>
                      <a:pt x="5338" y="12572"/>
                    </a:cubicBezTo>
                    <a:cubicBezTo>
                      <a:pt x="4816" y="12667"/>
                      <a:pt x="4270" y="12643"/>
                      <a:pt x="3748" y="12501"/>
                    </a:cubicBezTo>
                    <a:cubicBezTo>
                      <a:pt x="3179" y="12406"/>
                      <a:pt x="2728" y="11932"/>
                      <a:pt x="2633" y="11363"/>
                    </a:cubicBezTo>
                    <a:cubicBezTo>
                      <a:pt x="2420" y="10532"/>
                      <a:pt x="2657" y="9631"/>
                      <a:pt x="3226" y="8990"/>
                    </a:cubicBezTo>
                    <a:cubicBezTo>
                      <a:pt x="3725" y="8397"/>
                      <a:pt x="4389" y="7994"/>
                      <a:pt x="5148" y="7804"/>
                    </a:cubicBezTo>
                    <a:cubicBezTo>
                      <a:pt x="5551" y="7710"/>
                      <a:pt x="5954" y="7591"/>
                      <a:pt x="6358" y="7472"/>
                    </a:cubicBezTo>
                    <a:cubicBezTo>
                      <a:pt x="6547" y="7449"/>
                      <a:pt x="6737" y="7377"/>
                      <a:pt x="6903" y="7283"/>
                    </a:cubicBezTo>
                    <a:cubicBezTo>
                      <a:pt x="6571" y="7022"/>
                      <a:pt x="6192" y="6856"/>
                      <a:pt x="5788" y="6784"/>
                    </a:cubicBezTo>
                    <a:cubicBezTo>
                      <a:pt x="4579" y="6642"/>
                      <a:pt x="3369" y="6618"/>
                      <a:pt x="2159" y="6713"/>
                    </a:cubicBezTo>
                    <a:cubicBezTo>
                      <a:pt x="1827" y="6737"/>
                      <a:pt x="1471" y="6784"/>
                      <a:pt x="1139" y="6808"/>
                    </a:cubicBezTo>
                    <a:cubicBezTo>
                      <a:pt x="902" y="6784"/>
                      <a:pt x="641" y="6879"/>
                      <a:pt x="475" y="7045"/>
                    </a:cubicBezTo>
                    <a:cubicBezTo>
                      <a:pt x="380" y="7117"/>
                      <a:pt x="238" y="7117"/>
                      <a:pt x="166" y="7045"/>
                    </a:cubicBezTo>
                    <a:cubicBezTo>
                      <a:pt x="72" y="6974"/>
                      <a:pt x="24" y="6856"/>
                      <a:pt x="24" y="6737"/>
                    </a:cubicBezTo>
                    <a:cubicBezTo>
                      <a:pt x="0" y="6523"/>
                      <a:pt x="119" y="6334"/>
                      <a:pt x="309" y="6239"/>
                    </a:cubicBezTo>
                    <a:cubicBezTo>
                      <a:pt x="593" y="6120"/>
                      <a:pt x="854" y="6002"/>
                      <a:pt x="1163" y="5930"/>
                    </a:cubicBezTo>
                    <a:cubicBezTo>
                      <a:pt x="2230" y="5741"/>
                      <a:pt x="3345" y="5693"/>
                      <a:pt x="4436" y="5764"/>
                    </a:cubicBezTo>
                    <a:cubicBezTo>
                      <a:pt x="4579" y="5812"/>
                      <a:pt x="4697" y="5812"/>
                      <a:pt x="4911" y="5812"/>
                    </a:cubicBezTo>
                    <a:close/>
                    <a:moveTo>
                      <a:pt x="13925" y="9892"/>
                    </a:moveTo>
                    <a:cubicBezTo>
                      <a:pt x="14328" y="9797"/>
                      <a:pt x="14684" y="9655"/>
                      <a:pt x="15039" y="9465"/>
                    </a:cubicBezTo>
                    <a:cubicBezTo>
                      <a:pt x="15680" y="9180"/>
                      <a:pt x="16297" y="8824"/>
                      <a:pt x="16818" y="8374"/>
                    </a:cubicBezTo>
                    <a:cubicBezTo>
                      <a:pt x="17151" y="8113"/>
                      <a:pt x="17411" y="7781"/>
                      <a:pt x="17649" y="7425"/>
                    </a:cubicBezTo>
                    <a:cubicBezTo>
                      <a:pt x="17815" y="7117"/>
                      <a:pt x="17886" y="6737"/>
                      <a:pt x="17838" y="6381"/>
                    </a:cubicBezTo>
                    <a:cubicBezTo>
                      <a:pt x="17767" y="5764"/>
                      <a:pt x="17411" y="5219"/>
                      <a:pt x="16866" y="4934"/>
                    </a:cubicBezTo>
                    <a:cubicBezTo>
                      <a:pt x="15632" y="4246"/>
                      <a:pt x="14399" y="4341"/>
                      <a:pt x="13165" y="5005"/>
                    </a:cubicBezTo>
                    <a:cubicBezTo>
                      <a:pt x="13094" y="5029"/>
                      <a:pt x="13023" y="5100"/>
                      <a:pt x="12952" y="5148"/>
                    </a:cubicBezTo>
                    <a:cubicBezTo>
                      <a:pt x="12715" y="5314"/>
                      <a:pt x="12596" y="5551"/>
                      <a:pt x="12572" y="5836"/>
                    </a:cubicBezTo>
                    <a:cubicBezTo>
                      <a:pt x="12549" y="6049"/>
                      <a:pt x="12501" y="6286"/>
                      <a:pt x="12454" y="6500"/>
                    </a:cubicBezTo>
                    <a:cubicBezTo>
                      <a:pt x="12383" y="6690"/>
                      <a:pt x="12217" y="6808"/>
                      <a:pt x="12027" y="6808"/>
                    </a:cubicBezTo>
                    <a:cubicBezTo>
                      <a:pt x="11837" y="6856"/>
                      <a:pt x="11671" y="6761"/>
                      <a:pt x="11576" y="6618"/>
                    </a:cubicBezTo>
                    <a:cubicBezTo>
                      <a:pt x="11505" y="6476"/>
                      <a:pt x="11458" y="6334"/>
                      <a:pt x="11458" y="6191"/>
                    </a:cubicBezTo>
                    <a:cubicBezTo>
                      <a:pt x="11458" y="5978"/>
                      <a:pt x="11481" y="5764"/>
                      <a:pt x="11552" y="5575"/>
                    </a:cubicBezTo>
                    <a:cubicBezTo>
                      <a:pt x="11647" y="5290"/>
                      <a:pt x="11671" y="5005"/>
                      <a:pt x="11624" y="4721"/>
                    </a:cubicBezTo>
                    <a:cubicBezTo>
                      <a:pt x="11481" y="3914"/>
                      <a:pt x="11244" y="3108"/>
                      <a:pt x="10912" y="2325"/>
                    </a:cubicBezTo>
                    <a:cubicBezTo>
                      <a:pt x="10532" y="1471"/>
                      <a:pt x="9726" y="1139"/>
                      <a:pt x="8896" y="949"/>
                    </a:cubicBezTo>
                    <a:cubicBezTo>
                      <a:pt x="8825" y="925"/>
                      <a:pt x="8753" y="925"/>
                      <a:pt x="8658" y="949"/>
                    </a:cubicBezTo>
                    <a:cubicBezTo>
                      <a:pt x="8303" y="997"/>
                      <a:pt x="7947" y="1068"/>
                      <a:pt x="7615" y="1186"/>
                    </a:cubicBezTo>
                    <a:cubicBezTo>
                      <a:pt x="6832" y="1400"/>
                      <a:pt x="6263" y="2111"/>
                      <a:pt x="6215" y="2918"/>
                    </a:cubicBezTo>
                    <a:cubicBezTo>
                      <a:pt x="6168" y="3345"/>
                      <a:pt x="6192" y="3772"/>
                      <a:pt x="6310" y="4175"/>
                    </a:cubicBezTo>
                    <a:cubicBezTo>
                      <a:pt x="6452" y="4721"/>
                      <a:pt x="6666" y="5290"/>
                      <a:pt x="6903" y="5812"/>
                    </a:cubicBezTo>
                    <a:cubicBezTo>
                      <a:pt x="7022" y="6168"/>
                      <a:pt x="7283" y="6429"/>
                      <a:pt x="7615" y="6595"/>
                    </a:cubicBezTo>
                    <a:lnTo>
                      <a:pt x="7923" y="6761"/>
                    </a:lnTo>
                    <a:cubicBezTo>
                      <a:pt x="8564" y="6571"/>
                      <a:pt x="9228" y="6618"/>
                      <a:pt x="9821" y="6856"/>
                    </a:cubicBezTo>
                    <a:cubicBezTo>
                      <a:pt x="11291" y="7377"/>
                      <a:pt x="12596" y="8279"/>
                      <a:pt x="13616" y="9489"/>
                    </a:cubicBezTo>
                    <a:cubicBezTo>
                      <a:pt x="13735" y="9607"/>
                      <a:pt x="13830" y="9750"/>
                      <a:pt x="13925" y="9892"/>
                    </a:cubicBezTo>
                    <a:close/>
                    <a:moveTo>
                      <a:pt x="7757" y="7852"/>
                    </a:moveTo>
                    <a:cubicBezTo>
                      <a:pt x="7567" y="8042"/>
                      <a:pt x="7330" y="8184"/>
                      <a:pt x="7069" y="8231"/>
                    </a:cubicBezTo>
                    <a:cubicBezTo>
                      <a:pt x="6761" y="8303"/>
                      <a:pt x="6476" y="8350"/>
                      <a:pt x="6168" y="8445"/>
                    </a:cubicBezTo>
                    <a:cubicBezTo>
                      <a:pt x="5693" y="8611"/>
                      <a:pt x="5219" y="8777"/>
                      <a:pt x="4745" y="8990"/>
                    </a:cubicBezTo>
                    <a:cubicBezTo>
                      <a:pt x="4175" y="9275"/>
                      <a:pt x="3748" y="9773"/>
                      <a:pt x="3582" y="10390"/>
                    </a:cubicBezTo>
                    <a:cubicBezTo>
                      <a:pt x="3511" y="10675"/>
                      <a:pt x="3535" y="10959"/>
                      <a:pt x="3630" y="11244"/>
                    </a:cubicBezTo>
                    <a:cubicBezTo>
                      <a:pt x="3677" y="11386"/>
                      <a:pt x="3796" y="11505"/>
                      <a:pt x="3938" y="11529"/>
                    </a:cubicBezTo>
                    <a:cubicBezTo>
                      <a:pt x="4057" y="11576"/>
                      <a:pt x="4199" y="11600"/>
                      <a:pt x="4318" y="11600"/>
                    </a:cubicBezTo>
                    <a:cubicBezTo>
                      <a:pt x="4792" y="11647"/>
                      <a:pt x="5243" y="11600"/>
                      <a:pt x="5670" y="11481"/>
                    </a:cubicBezTo>
                    <a:cubicBezTo>
                      <a:pt x="6429" y="11339"/>
                      <a:pt x="7045" y="10841"/>
                      <a:pt x="7354" y="10177"/>
                    </a:cubicBezTo>
                    <a:cubicBezTo>
                      <a:pt x="7449" y="9963"/>
                      <a:pt x="7567" y="9750"/>
                      <a:pt x="7710" y="9583"/>
                    </a:cubicBezTo>
                    <a:cubicBezTo>
                      <a:pt x="7828" y="9394"/>
                      <a:pt x="8065" y="9346"/>
                      <a:pt x="8279" y="9441"/>
                    </a:cubicBezTo>
                    <a:cubicBezTo>
                      <a:pt x="8516" y="9536"/>
                      <a:pt x="8635" y="9773"/>
                      <a:pt x="8587" y="10034"/>
                    </a:cubicBezTo>
                    <a:cubicBezTo>
                      <a:pt x="8540" y="10200"/>
                      <a:pt x="8445" y="10366"/>
                      <a:pt x="8350" y="10532"/>
                    </a:cubicBezTo>
                    <a:cubicBezTo>
                      <a:pt x="8160" y="10817"/>
                      <a:pt x="8065" y="11149"/>
                      <a:pt x="8018" y="11505"/>
                    </a:cubicBezTo>
                    <a:cubicBezTo>
                      <a:pt x="7923" y="12549"/>
                      <a:pt x="8113" y="13616"/>
                      <a:pt x="8540" y="14589"/>
                    </a:cubicBezTo>
                    <a:cubicBezTo>
                      <a:pt x="8658" y="14944"/>
                      <a:pt x="9014" y="15134"/>
                      <a:pt x="9370" y="15087"/>
                    </a:cubicBezTo>
                    <a:cubicBezTo>
                      <a:pt x="10224" y="15016"/>
                      <a:pt x="11007" y="14755"/>
                      <a:pt x="11529" y="14019"/>
                    </a:cubicBezTo>
                    <a:cubicBezTo>
                      <a:pt x="11671" y="13806"/>
                      <a:pt x="11813" y="13592"/>
                      <a:pt x="11908" y="13379"/>
                    </a:cubicBezTo>
                    <a:cubicBezTo>
                      <a:pt x="12193" y="12904"/>
                      <a:pt x="12288" y="12335"/>
                      <a:pt x="12145" y="11790"/>
                    </a:cubicBezTo>
                    <a:cubicBezTo>
                      <a:pt x="12074" y="11742"/>
                      <a:pt x="12027" y="11695"/>
                      <a:pt x="11956" y="11671"/>
                    </a:cubicBezTo>
                    <a:cubicBezTo>
                      <a:pt x="11481" y="11505"/>
                      <a:pt x="11054" y="11268"/>
                      <a:pt x="10675" y="10936"/>
                    </a:cubicBezTo>
                    <a:cubicBezTo>
                      <a:pt x="10366" y="10698"/>
                      <a:pt x="10082" y="10485"/>
                      <a:pt x="9773" y="10224"/>
                    </a:cubicBezTo>
                    <a:cubicBezTo>
                      <a:pt x="8991" y="9560"/>
                      <a:pt x="8160" y="8896"/>
                      <a:pt x="7757" y="7852"/>
                    </a:cubicBezTo>
                    <a:close/>
                    <a:moveTo>
                      <a:pt x="8421" y="7401"/>
                    </a:moveTo>
                    <a:cubicBezTo>
                      <a:pt x="8635" y="7804"/>
                      <a:pt x="8919" y="8184"/>
                      <a:pt x="9275" y="8492"/>
                    </a:cubicBezTo>
                    <a:cubicBezTo>
                      <a:pt x="9868" y="9038"/>
                      <a:pt x="10485" y="9583"/>
                      <a:pt x="11125" y="10082"/>
                    </a:cubicBezTo>
                    <a:cubicBezTo>
                      <a:pt x="11434" y="10319"/>
                      <a:pt x="11766" y="10532"/>
                      <a:pt x="12122" y="10722"/>
                    </a:cubicBezTo>
                    <a:cubicBezTo>
                      <a:pt x="12335" y="10817"/>
                      <a:pt x="12549" y="10864"/>
                      <a:pt x="12786" y="10841"/>
                    </a:cubicBezTo>
                    <a:cubicBezTo>
                      <a:pt x="13071" y="10817"/>
                      <a:pt x="13213" y="10509"/>
                      <a:pt x="13047" y="10295"/>
                    </a:cubicBezTo>
                    <a:cubicBezTo>
                      <a:pt x="12952" y="10153"/>
                      <a:pt x="12857" y="10010"/>
                      <a:pt x="12738" y="9892"/>
                    </a:cubicBezTo>
                    <a:cubicBezTo>
                      <a:pt x="11908" y="8919"/>
                      <a:pt x="10865" y="8160"/>
                      <a:pt x="9678" y="7686"/>
                    </a:cubicBezTo>
                    <a:cubicBezTo>
                      <a:pt x="9299" y="7520"/>
                      <a:pt x="8872" y="7425"/>
                      <a:pt x="8445" y="7401"/>
                    </a:cubicBezTo>
                    <a:close/>
                  </a:path>
                </a:pathLst>
              </a:custGeom>
              <a:solidFill>
                <a:srgbClr val="4F24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63" name="Google Shape;863;p49"/>
              <p:cNvGrpSpPr/>
              <p:nvPr/>
            </p:nvGrpSpPr>
            <p:grpSpPr>
              <a:xfrm>
                <a:off x="1474325" y="1168675"/>
                <a:ext cx="407425" cy="1159375"/>
                <a:chOff x="1474325" y="1168675"/>
                <a:chExt cx="407425" cy="1159375"/>
              </a:xfrm>
            </p:grpSpPr>
            <p:sp>
              <p:nvSpPr>
                <p:cNvPr id="864" name="Google Shape;864;p49"/>
                <p:cNvSpPr/>
                <p:nvPr/>
              </p:nvSpPr>
              <p:spPr>
                <a:xfrm flipH="1">
                  <a:off x="1751250" y="1216700"/>
                  <a:ext cx="55175" cy="52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7" h="2089" extrusionOk="0">
                      <a:moveTo>
                        <a:pt x="1661" y="190"/>
                      </a:moveTo>
                      <a:cubicBezTo>
                        <a:pt x="2206" y="499"/>
                        <a:pt x="2183" y="949"/>
                        <a:pt x="1850" y="1543"/>
                      </a:cubicBezTo>
                      <a:cubicBezTo>
                        <a:pt x="1589" y="1922"/>
                        <a:pt x="1068" y="2088"/>
                        <a:pt x="641" y="1875"/>
                      </a:cubicBezTo>
                      <a:cubicBezTo>
                        <a:pt x="237" y="1685"/>
                        <a:pt x="0" y="1234"/>
                        <a:pt x="95" y="807"/>
                      </a:cubicBezTo>
                      <a:cubicBezTo>
                        <a:pt x="166" y="333"/>
                        <a:pt x="593" y="1"/>
                        <a:pt x="1068" y="24"/>
                      </a:cubicBezTo>
                      <a:cubicBezTo>
                        <a:pt x="1281" y="48"/>
                        <a:pt x="1471" y="119"/>
                        <a:pt x="1661" y="19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5" name="Google Shape;865;p49"/>
                <p:cNvSpPr/>
                <p:nvPr/>
              </p:nvSpPr>
              <p:spPr>
                <a:xfrm flipH="1">
                  <a:off x="1594700" y="1504900"/>
                  <a:ext cx="51025" cy="5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041" extrusionOk="0">
                      <a:moveTo>
                        <a:pt x="1495" y="262"/>
                      </a:moveTo>
                      <a:cubicBezTo>
                        <a:pt x="1922" y="523"/>
                        <a:pt x="2041" y="1092"/>
                        <a:pt x="1780" y="1495"/>
                      </a:cubicBezTo>
                      <a:cubicBezTo>
                        <a:pt x="1495" y="1922"/>
                        <a:pt x="949" y="2041"/>
                        <a:pt x="522" y="1756"/>
                      </a:cubicBezTo>
                      <a:cubicBezTo>
                        <a:pt x="119" y="1495"/>
                        <a:pt x="1" y="926"/>
                        <a:pt x="261" y="523"/>
                      </a:cubicBezTo>
                      <a:cubicBezTo>
                        <a:pt x="522" y="120"/>
                        <a:pt x="1092" y="1"/>
                        <a:pt x="1495" y="262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6" name="Google Shape;866;p49"/>
                <p:cNvSpPr/>
                <p:nvPr/>
              </p:nvSpPr>
              <p:spPr>
                <a:xfrm flipH="1">
                  <a:off x="1592925" y="1618775"/>
                  <a:ext cx="74150" cy="6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6" h="2729" extrusionOk="0">
                      <a:moveTo>
                        <a:pt x="1922" y="570"/>
                      </a:moveTo>
                      <a:cubicBezTo>
                        <a:pt x="2966" y="1139"/>
                        <a:pt x="2088" y="2728"/>
                        <a:pt x="1044" y="2159"/>
                      </a:cubicBezTo>
                      <a:cubicBezTo>
                        <a:pt x="1" y="1566"/>
                        <a:pt x="855" y="0"/>
                        <a:pt x="1922" y="57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7" name="Google Shape;867;p49"/>
                <p:cNvSpPr/>
                <p:nvPr/>
              </p:nvSpPr>
              <p:spPr>
                <a:xfrm flipH="1">
                  <a:off x="1800475" y="1719000"/>
                  <a:ext cx="58725" cy="61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9" h="2444" extrusionOk="0">
                      <a:moveTo>
                        <a:pt x="1755" y="237"/>
                      </a:moveTo>
                      <a:cubicBezTo>
                        <a:pt x="2182" y="475"/>
                        <a:pt x="2348" y="996"/>
                        <a:pt x="2087" y="1423"/>
                      </a:cubicBezTo>
                      <a:cubicBezTo>
                        <a:pt x="1518" y="2443"/>
                        <a:pt x="0" y="1566"/>
                        <a:pt x="569" y="570"/>
                      </a:cubicBezTo>
                      <a:cubicBezTo>
                        <a:pt x="807" y="143"/>
                        <a:pt x="1352" y="0"/>
                        <a:pt x="1755" y="23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8" name="Google Shape;868;p49"/>
                <p:cNvSpPr/>
                <p:nvPr/>
              </p:nvSpPr>
              <p:spPr>
                <a:xfrm flipH="1">
                  <a:off x="1585800" y="2272875"/>
                  <a:ext cx="51025" cy="5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207" extrusionOk="0">
                      <a:moveTo>
                        <a:pt x="1779" y="1566"/>
                      </a:moveTo>
                      <a:cubicBezTo>
                        <a:pt x="1400" y="2207"/>
                        <a:pt x="404" y="2088"/>
                        <a:pt x="214" y="1353"/>
                      </a:cubicBezTo>
                      <a:cubicBezTo>
                        <a:pt x="0" y="594"/>
                        <a:pt x="807" y="0"/>
                        <a:pt x="1471" y="380"/>
                      </a:cubicBezTo>
                      <a:cubicBezTo>
                        <a:pt x="1898" y="594"/>
                        <a:pt x="2040" y="1139"/>
                        <a:pt x="1779" y="15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9" name="Google Shape;869;p49"/>
                <p:cNvSpPr/>
                <p:nvPr/>
              </p:nvSpPr>
              <p:spPr>
                <a:xfrm flipH="1">
                  <a:off x="1474325" y="2036250"/>
                  <a:ext cx="43900" cy="4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6" h="1970" extrusionOk="0">
                      <a:moveTo>
                        <a:pt x="451" y="1804"/>
                      </a:moveTo>
                      <a:cubicBezTo>
                        <a:pt x="167" y="1614"/>
                        <a:pt x="1" y="1258"/>
                        <a:pt x="72" y="926"/>
                      </a:cubicBezTo>
                      <a:cubicBezTo>
                        <a:pt x="238" y="96"/>
                        <a:pt x="1353" y="1"/>
                        <a:pt x="1661" y="784"/>
                      </a:cubicBezTo>
                      <a:cubicBezTo>
                        <a:pt x="1708" y="950"/>
                        <a:pt x="1732" y="1116"/>
                        <a:pt x="1732" y="1282"/>
                      </a:cubicBezTo>
                      <a:cubicBezTo>
                        <a:pt x="1756" y="1638"/>
                        <a:pt x="1471" y="1922"/>
                        <a:pt x="1115" y="1946"/>
                      </a:cubicBezTo>
                      <a:cubicBezTo>
                        <a:pt x="878" y="1970"/>
                        <a:pt x="665" y="1899"/>
                        <a:pt x="451" y="180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0" name="Google Shape;870;p49"/>
                <p:cNvSpPr/>
                <p:nvPr/>
              </p:nvSpPr>
              <p:spPr>
                <a:xfrm flipH="1">
                  <a:off x="1735250" y="1797875"/>
                  <a:ext cx="58125" cy="5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5" h="2230" extrusionOk="0">
                      <a:moveTo>
                        <a:pt x="546" y="1684"/>
                      </a:moveTo>
                      <a:cubicBezTo>
                        <a:pt x="142" y="1471"/>
                        <a:pt x="0" y="949"/>
                        <a:pt x="261" y="546"/>
                      </a:cubicBezTo>
                      <a:cubicBezTo>
                        <a:pt x="451" y="142"/>
                        <a:pt x="973" y="0"/>
                        <a:pt x="1376" y="261"/>
                      </a:cubicBezTo>
                      <a:cubicBezTo>
                        <a:pt x="2325" y="807"/>
                        <a:pt x="1471" y="2230"/>
                        <a:pt x="546" y="168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1" name="Google Shape;871;p49"/>
                <p:cNvSpPr/>
                <p:nvPr/>
              </p:nvSpPr>
              <p:spPr>
                <a:xfrm flipH="1">
                  <a:off x="1723975" y="1648425"/>
                  <a:ext cx="46275" cy="3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1" h="1448" extrusionOk="0">
                      <a:moveTo>
                        <a:pt x="1305" y="95"/>
                      </a:moveTo>
                      <a:cubicBezTo>
                        <a:pt x="1850" y="427"/>
                        <a:pt x="1779" y="1068"/>
                        <a:pt x="1423" y="1258"/>
                      </a:cubicBezTo>
                      <a:cubicBezTo>
                        <a:pt x="1115" y="1424"/>
                        <a:pt x="759" y="1447"/>
                        <a:pt x="427" y="1329"/>
                      </a:cubicBezTo>
                      <a:cubicBezTo>
                        <a:pt x="142" y="1186"/>
                        <a:pt x="0" y="902"/>
                        <a:pt x="48" y="593"/>
                      </a:cubicBezTo>
                      <a:cubicBezTo>
                        <a:pt x="95" y="285"/>
                        <a:pt x="332" y="48"/>
                        <a:pt x="641" y="0"/>
                      </a:cubicBezTo>
                      <a:cubicBezTo>
                        <a:pt x="854" y="24"/>
                        <a:pt x="1068" y="48"/>
                        <a:pt x="1305" y="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2" name="Google Shape;872;p49"/>
                <p:cNvSpPr/>
                <p:nvPr/>
              </p:nvSpPr>
              <p:spPr>
                <a:xfrm flipH="1">
                  <a:off x="1504550" y="2170275"/>
                  <a:ext cx="41550" cy="42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2" h="1685" extrusionOk="0">
                      <a:moveTo>
                        <a:pt x="1448" y="1234"/>
                      </a:moveTo>
                      <a:cubicBezTo>
                        <a:pt x="1234" y="1590"/>
                        <a:pt x="783" y="1685"/>
                        <a:pt x="451" y="1471"/>
                      </a:cubicBezTo>
                      <a:cubicBezTo>
                        <a:pt x="119" y="1258"/>
                        <a:pt x="1" y="831"/>
                        <a:pt x="190" y="475"/>
                      </a:cubicBezTo>
                      <a:cubicBezTo>
                        <a:pt x="404" y="119"/>
                        <a:pt x="878" y="1"/>
                        <a:pt x="1234" y="238"/>
                      </a:cubicBezTo>
                      <a:cubicBezTo>
                        <a:pt x="1566" y="451"/>
                        <a:pt x="1661" y="902"/>
                        <a:pt x="1448" y="123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3" name="Google Shape;873;p49"/>
                <p:cNvSpPr/>
                <p:nvPr/>
              </p:nvSpPr>
              <p:spPr>
                <a:xfrm flipH="1">
                  <a:off x="1657550" y="1759325"/>
                  <a:ext cx="51025" cy="48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1922" extrusionOk="0">
                      <a:moveTo>
                        <a:pt x="807" y="1708"/>
                      </a:moveTo>
                      <a:cubicBezTo>
                        <a:pt x="0" y="1210"/>
                        <a:pt x="735" y="0"/>
                        <a:pt x="1542" y="475"/>
                      </a:cubicBezTo>
                      <a:cubicBezTo>
                        <a:pt x="1922" y="664"/>
                        <a:pt x="2040" y="1139"/>
                        <a:pt x="1803" y="1495"/>
                      </a:cubicBezTo>
                      <a:cubicBezTo>
                        <a:pt x="1589" y="1827"/>
                        <a:pt x="1139" y="1922"/>
                        <a:pt x="807" y="1708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4" name="Google Shape;874;p49"/>
                <p:cNvSpPr/>
                <p:nvPr/>
              </p:nvSpPr>
              <p:spPr>
                <a:xfrm flipH="1">
                  <a:off x="1554375" y="1686975"/>
                  <a:ext cx="54575" cy="5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3" h="2349" extrusionOk="0">
                      <a:moveTo>
                        <a:pt x="498" y="783"/>
                      </a:moveTo>
                      <a:cubicBezTo>
                        <a:pt x="973" y="0"/>
                        <a:pt x="2183" y="688"/>
                        <a:pt x="1732" y="1518"/>
                      </a:cubicBezTo>
                      <a:cubicBezTo>
                        <a:pt x="1257" y="2349"/>
                        <a:pt x="0" y="1613"/>
                        <a:pt x="498" y="78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5" name="Google Shape;875;p49"/>
                <p:cNvSpPr/>
                <p:nvPr/>
              </p:nvSpPr>
              <p:spPr>
                <a:xfrm flipH="1">
                  <a:off x="1511075" y="1793725"/>
                  <a:ext cx="37975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9" h="1590" extrusionOk="0">
                      <a:moveTo>
                        <a:pt x="474" y="1376"/>
                      </a:moveTo>
                      <a:cubicBezTo>
                        <a:pt x="166" y="1234"/>
                        <a:pt x="0" y="854"/>
                        <a:pt x="142" y="522"/>
                      </a:cubicBezTo>
                      <a:cubicBezTo>
                        <a:pt x="261" y="190"/>
                        <a:pt x="617" y="0"/>
                        <a:pt x="949" y="71"/>
                      </a:cubicBezTo>
                      <a:cubicBezTo>
                        <a:pt x="1305" y="166"/>
                        <a:pt x="1518" y="498"/>
                        <a:pt x="1494" y="830"/>
                      </a:cubicBezTo>
                      <a:cubicBezTo>
                        <a:pt x="1471" y="925"/>
                        <a:pt x="1447" y="996"/>
                        <a:pt x="1423" y="1067"/>
                      </a:cubicBezTo>
                      <a:cubicBezTo>
                        <a:pt x="1352" y="1400"/>
                        <a:pt x="996" y="1589"/>
                        <a:pt x="688" y="1471"/>
                      </a:cubicBezTo>
                      <a:cubicBezTo>
                        <a:pt x="593" y="1447"/>
                        <a:pt x="522" y="1400"/>
                        <a:pt x="474" y="137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6" name="Google Shape;876;p49"/>
                <p:cNvSpPr/>
                <p:nvPr/>
              </p:nvSpPr>
              <p:spPr>
                <a:xfrm flipH="1">
                  <a:off x="1620200" y="1401125"/>
                  <a:ext cx="40350" cy="4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828" extrusionOk="0">
                      <a:moveTo>
                        <a:pt x="404" y="1495"/>
                      </a:moveTo>
                      <a:cubicBezTo>
                        <a:pt x="95" y="1282"/>
                        <a:pt x="1" y="879"/>
                        <a:pt x="167" y="546"/>
                      </a:cubicBezTo>
                      <a:cubicBezTo>
                        <a:pt x="475" y="1"/>
                        <a:pt x="1305" y="119"/>
                        <a:pt x="1471" y="736"/>
                      </a:cubicBezTo>
                      <a:cubicBezTo>
                        <a:pt x="1614" y="1353"/>
                        <a:pt x="949" y="1827"/>
                        <a:pt x="404" y="14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7" name="Google Shape;877;p49"/>
                <p:cNvSpPr/>
                <p:nvPr/>
              </p:nvSpPr>
              <p:spPr>
                <a:xfrm flipH="1">
                  <a:off x="1663500" y="1304475"/>
                  <a:ext cx="40350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590" extrusionOk="0">
                      <a:moveTo>
                        <a:pt x="1424" y="1163"/>
                      </a:moveTo>
                      <a:cubicBezTo>
                        <a:pt x="1234" y="1471"/>
                        <a:pt x="807" y="1590"/>
                        <a:pt x="499" y="1424"/>
                      </a:cubicBezTo>
                      <a:cubicBezTo>
                        <a:pt x="143" y="1234"/>
                        <a:pt x="1" y="783"/>
                        <a:pt x="214" y="451"/>
                      </a:cubicBezTo>
                      <a:cubicBezTo>
                        <a:pt x="380" y="119"/>
                        <a:pt x="807" y="0"/>
                        <a:pt x="1139" y="190"/>
                      </a:cubicBezTo>
                      <a:cubicBezTo>
                        <a:pt x="1495" y="356"/>
                        <a:pt x="1614" y="807"/>
                        <a:pt x="1424" y="116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8" name="Google Shape;878;p49"/>
                <p:cNvSpPr/>
                <p:nvPr/>
              </p:nvSpPr>
              <p:spPr>
                <a:xfrm flipH="1">
                  <a:off x="1842575" y="1168675"/>
                  <a:ext cx="39175" cy="39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7" h="1566" extrusionOk="0">
                      <a:moveTo>
                        <a:pt x="1092" y="166"/>
                      </a:moveTo>
                      <a:cubicBezTo>
                        <a:pt x="1448" y="356"/>
                        <a:pt x="1566" y="759"/>
                        <a:pt x="1400" y="1115"/>
                      </a:cubicBezTo>
                      <a:cubicBezTo>
                        <a:pt x="1210" y="1447"/>
                        <a:pt x="807" y="1566"/>
                        <a:pt x="475" y="1400"/>
                      </a:cubicBezTo>
                      <a:cubicBezTo>
                        <a:pt x="119" y="1234"/>
                        <a:pt x="1" y="807"/>
                        <a:pt x="167" y="475"/>
                      </a:cubicBezTo>
                      <a:cubicBezTo>
                        <a:pt x="333" y="119"/>
                        <a:pt x="760" y="0"/>
                        <a:pt x="1092" y="1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9" name="Google Shape;879;p49"/>
                <p:cNvSpPr/>
                <p:nvPr/>
              </p:nvSpPr>
              <p:spPr>
                <a:xfrm flipH="1">
                  <a:off x="1483200" y="1905200"/>
                  <a:ext cx="33850" cy="40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4" h="1614" extrusionOk="0">
                      <a:moveTo>
                        <a:pt x="1140" y="1187"/>
                      </a:moveTo>
                      <a:cubicBezTo>
                        <a:pt x="997" y="1471"/>
                        <a:pt x="689" y="1614"/>
                        <a:pt x="404" y="1519"/>
                      </a:cubicBezTo>
                      <a:cubicBezTo>
                        <a:pt x="167" y="1448"/>
                        <a:pt x="1" y="1210"/>
                        <a:pt x="1" y="973"/>
                      </a:cubicBezTo>
                      <a:cubicBezTo>
                        <a:pt x="1" y="807"/>
                        <a:pt x="48" y="617"/>
                        <a:pt x="96" y="475"/>
                      </a:cubicBezTo>
                      <a:cubicBezTo>
                        <a:pt x="191" y="167"/>
                        <a:pt x="499" y="1"/>
                        <a:pt x="807" y="72"/>
                      </a:cubicBezTo>
                      <a:cubicBezTo>
                        <a:pt x="1140" y="167"/>
                        <a:pt x="1353" y="475"/>
                        <a:pt x="1282" y="807"/>
                      </a:cubicBezTo>
                      <a:cubicBezTo>
                        <a:pt x="1258" y="949"/>
                        <a:pt x="1211" y="1068"/>
                        <a:pt x="1140" y="118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880" name="Google Shape;880;p49"/>
          <p:cNvGrpSpPr/>
          <p:nvPr/>
        </p:nvGrpSpPr>
        <p:grpSpPr>
          <a:xfrm>
            <a:off x="7840225" y="433767"/>
            <a:ext cx="741250" cy="1056000"/>
            <a:chOff x="-3118700" y="2365900"/>
            <a:chExt cx="741250" cy="792000"/>
          </a:xfrm>
        </p:grpSpPr>
        <p:sp>
          <p:nvSpPr>
            <p:cNvPr id="881" name="Google Shape;881;p49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9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9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9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9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9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9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9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9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9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1" name="Google Shape;891;p49"/>
          <p:cNvGrpSpPr/>
          <p:nvPr/>
        </p:nvGrpSpPr>
        <p:grpSpPr>
          <a:xfrm>
            <a:off x="6924413" y="504034"/>
            <a:ext cx="608900" cy="543333"/>
            <a:chOff x="4137713" y="525925"/>
            <a:chExt cx="608900" cy="407500"/>
          </a:xfrm>
        </p:grpSpPr>
        <p:sp>
          <p:nvSpPr>
            <p:cNvPr id="892" name="Google Shape;892;p49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9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4" name="Google Shape;894;p49"/>
          <p:cNvGrpSpPr/>
          <p:nvPr/>
        </p:nvGrpSpPr>
        <p:grpSpPr>
          <a:xfrm>
            <a:off x="7364689" y="1132968"/>
            <a:ext cx="475525" cy="383633"/>
            <a:chOff x="622013" y="907250"/>
            <a:chExt cx="475525" cy="287725"/>
          </a:xfrm>
        </p:grpSpPr>
        <p:sp>
          <p:nvSpPr>
            <p:cNvPr id="895" name="Google Shape;895;p49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9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6602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E9AC4-FBE8-47FB-9F84-CC54A18B1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309" y="2298284"/>
            <a:ext cx="7671728" cy="1374841"/>
          </a:xfrm>
        </p:spPr>
        <p:txBody>
          <a:bodyPr/>
          <a:lstStyle/>
          <a:p>
            <a:r>
              <a:rPr lang="en-US" sz="3000" dirty="0">
                <a:solidFill>
                  <a:srgbClr val="FF0000"/>
                </a:solidFill>
              </a:rPr>
              <a:t/>
            </a:r>
            <a:br>
              <a:rPr lang="en-US" sz="3000" dirty="0">
                <a:solidFill>
                  <a:srgbClr val="FF0000"/>
                </a:solidFill>
              </a:rPr>
            </a:br>
            <a:r>
              <a:rPr lang="en-US" sz="3000" dirty="0" err="1">
                <a:solidFill>
                  <a:srgbClr val="FF0000"/>
                </a:solidFill>
              </a:rPr>
              <a:t>Nội</a:t>
            </a:r>
            <a:r>
              <a:rPr lang="en-US" sz="3000" dirty="0">
                <a:solidFill>
                  <a:srgbClr val="FF0000"/>
                </a:solidFill>
              </a:rPr>
              <a:t> dung 1: </a:t>
            </a:r>
            <a:r>
              <a:rPr lang="en-US" sz="3000" dirty="0" err="1">
                <a:solidFill>
                  <a:srgbClr val="FF0000"/>
                </a:solidFill>
              </a:rPr>
              <a:t>Thường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thức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âm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nhạc</a:t>
            </a:r>
            <a:r>
              <a:rPr lang="en-US" sz="3000" dirty="0">
                <a:solidFill>
                  <a:srgbClr val="FF0000"/>
                </a:solidFill>
              </a:rPr>
              <a:t/>
            </a:r>
            <a:br>
              <a:rPr lang="en-US" sz="3000" dirty="0">
                <a:solidFill>
                  <a:srgbClr val="FF0000"/>
                </a:solidFill>
              </a:rPr>
            </a:br>
            <a:r>
              <a:rPr lang="en-US" sz="3000" dirty="0" err="1">
                <a:solidFill>
                  <a:srgbClr val="FF0000"/>
                </a:solidFill>
              </a:rPr>
              <a:t>Nhạc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sĩ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Văn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Ký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và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tác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phẩm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Bài</a:t>
            </a:r>
            <a:r>
              <a:rPr lang="en-US" sz="3000" dirty="0">
                <a:solidFill>
                  <a:srgbClr val="FF0000"/>
                </a:solidFill>
              </a:rPr>
              <a:t> ca </a:t>
            </a:r>
            <a:r>
              <a:rPr lang="en-US" sz="3000" dirty="0" err="1">
                <a:solidFill>
                  <a:srgbClr val="FF0000"/>
                </a:solidFill>
              </a:rPr>
              <a:t>hy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vọng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7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2A1F-1617-422B-8684-AC57E6C96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thiệu</a:t>
            </a:r>
            <a:r>
              <a:rPr lang="en-US" dirty="0"/>
              <a:t> </a:t>
            </a:r>
            <a:r>
              <a:rPr lang="en-US" dirty="0" err="1"/>
              <a:t>nhạc</a:t>
            </a:r>
            <a:r>
              <a:rPr lang="en-US" dirty="0"/>
              <a:t> </a:t>
            </a:r>
            <a:r>
              <a:rPr lang="en-US" dirty="0" err="1"/>
              <a:t>sĩ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Ký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D046D-6BEA-414C-B155-492B13ABF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1610" y="1879372"/>
            <a:ext cx="4931161" cy="4335056"/>
          </a:xfrm>
        </p:spPr>
        <p:txBody>
          <a:bodyPr/>
          <a:lstStyle/>
          <a:p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Nhạc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Vũ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Ký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1928 - 2020</a:t>
            </a:r>
          </a:p>
          <a:p>
            <a:r>
              <a:rPr lang="en-US" sz="1600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uê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Vụ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Nam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nổi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tiếng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hy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vọng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giáo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Tày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cầm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đàn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đỉnh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núi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Trang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Trời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xanh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Nhật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ký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sông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Thương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Đảo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xa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,..;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nhạc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phim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nhạc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đàn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2001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trao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tặng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thưởng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nước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16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600" dirty="0"/>
          </a:p>
          <a:p>
            <a:pPr marL="139700" indent="0">
              <a:buNone/>
            </a:pP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05CB6C6-78FC-473C-9A2F-975755227B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19"/>
          <a:stretch/>
        </p:blipFill>
        <p:spPr bwMode="auto">
          <a:xfrm>
            <a:off x="341229" y="1798537"/>
            <a:ext cx="3213900" cy="4415892"/>
          </a:xfrm>
          <a:custGeom>
            <a:avLst/>
            <a:gdLst/>
            <a:ahLst/>
            <a:cxnLst/>
            <a:rect l="l" t="t" r="r" b="b"/>
            <a:pathLst>
              <a:path w="4809744" h="4956048">
                <a:moveTo>
                  <a:pt x="478762" y="0"/>
                </a:moveTo>
                <a:lnTo>
                  <a:pt x="4809744" y="0"/>
                </a:lnTo>
                <a:lnTo>
                  <a:pt x="4809744" y="4477286"/>
                </a:lnTo>
                <a:lnTo>
                  <a:pt x="4330982" y="4956048"/>
                </a:lnTo>
                <a:lnTo>
                  <a:pt x="0" y="4956048"/>
                </a:lnTo>
                <a:lnTo>
                  <a:pt x="0" y="47876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8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AA46-F711-4E47-B22B-F3AC940C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err="1">
                <a:solidFill>
                  <a:srgbClr val="FF0000"/>
                </a:solidFill>
              </a:rPr>
              <a:t>Tác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phẩm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Bài</a:t>
            </a:r>
            <a:r>
              <a:rPr lang="en-US" sz="3000" dirty="0">
                <a:solidFill>
                  <a:srgbClr val="FF0000"/>
                </a:solidFill>
              </a:rPr>
              <a:t> ca hi </a:t>
            </a:r>
            <a:r>
              <a:rPr lang="en-US" sz="3000" dirty="0" err="1">
                <a:solidFill>
                  <a:srgbClr val="FF0000"/>
                </a:solidFill>
              </a:rPr>
              <a:t>vọng</a:t>
            </a:r>
            <a:endParaRPr lang="en-US" sz="30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828EE9B-789C-43F7-910C-224D57EE8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986913"/>
              </p:ext>
            </p:extLst>
          </p:nvPr>
        </p:nvGraphicFramePr>
        <p:xfrm>
          <a:off x="1426725" y="2008252"/>
          <a:ext cx="5713379" cy="4261104"/>
        </p:xfrm>
        <a:graphic>
          <a:graphicData uri="http://schemas.openxmlformats.org/drawingml/2006/table">
            <a:tbl>
              <a:tblPr/>
              <a:tblGrid>
                <a:gridCol w="5713379">
                  <a:extLst>
                    <a:ext uri="{9D8B030D-6E8A-4147-A177-3AD203B41FA5}">
                      <a16:colId xmlns:a16="http://schemas.microsoft.com/office/drawing/2014/main" val="804342650"/>
                    </a:ext>
                  </a:extLst>
                </a:gridCol>
              </a:tblGrid>
              <a:tr h="3712464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 hi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vọng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1958 khi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miền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là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mong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kì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chiến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khốc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liệt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niềm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lai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khi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gặp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khó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khăn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khổ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fr-FR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44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33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7" name="Google Shape;1977;p70"/>
          <p:cNvSpPr/>
          <p:nvPr/>
        </p:nvSpPr>
        <p:spPr>
          <a:xfrm>
            <a:off x="5941225" y="4341487"/>
            <a:ext cx="471600" cy="2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9" name="Google Shape;1979;p70"/>
          <p:cNvSpPr txBox="1">
            <a:spLocks noGrp="1"/>
          </p:cNvSpPr>
          <p:nvPr>
            <p:ph type="title"/>
          </p:nvPr>
        </p:nvSpPr>
        <p:spPr>
          <a:xfrm>
            <a:off x="291759" y="304800"/>
            <a:ext cx="5885265" cy="163328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/>
            </a:r>
            <a:br>
              <a:rPr lang="en-GB" dirty="0">
                <a:solidFill>
                  <a:srgbClr val="FF0000"/>
                </a:solidFill>
              </a:rPr>
            </a:br>
            <a:r>
              <a:rPr lang="en-GB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2 </a:t>
            </a:r>
            <a:br>
              <a:rPr lang="en-GB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solidFill>
                  <a:srgbClr val="FF0000"/>
                </a:solidFill>
              </a:rPr>
              <a:t>NHẠC CỤ: </a:t>
            </a:r>
            <a:r>
              <a:rPr lang="en-GB" dirty="0">
                <a:solidFill>
                  <a:srgbClr val="FF0000"/>
                </a:solidFill>
              </a:rPr>
              <a:t>KÈN PHÍM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981" name="Google Shape;1981;p70"/>
          <p:cNvSpPr/>
          <p:nvPr/>
        </p:nvSpPr>
        <p:spPr>
          <a:xfrm>
            <a:off x="4484345" y="1751639"/>
            <a:ext cx="3428654" cy="2498648"/>
          </a:xfrm>
          <a:custGeom>
            <a:avLst/>
            <a:gdLst/>
            <a:ahLst/>
            <a:cxnLst/>
            <a:rect l="l" t="t" r="r" b="b"/>
            <a:pathLst>
              <a:path w="146555" h="80102" extrusionOk="0">
                <a:moveTo>
                  <a:pt x="145716" y="78609"/>
                </a:moveTo>
                <a:cubicBezTo>
                  <a:pt x="143305" y="78793"/>
                  <a:pt x="141160" y="79038"/>
                  <a:pt x="139014" y="79141"/>
                </a:cubicBezTo>
                <a:cubicBezTo>
                  <a:pt x="137379" y="79222"/>
                  <a:pt x="135724" y="79100"/>
                  <a:pt x="134089" y="79141"/>
                </a:cubicBezTo>
                <a:cubicBezTo>
                  <a:pt x="133190" y="79161"/>
                  <a:pt x="132291" y="79304"/>
                  <a:pt x="131412" y="79386"/>
                </a:cubicBezTo>
                <a:cubicBezTo>
                  <a:pt x="131208" y="79447"/>
                  <a:pt x="130983" y="79488"/>
                  <a:pt x="130759" y="79508"/>
                </a:cubicBezTo>
                <a:cubicBezTo>
                  <a:pt x="127837" y="79468"/>
                  <a:pt x="124955" y="79835"/>
                  <a:pt x="122054" y="79938"/>
                </a:cubicBezTo>
                <a:cubicBezTo>
                  <a:pt x="116884" y="80101"/>
                  <a:pt x="111734" y="80019"/>
                  <a:pt x="106565" y="79978"/>
                </a:cubicBezTo>
                <a:cubicBezTo>
                  <a:pt x="105012" y="79958"/>
                  <a:pt x="103459" y="79692"/>
                  <a:pt x="101885" y="79590"/>
                </a:cubicBezTo>
                <a:cubicBezTo>
                  <a:pt x="99433" y="79427"/>
                  <a:pt x="96981" y="79161"/>
                  <a:pt x="94509" y="79161"/>
                </a:cubicBezTo>
                <a:cubicBezTo>
                  <a:pt x="88603" y="79161"/>
                  <a:pt x="82698" y="79284"/>
                  <a:pt x="76792" y="79325"/>
                </a:cubicBezTo>
                <a:cubicBezTo>
                  <a:pt x="72154" y="79365"/>
                  <a:pt x="67515" y="79365"/>
                  <a:pt x="62877" y="79325"/>
                </a:cubicBezTo>
                <a:cubicBezTo>
                  <a:pt x="61998" y="79325"/>
                  <a:pt x="61119" y="79120"/>
                  <a:pt x="60220" y="79038"/>
                </a:cubicBezTo>
                <a:cubicBezTo>
                  <a:pt x="59628" y="78977"/>
                  <a:pt x="59035" y="78936"/>
                  <a:pt x="58442" y="78916"/>
                </a:cubicBezTo>
                <a:cubicBezTo>
                  <a:pt x="57400" y="78895"/>
                  <a:pt x="56358" y="78998"/>
                  <a:pt x="55336" y="78609"/>
                </a:cubicBezTo>
                <a:cubicBezTo>
                  <a:pt x="54866" y="78446"/>
                  <a:pt x="54315" y="78507"/>
                  <a:pt x="53783" y="78507"/>
                </a:cubicBezTo>
                <a:cubicBezTo>
                  <a:pt x="52292" y="78507"/>
                  <a:pt x="50800" y="78507"/>
                  <a:pt x="49288" y="78548"/>
                </a:cubicBezTo>
                <a:cubicBezTo>
                  <a:pt x="46836" y="78589"/>
                  <a:pt x="44363" y="78650"/>
                  <a:pt x="41911" y="78242"/>
                </a:cubicBezTo>
                <a:cubicBezTo>
                  <a:pt x="41176" y="78139"/>
                  <a:pt x="40420" y="78099"/>
                  <a:pt x="39684" y="78119"/>
                </a:cubicBezTo>
                <a:cubicBezTo>
                  <a:pt x="33922" y="78119"/>
                  <a:pt x="28159" y="78180"/>
                  <a:pt x="22397" y="78160"/>
                </a:cubicBezTo>
                <a:cubicBezTo>
                  <a:pt x="21130" y="78160"/>
                  <a:pt x="19863" y="77935"/>
                  <a:pt x="18596" y="77915"/>
                </a:cubicBezTo>
                <a:cubicBezTo>
                  <a:pt x="12772" y="77833"/>
                  <a:pt x="6928" y="77772"/>
                  <a:pt x="1104" y="77731"/>
                </a:cubicBezTo>
                <a:cubicBezTo>
                  <a:pt x="961" y="77710"/>
                  <a:pt x="818" y="77669"/>
                  <a:pt x="696" y="77629"/>
                </a:cubicBezTo>
                <a:cubicBezTo>
                  <a:pt x="1" y="75544"/>
                  <a:pt x="124" y="73399"/>
                  <a:pt x="164" y="71253"/>
                </a:cubicBezTo>
                <a:cubicBezTo>
                  <a:pt x="267" y="66022"/>
                  <a:pt x="307" y="60791"/>
                  <a:pt x="348" y="55560"/>
                </a:cubicBezTo>
                <a:cubicBezTo>
                  <a:pt x="369" y="51657"/>
                  <a:pt x="328" y="47775"/>
                  <a:pt x="348" y="43892"/>
                </a:cubicBezTo>
                <a:cubicBezTo>
                  <a:pt x="348" y="42768"/>
                  <a:pt x="389" y="41644"/>
                  <a:pt x="512" y="40521"/>
                </a:cubicBezTo>
                <a:cubicBezTo>
                  <a:pt x="757" y="38150"/>
                  <a:pt x="675" y="35739"/>
                  <a:pt x="777" y="33369"/>
                </a:cubicBezTo>
                <a:cubicBezTo>
                  <a:pt x="941" y="29650"/>
                  <a:pt x="716" y="25910"/>
                  <a:pt x="1166" y="22171"/>
                </a:cubicBezTo>
                <a:cubicBezTo>
                  <a:pt x="1636" y="18452"/>
                  <a:pt x="1656" y="14713"/>
                  <a:pt x="1881" y="10994"/>
                </a:cubicBezTo>
                <a:cubicBezTo>
                  <a:pt x="1922" y="10319"/>
                  <a:pt x="2044" y="9665"/>
                  <a:pt x="2106" y="8991"/>
                </a:cubicBezTo>
                <a:cubicBezTo>
                  <a:pt x="2187" y="8194"/>
                  <a:pt x="2269" y="7377"/>
                  <a:pt x="2351" y="6559"/>
                </a:cubicBezTo>
                <a:cubicBezTo>
                  <a:pt x="2371" y="6110"/>
                  <a:pt x="2433" y="5681"/>
                  <a:pt x="2535" y="5252"/>
                </a:cubicBezTo>
                <a:cubicBezTo>
                  <a:pt x="3352" y="2861"/>
                  <a:pt x="3904" y="2309"/>
                  <a:pt x="6438" y="1819"/>
                </a:cubicBezTo>
                <a:cubicBezTo>
                  <a:pt x="7889" y="1512"/>
                  <a:pt x="9380" y="1349"/>
                  <a:pt x="10872" y="1328"/>
                </a:cubicBezTo>
                <a:cubicBezTo>
                  <a:pt x="13263" y="1287"/>
                  <a:pt x="15653" y="1471"/>
                  <a:pt x="18044" y="1492"/>
                </a:cubicBezTo>
                <a:cubicBezTo>
                  <a:pt x="19536" y="1512"/>
                  <a:pt x="21028" y="1410"/>
                  <a:pt x="22519" y="1369"/>
                </a:cubicBezTo>
                <a:cubicBezTo>
                  <a:pt x="23030" y="1369"/>
                  <a:pt x="23561" y="1349"/>
                  <a:pt x="24093" y="1369"/>
                </a:cubicBezTo>
                <a:cubicBezTo>
                  <a:pt x="30448" y="1717"/>
                  <a:pt x="36782" y="1410"/>
                  <a:pt x="43137" y="960"/>
                </a:cubicBezTo>
                <a:cubicBezTo>
                  <a:pt x="50289" y="450"/>
                  <a:pt x="57462" y="0"/>
                  <a:pt x="64654" y="245"/>
                </a:cubicBezTo>
                <a:cubicBezTo>
                  <a:pt x="67863" y="347"/>
                  <a:pt x="71071" y="736"/>
                  <a:pt x="74279" y="838"/>
                </a:cubicBezTo>
                <a:cubicBezTo>
                  <a:pt x="79060" y="1001"/>
                  <a:pt x="83842" y="1104"/>
                  <a:pt x="88644" y="1124"/>
                </a:cubicBezTo>
                <a:cubicBezTo>
                  <a:pt x="97390" y="1144"/>
                  <a:pt x="106136" y="1124"/>
                  <a:pt x="114881" y="1083"/>
                </a:cubicBezTo>
                <a:cubicBezTo>
                  <a:pt x="116536" y="1083"/>
                  <a:pt x="118171" y="1001"/>
                  <a:pt x="119826" y="879"/>
                </a:cubicBezTo>
                <a:cubicBezTo>
                  <a:pt x="125119" y="409"/>
                  <a:pt x="130432" y="450"/>
                  <a:pt x="135744" y="715"/>
                </a:cubicBezTo>
                <a:cubicBezTo>
                  <a:pt x="137808" y="817"/>
                  <a:pt x="139893" y="1185"/>
                  <a:pt x="141956" y="1451"/>
                </a:cubicBezTo>
                <a:cubicBezTo>
                  <a:pt x="143182" y="1614"/>
                  <a:pt x="143959" y="2411"/>
                  <a:pt x="144511" y="3433"/>
                </a:cubicBezTo>
                <a:cubicBezTo>
                  <a:pt x="144756" y="3903"/>
                  <a:pt x="144899" y="4393"/>
                  <a:pt x="144940" y="4925"/>
                </a:cubicBezTo>
                <a:cubicBezTo>
                  <a:pt x="145369" y="10054"/>
                  <a:pt x="146043" y="15162"/>
                  <a:pt x="145941" y="20332"/>
                </a:cubicBezTo>
                <a:cubicBezTo>
                  <a:pt x="145880" y="23908"/>
                  <a:pt x="146023" y="27504"/>
                  <a:pt x="146105" y="31101"/>
                </a:cubicBezTo>
                <a:cubicBezTo>
                  <a:pt x="146207" y="36475"/>
                  <a:pt x="146350" y="41869"/>
                  <a:pt x="146452" y="47243"/>
                </a:cubicBezTo>
                <a:cubicBezTo>
                  <a:pt x="146493" y="48367"/>
                  <a:pt x="146370" y="49491"/>
                  <a:pt x="146350" y="50615"/>
                </a:cubicBezTo>
                <a:cubicBezTo>
                  <a:pt x="146329" y="52924"/>
                  <a:pt x="146411" y="55253"/>
                  <a:pt x="146309" y="57562"/>
                </a:cubicBezTo>
                <a:cubicBezTo>
                  <a:pt x="146145" y="61731"/>
                  <a:pt x="146554" y="65920"/>
                  <a:pt x="146084" y="70109"/>
                </a:cubicBezTo>
                <a:cubicBezTo>
                  <a:pt x="145839" y="72111"/>
                  <a:pt x="145941" y="74134"/>
                  <a:pt x="145880" y="76157"/>
                </a:cubicBezTo>
                <a:cubicBezTo>
                  <a:pt x="145839" y="76913"/>
                  <a:pt x="145778" y="77649"/>
                  <a:pt x="145716" y="78609"/>
                </a:cubicBezTo>
                <a:close/>
                <a:moveTo>
                  <a:pt x="138503" y="73787"/>
                </a:moveTo>
                <a:cubicBezTo>
                  <a:pt x="138707" y="71744"/>
                  <a:pt x="138891" y="69823"/>
                  <a:pt x="139096" y="67902"/>
                </a:cubicBezTo>
                <a:cubicBezTo>
                  <a:pt x="139096" y="67595"/>
                  <a:pt x="139116" y="67309"/>
                  <a:pt x="139198" y="67023"/>
                </a:cubicBezTo>
                <a:cubicBezTo>
                  <a:pt x="139627" y="65859"/>
                  <a:pt x="139545" y="64653"/>
                  <a:pt x="139545" y="63468"/>
                </a:cubicBezTo>
                <a:cubicBezTo>
                  <a:pt x="139545" y="56970"/>
                  <a:pt x="139545" y="50451"/>
                  <a:pt x="139566" y="43953"/>
                </a:cubicBezTo>
                <a:cubicBezTo>
                  <a:pt x="139586" y="41195"/>
                  <a:pt x="140199" y="38477"/>
                  <a:pt x="140056" y="35698"/>
                </a:cubicBezTo>
                <a:cubicBezTo>
                  <a:pt x="140036" y="35412"/>
                  <a:pt x="140199" y="35126"/>
                  <a:pt x="140220" y="34819"/>
                </a:cubicBezTo>
                <a:cubicBezTo>
                  <a:pt x="140322" y="34166"/>
                  <a:pt x="140383" y="33491"/>
                  <a:pt x="140424" y="32837"/>
                </a:cubicBezTo>
                <a:cubicBezTo>
                  <a:pt x="140444" y="29548"/>
                  <a:pt x="140322" y="26237"/>
                  <a:pt x="140465" y="22968"/>
                </a:cubicBezTo>
                <a:cubicBezTo>
                  <a:pt x="140608" y="19678"/>
                  <a:pt x="140117" y="16409"/>
                  <a:pt x="139954" y="13160"/>
                </a:cubicBezTo>
                <a:cubicBezTo>
                  <a:pt x="139872" y="11504"/>
                  <a:pt x="139729" y="9706"/>
                  <a:pt x="138033" y="8419"/>
                </a:cubicBezTo>
                <a:cubicBezTo>
                  <a:pt x="135050" y="8337"/>
                  <a:pt x="131923" y="8460"/>
                  <a:pt x="128817" y="7990"/>
                </a:cubicBezTo>
                <a:cubicBezTo>
                  <a:pt x="126610" y="7642"/>
                  <a:pt x="124383" y="7336"/>
                  <a:pt x="122135" y="7520"/>
                </a:cubicBezTo>
                <a:cubicBezTo>
                  <a:pt x="120644" y="6968"/>
                  <a:pt x="119050" y="7193"/>
                  <a:pt x="117497" y="6968"/>
                </a:cubicBezTo>
                <a:cubicBezTo>
                  <a:pt x="116782" y="6825"/>
                  <a:pt x="116046" y="6723"/>
                  <a:pt x="115310" y="6682"/>
                </a:cubicBezTo>
                <a:cubicBezTo>
                  <a:pt x="113451" y="6600"/>
                  <a:pt x="111571" y="6866"/>
                  <a:pt x="109752" y="6273"/>
                </a:cubicBezTo>
                <a:cubicBezTo>
                  <a:pt x="109405" y="6151"/>
                  <a:pt x="108996" y="6232"/>
                  <a:pt x="108628" y="6232"/>
                </a:cubicBezTo>
                <a:cubicBezTo>
                  <a:pt x="102130" y="6232"/>
                  <a:pt x="95612" y="6273"/>
                  <a:pt x="89114" y="6212"/>
                </a:cubicBezTo>
                <a:cubicBezTo>
                  <a:pt x="85967" y="6192"/>
                  <a:pt x="82861" y="6478"/>
                  <a:pt x="79714" y="6539"/>
                </a:cubicBezTo>
                <a:cubicBezTo>
                  <a:pt x="74933" y="6641"/>
                  <a:pt x="70151" y="6702"/>
                  <a:pt x="65370" y="6702"/>
                </a:cubicBezTo>
                <a:cubicBezTo>
                  <a:pt x="61589" y="6702"/>
                  <a:pt x="57748" y="7009"/>
                  <a:pt x="53967" y="6273"/>
                </a:cubicBezTo>
                <a:cubicBezTo>
                  <a:pt x="53681" y="6232"/>
                  <a:pt x="53375" y="6232"/>
                  <a:pt x="53089" y="6253"/>
                </a:cubicBezTo>
                <a:cubicBezTo>
                  <a:pt x="46652" y="6212"/>
                  <a:pt x="40215" y="6130"/>
                  <a:pt x="33799" y="6192"/>
                </a:cubicBezTo>
                <a:cubicBezTo>
                  <a:pt x="26770" y="6253"/>
                  <a:pt x="19740" y="6498"/>
                  <a:pt x="12711" y="6600"/>
                </a:cubicBezTo>
                <a:cubicBezTo>
                  <a:pt x="11117" y="6621"/>
                  <a:pt x="9605" y="6662"/>
                  <a:pt x="8399" y="7928"/>
                </a:cubicBezTo>
                <a:cubicBezTo>
                  <a:pt x="8175" y="8174"/>
                  <a:pt x="7766" y="8255"/>
                  <a:pt x="7378" y="8439"/>
                </a:cubicBezTo>
                <a:cubicBezTo>
                  <a:pt x="7173" y="10360"/>
                  <a:pt x="6969" y="12199"/>
                  <a:pt x="6765" y="14059"/>
                </a:cubicBezTo>
                <a:cubicBezTo>
                  <a:pt x="6724" y="14488"/>
                  <a:pt x="6662" y="14937"/>
                  <a:pt x="6622" y="15387"/>
                </a:cubicBezTo>
                <a:cubicBezTo>
                  <a:pt x="6519" y="16347"/>
                  <a:pt x="6336" y="17308"/>
                  <a:pt x="6315" y="18268"/>
                </a:cubicBezTo>
                <a:cubicBezTo>
                  <a:pt x="6295" y="24991"/>
                  <a:pt x="6295" y="31714"/>
                  <a:pt x="6295" y="38436"/>
                </a:cubicBezTo>
                <a:cubicBezTo>
                  <a:pt x="6295" y="39111"/>
                  <a:pt x="6356" y="39805"/>
                  <a:pt x="6213" y="40459"/>
                </a:cubicBezTo>
                <a:cubicBezTo>
                  <a:pt x="5559" y="43381"/>
                  <a:pt x="6049" y="46426"/>
                  <a:pt x="5416" y="49348"/>
                </a:cubicBezTo>
                <a:lnTo>
                  <a:pt x="5416" y="63693"/>
                </a:lnTo>
                <a:cubicBezTo>
                  <a:pt x="5457" y="64367"/>
                  <a:pt x="5539" y="65021"/>
                  <a:pt x="5641" y="65675"/>
                </a:cubicBezTo>
                <a:cubicBezTo>
                  <a:pt x="5743" y="66186"/>
                  <a:pt x="5804" y="66717"/>
                  <a:pt x="5825" y="67228"/>
                </a:cubicBezTo>
                <a:cubicBezTo>
                  <a:pt x="5763" y="68638"/>
                  <a:pt x="5906" y="70068"/>
                  <a:pt x="6274" y="71417"/>
                </a:cubicBezTo>
                <a:cubicBezTo>
                  <a:pt x="6785" y="73317"/>
                  <a:pt x="7623" y="74012"/>
                  <a:pt x="9176" y="73889"/>
                </a:cubicBezTo>
                <a:cubicBezTo>
                  <a:pt x="10504" y="73767"/>
                  <a:pt x="11873" y="73869"/>
                  <a:pt x="13201" y="73889"/>
                </a:cubicBezTo>
                <a:cubicBezTo>
                  <a:pt x="13814" y="73869"/>
                  <a:pt x="14407" y="73889"/>
                  <a:pt x="15000" y="73971"/>
                </a:cubicBezTo>
                <a:cubicBezTo>
                  <a:pt x="17288" y="74359"/>
                  <a:pt x="19577" y="74563"/>
                  <a:pt x="21886" y="74563"/>
                </a:cubicBezTo>
                <a:cubicBezTo>
                  <a:pt x="23541" y="74584"/>
                  <a:pt x="25196" y="74563"/>
                  <a:pt x="26831" y="74625"/>
                </a:cubicBezTo>
                <a:cubicBezTo>
                  <a:pt x="29120" y="74706"/>
                  <a:pt x="31449" y="74768"/>
                  <a:pt x="33717" y="75422"/>
                </a:cubicBezTo>
                <a:cubicBezTo>
                  <a:pt x="35311" y="75892"/>
                  <a:pt x="36946" y="75953"/>
                  <a:pt x="38601" y="75953"/>
                </a:cubicBezTo>
                <a:cubicBezTo>
                  <a:pt x="44895" y="75933"/>
                  <a:pt x="51168" y="75953"/>
                  <a:pt x="57441" y="75973"/>
                </a:cubicBezTo>
                <a:cubicBezTo>
                  <a:pt x="57952" y="75973"/>
                  <a:pt x="58504" y="75994"/>
                  <a:pt x="59015" y="76035"/>
                </a:cubicBezTo>
                <a:cubicBezTo>
                  <a:pt x="60731" y="76157"/>
                  <a:pt x="62427" y="76423"/>
                  <a:pt x="64144" y="76423"/>
                </a:cubicBezTo>
                <a:cubicBezTo>
                  <a:pt x="72971" y="76484"/>
                  <a:pt x="81799" y="76484"/>
                  <a:pt x="90626" y="76484"/>
                </a:cubicBezTo>
                <a:cubicBezTo>
                  <a:pt x="91362" y="76484"/>
                  <a:pt x="92159" y="76525"/>
                  <a:pt x="92833" y="76300"/>
                </a:cubicBezTo>
                <a:cubicBezTo>
                  <a:pt x="94079" y="75871"/>
                  <a:pt x="95346" y="75892"/>
                  <a:pt x="96613" y="75912"/>
                </a:cubicBezTo>
                <a:cubicBezTo>
                  <a:pt x="103111" y="75933"/>
                  <a:pt x="109609" y="76014"/>
                  <a:pt x="116107" y="75973"/>
                </a:cubicBezTo>
                <a:cubicBezTo>
                  <a:pt x="121727" y="75933"/>
                  <a:pt x="127326" y="75708"/>
                  <a:pt x="132925" y="75646"/>
                </a:cubicBezTo>
                <a:cubicBezTo>
                  <a:pt x="134621" y="75626"/>
                  <a:pt x="136214" y="75565"/>
                  <a:pt x="137461" y="74236"/>
                </a:cubicBezTo>
                <a:cubicBezTo>
                  <a:pt x="137645" y="74053"/>
                  <a:pt x="137992" y="73991"/>
                  <a:pt x="138503" y="7378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2" name="Google Shape;1982;p70"/>
          <p:cNvSpPr/>
          <p:nvPr/>
        </p:nvSpPr>
        <p:spPr>
          <a:xfrm>
            <a:off x="4510641" y="4241286"/>
            <a:ext cx="3402358" cy="414996"/>
          </a:xfrm>
          <a:custGeom>
            <a:avLst/>
            <a:gdLst/>
            <a:ahLst/>
            <a:cxnLst/>
            <a:rect l="l" t="t" r="r" b="b"/>
            <a:pathLst>
              <a:path w="145431" h="13304" extrusionOk="0">
                <a:moveTo>
                  <a:pt x="164" y="205"/>
                </a:moveTo>
                <a:cubicBezTo>
                  <a:pt x="4537" y="205"/>
                  <a:pt x="8808" y="1"/>
                  <a:pt x="13038" y="246"/>
                </a:cubicBezTo>
                <a:cubicBezTo>
                  <a:pt x="19536" y="614"/>
                  <a:pt x="26034" y="573"/>
                  <a:pt x="32532" y="675"/>
                </a:cubicBezTo>
                <a:cubicBezTo>
                  <a:pt x="39255" y="777"/>
                  <a:pt x="45977" y="920"/>
                  <a:pt x="52721" y="1084"/>
                </a:cubicBezTo>
                <a:cubicBezTo>
                  <a:pt x="53599" y="1104"/>
                  <a:pt x="54478" y="1268"/>
                  <a:pt x="55377" y="1370"/>
                </a:cubicBezTo>
                <a:cubicBezTo>
                  <a:pt x="55520" y="1390"/>
                  <a:pt x="55663" y="1452"/>
                  <a:pt x="55806" y="1452"/>
                </a:cubicBezTo>
                <a:cubicBezTo>
                  <a:pt x="57891" y="1615"/>
                  <a:pt x="59975" y="1860"/>
                  <a:pt x="62039" y="1901"/>
                </a:cubicBezTo>
                <a:cubicBezTo>
                  <a:pt x="69068" y="2003"/>
                  <a:pt x="76097" y="2146"/>
                  <a:pt x="83127" y="2065"/>
                </a:cubicBezTo>
                <a:cubicBezTo>
                  <a:pt x="87152" y="2003"/>
                  <a:pt x="91178" y="2167"/>
                  <a:pt x="95224" y="2208"/>
                </a:cubicBezTo>
                <a:cubicBezTo>
                  <a:pt x="96102" y="2208"/>
                  <a:pt x="96981" y="2371"/>
                  <a:pt x="97880" y="2473"/>
                </a:cubicBezTo>
                <a:cubicBezTo>
                  <a:pt x="98105" y="2494"/>
                  <a:pt x="98309" y="2575"/>
                  <a:pt x="98534" y="2596"/>
                </a:cubicBezTo>
                <a:cubicBezTo>
                  <a:pt x="100455" y="2759"/>
                  <a:pt x="102375" y="2964"/>
                  <a:pt x="104317" y="3045"/>
                </a:cubicBezTo>
                <a:cubicBezTo>
                  <a:pt x="105951" y="3127"/>
                  <a:pt x="107586" y="3025"/>
                  <a:pt x="109221" y="3025"/>
                </a:cubicBezTo>
                <a:cubicBezTo>
                  <a:pt x="113492" y="3025"/>
                  <a:pt x="117742" y="3025"/>
                  <a:pt x="121992" y="3025"/>
                </a:cubicBezTo>
                <a:cubicBezTo>
                  <a:pt x="122973" y="3025"/>
                  <a:pt x="123913" y="3045"/>
                  <a:pt x="124873" y="2739"/>
                </a:cubicBezTo>
                <a:cubicBezTo>
                  <a:pt x="125507" y="2555"/>
                  <a:pt x="126202" y="2637"/>
                  <a:pt x="126876" y="2616"/>
                </a:cubicBezTo>
                <a:cubicBezTo>
                  <a:pt x="128735" y="2535"/>
                  <a:pt x="130615" y="2861"/>
                  <a:pt x="132434" y="2228"/>
                </a:cubicBezTo>
                <a:cubicBezTo>
                  <a:pt x="132843" y="2085"/>
                  <a:pt x="133333" y="2187"/>
                  <a:pt x="133762" y="2187"/>
                </a:cubicBezTo>
                <a:cubicBezTo>
                  <a:pt x="135560" y="2187"/>
                  <a:pt x="137338" y="2187"/>
                  <a:pt x="139157" y="2167"/>
                </a:cubicBezTo>
                <a:cubicBezTo>
                  <a:pt x="140199" y="2208"/>
                  <a:pt x="141241" y="2105"/>
                  <a:pt x="142263" y="1881"/>
                </a:cubicBezTo>
                <a:cubicBezTo>
                  <a:pt x="143080" y="1656"/>
                  <a:pt x="144041" y="1819"/>
                  <a:pt x="144878" y="1819"/>
                </a:cubicBezTo>
                <a:cubicBezTo>
                  <a:pt x="145410" y="2248"/>
                  <a:pt x="145430" y="2780"/>
                  <a:pt x="145307" y="3291"/>
                </a:cubicBezTo>
                <a:cubicBezTo>
                  <a:pt x="145042" y="4537"/>
                  <a:pt x="144919" y="5784"/>
                  <a:pt x="144940" y="7071"/>
                </a:cubicBezTo>
                <a:cubicBezTo>
                  <a:pt x="144940" y="8256"/>
                  <a:pt x="144347" y="9380"/>
                  <a:pt x="143611" y="10320"/>
                </a:cubicBezTo>
                <a:cubicBezTo>
                  <a:pt x="143264" y="10708"/>
                  <a:pt x="142794" y="10974"/>
                  <a:pt x="142304" y="11096"/>
                </a:cubicBezTo>
                <a:cubicBezTo>
                  <a:pt x="140567" y="11607"/>
                  <a:pt x="138830" y="12036"/>
                  <a:pt x="137011" y="12016"/>
                </a:cubicBezTo>
                <a:cubicBezTo>
                  <a:pt x="134477" y="11955"/>
                  <a:pt x="131944" y="11852"/>
                  <a:pt x="129389" y="11832"/>
                </a:cubicBezTo>
                <a:cubicBezTo>
                  <a:pt x="127836" y="11812"/>
                  <a:pt x="126263" y="11893"/>
                  <a:pt x="124710" y="11934"/>
                </a:cubicBezTo>
                <a:cubicBezTo>
                  <a:pt x="124097" y="11934"/>
                  <a:pt x="123504" y="11975"/>
                  <a:pt x="122912" y="11934"/>
                </a:cubicBezTo>
                <a:cubicBezTo>
                  <a:pt x="116638" y="11566"/>
                  <a:pt x="110365" y="11914"/>
                  <a:pt x="104092" y="12322"/>
                </a:cubicBezTo>
                <a:cubicBezTo>
                  <a:pt x="97451" y="12772"/>
                  <a:pt x="90810" y="13303"/>
                  <a:pt x="84169" y="13140"/>
                </a:cubicBezTo>
                <a:cubicBezTo>
                  <a:pt x="81328" y="13078"/>
                  <a:pt x="78508" y="12813"/>
                  <a:pt x="75668" y="12670"/>
                </a:cubicBezTo>
                <a:cubicBezTo>
                  <a:pt x="72910" y="12527"/>
                  <a:pt x="70151" y="12282"/>
                  <a:pt x="67392" y="12261"/>
                </a:cubicBezTo>
                <a:cubicBezTo>
                  <a:pt x="56317" y="12220"/>
                  <a:pt x="45262" y="12261"/>
                  <a:pt x="34187" y="12220"/>
                </a:cubicBezTo>
                <a:cubicBezTo>
                  <a:pt x="30672" y="12220"/>
                  <a:pt x="27178" y="12261"/>
                  <a:pt x="23663" y="12588"/>
                </a:cubicBezTo>
                <a:cubicBezTo>
                  <a:pt x="19107" y="12997"/>
                  <a:pt x="14550" y="12792"/>
                  <a:pt x="9993" y="12649"/>
                </a:cubicBezTo>
                <a:cubicBezTo>
                  <a:pt x="8951" y="12608"/>
                  <a:pt x="7929" y="12343"/>
                  <a:pt x="6887" y="12220"/>
                </a:cubicBezTo>
                <a:cubicBezTo>
                  <a:pt x="5927" y="12098"/>
                  <a:pt x="4966" y="11995"/>
                  <a:pt x="4006" y="11893"/>
                </a:cubicBezTo>
                <a:cubicBezTo>
                  <a:pt x="2105" y="11709"/>
                  <a:pt x="757" y="10565"/>
                  <a:pt x="553" y="8685"/>
                </a:cubicBezTo>
                <a:cubicBezTo>
                  <a:pt x="266" y="6172"/>
                  <a:pt x="164" y="3638"/>
                  <a:pt x="1" y="1104"/>
                </a:cubicBezTo>
                <a:cubicBezTo>
                  <a:pt x="42" y="798"/>
                  <a:pt x="83" y="512"/>
                  <a:pt x="164" y="205"/>
                </a:cubicBezTo>
                <a:close/>
                <a:moveTo>
                  <a:pt x="79735" y="5109"/>
                </a:moveTo>
                <a:cubicBezTo>
                  <a:pt x="79060" y="4149"/>
                  <a:pt x="78263" y="3904"/>
                  <a:pt x="77303" y="3924"/>
                </a:cubicBezTo>
                <a:cubicBezTo>
                  <a:pt x="74994" y="3944"/>
                  <a:pt x="72685" y="4128"/>
                  <a:pt x="70376" y="3761"/>
                </a:cubicBezTo>
                <a:cubicBezTo>
                  <a:pt x="68455" y="3454"/>
                  <a:pt x="66534" y="3904"/>
                  <a:pt x="64593" y="3944"/>
                </a:cubicBezTo>
                <a:cubicBezTo>
                  <a:pt x="63857" y="3965"/>
                  <a:pt x="63367" y="4455"/>
                  <a:pt x="63265" y="5232"/>
                </a:cubicBezTo>
                <a:cubicBezTo>
                  <a:pt x="63203" y="5600"/>
                  <a:pt x="63183" y="5967"/>
                  <a:pt x="63203" y="6356"/>
                </a:cubicBezTo>
                <a:cubicBezTo>
                  <a:pt x="63224" y="7623"/>
                  <a:pt x="63673" y="8317"/>
                  <a:pt x="64899" y="8644"/>
                </a:cubicBezTo>
                <a:cubicBezTo>
                  <a:pt x="65819" y="8889"/>
                  <a:pt x="66779" y="9033"/>
                  <a:pt x="67760" y="9073"/>
                </a:cubicBezTo>
                <a:cubicBezTo>
                  <a:pt x="69538" y="9135"/>
                  <a:pt x="71336" y="9033"/>
                  <a:pt x="73134" y="9114"/>
                </a:cubicBezTo>
                <a:cubicBezTo>
                  <a:pt x="74503" y="9176"/>
                  <a:pt x="75811" y="8869"/>
                  <a:pt x="77119" y="8583"/>
                </a:cubicBezTo>
                <a:cubicBezTo>
                  <a:pt x="78345" y="8317"/>
                  <a:pt x="79326" y="7684"/>
                  <a:pt x="79428" y="6233"/>
                </a:cubicBezTo>
                <a:cubicBezTo>
                  <a:pt x="79510" y="5845"/>
                  <a:pt x="79591" y="5477"/>
                  <a:pt x="79735" y="510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3" name="Google Shape;1983;p70"/>
          <p:cNvSpPr/>
          <p:nvPr/>
        </p:nvSpPr>
        <p:spPr>
          <a:xfrm>
            <a:off x="5935302" y="4678571"/>
            <a:ext cx="554087" cy="300891"/>
          </a:xfrm>
          <a:custGeom>
            <a:avLst/>
            <a:gdLst/>
            <a:ahLst/>
            <a:cxnLst/>
            <a:rect l="l" t="t" r="r" b="b"/>
            <a:pathLst>
              <a:path w="23684" h="9646" extrusionOk="0">
                <a:moveTo>
                  <a:pt x="1860" y="409"/>
                </a:moveTo>
                <a:cubicBezTo>
                  <a:pt x="8317" y="0"/>
                  <a:pt x="14549" y="756"/>
                  <a:pt x="20945" y="1308"/>
                </a:cubicBezTo>
                <a:cubicBezTo>
                  <a:pt x="21374" y="2657"/>
                  <a:pt x="21906" y="4046"/>
                  <a:pt x="22233" y="5477"/>
                </a:cubicBezTo>
                <a:cubicBezTo>
                  <a:pt x="22416" y="6294"/>
                  <a:pt x="22539" y="7030"/>
                  <a:pt x="23213" y="7643"/>
                </a:cubicBezTo>
                <a:cubicBezTo>
                  <a:pt x="23520" y="7949"/>
                  <a:pt x="23499" y="8583"/>
                  <a:pt x="23683" y="9237"/>
                </a:cubicBezTo>
                <a:cubicBezTo>
                  <a:pt x="22968" y="9318"/>
                  <a:pt x="22396" y="9441"/>
                  <a:pt x="21844" y="9441"/>
                </a:cubicBezTo>
                <a:cubicBezTo>
                  <a:pt x="16838" y="9482"/>
                  <a:pt x="11852" y="9502"/>
                  <a:pt x="6846" y="9543"/>
                </a:cubicBezTo>
                <a:cubicBezTo>
                  <a:pt x="5211" y="9563"/>
                  <a:pt x="3576" y="9625"/>
                  <a:pt x="1921" y="9645"/>
                </a:cubicBezTo>
                <a:cubicBezTo>
                  <a:pt x="1165" y="9645"/>
                  <a:pt x="1165" y="9625"/>
                  <a:pt x="0" y="8950"/>
                </a:cubicBezTo>
                <a:cubicBezTo>
                  <a:pt x="409" y="6131"/>
                  <a:pt x="716" y="3249"/>
                  <a:pt x="1860" y="40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4" name="Google Shape;1984;p70"/>
          <p:cNvSpPr/>
          <p:nvPr/>
        </p:nvSpPr>
        <p:spPr>
          <a:xfrm>
            <a:off x="5813878" y="4969718"/>
            <a:ext cx="755331" cy="138967"/>
          </a:xfrm>
          <a:custGeom>
            <a:avLst/>
            <a:gdLst/>
            <a:ahLst/>
            <a:cxnLst/>
            <a:rect l="l" t="t" r="r" b="b"/>
            <a:pathLst>
              <a:path w="32286" h="4455" extrusionOk="0">
                <a:moveTo>
                  <a:pt x="0" y="3310"/>
                </a:moveTo>
                <a:lnTo>
                  <a:pt x="0" y="593"/>
                </a:lnTo>
                <a:cubicBezTo>
                  <a:pt x="1022" y="0"/>
                  <a:pt x="1962" y="307"/>
                  <a:pt x="2902" y="409"/>
                </a:cubicBezTo>
                <a:cubicBezTo>
                  <a:pt x="3637" y="531"/>
                  <a:pt x="4373" y="613"/>
                  <a:pt x="5109" y="654"/>
                </a:cubicBezTo>
                <a:cubicBezTo>
                  <a:pt x="11443" y="654"/>
                  <a:pt x="17798" y="613"/>
                  <a:pt x="24133" y="634"/>
                </a:cubicBezTo>
                <a:cubicBezTo>
                  <a:pt x="26156" y="634"/>
                  <a:pt x="28179" y="674"/>
                  <a:pt x="30181" y="736"/>
                </a:cubicBezTo>
                <a:cubicBezTo>
                  <a:pt x="31898" y="777"/>
                  <a:pt x="32286" y="1328"/>
                  <a:pt x="31836" y="2983"/>
                </a:cubicBezTo>
                <a:cubicBezTo>
                  <a:pt x="31693" y="3372"/>
                  <a:pt x="31509" y="3740"/>
                  <a:pt x="31325" y="4087"/>
                </a:cubicBezTo>
                <a:cubicBezTo>
                  <a:pt x="30815" y="4169"/>
                  <a:pt x="30324" y="4230"/>
                  <a:pt x="29834" y="4271"/>
                </a:cubicBezTo>
                <a:cubicBezTo>
                  <a:pt x="22886" y="4332"/>
                  <a:pt x="15959" y="4434"/>
                  <a:pt x="9011" y="4455"/>
                </a:cubicBezTo>
                <a:cubicBezTo>
                  <a:pt x="6723" y="4455"/>
                  <a:pt x="4393" y="4291"/>
                  <a:pt x="2084" y="4087"/>
                </a:cubicBezTo>
                <a:cubicBezTo>
                  <a:pt x="1410" y="4026"/>
                  <a:pt x="736" y="3597"/>
                  <a:pt x="0" y="33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5" name="Google Shape;1985;p70"/>
          <p:cNvSpPr/>
          <p:nvPr/>
        </p:nvSpPr>
        <p:spPr>
          <a:xfrm>
            <a:off x="4462567" y="1689008"/>
            <a:ext cx="3524714" cy="3446199"/>
          </a:xfrm>
          <a:custGeom>
            <a:avLst/>
            <a:gdLst/>
            <a:ahLst/>
            <a:cxnLst/>
            <a:rect l="l" t="t" r="r" b="b"/>
            <a:pathLst>
              <a:path w="150661" h="110793" extrusionOk="0">
                <a:moveTo>
                  <a:pt x="86170" y="95590"/>
                </a:moveTo>
                <a:cubicBezTo>
                  <a:pt x="86170" y="95937"/>
                  <a:pt x="86211" y="96285"/>
                  <a:pt x="86293" y="96612"/>
                </a:cubicBezTo>
                <a:cubicBezTo>
                  <a:pt x="86886" y="98696"/>
                  <a:pt x="87499" y="100760"/>
                  <a:pt x="88091" y="102823"/>
                </a:cubicBezTo>
                <a:cubicBezTo>
                  <a:pt x="88234" y="103355"/>
                  <a:pt x="88643" y="103743"/>
                  <a:pt x="89174" y="103866"/>
                </a:cubicBezTo>
                <a:cubicBezTo>
                  <a:pt x="89236" y="103886"/>
                  <a:pt x="89317" y="103906"/>
                  <a:pt x="89399" y="103927"/>
                </a:cubicBezTo>
                <a:cubicBezTo>
                  <a:pt x="90196" y="104050"/>
                  <a:pt x="91075" y="104090"/>
                  <a:pt x="91585" y="104867"/>
                </a:cubicBezTo>
                <a:cubicBezTo>
                  <a:pt x="92096" y="105705"/>
                  <a:pt x="92280" y="106706"/>
                  <a:pt x="92096" y="107666"/>
                </a:cubicBezTo>
                <a:cubicBezTo>
                  <a:pt x="91749" y="109771"/>
                  <a:pt x="91851" y="110445"/>
                  <a:pt x="89215" y="110425"/>
                </a:cubicBezTo>
                <a:cubicBezTo>
                  <a:pt x="87049" y="110384"/>
                  <a:pt x="84863" y="110343"/>
                  <a:pt x="82717" y="110425"/>
                </a:cubicBezTo>
                <a:cubicBezTo>
                  <a:pt x="79059" y="110547"/>
                  <a:pt x="75422" y="110793"/>
                  <a:pt x="71764" y="110752"/>
                </a:cubicBezTo>
                <a:cubicBezTo>
                  <a:pt x="69762" y="110752"/>
                  <a:pt x="67739" y="110629"/>
                  <a:pt x="65736" y="110404"/>
                </a:cubicBezTo>
                <a:cubicBezTo>
                  <a:pt x="63530" y="110118"/>
                  <a:pt x="61261" y="110282"/>
                  <a:pt x="59034" y="110261"/>
                </a:cubicBezTo>
                <a:cubicBezTo>
                  <a:pt x="56950" y="110241"/>
                  <a:pt x="56214" y="109546"/>
                  <a:pt x="56173" y="107462"/>
                </a:cubicBezTo>
                <a:cubicBezTo>
                  <a:pt x="56132" y="106706"/>
                  <a:pt x="56173" y="105970"/>
                  <a:pt x="56255" y="105214"/>
                </a:cubicBezTo>
                <a:cubicBezTo>
                  <a:pt x="56439" y="104029"/>
                  <a:pt x="57011" y="103600"/>
                  <a:pt x="58237" y="103580"/>
                </a:cubicBezTo>
                <a:cubicBezTo>
                  <a:pt x="58973" y="103580"/>
                  <a:pt x="59729" y="103559"/>
                  <a:pt x="60464" y="103539"/>
                </a:cubicBezTo>
                <a:cubicBezTo>
                  <a:pt x="60750" y="103498"/>
                  <a:pt x="61016" y="103436"/>
                  <a:pt x="61282" y="103355"/>
                </a:cubicBezTo>
                <a:cubicBezTo>
                  <a:pt x="61895" y="100617"/>
                  <a:pt x="62528" y="97797"/>
                  <a:pt x="63162" y="94977"/>
                </a:cubicBezTo>
                <a:cubicBezTo>
                  <a:pt x="62855" y="94507"/>
                  <a:pt x="62385" y="94670"/>
                  <a:pt x="61956" y="94670"/>
                </a:cubicBezTo>
                <a:cubicBezTo>
                  <a:pt x="51719" y="94670"/>
                  <a:pt x="41461" y="94691"/>
                  <a:pt x="31223" y="94711"/>
                </a:cubicBezTo>
                <a:cubicBezTo>
                  <a:pt x="30263" y="94711"/>
                  <a:pt x="29282" y="94875"/>
                  <a:pt x="28322" y="94936"/>
                </a:cubicBezTo>
                <a:cubicBezTo>
                  <a:pt x="25420" y="95099"/>
                  <a:pt x="22518" y="95447"/>
                  <a:pt x="19617" y="94773"/>
                </a:cubicBezTo>
                <a:cubicBezTo>
                  <a:pt x="18697" y="94548"/>
                  <a:pt x="17675" y="94691"/>
                  <a:pt x="16715" y="94711"/>
                </a:cubicBezTo>
                <a:cubicBezTo>
                  <a:pt x="13732" y="94752"/>
                  <a:pt x="10728" y="94916"/>
                  <a:pt x="7765" y="94303"/>
                </a:cubicBezTo>
                <a:cubicBezTo>
                  <a:pt x="6948" y="94180"/>
                  <a:pt x="6130" y="94160"/>
                  <a:pt x="5313" y="94221"/>
                </a:cubicBezTo>
                <a:cubicBezTo>
                  <a:pt x="3494" y="94323"/>
                  <a:pt x="2370" y="93444"/>
                  <a:pt x="1594" y="91871"/>
                </a:cubicBezTo>
                <a:cubicBezTo>
                  <a:pt x="593" y="89787"/>
                  <a:pt x="82" y="87498"/>
                  <a:pt x="102" y="85169"/>
                </a:cubicBezTo>
                <a:cubicBezTo>
                  <a:pt x="102" y="83084"/>
                  <a:pt x="0" y="80980"/>
                  <a:pt x="0" y="78895"/>
                </a:cubicBezTo>
                <a:cubicBezTo>
                  <a:pt x="0" y="76811"/>
                  <a:pt x="61" y="74706"/>
                  <a:pt x="102" y="72622"/>
                </a:cubicBezTo>
                <a:cubicBezTo>
                  <a:pt x="143" y="69108"/>
                  <a:pt x="204" y="65593"/>
                  <a:pt x="204" y="62078"/>
                </a:cubicBezTo>
                <a:cubicBezTo>
                  <a:pt x="225" y="56847"/>
                  <a:pt x="163" y="51596"/>
                  <a:pt x="225" y="46385"/>
                </a:cubicBezTo>
                <a:cubicBezTo>
                  <a:pt x="266" y="43831"/>
                  <a:pt x="429" y="41297"/>
                  <a:pt x="776" y="38784"/>
                </a:cubicBezTo>
                <a:cubicBezTo>
                  <a:pt x="1022" y="36618"/>
                  <a:pt x="1022" y="34452"/>
                  <a:pt x="776" y="32306"/>
                </a:cubicBezTo>
                <a:cubicBezTo>
                  <a:pt x="531" y="29547"/>
                  <a:pt x="572" y="26768"/>
                  <a:pt x="899" y="24010"/>
                </a:cubicBezTo>
                <a:cubicBezTo>
                  <a:pt x="981" y="23193"/>
                  <a:pt x="1001" y="22375"/>
                  <a:pt x="1063" y="21558"/>
                </a:cubicBezTo>
                <a:cubicBezTo>
                  <a:pt x="1287" y="18656"/>
                  <a:pt x="1451" y="15734"/>
                  <a:pt x="1737" y="12833"/>
                </a:cubicBezTo>
                <a:cubicBezTo>
                  <a:pt x="1839" y="11729"/>
                  <a:pt x="2207" y="10667"/>
                  <a:pt x="2432" y="9563"/>
                </a:cubicBezTo>
                <a:cubicBezTo>
                  <a:pt x="2554" y="8991"/>
                  <a:pt x="2575" y="8378"/>
                  <a:pt x="2677" y="7806"/>
                </a:cubicBezTo>
                <a:cubicBezTo>
                  <a:pt x="2840" y="6764"/>
                  <a:pt x="3065" y="5742"/>
                  <a:pt x="3351" y="4720"/>
                </a:cubicBezTo>
                <a:cubicBezTo>
                  <a:pt x="3760" y="3413"/>
                  <a:pt x="4802" y="2391"/>
                  <a:pt x="6110" y="2023"/>
                </a:cubicBezTo>
                <a:cubicBezTo>
                  <a:pt x="8112" y="1390"/>
                  <a:pt x="10156" y="940"/>
                  <a:pt x="12260" y="920"/>
                </a:cubicBezTo>
                <a:cubicBezTo>
                  <a:pt x="14733" y="920"/>
                  <a:pt x="17185" y="940"/>
                  <a:pt x="19637" y="552"/>
                </a:cubicBezTo>
                <a:cubicBezTo>
                  <a:pt x="21047" y="347"/>
                  <a:pt x="22477" y="409"/>
                  <a:pt x="23908" y="409"/>
                </a:cubicBezTo>
                <a:cubicBezTo>
                  <a:pt x="29527" y="388"/>
                  <a:pt x="35126" y="409"/>
                  <a:pt x="40725" y="347"/>
                </a:cubicBezTo>
                <a:cubicBezTo>
                  <a:pt x="45364" y="307"/>
                  <a:pt x="49982" y="143"/>
                  <a:pt x="54641" y="225"/>
                </a:cubicBezTo>
                <a:cubicBezTo>
                  <a:pt x="58217" y="286"/>
                  <a:pt x="61813" y="0"/>
                  <a:pt x="65389" y="41"/>
                </a:cubicBezTo>
                <a:cubicBezTo>
                  <a:pt x="68066" y="61"/>
                  <a:pt x="70763" y="347"/>
                  <a:pt x="73440" y="490"/>
                </a:cubicBezTo>
                <a:cubicBezTo>
                  <a:pt x="75913" y="633"/>
                  <a:pt x="78365" y="858"/>
                  <a:pt x="80837" y="858"/>
                </a:cubicBezTo>
                <a:cubicBezTo>
                  <a:pt x="93465" y="879"/>
                  <a:pt x="106114" y="858"/>
                  <a:pt x="118742" y="797"/>
                </a:cubicBezTo>
                <a:cubicBezTo>
                  <a:pt x="119948" y="797"/>
                  <a:pt x="121133" y="654"/>
                  <a:pt x="122318" y="572"/>
                </a:cubicBezTo>
                <a:cubicBezTo>
                  <a:pt x="124934" y="388"/>
                  <a:pt x="127529" y="102"/>
                  <a:pt x="130124" y="756"/>
                </a:cubicBezTo>
                <a:cubicBezTo>
                  <a:pt x="130717" y="858"/>
                  <a:pt x="131330" y="879"/>
                  <a:pt x="131922" y="838"/>
                </a:cubicBezTo>
                <a:cubicBezTo>
                  <a:pt x="133557" y="838"/>
                  <a:pt x="135212" y="777"/>
                  <a:pt x="136847" y="777"/>
                </a:cubicBezTo>
                <a:cubicBezTo>
                  <a:pt x="137971" y="777"/>
                  <a:pt x="139095" y="858"/>
                  <a:pt x="140219" y="940"/>
                </a:cubicBezTo>
                <a:cubicBezTo>
                  <a:pt x="141547" y="1042"/>
                  <a:pt x="142895" y="1287"/>
                  <a:pt x="144224" y="1267"/>
                </a:cubicBezTo>
                <a:cubicBezTo>
                  <a:pt x="146206" y="1226"/>
                  <a:pt x="147473" y="2084"/>
                  <a:pt x="148290" y="3821"/>
                </a:cubicBezTo>
                <a:cubicBezTo>
                  <a:pt x="149271" y="5844"/>
                  <a:pt x="149782" y="8071"/>
                  <a:pt x="149782" y="10340"/>
                </a:cubicBezTo>
                <a:cubicBezTo>
                  <a:pt x="149782" y="11831"/>
                  <a:pt x="149925" y="13323"/>
                  <a:pt x="149966" y="14815"/>
                </a:cubicBezTo>
                <a:cubicBezTo>
                  <a:pt x="150027" y="17941"/>
                  <a:pt x="150068" y="21088"/>
                  <a:pt x="150109" y="24235"/>
                </a:cubicBezTo>
                <a:cubicBezTo>
                  <a:pt x="150190" y="28791"/>
                  <a:pt x="150252" y="33348"/>
                  <a:pt x="150354" y="37905"/>
                </a:cubicBezTo>
                <a:cubicBezTo>
                  <a:pt x="150415" y="41787"/>
                  <a:pt x="150579" y="45670"/>
                  <a:pt x="150599" y="49552"/>
                </a:cubicBezTo>
                <a:cubicBezTo>
                  <a:pt x="150599" y="51493"/>
                  <a:pt x="150497" y="53455"/>
                  <a:pt x="150293" y="55376"/>
                </a:cubicBezTo>
                <a:cubicBezTo>
                  <a:pt x="150027" y="57991"/>
                  <a:pt x="150088" y="60607"/>
                  <a:pt x="150456" y="63202"/>
                </a:cubicBezTo>
                <a:cubicBezTo>
                  <a:pt x="150599" y="64163"/>
                  <a:pt x="150660" y="65143"/>
                  <a:pt x="150660" y="66104"/>
                </a:cubicBezTo>
                <a:cubicBezTo>
                  <a:pt x="150476" y="71927"/>
                  <a:pt x="150374" y="77772"/>
                  <a:pt x="149782" y="83575"/>
                </a:cubicBezTo>
                <a:cubicBezTo>
                  <a:pt x="149720" y="84167"/>
                  <a:pt x="149557" y="84739"/>
                  <a:pt x="149434" y="85332"/>
                </a:cubicBezTo>
                <a:cubicBezTo>
                  <a:pt x="149312" y="85986"/>
                  <a:pt x="149210" y="86640"/>
                  <a:pt x="149107" y="87294"/>
                </a:cubicBezTo>
                <a:cubicBezTo>
                  <a:pt x="148903" y="88397"/>
                  <a:pt x="148760" y="89521"/>
                  <a:pt x="148494" y="90584"/>
                </a:cubicBezTo>
                <a:cubicBezTo>
                  <a:pt x="148086" y="92055"/>
                  <a:pt x="147146" y="93117"/>
                  <a:pt x="145654" y="93506"/>
                </a:cubicBezTo>
                <a:cubicBezTo>
                  <a:pt x="144081" y="93935"/>
                  <a:pt x="142466" y="94486"/>
                  <a:pt x="140852" y="94548"/>
                </a:cubicBezTo>
                <a:cubicBezTo>
                  <a:pt x="137501" y="94650"/>
                  <a:pt x="134150" y="94916"/>
                  <a:pt x="130798" y="95038"/>
                </a:cubicBezTo>
                <a:cubicBezTo>
                  <a:pt x="124076" y="95243"/>
                  <a:pt x="117332" y="95038"/>
                  <a:pt x="110610" y="95243"/>
                </a:cubicBezTo>
                <a:cubicBezTo>
                  <a:pt x="102845" y="95467"/>
                  <a:pt x="95059" y="95386"/>
                  <a:pt x="87294" y="95529"/>
                </a:cubicBezTo>
                <a:cubicBezTo>
                  <a:pt x="86988" y="95529"/>
                  <a:pt x="86702" y="95569"/>
                  <a:pt x="86170" y="95590"/>
                </a:cubicBezTo>
                <a:close/>
                <a:moveTo>
                  <a:pt x="147718" y="80448"/>
                </a:moveTo>
                <a:cubicBezTo>
                  <a:pt x="147779" y="79488"/>
                  <a:pt x="147861" y="78752"/>
                  <a:pt x="147881" y="77996"/>
                </a:cubicBezTo>
                <a:cubicBezTo>
                  <a:pt x="147943" y="75994"/>
                  <a:pt x="147861" y="73950"/>
                  <a:pt x="148086" y="71948"/>
                </a:cubicBezTo>
                <a:cubicBezTo>
                  <a:pt x="148556" y="67779"/>
                  <a:pt x="148147" y="63590"/>
                  <a:pt x="148331" y="59401"/>
                </a:cubicBezTo>
                <a:cubicBezTo>
                  <a:pt x="148413" y="57113"/>
                  <a:pt x="148331" y="54783"/>
                  <a:pt x="148372" y="52454"/>
                </a:cubicBezTo>
                <a:cubicBezTo>
                  <a:pt x="148372" y="51350"/>
                  <a:pt x="148494" y="50227"/>
                  <a:pt x="148474" y="49103"/>
                </a:cubicBezTo>
                <a:cubicBezTo>
                  <a:pt x="148372" y="43708"/>
                  <a:pt x="148208" y="38334"/>
                  <a:pt x="148106" y="32960"/>
                </a:cubicBezTo>
                <a:cubicBezTo>
                  <a:pt x="148024" y="29364"/>
                  <a:pt x="147902" y="25767"/>
                  <a:pt x="147963" y="22191"/>
                </a:cubicBezTo>
                <a:cubicBezTo>
                  <a:pt x="148045" y="17001"/>
                  <a:pt x="147371" y="11893"/>
                  <a:pt x="146962" y="6764"/>
                </a:cubicBezTo>
                <a:cubicBezTo>
                  <a:pt x="146921" y="6253"/>
                  <a:pt x="146757" y="5742"/>
                  <a:pt x="146512" y="5272"/>
                </a:cubicBezTo>
                <a:cubicBezTo>
                  <a:pt x="145961" y="4250"/>
                  <a:pt x="145184" y="3453"/>
                  <a:pt x="143958" y="3290"/>
                </a:cubicBezTo>
                <a:cubicBezTo>
                  <a:pt x="141894" y="3024"/>
                  <a:pt x="139810" y="2656"/>
                  <a:pt x="137746" y="2554"/>
                </a:cubicBezTo>
                <a:cubicBezTo>
                  <a:pt x="132433" y="2289"/>
                  <a:pt x="127120" y="2248"/>
                  <a:pt x="121828" y="2718"/>
                </a:cubicBezTo>
                <a:cubicBezTo>
                  <a:pt x="120173" y="2840"/>
                  <a:pt x="118538" y="2922"/>
                  <a:pt x="116883" y="2922"/>
                </a:cubicBezTo>
                <a:cubicBezTo>
                  <a:pt x="108137" y="2963"/>
                  <a:pt x="99391" y="2983"/>
                  <a:pt x="90646" y="2963"/>
                </a:cubicBezTo>
                <a:cubicBezTo>
                  <a:pt x="85844" y="2943"/>
                  <a:pt x="81062" y="2840"/>
                  <a:pt x="76280" y="2677"/>
                </a:cubicBezTo>
                <a:cubicBezTo>
                  <a:pt x="73072" y="2575"/>
                  <a:pt x="69864" y="2186"/>
                  <a:pt x="66656" y="2084"/>
                </a:cubicBezTo>
                <a:cubicBezTo>
                  <a:pt x="59463" y="1839"/>
                  <a:pt x="52311" y="2289"/>
                  <a:pt x="45139" y="2799"/>
                </a:cubicBezTo>
                <a:cubicBezTo>
                  <a:pt x="38804" y="3249"/>
                  <a:pt x="32449" y="3556"/>
                  <a:pt x="26094" y="3208"/>
                </a:cubicBezTo>
                <a:cubicBezTo>
                  <a:pt x="25583" y="3188"/>
                  <a:pt x="25032" y="3208"/>
                  <a:pt x="24521" y="3208"/>
                </a:cubicBezTo>
                <a:cubicBezTo>
                  <a:pt x="23029" y="3249"/>
                  <a:pt x="21538" y="3351"/>
                  <a:pt x="20046" y="3331"/>
                </a:cubicBezTo>
                <a:cubicBezTo>
                  <a:pt x="17655" y="3310"/>
                  <a:pt x="15264" y="3126"/>
                  <a:pt x="12873" y="3167"/>
                </a:cubicBezTo>
                <a:cubicBezTo>
                  <a:pt x="11382" y="3188"/>
                  <a:pt x="9890" y="3351"/>
                  <a:pt x="8439" y="3658"/>
                </a:cubicBezTo>
                <a:cubicBezTo>
                  <a:pt x="5905" y="4169"/>
                  <a:pt x="5354" y="4700"/>
                  <a:pt x="4536" y="7111"/>
                </a:cubicBezTo>
                <a:cubicBezTo>
                  <a:pt x="4434" y="7540"/>
                  <a:pt x="4373" y="7969"/>
                  <a:pt x="4352" y="8419"/>
                </a:cubicBezTo>
                <a:cubicBezTo>
                  <a:pt x="4250" y="9236"/>
                  <a:pt x="4189" y="10054"/>
                  <a:pt x="4107" y="10871"/>
                </a:cubicBezTo>
                <a:cubicBezTo>
                  <a:pt x="4046" y="11525"/>
                  <a:pt x="3923" y="12179"/>
                  <a:pt x="3882" y="12853"/>
                </a:cubicBezTo>
                <a:cubicBezTo>
                  <a:pt x="3658" y="16572"/>
                  <a:pt x="3637" y="20332"/>
                  <a:pt x="3167" y="24030"/>
                </a:cubicBezTo>
                <a:cubicBezTo>
                  <a:pt x="2697" y="27749"/>
                  <a:pt x="2963" y="31509"/>
                  <a:pt x="2820" y="35228"/>
                </a:cubicBezTo>
                <a:cubicBezTo>
                  <a:pt x="2697" y="37619"/>
                  <a:pt x="2799" y="40010"/>
                  <a:pt x="2534" y="42380"/>
                </a:cubicBezTo>
                <a:cubicBezTo>
                  <a:pt x="2411" y="43504"/>
                  <a:pt x="2370" y="44628"/>
                  <a:pt x="2370" y="45752"/>
                </a:cubicBezTo>
                <a:cubicBezTo>
                  <a:pt x="2370" y="49634"/>
                  <a:pt x="2411" y="53516"/>
                  <a:pt x="2370" y="57419"/>
                </a:cubicBezTo>
                <a:cubicBezTo>
                  <a:pt x="2329" y="62650"/>
                  <a:pt x="2289" y="67881"/>
                  <a:pt x="2186" y="73113"/>
                </a:cubicBezTo>
                <a:cubicBezTo>
                  <a:pt x="2146" y="75258"/>
                  <a:pt x="2023" y="77404"/>
                  <a:pt x="2718" y="79488"/>
                </a:cubicBezTo>
                <a:cubicBezTo>
                  <a:pt x="2840" y="79529"/>
                  <a:pt x="2983" y="79570"/>
                  <a:pt x="3126" y="79590"/>
                </a:cubicBezTo>
                <a:cubicBezTo>
                  <a:pt x="8971" y="79651"/>
                  <a:pt x="14794" y="79692"/>
                  <a:pt x="20618" y="79774"/>
                </a:cubicBezTo>
                <a:cubicBezTo>
                  <a:pt x="21905" y="79774"/>
                  <a:pt x="23152" y="79999"/>
                  <a:pt x="24419" y="80019"/>
                </a:cubicBezTo>
                <a:cubicBezTo>
                  <a:pt x="30181" y="80040"/>
                  <a:pt x="35944" y="79999"/>
                  <a:pt x="41706" y="79978"/>
                </a:cubicBezTo>
                <a:cubicBezTo>
                  <a:pt x="42442" y="79958"/>
                  <a:pt x="43198" y="79999"/>
                  <a:pt x="43933" y="80101"/>
                </a:cubicBezTo>
                <a:cubicBezTo>
                  <a:pt x="46385" y="80510"/>
                  <a:pt x="48858" y="80448"/>
                  <a:pt x="51330" y="80407"/>
                </a:cubicBezTo>
                <a:cubicBezTo>
                  <a:pt x="52822" y="80367"/>
                  <a:pt x="54314" y="80367"/>
                  <a:pt x="55805" y="80367"/>
                </a:cubicBezTo>
                <a:cubicBezTo>
                  <a:pt x="56316" y="80367"/>
                  <a:pt x="56888" y="80305"/>
                  <a:pt x="57358" y="80469"/>
                </a:cubicBezTo>
                <a:cubicBezTo>
                  <a:pt x="58380" y="80857"/>
                  <a:pt x="59422" y="80755"/>
                  <a:pt x="60464" y="80775"/>
                </a:cubicBezTo>
                <a:cubicBezTo>
                  <a:pt x="61057" y="80796"/>
                  <a:pt x="61650" y="80837"/>
                  <a:pt x="62242" y="80898"/>
                </a:cubicBezTo>
                <a:cubicBezTo>
                  <a:pt x="63141" y="80980"/>
                  <a:pt x="64020" y="81184"/>
                  <a:pt x="64899" y="81184"/>
                </a:cubicBezTo>
                <a:cubicBezTo>
                  <a:pt x="69537" y="81204"/>
                  <a:pt x="74176" y="81204"/>
                  <a:pt x="78814" y="81184"/>
                </a:cubicBezTo>
                <a:cubicBezTo>
                  <a:pt x="84720" y="81143"/>
                  <a:pt x="90625" y="81000"/>
                  <a:pt x="96531" y="81020"/>
                </a:cubicBezTo>
                <a:cubicBezTo>
                  <a:pt x="99003" y="81020"/>
                  <a:pt x="101455" y="81266"/>
                  <a:pt x="103907" y="81450"/>
                </a:cubicBezTo>
                <a:cubicBezTo>
                  <a:pt x="105481" y="81572"/>
                  <a:pt x="107034" y="81817"/>
                  <a:pt x="108587" y="81838"/>
                </a:cubicBezTo>
                <a:cubicBezTo>
                  <a:pt x="113756" y="81879"/>
                  <a:pt x="118906" y="81960"/>
                  <a:pt x="124076" y="81797"/>
                </a:cubicBezTo>
                <a:cubicBezTo>
                  <a:pt x="126977" y="81695"/>
                  <a:pt x="129859" y="81327"/>
                  <a:pt x="132781" y="81368"/>
                </a:cubicBezTo>
                <a:cubicBezTo>
                  <a:pt x="133005" y="81347"/>
                  <a:pt x="133230" y="81307"/>
                  <a:pt x="133434" y="81245"/>
                </a:cubicBezTo>
                <a:cubicBezTo>
                  <a:pt x="134334" y="81164"/>
                  <a:pt x="135233" y="81000"/>
                  <a:pt x="136111" y="81000"/>
                </a:cubicBezTo>
                <a:cubicBezTo>
                  <a:pt x="137746" y="80959"/>
                  <a:pt x="139401" y="81061"/>
                  <a:pt x="141036" y="81000"/>
                </a:cubicBezTo>
                <a:cubicBezTo>
                  <a:pt x="143182" y="80877"/>
                  <a:pt x="145348" y="80632"/>
                  <a:pt x="147738" y="80448"/>
                </a:cubicBezTo>
                <a:close/>
                <a:moveTo>
                  <a:pt x="2554" y="80530"/>
                </a:moveTo>
                <a:cubicBezTo>
                  <a:pt x="2473" y="80837"/>
                  <a:pt x="2411" y="81143"/>
                  <a:pt x="2391" y="81450"/>
                </a:cubicBezTo>
                <a:cubicBezTo>
                  <a:pt x="2554" y="83963"/>
                  <a:pt x="2656" y="86497"/>
                  <a:pt x="2943" y="89031"/>
                </a:cubicBezTo>
                <a:cubicBezTo>
                  <a:pt x="3126" y="90911"/>
                  <a:pt x="4495" y="92034"/>
                  <a:pt x="6396" y="92218"/>
                </a:cubicBezTo>
                <a:cubicBezTo>
                  <a:pt x="7356" y="92320"/>
                  <a:pt x="8317" y="92423"/>
                  <a:pt x="9277" y="92545"/>
                </a:cubicBezTo>
                <a:cubicBezTo>
                  <a:pt x="10319" y="92688"/>
                  <a:pt x="11341" y="92933"/>
                  <a:pt x="12383" y="92974"/>
                </a:cubicBezTo>
                <a:cubicBezTo>
                  <a:pt x="16940" y="93138"/>
                  <a:pt x="21497" y="93342"/>
                  <a:pt x="26053" y="92913"/>
                </a:cubicBezTo>
                <a:cubicBezTo>
                  <a:pt x="29548" y="92586"/>
                  <a:pt x="33062" y="92545"/>
                  <a:pt x="36577" y="92566"/>
                </a:cubicBezTo>
                <a:cubicBezTo>
                  <a:pt x="47652" y="92586"/>
                  <a:pt x="58707" y="92545"/>
                  <a:pt x="69782" y="92586"/>
                </a:cubicBezTo>
                <a:cubicBezTo>
                  <a:pt x="72541" y="92607"/>
                  <a:pt x="75300" y="92852"/>
                  <a:pt x="78079" y="92995"/>
                </a:cubicBezTo>
                <a:cubicBezTo>
                  <a:pt x="80898" y="93158"/>
                  <a:pt x="83739" y="93403"/>
                  <a:pt x="86579" y="93465"/>
                </a:cubicBezTo>
                <a:cubicBezTo>
                  <a:pt x="93241" y="93628"/>
                  <a:pt x="99861" y="93097"/>
                  <a:pt x="106502" y="92647"/>
                </a:cubicBezTo>
                <a:cubicBezTo>
                  <a:pt x="112755" y="92239"/>
                  <a:pt x="119028" y="91912"/>
                  <a:pt x="125322" y="92259"/>
                </a:cubicBezTo>
                <a:cubicBezTo>
                  <a:pt x="125915" y="92280"/>
                  <a:pt x="126507" y="92259"/>
                  <a:pt x="127100" y="92259"/>
                </a:cubicBezTo>
                <a:cubicBezTo>
                  <a:pt x="128673" y="92218"/>
                  <a:pt x="130226" y="92137"/>
                  <a:pt x="131800" y="92157"/>
                </a:cubicBezTo>
                <a:cubicBezTo>
                  <a:pt x="134334" y="92177"/>
                  <a:pt x="136867" y="92300"/>
                  <a:pt x="139422" y="92341"/>
                </a:cubicBezTo>
                <a:cubicBezTo>
                  <a:pt x="141220" y="92382"/>
                  <a:pt x="142977" y="91953"/>
                  <a:pt x="144694" y="91442"/>
                </a:cubicBezTo>
                <a:cubicBezTo>
                  <a:pt x="145204" y="91299"/>
                  <a:pt x="145654" y="91033"/>
                  <a:pt x="146001" y="90645"/>
                </a:cubicBezTo>
                <a:cubicBezTo>
                  <a:pt x="146757" y="89705"/>
                  <a:pt x="147330" y="88601"/>
                  <a:pt x="147330" y="87396"/>
                </a:cubicBezTo>
                <a:cubicBezTo>
                  <a:pt x="147309" y="86129"/>
                  <a:pt x="147452" y="84862"/>
                  <a:pt x="147718" y="83616"/>
                </a:cubicBezTo>
                <a:cubicBezTo>
                  <a:pt x="147840" y="83105"/>
                  <a:pt x="147800" y="82573"/>
                  <a:pt x="147268" y="82165"/>
                </a:cubicBezTo>
                <a:cubicBezTo>
                  <a:pt x="146431" y="82165"/>
                  <a:pt x="145491" y="81981"/>
                  <a:pt x="144653" y="82206"/>
                </a:cubicBezTo>
                <a:cubicBezTo>
                  <a:pt x="143631" y="82430"/>
                  <a:pt x="142589" y="82533"/>
                  <a:pt x="141547" y="82512"/>
                </a:cubicBezTo>
                <a:cubicBezTo>
                  <a:pt x="139769" y="82512"/>
                  <a:pt x="137971" y="82512"/>
                  <a:pt x="136173" y="82533"/>
                </a:cubicBezTo>
                <a:cubicBezTo>
                  <a:pt x="135723" y="82533"/>
                  <a:pt x="135233" y="82430"/>
                  <a:pt x="134824" y="82553"/>
                </a:cubicBezTo>
                <a:cubicBezTo>
                  <a:pt x="133005" y="83186"/>
                  <a:pt x="131125" y="82880"/>
                  <a:pt x="129286" y="82941"/>
                </a:cubicBezTo>
                <a:cubicBezTo>
                  <a:pt x="128612" y="82982"/>
                  <a:pt x="127897" y="82880"/>
                  <a:pt x="127284" y="83084"/>
                </a:cubicBezTo>
                <a:cubicBezTo>
                  <a:pt x="126323" y="83370"/>
                  <a:pt x="125363" y="83370"/>
                  <a:pt x="124403" y="83370"/>
                </a:cubicBezTo>
                <a:cubicBezTo>
                  <a:pt x="120132" y="83370"/>
                  <a:pt x="115882" y="83350"/>
                  <a:pt x="111631" y="83350"/>
                </a:cubicBezTo>
                <a:cubicBezTo>
                  <a:pt x="109997" y="83350"/>
                  <a:pt x="108341" y="83452"/>
                  <a:pt x="106707" y="83370"/>
                </a:cubicBezTo>
                <a:cubicBezTo>
                  <a:pt x="104786" y="83289"/>
                  <a:pt x="102865" y="83084"/>
                  <a:pt x="100924" y="82921"/>
                </a:cubicBezTo>
                <a:cubicBezTo>
                  <a:pt x="100720" y="82900"/>
                  <a:pt x="100495" y="82839"/>
                  <a:pt x="100270" y="82798"/>
                </a:cubicBezTo>
                <a:cubicBezTo>
                  <a:pt x="99391" y="82717"/>
                  <a:pt x="98492" y="82553"/>
                  <a:pt x="97614" y="82533"/>
                </a:cubicBezTo>
                <a:cubicBezTo>
                  <a:pt x="93588" y="82492"/>
                  <a:pt x="89563" y="82328"/>
                  <a:pt x="85517" y="82390"/>
                </a:cubicBezTo>
                <a:cubicBezTo>
                  <a:pt x="78508" y="82492"/>
                  <a:pt x="71478" y="82349"/>
                  <a:pt x="64449" y="82226"/>
                </a:cubicBezTo>
                <a:cubicBezTo>
                  <a:pt x="62365" y="82206"/>
                  <a:pt x="60281" y="81940"/>
                  <a:pt x="58196" y="81777"/>
                </a:cubicBezTo>
                <a:cubicBezTo>
                  <a:pt x="58053" y="81777"/>
                  <a:pt x="57910" y="81715"/>
                  <a:pt x="57767" y="81695"/>
                </a:cubicBezTo>
                <a:cubicBezTo>
                  <a:pt x="56888" y="81593"/>
                  <a:pt x="55989" y="81450"/>
                  <a:pt x="55111" y="81409"/>
                </a:cubicBezTo>
                <a:cubicBezTo>
                  <a:pt x="48388" y="81266"/>
                  <a:pt x="41665" y="81102"/>
                  <a:pt x="34922" y="81000"/>
                </a:cubicBezTo>
                <a:cubicBezTo>
                  <a:pt x="28424" y="80898"/>
                  <a:pt x="21946" y="80959"/>
                  <a:pt x="15448" y="80591"/>
                </a:cubicBezTo>
                <a:cubicBezTo>
                  <a:pt x="11198" y="80326"/>
                  <a:pt x="6927" y="80530"/>
                  <a:pt x="2554" y="80530"/>
                </a:cubicBezTo>
                <a:close/>
                <a:moveTo>
                  <a:pt x="65144" y="94732"/>
                </a:moveTo>
                <a:cubicBezTo>
                  <a:pt x="64000" y="97592"/>
                  <a:pt x="63693" y="100474"/>
                  <a:pt x="63284" y="103273"/>
                </a:cubicBezTo>
                <a:cubicBezTo>
                  <a:pt x="64449" y="103968"/>
                  <a:pt x="64449" y="103988"/>
                  <a:pt x="65205" y="103988"/>
                </a:cubicBezTo>
                <a:cubicBezTo>
                  <a:pt x="66860" y="103968"/>
                  <a:pt x="68495" y="103906"/>
                  <a:pt x="70130" y="103886"/>
                </a:cubicBezTo>
                <a:cubicBezTo>
                  <a:pt x="75136" y="103845"/>
                  <a:pt x="80122" y="103825"/>
                  <a:pt x="85128" y="103784"/>
                </a:cubicBezTo>
                <a:cubicBezTo>
                  <a:pt x="85680" y="103784"/>
                  <a:pt x="86252" y="103661"/>
                  <a:pt x="86967" y="103580"/>
                </a:cubicBezTo>
                <a:cubicBezTo>
                  <a:pt x="86783" y="102926"/>
                  <a:pt x="86804" y="102292"/>
                  <a:pt x="86497" y="101986"/>
                </a:cubicBezTo>
                <a:cubicBezTo>
                  <a:pt x="85823" y="101373"/>
                  <a:pt x="85700" y="100637"/>
                  <a:pt x="85517" y="99820"/>
                </a:cubicBezTo>
                <a:cubicBezTo>
                  <a:pt x="85190" y="98389"/>
                  <a:pt x="84658" y="97000"/>
                  <a:pt x="84229" y="95631"/>
                </a:cubicBezTo>
                <a:cubicBezTo>
                  <a:pt x="77833" y="95099"/>
                  <a:pt x="71601" y="94343"/>
                  <a:pt x="65144" y="94732"/>
                </a:cubicBezTo>
                <a:close/>
                <a:moveTo>
                  <a:pt x="58114" y="108095"/>
                </a:moveTo>
                <a:cubicBezTo>
                  <a:pt x="58830" y="108382"/>
                  <a:pt x="59504" y="108811"/>
                  <a:pt x="60199" y="108872"/>
                </a:cubicBezTo>
                <a:cubicBezTo>
                  <a:pt x="62487" y="109076"/>
                  <a:pt x="64817" y="109240"/>
                  <a:pt x="67126" y="109240"/>
                </a:cubicBezTo>
                <a:cubicBezTo>
                  <a:pt x="74053" y="109240"/>
                  <a:pt x="81001" y="109117"/>
                  <a:pt x="87928" y="109056"/>
                </a:cubicBezTo>
                <a:cubicBezTo>
                  <a:pt x="88439" y="109015"/>
                  <a:pt x="88929" y="108954"/>
                  <a:pt x="89419" y="108872"/>
                </a:cubicBezTo>
                <a:cubicBezTo>
                  <a:pt x="89624" y="108525"/>
                  <a:pt x="89787" y="108157"/>
                  <a:pt x="89930" y="107768"/>
                </a:cubicBezTo>
                <a:cubicBezTo>
                  <a:pt x="90400" y="106113"/>
                  <a:pt x="89992" y="105562"/>
                  <a:pt x="88275" y="105521"/>
                </a:cubicBezTo>
                <a:cubicBezTo>
                  <a:pt x="86273" y="105459"/>
                  <a:pt x="84250" y="105419"/>
                  <a:pt x="82247" y="105398"/>
                </a:cubicBezTo>
                <a:cubicBezTo>
                  <a:pt x="75892" y="105398"/>
                  <a:pt x="69558" y="105439"/>
                  <a:pt x="63223" y="105419"/>
                </a:cubicBezTo>
                <a:cubicBezTo>
                  <a:pt x="62467" y="105398"/>
                  <a:pt x="61731" y="105316"/>
                  <a:pt x="61016" y="105194"/>
                </a:cubicBezTo>
                <a:cubicBezTo>
                  <a:pt x="60076" y="105092"/>
                  <a:pt x="59116" y="104785"/>
                  <a:pt x="58114" y="10537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6" name="Google Shape;1986;p70"/>
          <p:cNvSpPr/>
          <p:nvPr/>
        </p:nvSpPr>
        <p:spPr>
          <a:xfrm>
            <a:off x="4628743" y="1949590"/>
            <a:ext cx="3162817" cy="2195885"/>
          </a:xfrm>
          <a:custGeom>
            <a:avLst/>
            <a:gdLst/>
            <a:ahLst/>
            <a:cxnLst/>
            <a:rect l="l" t="t" r="r" b="b"/>
            <a:pathLst>
              <a:path w="135192" h="70396" extrusionOk="0">
                <a:moveTo>
                  <a:pt x="133087" y="67657"/>
                </a:moveTo>
                <a:cubicBezTo>
                  <a:pt x="132576" y="67861"/>
                  <a:pt x="132229" y="67902"/>
                  <a:pt x="132065" y="68106"/>
                </a:cubicBezTo>
                <a:cubicBezTo>
                  <a:pt x="130798" y="69435"/>
                  <a:pt x="129205" y="69496"/>
                  <a:pt x="127529" y="69516"/>
                </a:cubicBezTo>
                <a:cubicBezTo>
                  <a:pt x="121910" y="69578"/>
                  <a:pt x="116311" y="69803"/>
                  <a:pt x="110712" y="69843"/>
                </a:cubicBezTo>
                <a:cubicBezTo>
                  <a:pt x="104214" y="69884"/>
                  <a:pt x="97716" y="69803"/>
                  <a:pt x="91197" y="69782"/>
                </a:cubicBezTo>
                <a:cubicBezTo>
                  <a:pt x="89930" y="69782"/>
                  <a:pt x="88684" y="69741"/>
                  <a:pt x="87437" y="70170"/>
                </a:cubicBezTo>
                <a:cubicBezTo>
                  <a:pt x="86743" y="70395"/>
                  <a:pt x="85966" y="70354"/>
                  <a:pt x="85210" y="70354"/>
                </a:cubicBezTo>
                <a:cubicBezTo>
                  <a:pt x="76383" y="70354"/>
                  <a:pt x="67575" y="70354"/>
                  <a:pt x="58748" y="70293"/>
                </a:cubicBezTo>
                <a:cubicBezTo>
                  <a:pt x="57031" y="70293"/>
                  <a:pt x="55315" y="70048"/>
                  <a:pt x="53619" y="69905"/>
                </a:cubicBezTo>
                <a:cubicBezTo>
                  <a:pt x="53108" y="69864"/>
                  <a:pt x="52577" y="69864"/>
                  <a:pt x="52046" y="69864"/>
                </a:cubicBezTo>
                <a:cubicBezTo>
                  <a:pt x="45772" y="69843"/>
                  <a:pt x="39479" y="69803"/>
                  <a:pt x="33205" y="69823"/>
                </a:cubicBezTo>
                <a:cubicBezTo>
                  <a:pt x="31550" y="69823"/>
                  <a:pt x="29915" y="69762"/>
                  <a:pt x="28322" y="69292"/>
                </a:cubicBezTo>
                <a:cubicBezTo>
                  <a:pt x="26074" y="68638"/>
                  <a:pt x="23744" y="68597"/>
                  <a:pt x="21435" y="68495"/>
                </a:cubicBezTo>
                <a:cubicBezTo>
                  <a:pt x="19801" y="68433"/>
                  <a:pt x="18145" y="68474"/>
                  <a:pt x="16511" y="68433"/>
                </a:cubicBezTo>
                <a:cubicBezTo>
                  <a:pt x="14202" y="68433"/>
                  <a:pt x="11893" y="68229"/>
                  <a:pt x="9604" y="67861"/>
                </a:cubicBezTo>
                <a:cubicBezTo>
                  <a:pt x="9011" y="67759"/>
                  <a:pt x="8419" y="67739"/>
                  <a:pt x="7826" y="67759"/>
                </a:cubicBezTo>
                <a:cubicBezTo>
                  <a:pt x="6478" y="67739"/>
                  <a:pt x="5129" y="67637"/>
                  <a:pt x="3780" y="67759"/>
                </a:cubicBezTo>
                <a:cubicBezTo>
                  <a:pt x="2227" y="67882"/>
                  <a:pt x="1410" y="67187"/>
                  <a:pt x="899" y="65287"/>
                </a:cubicBezTo>
                <a:cubicBezTo>
                  <a:pt x="511" y="63938"/>
                  <a:pt x="368" y="62528"/>
                  <a:pt x="429" y="61118"/>
                </a:cubicBezTo>
                <a:cubicBezTo>
                  <a:pt x="409" y="60587"/>
                  <a:pt x="347" y="60076"/>
                  <a:pt x="245" y="59565"/>
                </a:cubicBezTo>
                <a:cubicBezTo>
                  <a:pt x="123" y="58911"/>
                  <a:pt x="61" y="58237"/>
                  <a:pt x="20" y="57583"/>
                </a:cubicBezTo>
                <a:cubicBezTo>
                  <a:pt x="0" y="52801"/>
                  <a:pt x="20" y="48000"/>
                  <a:pt x="20" y="43218"/>
                </a:cubicBezTo>
                <a:cubicBezTo>
                  <a:pt x="654" y="40296"/>
                  <a:pt x="163" y="37272"/>
                  <a:pt x="817" y="34329"/>
                </a:cubicBezTo>
                <a:cubicBezTo>
                  <a:pt x="960" y="33696"/>
                  <a:pt x="879" y="33001"/>
                  <a:pt x="879" y="32327"/>
                </a:cubicBezTo>
                <a:cubicBezTo>
                  <a:pt x="879" y="25584"/>
                  <a:pt x="879" y="18861"/>
                  <a:pt x="920" y="12138"/>
                </a:cubicBezTo>
                <a:cubicBezTo>
                  <a:pt x="920" y="11178"/>
                  <a:pt x="1103" y="10217"/>
                  <a:pt x="1226" y="9257"/>
                </a:cubicBezTo>
                <a:cubicBezTo>
                  <a:pt x="1267" y="8828"/>
                  <a:pt x="1308" y="8378"/>
                  <a:pt x="1349" y="7929"/>
                </a:cubicBezTo>
                <a:cubicBezTo>
                  <a:pt x="1553" y="6090"/>
                  <a:pt x="1757" y="4230"/>
                  <a:pt x="1962" y="2330"/>
                </a:cubicBezTo>
                <a:cubicBezTo>
                  <a:pt x="2370" y="2146"/>
                  <a:pt x="2779" y="2064"/>
                  <a:pt x="3004" y="1819"/>
                </a:cubicBezTo>
                <a:cubicBezTo>
                  <a:pt x="4189" y="532"/>
                  <a:pt x="5701" y="491"/>
                  <a:pt x="7315" y="470"/>
                </a:cubicBezTo>
                <a:cubicBezTo>
                  <a:pt x="14345" y="368"/>
                  <a:pt x="21354" y="123"/>
                  <a:pt x="28383" y="62"/>
                </a:cubicBezTo>
                <a:cubicBezTo>
                  <a:pt x="34820" y="0"/>
                  <a:pt x="41236" y="102"/>
                  <a:pt x="47673" y="123"/>
                </a:cubicBezTo>
                <a:cubicBezTo>
                  <a:pt x="47979" y="102"/>
                  <a:pt x="48265" y="102"/>
                  <a:pt x="48572" y="143"/>
                </a:cubicBezTo>
                <a:cubicBezTo>
                  <a:pt x="52332" y="879"/>
                  <a:pt x="56173" y="572"/>
                  <a:pt x="59954" y="572"/>
                </a:cubicBezTo>
                <a:cubicBezTo>
                  <a:pt x="64735" y="572"/>
                  <a:pt x="69517" y="511"/>
                  <a:pt x="74298" y="409"/>
                </a:cubicBezTo>
                <a:cubicBezTo>
                  <a:pt x="77445" y="348"/>
                  <a:pt x="80551" y="62"/>
                  <a:pt x="83698" y="82"/>
                </a:cubicBezTo>
                <a:cubicBezTo>
                  <a:pt x="90196" y="143"/>
                  <a:pt x="96714" y="102"/>
                  <a:pt x="103212" y="102"/>
                </a:cubicBezTo>
                <a:cubicBezTo>
                  <a:pt x="103580" y="102"/>
                  <a:pt x="103989" y="21"/>
                  <a:pt x="104316" y="143"/>
                </a:cubicBezTo>
                <a:cubicBezTo>
                  <a:pt x="106155" y="736"/>
                  <a:pt x="108035" y="450"/>
                  <a:pt x="109874" y="532"/>
                </a:cubicBezTo>
                <a:cubicBezTo>
                  <a:pt x="110630" y="593"/>
                  <a:pt x="111366" y="695"/>
                  <a:pt x="112081" y="838"/>
                </a:cubicBezTo>
                <a:cubicBezTo>
                  <a:pt x="113613" y="1063"/>
                  <a:pt x="115228" y="838"/>
                  <a:pt x="116719" y="1390"/>
                </a:cubicBezTo>
                <a:cubicBezTo>
                  <a:pt x="118967" y="1206"/>
                  <a:pt x="121194" y="1512"/>
                  <a:pt x="123401" y="1860"/>
                </a:cubicBezTo>
                <a:cubicBezTo>
                  <a:pt x="126507" y="2330"/>
                  <a:pt x="129654" y="2207"/>
                  <a:pt x="132638" y="2289"/>
                </a:cubicBezTo>
                <a:cubicBezTo>
                  <a:pt x="134313" y="3576"/>
                  <a:pt x="134456" y="5354"/>
                  <a:pt x="134538" y="7030"/>
                </a:cubicBezTo>
                <a:cubicBezTo>
                  <a:pt x="134701" y="10279"/>
                  <a:pt x="135192" y="13528"/>
                  <a:pt x="135049" y="16838"/>
                </a:cubicBezTo>
                <a:cubicBezTo>
                  <a:pt x="134906" y="20128"/>
                  <a:pt x="135028" y="23418"/>
                  <a:pt x="135008" y="26707"/>
                </a:cubicBezTo>
                <a:cubicBezTo>
                  <a:pt x="134987" y="27361"/>
                  <a:pt x="134906" y="28036"/>
                  <a:pt x="134824" y="28689"/>
                </a:cubicBezTo>
                <a:cubicBezTo>
                  <a:pt x="134783" y="28996"/>
                  <a:pt x="134620" y="29282"/>
                  <a:pt x="134640" y="29568"/>
                </a:cubicBezTo>
                <a:cubicBezTo>
                  <a:pt x="134783" y="32347"/>
                  <a:pt x="134170" y="35065"/>
                  <a:pt x="134150" y="37823"/>
                </a:cubicBezTo>
                <a:cubicBezTo>
                  <a:pt x="134129" y="44321"/>
                  <a:pt x="134129" y="50840"/>
                  <a:pt x="134129" y="57338"/>
                </a:cubicBezTo>
                <a:cubicBezTo>
                  <a:pt x="134129" y="58523"/>
                  <a:pt x="134211" y="59729"/>
                  <a:pt x="133782" y="60893"/>
                </a:cubicBezTo>
                <a:cubicBezTo>
                  <a:pt x="133700" y="61179"/>
                  <a:pt x="133680" y="61486"/>
                  <a:pt x="133680" y="61772"/>
                </a:cubicBezTo>
                <a:cubicBezTo>
                  <a:pt x="133475" y="63693"/>
                  <a:pt x="133291" y="65614"/>
                  <a:pt x="133087" y="67657"/>
                </a:cubicBezTo>
                <a:close/>
                <a:moveTo>
                  <a:pt x="132086" y="3535"/>
                </a:moveTo>
                <a:cubicBezTo>
                  <a:pt x="131085" y="3535"/>
                  <a:pt x="130185" y="3474"/>
                  <a:pt x="129307" y="3535"/>
                </a:cubicBezTo>
                <a:cubicBezTo>
                  <a:pt x="126834" y="3740"/>
                  <a:pt x="124403" y="3188"/>
                  <a:pt x="121951" y="3045"/>
                </a:cubicBezTo>
                <a:cubicBezTo>
                  <a:pt x="120847" y="2984"/>
                  <a:pt x="119744" y="2738"/>
                  <a:pt x="118620" y="2677"/>
                </a:cubicBezTo>
                <a:cubicBezTo>
                  <a:pt x="116474" y="2575"/>
                  <a:pt x="114308" y="2534"/>
                  <a:pt x="112183" y="2146"/>
                </a:cubicBezTo>
                <a:cubicBezTo>
                  <a:pt x="110875" y="1962"/>
                  <a:pt x="109527" y="1860"/>
                  <a:pt x="108198" y="1860"/>
                </a:cubicBezTo>
                <a:cubicBezTo>
                  <a:pt x="107218" y="1819"/>
                  <a:pt x="106216" y="1941"/>
                  <a:pt x="105297" y="1717"/>
                </a:cubicBezTo>
                <a:cubicBezTo>
                  <a:pt x="104275" y="1472"/>
                  <a:pt x="103233" y="1390"/>
                  <a:pt x="102191" y="1431"/>
                </a:cubicBezTo>
                <a:cubicBezTo>
                  <a:pt x="92485" y="1492"/>
                  <a:pt x="82778" y="1308"/>
                  <a:pt x="73052" y="1717"/>
                </a:cubicBezTo>
                <a:cubicBezTo>
                  <a:pt x="67616" y="1941"/>
                  <a:pt x="62140" y="1901"/>
                  <a:pt x="56684" y="1962"/>
                </a:cubicBezTo>
                <a:cubicBezTo>
                  <a:pt x="56255" y="1962"/>
                  <a:pt x="55805" y="1921"/>
                  <a:pt x="55356" y="1880"/>
                </a:cubicBezTo>
                <a:cubicBezTo>
                  <a:pt x="52986" y="1696"/>
                  <a:pt x="50595" y="1778"/>
                  <a:pt x="48224" y="1492"/>
                </a:cubicBezTo>
                <a:cubicBezTo>
                  <a:pt x="45405" y="1145"/>
                  <a:pt x="42544" y="1349"/>
                  <a:pt x="39703" y="1369"/>
                </a:cubicBezTo>
                <a:cubicBezTo>
                  <a:pt x="38212" y="1369"/>
                  <a:pt x="36720" y="1615"/>
                  <a:pt x="35249" y="1492"/>
                </a:cubicBezTo>
                <a:cubicBezTo>
                  <a:pt x="32797" y="1267"/>
                  <a:pt x="30324" y="1206"/>
                  <a:pt x="27872" y="1328"/>
                </a:cubicBezTo>
                <a:cubicBezTo>
                  <a:pt x="27361" y="1349"/>
                  <a:pt x="26850" y="1206"/>
                  <a:pt x="26319" y="1165"/>
                </a:cubicBezTo>
                <a:cubicBezTo>
                  <a:pt x="25583" y="1104"/>
                  <a:pt x="24807" y="940"/>
                  <a:pt x="24092" y="1083"/>
                </a:cubicBezTo>
                <a:cubicBezTo>
                  <a:pt x="21721" y="1553"/>
                  <a:pt x="19331" y="1512"/>
                  <a:pt x="16940" y="1512"/>
                </a:cubicBezTo>
                <a:cubicBezTo>
                  <a:pt x="13507" y="1512"/>
                  <a:pt x="10054" y="1512"/>
                  <a:pt x="6621" y="1451"/>
                </a:cubicBezTo>
                <a:cubicBezTo>
                  <a:pt x="5579" y="1431"/>
                  <a:pt x="4557" y="1819"/>
                  <a:pt x="3821" y="2555"/>
                </a:cubicBezTo>
                <a:cubicBezTo>
                  <a:pt x="2718" y="3535"/>
                  <a:pt x="2309" y="4741"/>
                  <a:pt x="2309" y="6151"/>
                </a:cubicBezTo>
                <a:cubicBezTo>
                  <a:pt x="2309" y="7193"/>
                  <a:pt x="2350" y="8235"/>
                  <a:pt x="2309" y="9277"/>
                </a:cubicBezTo>
                <a:cubicBezTo>
                  <a:pt x="2268" y="10319"/>
                  <a:pt x="2084" y="11362"/>
                  <a:pt x="2084" y="12404"/>
                </a:cubicBezTo>
                <a:cubicBezTo>
                  <a:pt x="2084" y="19045"/>
                  <a:pt x="2105" y="25706"/>
                  <a:pt x="2125" y="32368"/>
                </a:cubicBezTo>
                <a:cubicBezTo>
                  <a:pt x="2166" y="33021"/>
                  <a:pt x="2146" y="33696"/>
                  <a:pt x="2043" y="34370"/>
                </a:cubicBezTo>
                <a:cubicBezTo>
                  <a:pt x="1471" y="37394"/>
                  <a:pt x="1594" y="40459"/>
                  <a:pt x="1328" y="43504"/>
                </a:cubicBezTo>
                <a:cubicBezTo>
                  <a:pt x="1083" y="46610"/>
                  <a:pt x="1369" y="49777"/>
                  <a:pt x="1246" y="52904"/>
                </a:cubicBezTo>
                <a:cubicBezTo>
                  <a:pt x="1103" y="56132"/>
                  <a:pt x="1594" y="59299"/>
                  <a:pt x="1757" y="62508"/>
                </a:cubicBezTo>
                <a:cubicBezTo>
                  <a:pt x="1819" y="63856"/>
                  <a:pt x="1962" y="65307"/>
                  <a:pt x="3024" y="66431"/>
                </a:cubicBezTo>
                <a:cubicBezTo>
                  <a:pt x="5987" y="66574"/>
                  <a:pt x="8889" y="66390"/>
                  <a:pt x="11790" y="66819"/>
                </a:cubicBezTo>
                <a:cubicBezTo>
                  <a:pt x="14059" y="67167"/>
                  <a:pt x="16368" y="67514"/>
                  <a:pt x="18677" y="67330"/>
                </a:cubicBezTo>
                <a:cubicBezTo>
                  <a:pt x="18983" y="67330"/>
                  <a:pt x="19269" y="67371"/>
                  <a:pt x="19555" y="67453"/>
                </a:cubicBezTo>
                <a:cubicBezTo>
                  <a:pt x="21762" y="67759"/>
                  <a:pt x="23969" y="68106"/>
                  <a:pt x="26196" y="68127"/>
                </a:cubicBezTo>
                <a:cubicBezTo>
                  <a:pt x="27402" y="68127"/>
                  <a:pt x="28587" y="68168"/>
                  <a:pt x="29772" y="68250"/>
                </a:cubicBezTo>
                <a:cubicBezTo>
                  <a:pt x="30815" y="68311"/>
                  <a:pt x="31857" y="68495"/>
                  <a:pt x="32899" y="68495"/>
                </a:cubicBezTo>
                <a:cubicBezTo>
                  <a:pt x="39458" y="68515"/>
                  <a:pt x="46058" y="68454"/>
                  <a:pt x="52618" y="68495"/>
                </a:cubicBezTo>
                <a:cubicBezTo>
                  <a:pt x="55458" y="68515"/>
                  <a:pt x="58298" y="68106"/>
                  <a:pt x="61098" y="68699"/>
                </a:cubicBezTo>
                <a:cubicBezTo>
                  <a:pt x="67678" y="68720"/>
                  <a:pt x="74257" y="68760"/>
                  <a:pt x="80837" y="68760"/>
                </a:cubicBezTo>
                <a:cubicBezTo>
                  <a:pt x="82186" y="68760"/>
                  <a:pt x="83514" y="68515"/>
                  <a:pt x="84863" y="68515"/>
                </a:cubicBezTo>
                <a:cubicBezTo>
                  <a:pt x="89951" y="68474"/>
                  <a:pt x="95018" y="68454"/>
                  <a:pt x="100107" y="68536"/>
                </a:cubicBezTo>
                <a:cubicBezTo>
                  <a:pt x="103233" y="68576"/>
                  <a:pt x="106380" y="68331"/>
                  <a:pt x="109506" y="68801"/>
                </a:cubicBezTo>
                <a:cubicBezTo>
                  <a:pt x="109956" y="68842"/>
                  <a:pt x="110405" y="68842"/>
                  <a:pt x="110855" y="68801"/>
                </a:cubicBezTo>
                <a:cubicBezTo>
                  <a:pt x="114206" y="68679"/>
                  <a:pt x="117557" y="68495"/>
                  <a:pt x="120908" y="68413"/>
                </a:cubicBezTo>
                <a:cubicBezTo>
                  <a:pt x="123381" y="68352"/>
                  <a:pt x="125853" y="68352"/>
                  <a:pt x="128326" y="68454"/>
                </a:cubicBezTo>
                <a:cubicBezTo>
                  <a:pt x="129859" y="68515"/>
                  <a:pt x="130901" y="67861"/>
                  <a:pt x="131800" y="66778"/>
                </a:cubicBezTo>
                <a:cubicBezTo>
                  <a:pt x="132556" y="65879"/>
                  <a:pt x="132760" y="64796"/>
                  <a:pt x="132719" y="63631"/>
                </a:cubicBezTo>
                <a:cubicBezTo>
                  <a:pt x="132699" y="62671"/>
                  <a:pt x="132678" y="61690"/>
                  <a:pt x="132719" y="60730"/>
                </a:cubicBezTo>
                <a:cubicBezTo>
                  <a:pt x="132781" y="59606"/>
                  <a:pt x="132964" y="58503"/>
                  <a:pt x="132964" y="57379"/>
                </a:cubicBezTo>
                <a:cubicBezTo>
                  <a:pt x="132964" y="50799"/>
                  <a:pt x="132903" y="44219"/>
                  <a:pt x="132924" y="37640"/>
                </a:cubicBezTo>
                <a:cubicBezTo>
                  <a:pt x="132924" y="34963"/>
                  <a:pt x="133537" y="32306"/>
                  <a:pt x="133394" y="29629"/>
                </a:cubicBezTo>
                <a:cubicBezTo>
                  <a:pt x="133414" y="29466"/>
                  <a:pt x="133434" y="29323"/>
                  <a:pt x="133475" y="29180"/>
                </a:cubicBezTo>
                <a:cubicBezTo>
                  <a:pt x="133578" y="28138"/>
                  <a:pt x="133741" y="27116"/>
                  <a:pt x="133761" y="26074"/>
                </a:cubicBezTo>
                <a:cubicBezTo>
                  <a:pt x="133802" y="23009"/>
                  <a:pt x="133659" y="19944"/>
                  <a:pt x="133802" y="16879"/>
                </a:cubicBezTo>
                <a:cubicBezTo>
                  <a:pt x="133945" y="13732"/>
                  <a:pt x="133394" y="10646"/>
                  <a:pt x="133312" y="7520"/>
                </a:cubicBezTo>
                <a:cubicBezTo>
                  <a:pt x="133271" y="6192"/>
                  <a:pt x="133026" y="4864"/>
                  <a:pt x="132086" y="353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7" name="Google Shape;1987;p70"/>
          <p:cNvGrpSpPr/>
          <p:nvPr/>
        </p:nvGrpSpPr>
        <p:grpSpPr>
          <a:xfrm>
            <a:off x="7468903" y="1130375"/>
            <a:ext cx="855800" cy="995300"/>
            <a:chOff x="7711700" y="384600"/>
            <a:chExt cx="855800" cy="746475"/>
          </a:xfrm>
        </p:grpSpPr>
        <p:sp>
          <p:nvSpPr>
            <p:cNvPr id="1988" name="Google Shape;1988;p70"/>
            <p:cNvSpPr/>
            <p:nvPr/>
          </p:nvSpPr>
          <p:spPr>
            <a:xfrm>
              <a:off x="7996275" y="410750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70"/>
            <p:cNvSpPr/>
            <p:nvPr/>
          </p:nvSpPr>
          <p:spPr>
            <a:xfrm>
              <a:off x="7733675" y="580750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70"/>
            <p:cNvSpPr/>
            <p:nvPr/>
          </p:nvSpPr>
          <p:spPr>
            <a:xfrm>
              <a:off x="7951275" y="568725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70"/>
            <p:cNvSpPr/>
            <p:nvPr/>
          </p:nvSpPr>
          <p:spPr>
            <a:xfrm>
              <a:off x="7711700" y="384600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70"/>
            <p:cNvSpPr/>
            <p:nvPr/>
          </p:nvSpPr>
          <p:spPr>
            <a:xfrm>
              <a:off x="8365575" y="904025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70"/>
            <p:cNvSpPr/>
            <p:nvPr/>
          </p:nvSpPr>
          <p:spPr>
            <a:xfrm>
              <a:off x="8156325" y="868450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70"/>
            <p:cNvSpPr/>
            <p:nvPr/>
          </p:nvSpPr>
          <p:spPr>
            <a:xfrm>
              <a:off x="8513600" y="990325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70"/>
            <p:cNvSpPr/>
            <p:nvPr/>
          </p:nvSpPr>
          <p:spPr>
            <a:xfrm>
              <a:off x="8464425" y="918150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70"/>
            <p:cNvSpPr/>
            <p:nvPr/>
          </p:nvSpPr>
          <p:spPr>
            <a:xfrm>
              <a:off x="8255200" y="894600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70"/>
            <p:cNvSpPr/>
            <p:nvPr/>
          </p:nvSpPr>
          <p:spPr>
            <a:xfrm>
              <a:off x="8539250" y="1095475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70"/>
            <p:cNvSpPr/>
            <p:nvPr/>
          </p:nvSpPr>
          <p:spPr>
            <a:xfrm>
              <a:off x="8098275" y="803575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1287;p56">
            <a:extLst>
              <a:ext uri="{FF2B5EF4-FFF2-40B4-BE49-F238E27FC236}">
                <a16:creationId xmlns:a16="http://schemas.microsoft.com/office/drawing/2014/main" id="{365121B4-C926-4ECE-92ED-69FD3A016412}"/>
              </a:ext>
            </a:extLst>
          </p:cNvPr>
          <p:cNvGrpSpPr/>
          <p:nvPr/>
        </p:nvGrpSpPr>
        <p:grpSpPr>
          <a:xfrm rot="514115" flipH="1">
            <a:off x="4814667" y="1995242"/>
            <a:ext cx="836975" cy="931133"/>
            <a:chOff x="7181850" y="1833225"/>
            <a:chExt cx="836975" cy="698350"/>
          </a:xfrm>
        </p:grpSpPr>
        <p:sp>
          <p:nvSpPr>
            <p:cNvPr id="27" name="Google Shape;1288;p56">
              <a:extLst>
                <a:ext uri="{FF2B5EF4-FFF2-40B4-BE49-F238E27FC236}">
                  <a16:creationId xmlns:a16="http://schemas.microsoft.com/office/drawing/2014/main" id="{47EC212C-DD9C-476F-88DE-4984A5E0A3DB}"/>
                </a:ext>
              </a:extLst>
            </p:cNvPr>
            <p:cNvSpPr/>
            <p:nvPr/>
          </p:nvSpPr>
          <p:spPr>
            <a:xfrm flipH="1">
              <a:off x="7873375" y="1833225"/>
              <a:ext cx="145450" cy="260525"/>
            </a:xfrm>
            <a:custGeom>
              <a:avLst/>
              <a:gdLst/>
              <a:ahLst/>
              <a:cxnLst/>
              <a:rect l="l" t="t" r="r" b="b"/>
              <a:pathLst>
                <a:path w="5818" h="10421" extrusionOk="0">
                  <a:moveTo>
                    <a:pt x="2762" y="5378"/>
                  </a:moveTo>
                  <a:cubicBezTo>
                    <a:pt x="2553" y="4687"/>
                    <a:pt x="2344" y="4059"/>
                    <a:pt x="2156" y="3453"/>
                  </a:cubicBezTo>
                  <a:cubicBezTo>
                    <a:pt x="2051" y="3097"/>
                    <a:pt x="1925" y="2720"/>
                    <a:pt x="1821" y="2365"/>
                  </a:cubicBezTo>
                  <a:cubicBezTo>
                    <a:pt x="1549" y="1569"/>
                    <a:pt x="1758" y="879"/>
                    <a:pt x="2093" y="168"/>
                  </a:cubicBezTo>
                  <a:cubicBezTo>
                    <a:pt x="2135" y="105"/>
                    <a:pt x="2177" y="84"/>
                    <a:pt x="2239" y="63"/>
                  </a:cubicBezTo>
                  <a:cubicBezTo>
                    <a:pt x="2260" y="42"/>
                    <a:pt x="2281" y="42"/>
                    <a:pt x="2386" y="0"/>
                  </a:cubicBezTo>
                  <a:cubicBezTo>
                    <a:pt x="2469" y="63"/>
                    <a:pt x="2595" y="105"/>
                    <a:pt x="2700" y="209"/>
                  </a:cubicBezTo>
                  <a:cubicBezTo>
                    <a:pt x="3097" y="565"/>
                    <a:pt x="3537" y="774"/>
                    <a:pt x="4060" y="712"/>
                  </a:cubicBezTo>
                  <a:cubicBezTo>
                    <a:pt x="4666" y="691"/>
                    <a:pt x="5210" y="921"/>
                    <a:pt x="5754" y="1151"/>
                  </a:cubicBezTo>
                  <a:cubicBezTo>
                    <a:pt x="5817" y="1821"/>
                    <a:pt x="5734" y="2469"/>
                    <a:pt x="5692" y="3118"/>
                  </a:cubicBezTo>
                  <a:cubicBezTo>
                    <a:pt x="5190" y="2992"/>
                    <a:pt x="4771" y="2825"/>
                    <a:pt x="4332" y="2762"/>
                  </a:cubicBezTo>
                  <a:cubicBezTo>
                    <a:pt x="3871" y="2699"/>
                    <a:pt x="3432" y="2762"/>
                    <a:pt x="2930" y="2762"/>
                  </a:cubicBezTo>
                  <a:cubicBezTo>
                    <a:pt x="2972" y="2930"/>
                    <a:pt x="2993" y="3097"/>
                    <a:pt x="3013" y="3243"/>
                  </a:cubicBezTo>
                  <a:cubicBezTo>
                    <a:pt x="3223" y="3871"/>
                    <a:pt x="3432" y="4478"/>
                    <a:pt x="3641" y="5085"/>
                  </a:cubicBezTo>
                  <a:cubicBezTo>
                    <a:pt x="3746" y="5378"/>
                    <a:pt x="3871" y="5608"/>
                    <a:pt x="4039" y="5859"/>
                  </a:cubicBezTo>
                  <a:cubicBezTo>
                    <a:pt x="4520" y="6570"/>
                    <a:pt x="4687" y="7365"/>
                    <a:pt x="4332" y="8202"/>
                  </a:cubicBezTo>
                  <a:cubicBezTo>
                    <a:pt x="4081" y="8725"/>
                    <a:pt x="3725" y="9144"/>
                    <a:pt x="3202" y="9374"/>
                  </a:cubicBezTo>
                  <a:cubicBezTo>
                    <a:pt x="2909" y="9500"/>
                    <a:pt x="2679" y="9625"/>
                    <a:pt x="2469" y="9813"/>
                  </a:cubicBezTo>
                  <a:cubicBezTo>
                    <a:pt x="1758" y="10420"/>
                    <a:pt x="607" y="10190"/>
                    <a:pt x="272" y="9311"/>
                  </a:cubicBezTo>
                  <a:cubicBezTo>
                    <a:pt x="0" y="8663"/>
                    <a:pt x="63" y="7993"/>
                    <a:pt x="189" y="7323"/>
                  </a:cubicBezTo>
                  <a:cubicBezTo>
                    <a:pt x="252" y="7114"/>
                    <a:pt x="419" y="6947"/>
                    <a:pt x="607" y="6779"/>
                  </a:cubicBezTo>
                  <a:cubicBezTo>
                    <a:pt x="1151" y="6382"/>
                    <a:pt x="1653" y="5922"/>
                    <a:pt x="2302" y="5691"/>
                  </a:cubicBezTo>
                  <a:cubicBezTo>
                    <a:pt x="2469" y="5608"/>
                    <a:pt x="2574" y="5503"/>
                    <a:pt x="2762" y="5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289;p56">
              <a:extLst>
                <a:ext uri="{FF2B5EF4-FFF2-40B4-BE49-F238E27FC236}">
                  <a16:creationId xmlns:a16="http://schemas.microsoft.com/office/drawing/2014/main" id="{BFAA6BE4-C56B-4742-9AA5-0A53E28FC358}"/>
                </a:ext>
              </a:extLst>
            </p:cNvPr>
            <p:cNvSpPr/>
            <p:nvPr/>
          </p:nvSpPr>
          <p:spPr>
            <a:xfrm>
              <a:off x="7829950" y="2123525"/>
              <a:ext cx="62800" cy="156950"/>
            </a:xfrm>
            <a:custGeom>
              <a:avLst/>
              <a:gdLst/>
              <a:ahLst/>
              <a:cxnLst/>
              <a:rect l="l" t="t" r="r" b="b"/>
              <a:pathLst>
                <a:path w="2512" h="6278" extrusionOk="0">
                  <a:moveTo>
                    <a:pt x="1465" y="4813"/>
                  </a:moveTo>
                  <a:cubicBezTo>
                    <a:pt x="1068" y="4353"/>
                    <a:pt x="733" y="3872"/>
                    <a:pt x="336" y="3432"/>
                  </a:cubicBezTo>
                  <a:cubicBezTo>
                    <a:pt x="126" y="3202"/>
                    <a:pt x="22" y="2930"/>
                    <a:pt x="22" y="2616"/>
                  </a:cubicBezTo>
                  <a:cubicBezTo>
                    <a:pt x="22" y="2072"/>
                    <a:pt x="1" y="1486"/>
                    <a:pt x="419" y="1047"/>
                  </a:cubicBezTo>
                  <a:cubicBezTo>
                    <a:pt x="566" y="901"/>
                    <a:pt x="629" y="629"/>
                    <a:pt x="754" y="440"/>
                  </a:cubicBezTo>
                  <a:cubicBezTo>
                    <a:pt x="963" y="105"/>
                    <a:pt x="1298" y="1"/>
                    <a:pt x="1675" y="168"/>
                  </a:cubicBezTo>
                  <a:cubicBezTo>
                    <a:pt x="1947" y="294"/>
                    <a:pt x="2051" y="608"/>
                    <a:pt x="1800" y="796"/>
                  </a:cubicBezTo>
                  <a:cubicBezTo>
                    <a:pt x="1465" y="1026"/>
                    <a:pt x="1298" y="1361"/>
                    <a:pt x="1152" y="1717"/>
                  </a:cubicBezTo>
                  <a:cubicBezTo>
                    <a:pt x="901" y="2198"/>
                    <a:pt x="901" y="2658"/>
                    <a:pt x="1319" y="3056"/>
                  </a:cubicBezTo>
                  <a:cubicBezTo>
                    <a:pt x="1675" y="3432"/>
                    <a:pt x="1947" y="3830"/>
                    <a:pt x="2240" y="4248"/>
                  </a:cubicBezTo>
                  <a:cubicBezTo>
                    <a:pt x="2512" y="4604"/>
                    <a:pt x="2470" y="5022"/>
                    <a:pt x="2344" y="5420"/>
                  </a:cubicBezTo>
                  <a:cubicBezTo>
                    <a:pt x="2344" y="5441"/>
                    <a:pt x="2323" y="5462"/>
                    <a:pt x="2302" y="5504"/>
                  </a:cubicBezTo>
                  <a:cubicBezTo>
                    <a:pt x="2051" y="5901"/>
                    <a:pt x="901" y="6278"/>
                    <a:pt x="482" y="6110"/>
                  </a:cubicBezTo>
                  <a:cubicBezTo>
                    <a:pt x="377" y="6048"/>
                    <a:pt x="252" y="5901"/>
                    <a:pt x="231" y="5797"/>
                  </a:cubicBezTo>
                  <a:cubicBezTo>
                    <a:pt x="231" y="5692"/>
                    <a:pt x="336" y="5504"/>
                    <a:pt x="461" y="5441"/>
                  </a:cubicBezTo>
                  <a:cubicBezTo>
                    <a:pt x="838" y="5336"/>
                    <a:pt x="1152" y="5169"/>
                    <a:pt x="1465" y="48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290;p56">
              <a:extLst>
                <a:ext uri="{FF2B5EF4-FFF2-40B4-BE49-F238E27FC236}">
                  <a16:creationId xmlns:a16="http://schemas.microsoft.com/office/drawing/2014/main" id="{37F25523-7549-4999-8397-DAAC79A606B7}"/>
                </a:ext>
              </a:extLst>
            </p:cNvPr>
            <p:cNvSpPr/>
            <p:nvPr/>
          </p:nvSpPr>
          <p:spPr>
            <a:xfrm>
              <a:off x="7212700" y="2062325"/>
              <a:ext cx="471875" cy="436850"/>
            </a:xfrm>
            <a:custGeom>
              <a:avLst/>
              <a:gdLst/>
              <a:ahLst/>
              <a:cxnLst/>
              <a:rect l="l" t="t" r="r" b="b"/>
              <a:pathLst>
                <a:path w="18875" h="17474" extrusionOk="0">
                  <a:moveTo>
                    <a:pt x="4102" y="1"/>
                  </a:moveTo>
                  <a:lnTo>
                    <a:pt x="4102" y="1"/>
                  </a:lnTo>
                  <a:cubicBezTo>
                    <a:pt x="4186" y="1716"/>
                    <a:pt x="3935" y="3286"/>
                    <a:pt x="4353" y="4792"/>
                  </a:cubicBezTo>
                  <a:cubicBezTo>
                    <a:pt x="4437" y="4834"/>
                    <a:pt x="4458" y="4855"/>
                    <a:pt x="4500" y="4855"/>
                  </a:cubicBezTo>
                  <a:cubicBezTo>
                    <a:pt x="4918" y="4960"/>
                    <a:pt x="5357" y="5064"/>
                    <a:pt x="5776" y="5169"/>
                  </a:cubicBezTo>
                  <a:cubicBezTo>
                    <a:pt x="6006" y="5232"/>
                    <a:pt x="6132" y="5420"/>
                    <a:pt x="6111" y="5629"/>
                  </a:cubicBezTo>
                  <a:cubicBezTo>
                    <a:pt x="6090" y="5838"/>
                    <a:pt x="5922" y="5901"/>
                    <a:pt x="5755" y="5901"/>
                  </a:cubicBezTo>
                  <a:cubicBezTo>
                    <a:pt x="5483" y="5901"/>
                    <a:pt x="5232" y="5859"/>
                    <a:pt x="4960" y="5838"/>
                  </a:cubicBezTo>
                  <a:cubicBezTo>
                    <a:pt x="4881" y="5812"/>
                    <a:pt x="4810" y="5745"/>
                    <a:pt x="4722" y="5745"/>
                  </a:cubicBezTo>
                  <a:cubicBezTo>
                    <a:pt x="4670" y="5745"/>
                    <a:pt x="4611" y="5768"/>
                    <a:pt x="4541" y="5838"/>
                  </a:cubicBezTo>
                  <a:cubicBezTo>
                    <a:pt x="4667" y="6424"/>
                    <a:pt x="4625" y="7094"/>
                    <a:pt x="4876" y="7680"/>
                  </a:cubicBezTo>
                  <a:cubicBezTo>
                    <a:pt x="5064" y="7722"/>
                    <a:pt x="5274" y="7680"/>
                    <a:pt x="5399" y="7763"/>
                  </a:cubicBezTo>
                  <a:cubicBezTo>
                    <a:pt x="5588" y="7847"/>
                    <a:pt x="5755" y="7973"/>
                    <a:pt x="5880" y="8140"/>
                  </a:cubicBezTo>
                  <a:cubicBezTo>
                    <a:pt x="6027" y="8349"/>
                    <a:pt x="5880" y="8600"/>
                    <a:pt x="5608" y="8663"/>
                  </a:cubicBezTo>
                  <a:cubicBezTo>
                    <a:pt x="5600" y="8664"/>
                    <a:pt x="5592" y="8665"/>
                    <a:pt x="5584" y="8665"/>
                  </a:cubicBezTo>
                  <a:cubicBezTo>
                    <a:pt x="5483" y="8665"/>
                    <a:pt x="5368" y="8596"/>
                    <a:pt x="5248" y="8596"/>
                  </a:cubicBezTo>
                  <a:cubicBezTo>
                    <a:pt x="5174" y="8596"/>
                    <a:pt x="5098" y="8622"/>
                    <a:pt x="5023" y="8705"/>
                  </a:cubicBezTo>
                  <a:cubicBezTo>
                    <a:pt x="5064" y="8998"/>
                    <a:pt x="4981" y="9333"/>
                    <a:pt x="5190" y="9626"/>
                  </a:cubicBezTo>
                  <a:cubicBezTo>
                    <a:pt x="5483" y="9709"/>
                    <a:pt x="5755" y="9814"/>
                    <a:pt x="6027" y="9877"/>
                  </a:cubicBezTo>
                  <a:cubicBezTo>
                    <a:pt x="6215" y="9939"/>
                    <a:pt x="6445" y="9939"/>
                    <a:pt x="6634" y="10023"/>
                  </a:cubicBezTo>
                  <a:cubicBezTo>
                    <a:pt x="6717" y="10044"/>
                    <a:pt x="6801" y="10191"/>
                    <a:pt x="6801" y="10274"/>
                  </a:cubicBezTo>
                  <a:cubicBezTo>
                    <a:pt x="6801" y="10379"/>
                    <a:pt x="6717" y="10504"/>
                    <a:pt x="6613" y="10546"/>
                  </a:cubicBezTo>
                  <a:cubicBezTo>
                    <a:pt x="6487" y="10588"/>
                    <a:pt x="6320" y="10609"/>
                    <a:pt x="6194" y="10609"/>
                  </a:cubicBezTo>
                  <a:lnTo>
                    <a:pt x="5357" y="10609"/>
                  </a:lnTo>
                  <a:cubicBezTo>
                    <a:pt x="5462" y="11069"/>
                    <a:pt x="5567" y="11446"/>
                    <a:pt x="5671" y="11844"/>
                  </a:cubicBezTo>
                  <a:cubicBezTo>
                    <a:pt x="5776" y="12283"/>
                    <a:pt x="5985" y="12680"/>
                    <a:pt x="6341" y="12952"/>
                  </a:cubicBezTo>
                  <a:cubicBezTo>
                    <a:pt x="6425" y="12994"/>
                    <a:pt x="6508" y="13057"/>
                    <a:pt x="6550" y="13099"/>
                  </a:cubicBezTo>
                  <a:cubicBezTo>
                    <a:pt x="6738" y="13308"/>
                    <a:pt x="6613" y="13685"/>
                    <a:pt x="6320" y="13706"/>
                  </a:cubicBezTo>
                  <a:cubicBezTo>
                    <a:pt x="6281" y="13712"/>
                    <a:pt x="6234" y="13717"/>
                    <a:pt x="6186" y="13717"/>
                  </a:cubicBezTo>
                  <a:cubicBezTo>
                    <a:pt x="6077" y="13717"/>
                    <a:pt x="5959" y="13694"/>
                    <a:pt x="5901" y="13622"/>
                  </a:cubicBezTo>
                  <a:cubicBezTo>
                    <a:pt x="5666" y="13342"/>
                    <a:pt x="5358" y="13301"/>
                    <a:pt x="5050" y="13301"/>
                  </a:cubicBezTo>
                  <a:cubicBezTo>
                    <a:pt x="4920" y="13301"/>
                    <a:pt x="4791" y="13308"/>
                    <a:pt x="4667" y="13308"/>
                  </a:cubicBezTo>
                  <a:lnTo>
                    <a:pt x="2993" y="13308"/>
                  </a:lnTo>
                  <a:cubicBezTo>
                    <a:pt x="2365" y="13308"/>
                    <a:pt x="1779" y="13266"/>
                    <a:pt x="1173" y="13099"/>
                  </a:cubicBezTo>
                  <a:cubicBezTo>
                    <a:pt x="796" y="12994"/>
                    <a:pt x="440" y="12952"/>
                    <a:pt x="22" y="12869"/>
                  </a:cubicBezTo>
                  <a:cubicBezTo>
                    <a:pt x="22" y="13099"/>
                    <a:pt x="1" y="13266"/>
                    <a:pt x="22" y="13434"/>
                  </a:cubicBezTo>
                  <a:lnTo>
                    <a:pt x="336" y="15003"/>
                  </a:lnTo>
                  <a:cubicBezTo>
                    <a:pt x="482" y="15735"/>
                    <a:pt x="629" y="16489"/>
                    <a:pt x="754" y="17242"/>
                  </a:cubicBezTo>
                  <a:cubicBezTo>
                    <a:pt x="810" y="17242"/>
                    <a:pt x="856" y="17251"/>
                    <a:pt x="894" y="17251"/>
                  </a:cubicBezTo>
                  <a:cubicBezTo>
                    <a:pt x="912" y="17251"/>
                    <a:pt x="929" y="17249"/>
                    <a:pt x="943" y="17242"/>
                  </a:cubicBezTo>
                  <a:cubicBezTo>
                    <a:pt x="1675" y="16781"/>
                    <a:pt x="2554" y="16719"/>
                    <a:pt x="3244" y="16196"/>
                  </a:cubicBezTo>
                  <a:cubicBezTo>
                    <a:pt x="3307" y="16133"/>
                    <a:pt x="3391" y="16112"/>
                    <a:pt x="3474" y="16091"/>
                  </a:cubicBezTo>
                  <a:cubicBezTo>
                    <a:pt x="3935" y="15924"/>
                    <a:pt x="4416" y="15777"/>
                    <a:pt x="4876" y="15631"/>
                  </a:cubicBezTo>
                  <a:cubicBezTo>
                    <a:pt x="5022" y="15594"/>
                    <a:pt x="5167" y="15574"/>
                    <a:pt x="5306" y="15574"/>
                  </a:cubicBezTo>
                  <a:cubicBezTo>
                    <a:pt x="5644" y="15574"/>
                    <a:pt x="5951" y="15696"/>
                    <a:pt x="6173" y="16007"/>
                  </a:cubicBezTo>
                  <a:cubicBezTo>
                    <a:pt x="6425" y="16363"/>
                    <a:pt x="6759" y="16572"/>
                    <a:pt x="7136" y="16740"/>
                  </a:cubicBezTo>
                  <a:cubicBezTo>
                    <a:pt x="8248" y="17184"/>
                    <a:pt x="9399" y="17473"/>
                    <a:pt x="10608" y="17473"/>
                  </a:cubicBezTo>
                  <a:cubicBezTo>
                    <a:pt x="10650" y="17473"/>
                    <a:pt x="10693" y="17473"/>
                    <a:pt x="10735" y="17472"/>
                  </a:cubicBezTo>
                  <a:cubicBezTo>
                    <a:pt x="11258" y="17472"/>
                    <a:pt x="11823" y="17472"/>
                    <a:pt x="12304" y="17346"/>
                  </a:cubicBezTo>
                  <a:cubicBezTo>
                    <a:pt x="12764" y="17242"/>
                    <a:pt x="13183" y="17158"/>
                    <a:pt x="13622" y="17158"/>
                  </a:cubicBezTo>
                  <a:cubicBezTo>
                    <a:pt x="13662" y="17159"/>
                    <a:pt x="13701" y="17159"/>
                    <a:pt x="13741" y="17159"/>
                  </a:cubicBezTo>
                  <a:cubicBezTo>
                    <a:pt x="14717" y="17159"/>
                    <a:pt x="15584" y="16910"/>
                    <a:pt x="16489" y="16468"/>
                  </a:cubicBezTo>
                  <a:cubicBezTo>
                    <a:pt x="17326" y="16091"/>
                    <a:pt x="17912" y="15421"/>
                    <a:pt x="18539" y="14836"/>
                  </a:cubicBezTo>
                  <a:cubicBezTo>
                    <a:pt x="18769" y="14626"/>
                    <a:pt x="18874" y="14312"/>
                    <a:pt x="18790" y="14020"/>
                  </a:cubicBezTo>
                  <a:cubicBezTo>
                    <a:pt x="18560" y="13538"/>
                    <a:pt x="18560" y="12869"/>
                    <a:pt x="18037" y="12325"/>
                  </a:cubicBezTo>
                  <a:cubicBezTo>
                    <a:pt x="17987" y="12331"/>
                    <a:pt x="17939" y="12334"/>
                    <a:pt x="17890" y="12334"/>
                  </a:cubicBezTo>
                  <a:cubicBezTo>
                    <a:pt x="17452" y="12334"/>
                    <a:pt x="17073" y="12091"/>
                    <a:pt x="16677" y="11864"/>
                  </a:cubicBezTo>
                  <a:cubicBezTo>
                    <a:pt x="15849" y="11429"/>
                    <a:pt x="14991" y="11225"/>
                    <a:pt x="14103" y="11225"/>
                  </a:cubicBezTo>
                  <a:cubicBezTo>
                    <a:pt x="13712" y="11225"/>
                    <a:pt x="13314" y="11265"/>
                    <a:pt x="12911" y="11341"/>
                  </a:cubicBezTo>
                  <a:cubicBezTo>
                    <a:pt x="12702" y="11383"/>
                    <a:pt x="12498" y="11409"/>
                    <a:pt x="12299" y="11409"/>
                  </a:cubicBezTo>
                  <a:cubicBezTo>
                    <a:pt x="12100" y="11409"/>
                    <a:pt x="11906" y="11383"/>
                    <a:pt x="11718" y="11320"/>
                  </a:cubicBezTo>
                  <a:lnTo>
                    <a:pt x="11090" y="10232"/>
                  </a:lnTo>
                  <a:cubicBezTo>
                    <a:pt x="10630" y="9416"/>
                    <a:pt x="10212" y="8600"/>
                    <a:pt x="9772" y="7826"/>
                  </a:cubicBezTo>
                  <a:cubicBezTo>
                    <a:pt x="8998" y="6466"/>
                    <a:pt x="8182" y="5148"/>
                    <a:pt x="7366" y="3788"/>
                  </a:cubicBezTo>
                  <a:cubicBezTo>
                    <a:pt x="6969" y="3139"/>
                    <a:pt x="6508" y="2532"/>
                    <a:pt x="5964" y="1988"/>
                  </a:cubicBezTo>
                  <a:cubicBezTo>
                    <a:pt x="5671" y="1696"/>
                    <a:pt x="5399" y="1361"/>
                    <a:pt x="5169" y="1047"/>
                  </a:cubicBezTo>
                  <a:cubicBezTo>
                    <a:pt x="4918" y="712"/>
                    <a:pt x="4625" y="356"/>
                    <a:pt x="410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291;p56">
              <a:extLst>
                <a:ext uri="{FF2B5EF4-FFF2-40B4-BE49-F238E27FC236}">
                  <a16:creationId xmlns:a16="http://schemas.microsoft.com/office/drawing/2014/main" id="{BC156D59-095F-49E1-9A50-16E1B006E04C}"/>
                </a:ext>
              </a:extLst>
            </p:cNvPr>
            <p:cNvSpPr/>
            <p:nvPr/>
          </p:nvSpPr>
          <p:spPr>
            <a:xfrm>
              <a:off x="7458575" y="2029375"/>
              <a:ext cx="100450" cy="299750"/>
            </a:xfrm>
            <a:custGeom>
              <a:avLst/>
              <a:gdLst/>
              <a:ahLst/>
              <a:cxnLst/>
              <a:rect l="l" t="t" r="r" b="b"/>
              <a:pathLst>
                <a:path w="4018" h="11990" extrusionOk="0">
                  <a:moveTo>
                    <a:pt x="523" y="1"/>
                  </a:moveTo>
                  <a:cubicBezTo>
                    <a:pt x="147" y="1465"/>
                    <a:pt x="21" y="2888"/>
                    <a:pt x="167" y="4290"/>
                  </a:cubicBezTo>
                  <a:cubicBezTo>
                    <a:pt x="251" y="4353"/>
                    <a:pt x="314" y="4374"/>
                    <a:pt x="356" y="4395"/>
                  </a:cubicBezTo>
                  <a:cubicBezTo>
                    <a:pt x="565" y="4478"/>
                    <a:pt x="837" y="4562"/>
                    <a:pt x="774" y="4876"/>
                  </a:cubicBezTo>
                  <a:cubicBezTo>
                    <a:pt x="753" y="5211"/>
                    <a:pt x="460" y="5127"/>
                    <a:pt x="251" y="5190"/>
                  </a:cubicBezTo>
                  <a:cubicBezTo>
                    <a:pt x="230" y="5190"/>
                    <a:pt x="209" y="5211"/>
                    <a:pt x="167" y="5231"/>
                  </a:cubicBezTo>
                  <a:lnTo>
                    <a:pt x="167" y="5922"/>
                  </a:lnTo>
                  <a:cubicBezTo>
                    <a:pt x="335" y="5943"/>
                    <a:pt x="460" y="5922"/>
                    <a:pt x="544" y="5964"/>
                  </a:cubicBezTo>
                  <a:cubicBezTo>
                    <a:pt x="670" y="6027"/>
                    <a:pt x="795" y="6110"/>
                    <a:pt x="879" y="6215"/>
                  </a:cubicBezTo>
                  <a:cubicBezTo>
                    <a:pt x="942" y="6278"/>
                    <a:pt x="942" y="6445"/>
                    <a:pt x="879" y="6529"/>
                  </a:cubicBezTo>
                  <a:cubicBezTo>
                    <a:pt x="879" y="6583"/>
                    <a:pt x="769" y="6637"/>
                    <a:pt x="672" y="6637"/>
                  </a:cubicBezTo>
                  <a:cubicBezTo>
                    <a:pt x="657" y="6637"/>
                    <a:pt x="642" y="6636"/>
                    <a:pt x="628" y="6633"/>
                  </a:cubicBezTo>
                  <a:cubicBezTo>
                    <a:pt x="460" y="6591"/>
                    <a:pt x="335" y="6529"/>
                    <a:pt x="167" y="6466"/>
                  </a:cubicBezTo>
                  <a:lnTo>
                    <a:pt x="167" y="6466"/>
                  </a:lnTo>
                  <a:cubicBezTo>
                    <a:pt x="0" y="7219"/>
                    <a:pt x="126" y="7826"/>
                    <a:pt x="523" y="8433"/>
                  </a:cubicBezTo>
                  <a:cubicBezTo>
                    <a:pt x="1255" y="9584"/>
                    <a:pt x="1883" y="10818"/>
                    <a:pt x="2532" y="11990"/>
                  </a:cubicBezTo>
                  <a:cubicBezTo>
                    <a:pt x="3034" y="11885"/>
                    <a:pt x="3473" y="11801"/>
                    <a:pt x="4017" y="11697"/>
                  </a:cubicBezTo>
                  <a:cubicBezTo>
                    <a:pt x="3934" y="11341"/>
                    <a:pt x="3871" y="10985"/>
                    <a:pt x="3787" y="10651"/>
                  </a:cubicBezTo>
                  <a:cubicBezTo>
                    <a:pt x="3557" y="9709"/>
                    <a:pt x="3285" y="8768"/>
                    <a:pt x="3076" y="7826"/>
                  </a:cubicBezTo>
                  <a:cubicBezTo>
                    <a:pt x="2888" y="7115"/>
                    <a:pt x="2783" y="6382"/>
                    <a:pt x="2553" y="5692"/>
                  </a:cubicBezTo>
                  <a:cubicBezTo>
                    <a:pt x="2343" y="5064"/>
                    <a:pt x="2155" y="4457"/>
                    <a:pt x="2030" y="3830"/>
                  </a:cubicBezTo>
                  <a:cubicBezTo>
                    <a:pt x="1779" y="2595"/>
                    <a:pt x="1402" y="1361"/>
                    <a:pt x="774" y="273"/>
                  </a:cubicBezTo>
                  <a:cubicBezTo>
                    <a:pt x="732" y="189"/>
                    <a:pt x="649" y="105"/>
                    <a:pt x="5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292;p56">
              <a:extLst>
                <a:ext uri="{FF2B5EF4-FFF2-40B4-BE49-F238E27FC236}">
                  <a16:creationId xmlns:a16="http://schemas.microsoft.com/office/drawing/2014/main" id="{7A79041F-9D25-4070-B5D7-537CEA596C41}"/>
                </a:ext>
              </a:extLst>
            </p:cNvPr>
            <p:cNvSpPr/>
            <p:nvPr/>
          </p:nvSpPr>
          <p:spPr>
            <a:xfrm>
              <a:off x="7703375" y="2377225"/>
              <a:ext cx="68025" cy="73325"/>
            </a:xfrm>
            <a:custGeom>
              <a:avLst/>
              <a:gdLst/>
              <a:ahLst/>
              <a:cxnLst/>
              <a:rect l="l" t="t" r="r" b="b"/>
              <a:pathLst>
                <a:path w="2721" h="2933" extrusionOk="0">
                  <a:moveTo>
                    <a:pt x="1821" y="1"/>
                  </a:moveTo>
                  <a:cubicBezTo>
                    <a:pt x="1256" y="105"/>
                    <a:pt x="984" y="377"/>
                    <a:pt x="670" y="628"/>
                  </a:cubicBezTo>
                  <a:cubicBezTo>
                    <a:pt x="272" y="942"/>
                    <a:pt x="0" y="1298"/>
                    <a:pt x="84" y="1842"/>
                  </a:cubicBezTo>
                  <a:cubicBezTo>
                    <a:pt x="105" y="2093"/>
                    <a:pt x="63" y="2344"/>
                    <a:pt x="63" y="2595"/>
                  </a:cubicBezTo>
                  <a:cubicBezTo>
                    <a:pt x="544" y="2700"/>
                    <a:pt x="1005" y="2825"/>
                    <a:pt x="1444" y="2888"/>
                  </a:cubicBezTo>
                  <a:cubicBezTo>
                    <a:pt x="1668" y="2911"/>
                    <a:pt x="1897" y="2933"/>
                    <a:pt x="2127" y="2933"/>
                  </a:cubicBezTo>
                  <a:cubicBezTo>
                    <a:pt x="2326" y="2933"/>
                    <a:pt x="2526" y="2916"/>
                    <a:pt x="2720" y="2867"/>
                  </a:cubicBezTo>
                  <a:cubicBezTo>
                    <a:pt x="2679" y="2721"/>
                    <a:pt x="2699" y="2658"/>
                    <a:pt x="2679" y="2616"/>
                  </a:cubicBezTo>
                  <a:cubicBezTo>
                    <a:pt x="2469" y="2344"/>
                    <a:pt x="2176" y="2135"/>
                    <a:pt x="1863" y="1989"/>
                  </a:cubicBezTo>
                  <a:cubicBezTo>
                    <a:pt x="1046" y="1633"/>
                    <a:pt x="942" y="1152"/>
                    <a:pt x="1507" y="419"/>
                  </a:cubicBez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293;p56">
              <a:extLst>
                <a:ext uri="{FF2B5EF4-FFF2-40B4-BE49-F238E27FC236}">
                  <a16:creationId xmlns:a16="http://schemas.microsoft.com/office/drawing/2014/main" id="{EE879013-0B6D-47FD-8932-71E421ED6681}"/>
                </a:ext>
              </a:extLst>
            </p:cNvPr>
            <p:cNvSpPr/>
            <p:nvPr/>
          </p:nvSpPr>
          <p:spPr>
            <a:xfrm>
              <a:off x="7181850" y="2002700"/>
              <a:ext cx="610475" cy="528875"/>
            </a:xfrm>
            <a:custGeom>
              <a:avLst/>
              <a:gdLst/>
              <a:ahLst/>
              <a:cxnLst/>
              <a:rect l="l" t="t" r="r" b="b"/>
              <a:pathLst>
                <a:path w="24419" h="21155" extrusionOk="0">
                  <a:moveTo>
                    <a:pt x="10483" y="7303"/>
                  </a:moveTo>
                  <a:cubicBezTo>
                    <a:pt x="10504" y="7135"/>
                    <a:pt x="10504" y="6989"/>
                    <a:pt x="10504" y="6801"/>
                  </a:cubicBezTo>
                  <a:cubicBezTo>
                    <a:pt x="10504" y="5650"/>
                    <a:pt x="10483" y="4499"/>
                    <a:pt x="10504" y="3348"/>
                  </a:cubicBezTo>
                  <a:cubicBezTo>
                    <a:pt x="10504" y="2993"/>
                    <a:pt x="10588" y="2595"/>
                    <a:pt x="10651" y="2218"/>
                  </a:cubicBezTo>
                  <a:cubicBezTo>
                    <a:pt x="10672" y="1946"/>
                    <a:pt x="10755" y="1653"/>
                    <a:pt x="10755" y="1360"/>
                  </a:cubicBezTo>
                  <a:cubicBezTo>
                    <a:pt x="10755" y="1047"/>
                    <a:pt x="10860" y="796"/>
                    <a:pt x="11006" y="524"/>
                  </a:cubicBezTo>
                  <a:cubicBezTo>
                    <a:pt x="11236" y="105"/>
                    <a:pt x="11760" y="0"/>
                    <a:pt x="12136" y="335"/>
                  </a:cubicBezTo>
                  <a:cubicBezTo>
                    <a:pt x="12324" y="524"/>
                    <a:pt x="12471" y="733"/>
                    <a:pt x="12596" y="963"/>
                  </a:cubicBezTo>
                  <a:cubicBezTo>
                    <a:pt x="13287" y="2156"/>
                    <a:pt x="13705" y="3453"/>
                    <a:pt x="13957" y="4792"/>
                  </a:cubicBezTo>
                  <a:cubicBezTo>
                    <a:pt x="14103" y="5357"/>
                    <a:pt x="14270" y="5922"/>
                    <a:pt x="14459" y="6487"/>
                  </a:cubicBezTo>
                  <a:cubicBezTo>
                    <a:pt x="14689" y="7240"/>
                    <a:pt x="14835" y="8035"/>
                    <a:pt x="15045" y="8788"/>
                  </a:cubicBezTo>
                  <a:cubicBezTo>
                    <a:pt x="15317" y="9897"/>
                    <a:pt x="15609" y="11006"/>
                    <a:pt x="15923" y="12115"/>
                  </a:cubicBezTo>
                  <a:cubicBezTo>
                    <a:pt x="16007" y="12366"/>
                    <a:pt x="16133" y="12576"/>
                    <a:pt x="16258" y="12848"/>
                  </a:cubicBezTo>
                  <a:cubicBezTo>
                    <a:pt x="16425" y="12868"/>
                    <a:pt x="16551" y="12931"/>
                    <a:pt x="16698" y="12952"/>
                  </a:cubicBezTo>
                  <a:cubicBezTo>
                    <a:pt x="17304" y="13036"/>
                    <a:pt x="17848" y="13245"/>
                    <a:pt x="18371" y="13517"/>
                  </a:cubicBezTo>
                  <a:cubicBezTo>
                    <a:pt x="18518" y="13601"/>
                    <a:pt x="18643" y="13684"/>
                    <a:pt x="18769" y="13705"/>
                  </a:cubicBezTo>
                  <a:cubicBezTo>
                    <a:pt x="19522" y="13936"/>
                    <a:pt x="20087" y="14438"/>
                    <a:pt x="20506" y="15128"/>
                  </a:cubicBezTo>
                  <a:cubicBezTo>
                    <a:pt x="20527" y="15170"/>
                    <a:pt x="20589" y="15191"/>
                    <a:pt x="20652" y="15296"/>
                  </a:cubicBezTo>
                  <a:cubicBezTo>
                    <a:pt x="20799" y="15212"/>
                    <a:pt x="20945" y="15149"/>
                    <a:pt x="21050" y="15024"/>
                  </a:cubicBezTo>
                  <a:cubicBezTo>
                    <a:pt x="21594" y="14459"/>
                    <a:pt x="22368" y="14249"/>
                    <a:pt x="23037" y="13894"/>
                  </a:cubicBezTo>
                  <a:cubicBezTo>
                    <a:pt x="23226" y="13789"/>
                    <a:pt x="23519" y="13831"/>
                    <a:pt x="23728" y="13873"/>
                  </a:cubicBezTo>
                  <a:cubicBezTo>
                    <a:pt x="24063" y="13915"/>
                    <a:pt x="24251" y="14291"/>
                    <a:pt x="24084" y="14605"/>
                  </a:cubicBezTo>
                  <a:cubicBezTo>
                    <a:pt x="24000" y="14752"/>
                    <a:pt x="23874" y="14856"/>
                    <a:pt x="23749" y="14982"/>
                  </a:cubicBezTo>
                  <a:cubicBezTo>
                    <a:pt x="23414" y="15296"/>
                    <a:pt x="23100" y="15651"/>
                    <a:pt x="22891" y="16091"/>
                  </a:cubicBezTo>
                  <a:cubicBezTo>
                    <a:pt x="23268" y="16405"/>
                    <a:pt x="23644" y="16718"/>
                    <a:pt x="23979" y="17011"/>
                  </a:cubicBezTo>
                  <a:cubicBezTo>
                    <a:pt x="24376" y="17304"/>
                    <a:pt x="24418" y="17744"/>
                    <a:pt x="24376" y="18204"/>
                  </a:cubicBezTo>
                  <a:cubicBezTo>
                    <a:pt x="24335" y="18476"/>
                    <a:pt x="24188" y="18643"/>
                    <a:pt x="23937" y="18685"/>
                  </a:cubicBezTo>
                  <a:cubicBezTo>
                    <a:pt x="23268" y="18706"/>
                    <a:pt x="22619" y="18790"/>
                    <a:pt x="21991" y="18622"/>
                  </a:cubicBezTo>
                  <a:cubicBezTo>
                    <a:pt x="21343" y="18476"/>
                    <a:pt x="20715" y="18476"/>
                    <a:pt x="20003" y="18434"/>
                  </a:cubicBezTo>
                  <a:cubicBezTo>
                    <a:pt x="19376" y="19271"/>
                    <a:pt x="18455" y="19731"/>
                    <a:pt x="17555" y="20213"/>
                  </a:cubicBezTo>
                  <a:cubicBezTo>
                    <a:pt x="17283" y="20380"/>
                    <a:pt x="17032" y="20464"/>
                    <a:pt x="16739" y="20506"/>
                  </a:cubicBezTo>
                  <a:cubicBezTo>
                    <a:pt x="15944" y="20694"/>
                    <a:pt x="15170" y="20736"/>
                    <a:pt x="14375" y="20715"/>
                  </a:cubicBezTo>
                  <a:cubicBezTo>
                    <a:pt x="14312" y="20715"/>
                    <a:pt x="14208" y="20715"/>
                    <a:pt x="14124" y="20736"/>
                  </a:cubicBezTo>
                  <a:cubicBezTo>
                    <a:pt x="13015" y="21154"/>
                    <a:pt x="11906" y="20924"/>
                    <a:pt x="10797" y="20882"/>
                  </a:cubicBezTo>
                  <a:cubicBezTo>
                    <a:pt x="10023" y="20840"/>
                    <a:pt x="9249" y="20527"/>
                    <a:pt x="8475" y="20380"/>
                  </a:cubicBezTo>
                  <a:cubicBezTo>
                    <a:pt x="7659" y="20213"/>
                    <a:pt x="7010" y="19794"/>
                    <a:pt x="6508" y="19125"/>
                  </a:cubicBezTo>
                  <a:cubicBezTo>
                    <a:pt x="5650" y="19166"/>
                    <a:pt x="4813" y="19313"/>
                    <a:pt x="4081" y="19836"/>
                  </a:cubicBezTo>
                  <a:cubicBezTo>
                    <a:pt x="3955" y="19941"/>
                    <a:pt x="3767" y="19962"/>
                    <a:pt x="3578" y="20045"/>
                  </a:cubicBezTo>
                  <a:cubicBezTo>
                    <a:pt x="3181" y="20171"/>
                    <a:pt x="2762" y="20213"/>
                    <a:pt x="2428" y="20485"/>
                  </a:cubicBezTo>
                  <a:cubicBezTo>
                    <a:pt x="2323" y="20568"/>
                    <a:pt x="2135" y="20589"/>
                    <a:pt x="2009" y="20589"/>
                  </a:cubicBezTo>
                  <a:cubicBezTo>
                    <a:pt x="1800" y="20610"/>
                    <a:pt x="1653" y="20673"/>
                    <a:pt x="1465" y="20819"/>
                  </a:cubicBezTo>
                  <a:cubicBezTo>
                    <a:pt x="1235" y="21029"/>
                    <a:pt x="942" y="20924"/>
                    <a:pt x="816" y="20673"/>
                  </a:cubicBezTo>
                  <a:cubicBezTo>
                    <a:pt x="754" y="20527"/>
                    <a:pt x="670" y="20380"/>
                    <a:pt x="712" y="20255"/>
                  </a:cubicBezTo>
                  <a:cubicBezTo>
                    <a:pt x="775" y="19041"/>
                    <a:pt x="419" y="17911"/>
                    <a:pt x="210" y="16760"/>
                  </a:cubicBezTo>
                  <a:cubicBezTo>
                    <a:pt x="147" y="16488"/>
                    <a:pt x="84" y="16195"/>
                    <a:pt x="42" y="15902"/>
                  </a:cubicBezTo>
                  <a:cubicBezTo>
                    <a:pt x="21" y="15693"/>
                    <a:pt x="0" y="15484"/>
                    <a:pt x="21" y="15296"/>
                  </a:cubicBezTo>
                  <a:cubicBezTo>
                    <a:pt x="84" y="14731"/>
                    <a:pt x="314" y="14521"/>
                    <a:pt x="879" y="14563"/>
                  </a:cubicBezTo>
                  <a:cubicBezTo>
                    <a:pt x="1340" y="14584"/>
                    <a:pt x="1779" y="14647"/>
                    <a:pt x="2197" y="14814"/>
                  </a:cubicBezTo>
                  <a:cubicBezTo>
                    <a:pt x="3390" y="15191"/>
                    <a:pt x="4645" y="15024"/>
                    <a:pt x="5901" y="15065"/>
                  </a:cubicBezTo>
                  <a:cubicBezTo>
                    <a:pt x="5901" y="14919"/>
                    <a:pt x="5964" y="14814"/>
                    <a:pt x="5943" y="14689"/>
                  </a:cubicBezTo>
                  <a:cubicBezTo>
                    <a:pt x="5441" y="13057"/>
                    <a:pt x="5231" y="11341"/>
                    <a:pt x="4938" y="9688"/>
                  </a:cubicBezTo>
                  <a:cubicBezTo>
                    <a:pt x="4792" y="8705"/>
                    <a:pt x="4645" y="7763"/>
                    <a:pt x="4520" y="6801"/>
                  </a:cubicBezTo>
                  <a:cubicBezTo>
                    <a:pt x="4436" y="6236"/>
                    <a:pt x="4415" y="5629"/>
                    <a:pt x="4394" y="5043"/>
                  </a:cubicBezTo>
                  <a:cubicBezTo>
                    <a:pt x="4353" y="4060"/>
                    <a:pt x="4394" y="3034"/>
                    <a:pt x="4394" y="2051"/>
                  </a:cubicBezTo>
                  <a:cubicBezTo>
                    <a:pt x="4394" y="1779"/>
                    <a:pt x="4353" y="1486"/>
                    <a:pt x="4625" y="1340"/>
                  </a:cubicBezTo>
                  <a:cubicBezTo>
                    <a:pt x="4918" y="1172"/>
                    <a:pt x="5231" y="1277"/>
                    <a:pt x="5441" y="1486"/>
                  </a:cubicBezTo>
                  <a:cubicBezTo>
                    <a:pt x="5985" y="1988"/>
                    <a:pt x="6487" y="2511"/>
                    <a:pt x="6968" y="3055"/>
                  </a:cubicBezTo>
                  <a:cubicBezTo>
                    <a:pt x="7219" y="3327"/>
                    <a:pt x="7407" y="3641"/>
                    <a:pt x="7659" y="3871"/>
                  </a:cubicBezTo>
                  <a:cubicBezTo>
                    <a:pt x="8349" y="4520"/>
                    <a:pt x="8893" y="5294"/>
                    <a:pt x="9395" y="6089"/>
                  </a:cubicBezTo>
                  <a:cubicBezTo>
                    <a:pt x="9646" y="6550"/>
                    <a:pt x="9939" y="7010"/>
                    <a:pt x="10232" y="7449"/>
                  </a:cubicBezTo>
                  <a:cubicBezTo>
                    <a:pt x="10379" y="7324"/>
                    <a:pt x="10441" y="7324"/>
                    <a:pt x="10483" y="7303"/>
                  </a:cubicBezTo>
                  <a:close/>
                  <a:moveTo>
                    <a:pt x="5336" y="2469"/>
                  </a:moveTo>
                  <a:cubicBezTo>
                    <a:pt x="5420" y="4185"/>
                    <a:pt x="5169" y="5754"/>
                    <a:pt x="5587" y="7240"/>
                  </a:cubicBezTo>
                  <a:cubicBezTo>
                    <a:pt x="5671" y="7303"/>
                    <a:pt x="5692" y="7324"/>
                    <a:pt x="5734" y="7324"/>
                  </a:cubicBezTo>
                  <a:cubicBezTo>
                    <a:pt x="6152" y="7428"/>
                    <a:pt x="6591" y="7533"/>
                    <a:pt x="7010" y="7638"/>
                  </a:cubicBezTo>
                  <a:cubicBezTo>
                    <a:pt x="7240" y="7700"/>
                    <a:pt x="7366" y="7868"/>
                    <a:pt x="7345" y="8077"/>
                  </a:cubicBezTo>
                  <a:cubicBezTo>
                    <a:pt x="7324" y="8286"/>
                    <a:pt x="7156" y="8370"/>
                    <a:pt x="6989" y="8370"/>
                  </a:cubicBezTo>
                  <a:cubicBezTo>
                    <a:pt x="6717" y="8370"/>
                    <a:pt x="6466" y="8328"/>
                    <a:pt x="6194" y="8286"/>
                  </a:cubicBezTo>
                  <a:cubicBezTo>
                    <a:pt x="6068" y="8265"/>
                    <a:pt x="5964" y="8119"/>
                    <a:pt x="5775" y="8286"/>
                  </a:cubicBezTo>
                  <a:cubicBezTo>
                    <a:pt x="5901" y="8893"/>
                    <a:pt x="5859" y="9542"/>
                    <a:pt x="6110" y="10148"/>
                  </a:cubicBezTo>
                  <a:cubicBezTo>
                    <a:pt x="6298" y="10169"/>
                    <a:pt x="6508" y="10148"/>
                    <a:pt x="6633" y="10232"/>
                  </a:cubicBezTo>
                  <a:cubicBezTo>
                    <a:pt x="6822" y="10316"/>
                    <a:pt x="6989" y="10441"/>
                    <a:pt x="7114" y="10588"/>
                  </a:cubicBezTo>
                  <a:cubicBezTo>
                    <a:pt x="7261" y="10797"/>
                    <a:pt x="7114" y="11069"/>
                    <a:pt x="6842" y="11111"/>
                  </a:cubicBezTo>
                  <a:cubicBezTo>
                    <a:pt x="6675" y="11153"/>
                    <a:pt x="6466" y="10943"/>
                    <a:pt x="6257" y="11174"/>
                  </a:cubicBezTo>
                  <a:cubicBezTo>
                    <a:pt x="6298" y="11446"/>
                    <a:pt x="6215" y="11801"/>
                    <a:pt x="6424" y="12073"/>
                  </a:cubicBezTo>
                  <a:cubicBezTo>
                    <a:pt x="6717" y="12157"/>
                    <a:pt x="6989" y="12262"/>
                    <a:pt x="7261" y="12345"/>
                  </a:cubicBezTo>
                  <a:cubicBezTo>
                    <a:pt x="7449" y="12387"/>
                    <a:pt x="7679" y="12387"/>
                    <a:pt x="7868" y="12471"/>
                  </a:cubicBezTo>
                  <a:cubicBezTo>
                    <a:pt x="7951" y="12492"/>
                    <a:pt x="8035" y="12659"/>
                    <a:pt x="8035" y="12743"/>
                  </a:cubicBezTo>
                  <a:cubicBezTo>
                    <a:pt x="8035" y="12848"/>
                    <a:pt x="7951" y="12973"/>
                    <a:pt x="7847" y="12994"/>
                  </a:cubicBezTo>
                  <a:cubicBezTo>
                    <a:pt x="7721" y="13057"/>
                    <a:pt x="7554" y="13078"/>
                    <a:pt x="7428" y="13078"/>
                  </a:cubicBezTo>
                  <a:lnTo>
                    <a:pt x="6591" y="13078"/>
                  </a:lnTo>
                  <a:cubicBezTo>
                    <a:pt x="6696" y="13517"/>
                    <a:pt x="6801" y="13915"/>
                    <a:pt x="6905" y="14312"/>
                  </a:cubicBezTo>
                  <a:cubicBezTo>
                    <a:pt x="7010" y="14752"/>
                    <a:pt x="7219" y="15149"/>
                    <a:pt x="7575" y="15400"/>
                  </a:cubicBezTo>
                  <a:cubicBezTo>
                    <a:pt x="7659" y="15463"/>
                    <a:pt x="7742" y="15505"/>
                    <a:pt x="7784" y="15568"/>
                  </a:cubicBezTo>
                  <a:cubicBezTo>
                    <a:pt x="7972" y="15777"/>
                    <a:pt x="7847" y="16133"/>
                    <a:pt x="7554" y="16153"/>
                  </a:cubicBezTo>
                  <a:cubicBezTo>
                    <a:pt x="7428" y="16195"/>
                    <a:pt x="7219" y="16195"/>
                    <a:pt x="7135" y="16091"/>
                  </a:cubicBezTo>
                  <a:cubicBezTo>
                    <a:pt x="6801" y="15693"/>
                    <a:pt x="6319" y="15777"/>
                    <a:pt x="5901" y="15777"/>
                  </a:cubicBezTo>
                  <a:lnTo>
                    <a:pt x="4227" y="15777"/>
                  </a:lnTo>
                  <a:cubicBezTo>
                    <a:pt x="3599" y="15777"/>
                    <a:pt x="3013" y="15714"/>
                    <a:pt x="2407" y="15568"/>
                  </a:cubicBezTo>
                  <a:cubicBezTo>
                    <a:pt x="2030" y="15463"/>
                    <a:pt x="1674" y="15400"/>
                    <a:pt x="1256" y="15317"/>
                  </a:cubicBezTo>
                  <a:cubicBezTo>
                    <a:pt x="1256" y="15568"/>
                    <a:pt x="1235" y="15714"/>
                    <a:pt x="1256" y="15902"/>
                  </a:cubicBezTo>
                  <a:lnTo>
                    <a:pt x="1570" y="17472"/>
                  </a:lnTo>
                  <a:cubicBezTo>
                    <a:pt x="1716" y="18204"/>
                    <a:pt x="1863" y="18957"/>
                    <a:pt x="1988" y="19690"/>
                  </a:cubicBezTo>
                  <a:cubicBezTo>
                    <a:pt x="2072" y="19690"/>
                    <a:pt x="2135" y="19710"/>
                    <a:pt x="2177" y="19690"/>
                  </a:cubicBezTo>
                  <a:cubicBezTo>
                    <a:pt x="2909" y="19250"/>
                    <a:pt x="3788" y="19166"/>
                    <a:pt x="4478" y="18643"/>
                  </a:cubicBezTo>
                  <a:cubicBezTo>
                    <a:pt x="4541" y="18602"/>
                    <a:pt x="4625" y="18560"/>
                    <a:pt x="4708" y="18539"/>
                  </a:cubicBezTo>
                  <a:cubicBezTo>
                    <a:pt x="5169" y="18392"/>
                    <a:pt x="5650" y="18225"/>
                    <a:pt x="6110" y="18099"/>
                  </a:cubicBezTo>
                  <a:cubicBezTo>
                    <a:pt x="6612" y="17974"/>
                    <a:pt x="7094" y="18016"/>
                    <a:pt x="7407" y="18455"/>
                  </a:cubicBezTo>
                  <a:cubicBezTo>
                    <a:pt x="7659" y="18832"/>
                    <a:pt x="7993" y="19041"/>
                    <a:pt x="8370" y="19187"/>
                  </a:cubicBezTo>
                  <a:cubicBezTo>
                    <a:pt x="9521" y="19669"/>
                    <a:pt x="10713" y="19962"/>
                    <a:pt x="11969" y="19920"/>
                  </a:cubicBezTo>
                  <a:cubicBezTo>
                    <a:pt x="12492" y="19920"/>
                    <a:pt x="13057" y="19920"/>
                    <a:pt x="13538" y="19794"/>
                  </a:cubicBezTo>
                  <a:cubicBezTo>
                    <a:pt x="13998" y="19690"/>
                    <a:pt x="14417" y="19627"/>
                    <a:pt x="14856" y="19627"/>
                  </a:cubicBezTo>
                  <a:cubicBezTo>
                    <a:pt x="15881" y="19648"/>
                    <a:pt x="16781" y="19376"/>
                    <a:pt x="17723" y="18936"/>
                  </a:cubicBezTo>
                  <a:cubicBezTo>
                    <a:pt x="18560" y="18539"/>
                    <a:pt x="19146" y="17890"/>
                    <a:pt x="19773" y="17283"/>
                  </a:cubicBezTo>
                  <a:cubicBezTo>
                    <a:pt x="20003" y="17074"/>
                    <a:pt x="20108" y="16760"/>
                    <a:pt x="20024" y="16488"/>
                  </a:cubicBezTo>
                  <a:cubicBezTo>
                    <a:pt x="19857" y="15881"/>
                    <a:pt x="19857" y="15191"/>
                    <a:pt x="19334" y="14647"/>
                  </a:cubicBezTo>
                  <a:cubicBezTo>
                    <a:pt x="18832" y="14731"/>
                    <a:pt x="18413" y="14438"/>
                    <a:pt x="17974" y="14208"/>
                  </a:cubicBezTo>
                  <a:cubicBezTo>
                    <a:pt x="16760" y="13580"/>
                    <a:pt x="15505" y="13412"/>
                    <a:pt x="14208" y="13684"/>
                  </a:cubicBezTo>
                  <a:cubicBezTo>
                    <a:pt x="13789" y="13768"/>
                    <a:pt x="13392" y="13789"/>
                    <a:pt x="12994" y="13664"/>
                  </a:cubicBezTo>
                  <a:lnTo>
                    <a:pt x="12366" y="12555"/>
                  </a:lnTo>
                  <a:cubicBezTo>
                    <a:pt x="11927" y="11739"/>
                    <a:pt x="11508" y="10943"/>
                    <a:pt x="11069" y="10148"/>
                  </a:cubicBezTo>
                  <a:cubicBezTo>
                    <a:pt x="10274" y="8788"/>
                    <a:pt x="9458" y="7491"/>
                    <a:pt x="8663" y="6131"/>
                  </a:cubicBezTo>
                  <a:cubicBezTo>
                    <a:pt x="8265" y="5462"/>
                    <a:pt x="7784" y="4876"/>
                    <a:pt x="7240" y="4311"/>
                  </a:cubicBezTo>
                  <a:cubicBezTo>
                    <a:pt x="6947" y="4039"/>
                    <a:pt x="6696" y="3683"/>
                    <a:pt x="6466" y="3369"/>
                  </a:cubicBezTo>
                  <a:cubicBezTo>
                    <a:pt x="6110" y="3139"/>
                    <a:pt x="5838" y="2825"/>
                    <a:pt x="5336" y="2469"/>
                  </a:cubicBezTo>
                  <a:close/>
                  <a:moveTo>
                    <a:pt x="15107" y="12785"/>
                  </a:moveTo>
                  <a:cubicBezTo>
                    <a:pt x="15045" y="12429"/>
                    <a:pt x="14961" y="12094"/>
                    <a:pt x="14877" y="11739"/>
                  </a:cubicBezTo>
                  <a:cubicBezTo>
                    <a:pt x="14647" y="10797"/>
                    <a:pt x="14375" y="9855"/>
                    <a:pt x="14166" y="8914"/>
                  </a:cubicBezTo>
                  <a:cubicBezTo>
                    <a:pt x="13998" y="8223"/>
                    <a:pt x="13894" y="7491"/>
                    <a:pt x="13643" y="6780"/>
                  </a:cubicBezTo>
                  <a:cubicBezTo>
                    <a:pt x="13433" y="6152"/>
                    <a:pt x="13266" y="5545"/>
                    <a:pt x="13120" y="4917"/>
                  </a:cubicBezTo>
                  <a:cubicBezTo>
                    <a:pt x="12868" y="3683"/>
                    <a:pt x="12492" y="2469"/>
                    <a:pt x="11864" y="1360"/>
                  </a:cubicBezTo>
                  <a:cubicBezTo>
                    <a:pt x="11822" y="1277"/>
                    <a:pt x="11739" y="1214"/>
                    <a:pt x="11613" y="1109"/>
                  </a:cubicBezTo>
                  <a:cubicBezTo>
                    <a:pt x="11236" y="2574"/>
                    <a:pt x="11111" y="3976"/>
                    <a:pt x="11278" y="5399"/>
                  </a:cubicBezTo>
                  <a:cubicBezTo>
                    <a:pt x="11341" y="5441"/>
                    <a:pt x="11404" y="5462"/>
                    <a:pt x="11446" y="5503"/>
                  </a:cubicBezTo>
                  <a:cubicBezTo>
                    <a:pt x="11655" y="5566"/>
                    <a:pt x="11927" y="5650"/>
                    <a:pt x="11864" y="5964"/>
                  </a:cubicBezTo>
                  <a:cubicBezTo>
                    <a:pt x="11843" y="6298"/>
                    <a:pt x="11550" y="6236"/>
                    <a:pt x="11341" y="6278"/>
                  </a:cubicBezTo>
                  <a:cubicBezTo>
                    <a:pt x="11320" y="6278"/>
                    <a:pt x="11299" y="6298"/>
                    <a:pt x="11278" y="6340"/>
                  </a:cubicBezTo>
                  <a:lnTo>
                    <a:pt x="11278" y="7010"/>
                  </a:lnTo>
                  <a:cubicBezTo>
                    <a:pt x="11425" y="7031"/>
                    <a:pt x="11550" y="7010"/>
                    <a:pt x="11634" y="7073"/>
                  </a:cubicBezTo>
                  <a:cubicBezTo>
                    <a:pt x="11760" y="7114"/>
                    <a:pt x="11906" y="7198"/>
                    <a:pt x="11969" y="7303"/>
                  </a:cubicBezTo>
                  <a:cubicBezTo>
                    <a:pt x="12032" y="7386"/>
                    <a:pt x="12032" y="7533"/>
                    <a:pt x="11969" y="7617"/>
                  </a:cubicBezTo>
                  <a:cubicBezTo>
                    <a:pt x="11927" y="7700"/>
                    <a:pt x="11760" y="7721"/>
                    <a:pt x="11697" y="7721"/>
                  </a:cubicBezTo>
                  <a:cubicBezTo>
                    <a:pt x="11529" y="7700"/>
                    <a:pt x="11404" y="7617"/>
                    <a:pt x="11236" y="7554"/>
                  </a:cubicBezTo>
                  <a:cubicBezTo>
                    <a:pt x="11069" y="8328"/>
                    <a:pt x="11195" y="8914"/>
                    <a:pt x="11592" y="9521"/>
                  </a:cubicBezTo>
                  <a:cubicBezTo>
                    <a:pt x="12324" y="10671"/>
                    <a:pt x="12952" y="11906"/>
                    <a:pt x="13601" y="13078"/>
                  </a:cubicBezTo>
                  <a:cubicBezTo>
                    <a:pt x="14103" y="12973"/>
                    <a:pt x="14563" y="12889"/>
                    <a:pt x="15107" y="12785"/>
                  </a:cubicBezTo>
                  <a:close/>
                  <a:moveTo>
                    <a:pt x="22640" y="14961"/>
                  </a:moveTo>
                  <a:cubicBezTo>
                    <a:pt x="22096" y="15065"/>
                    <a:pt x="21803" y="15337"/>
                    <a:pt x="21489" y="15589"/>
                  </a:cubicBezTo>
                  <a:cubicBezTo>
                    <a:pt x="21112" y="15902"/>
                    <a:pt x="20840" y="16237"/>
                    <a:pt x="20924" y="16802"/>
                  </a:cubicBezTo>
                  <a:cubicBezTo>
                    <a:pt x="20945" y="17053"/>
                    <a:pt x="20903" y="17283"/>
                    <a:pt x="20903" y="17555"/>
                  </a:cubicBezTo>
                  <a:cubicBezTo>
                    <a:pt x="21384" y="17660"/>
                    <a:pt x="21845" y="17786"/>
                    <a:pt x="22284" y="17848"/>
                  </a:cubicBezTo>
                  <a:cubicBezTo>
                    <a:pt x="22703" y="17890"/>
                    <a:pt x="23142" y="17911"/>
                    <a:pt x="23560" y="17806"/>
                  </a:cubicBezTo>
                  <a:cubicBezTo>
                    <a:pt x="23560" y="17702"/>
                    <a:pt x="23560" y="17639"/>
                    <a:pt x="23540" y="17597"/>
                  </a:cubicBezTo>
                  <a:cubicBezTo>
                    <a:pt x="23330" y="17325"/>
                    <a:pt x="23037" y="17116"/>
                    <a:pt x="22724" y="16970"/>
                  </a:cubicBezTo>
                  <a:cubicBezTo>
                    <a:pt x="21907" y="16614"/>
                    <a:pt x="21803" y="16133"/>
                    <a:pt x="22368" y="15400"/>
                  </a:cubicBezTo>
                  <a:cubicBezTo>
                    <a:pt x="22410" y="15296"/>
                    <a:pt x="22493" y="15191"/>
                    <a:pt x="22640" y="149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294;p56">
              <a:extLst>
                <a:ext uri="{FF2B5EF4-FFF2-40B4-BE49-F238E27FC236}">
                  <a16:creationId xmlns:a16="http://schemas.microsoft.com/office/drawing/2014/main" id="{DE5DB2E3-6735-494A-9F22-BCC6B66A7BEC}"/>
                </a:ext>
              </a:extLst>
            </p:cNvPr>
            <p:cNvSpPr/>
            <p:nvPr/>
          </p:nvSpPr>
          <p:spPr>
            <a:xfrm>
              <a:off x="7566325" y="2381425"/>
              <a:ext cx="63825" cy="61750"/>
            </a:xfrm>
            <a:custGeom>
              <a:avLst/>
              <a:gdLst/>
              <a:ahLst/>
              <a:cxnLst/>
              <a:rect l="l" t="t" r="r" b="b"/>
              <a:pathLst>
                <a:path w="2553" h="2470" extrusionOk="0">
                  <a:moveTo>
                    <a:pt x="1277" y="0"/>
                  </a:moveTo>
                  <a:cubicBezTo>
                    <a:pt x="1695" y="0"/>
                    <a:pt x="2197" y="314"/>
                    <a:pt x="2302" y="712"/>
                  </a:cubicBezTo>
                  <a:cubicBezTo>
                    <a:pt x="2407" y="1046"/>
                    <a:pt x="2490" y="1381"/>
                    <a:pt x="2532" y="1716"/>
                  </a:cubicBezTo>
                  <a:cubicBezTo>
                    <a:pt x="2553" y="1800"/>
                    <a:pt x="2532" y="1904"/>
                    <a:pt x="2511" y="1988"/>
                  </a:cubicBezTo>
                  <a:cubicBezTo>
                    <a:pt x="2448" y="2197"/>
                    <a:pt x="2135" y="2302"/>
                    <a:pt x="2009" y="2134"/>
                  </a:cubicBezTo>
                  <a:cubicBezTo>
                    <a:pt x="1779" y="1904"/>
                    <a:pt x="1611" y="1611"/>
                    <a:pt x="1591" y="1276"/>
                  </a:cubicBezTo>
                  <a:cubicBezTo>
                    <a:pt x="1591" y="1088"/>
                    <a:pt x="1549" y="942"/>
                    <a:pt x="1465" y="774"/>
                  </a:cubicBezTo>
                  <a:cubicBezTo>
                    <a:pt x="1360" y="544"/>
                    <a:pt x="1046" y="523"/>
                    <a:pt x="858" y="691"/>
                  </a:cubicBezTo>
                  <a:cubicBezTo>
                    <a:pt x="649" y="900"/>
                    <a:pt x="523" y="1172"/>
                    <a:pt x="523" y="1486"/>
                  </a:cubicBezTo>
                  <a:cubicBezTo>
                    <a:pt x="523" y="1737"/>
                    <a:pt x="482" y="2009"/>
                    <a:pt x="461" y="2260"/>
                  </a:cubicBezTo>
                  <a:cubicBezTo>
                    <a:pt x="440" y="2344"/>
                    <a:pt x="335" y="2427"/>
                    <a:pt x="230" y="2469"/>
                  </a:cubicBezTo>
                  <a:cubicBezTo>
                    <a:pt x="210" y="2469"/>
                    <a:pt x="63" y="2365"/>
                    <a:pt x="63" y="2323"/>
                  </a:cubicBezTo>
                  <a:cubicBezTo>
                    <a:pt x="0" y="1779"/>
                    <a:pt x="0" y="1235"/>
                    <a:pt x="230" y="670"/>
                  </a:cubicBezTo>
                  <a:cubicBezTo>
                    <a:pt x="502" y="126"/>
                    <a:pt x="712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5005529F-6A90-4B08-B4CA-9AFF362672C6}"/>
              </a:ext>
            </a:extLst>
          </p:cNvPr>
          <p:cNvSpPr/>
          <p:nvPr/>
        </p:nvSpPr>
        <p:spPr>
          <a:xfrm>
            <a:off x="1912582" y="5167495"/>
            <a:ext cx="4312342" cy="858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0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Google Shape;1020;p52"/>
          <p:cNvSpPr txBox="1">
            <a:spLocks noGrp="1"/>
          </p:cNvSpPr>
          <p:nvPr>
            <p:ph type="title"/>
          </p:nvPr>
        </p:nvSpPr>
        <p:spPr>
          <a:xfrm>
            <a:off x="1505837" y="546805"/>
            <a:ext cx="6588600" cy="15148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accent3"/>
                </a:solidFill>
              </a:rPr>
              <a:t>HÌNH THÀNH KIẾN THỨC MỚI</a:t>
            </a:r>
            <a:endParaRPr dirty="0"/>
          </a:p>
        </p:txBody>
      </p:sp>
      <p:sp>
        <p:nvSpPr>
          <p:cNvPr id="1021" name="Google Shape;1021;p52"/>
          <p:cNvSpPr txBox="1">
            <a:spLocks noGrp="1"/>
          </p:cNvSpPr>
          <p:nvPr>
            <p:ph type="subTitle" idx="1"/>
          </p:nvPr>
        </p:nvSpPr>
        <p:spPr>
          <a:xfrm>
            <a:off x="996225" y="2500267"/>
            <a:ext cx="4299600" cy="773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1.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bấm</a:t>
            </a:r>
            <a:r>
              <a:rPr lang="en-US" dirty="0"/>
              <a:t> </a:t>
            </a:r>
            <a:r>
              <a:rPr lang="en-US" dirty="0" err="1"/>
              <a:t>ngón</a:t>
            </a:r>
            <a:endParaRPr dirty="0"/>
          </a:p>
        </p:txBody>
      </p:sp>
      <p:grpSp>
        <p:nvGrpSpPr>
          <p:cNvPr id="1036" name="Google Shape;1036;p52"/>
          <p:cNvGrpSpPr/>
          <p:nvPr/>
        </p:nvGrpSpPr>
        <p:grpSpPr>
          <a:xfrm>
            <a:off x="6620393" y="2548857"/>
            <a:ext cx="1018500" cy="2342500"/>
            <a:chOff x="1671850" y="5693675"/>
            <a:chExt cx="1018500" cy="1756875"/>
          </a:xfrm>
        </p:grpSpPr>
        <p:sp>
          <p:nvSpPr>
            <p:cNvPr id="1037" name="Google Shape;1037;p52"/>
            <p:cNvSpPr/>
            <p:nvPr/>
          </p:nvSpPr>
          <p:spPr>
            <a:xfrm>
              <a:off x="1973150" y="6647950"/>
              <a:ext cx="178400" cy="199575"/>
            </a:xfrm>
            <a:custGeom>
              <a:avLst/>
              <a:gdLst/>
              <a:ahLst/>
              <a:cxnLst/>
              <a:rect l="l" t="t" r="r" b="b"/>
              <a:pathLst>
                <a:path w="7136" h="7983" extrusionOk="0">
                  <a:moveTo>
                    <a:pt x="6613" y="5615"/>
                  </a:moveTo>
                  <a:cubicBezTo>
                    <a:pt x="6589" y="5657"/>
                    <a:pt x="6566" y="5698"/>
                    <a:pt x="6544" y="5737"/>
                  </a:cubicBezTo>
                  <a:lnTo>
                    <a:pt x="6544" y="5737"/>
                  </a:lnTo>
                  <a:cubicBezTo>
                    <a:pt x="6554" y="5722"/>
                    <a:pt x="6575" y="5683"/>
                    <a:pt x="6613" y="5615"/>
                  </a:cubicBezTo>
                  <a:close/>
                  <a:moveTo>
                    <a:pt x="5691" y="1"/>
                  </a:moveTo>
                  <a:cubicBezTo>
                    <a:pt x="5061" y="1"/>
                    <a:pt x="4233" y="478"/>
                    <a:pt x="3872" y="1095"/>
                  </a:cubicBezTo>
                  <a:cubicBezTo>
                    <a:pt x="3181" y="2267"/>
                    <a:pt x="1570" y="2999"/>
                    <a:pt x="628" y="4004"/>
                  </a:cubicBezTo>
                  <a:cubicBezTo>
                    <a:pt x="147" y="4485"/>
                    <a:pt x="1" y="5301"/>
                    <a:pt x="398" y="5887"/>
                  </a:cubicBezTo>
                  <a:cubicBezTo>
                    <a:pt x="880" y="6619"/>
                    <a:pt x="2344" y="7351"/>
                    <a:pt x="3139" y="7707"/>
                  </a:cubicBezTo>
                  <a:cubicBezTo>
                    <a:pt x="3524" y="7888"/>
                    <a:pt x="3890" y="7982"/>
                    <a:pt x="4233" y="7982"/>
                  </a:cubicBezTo>
                  <a:cubicBezTo>
                    <a:pt x="4841" y="7982"/>
                    <a:pt x="5376" y="7687"/>
                    <a:pt x="5818" y="7058"/>
                  </a:cubicBezTo>
                  <a:cubicBezTo>
                    <a:pt x="6027" y="6765"/>
                    <a:pt x="6194" y="6452"/>
                    <a:pt x="6341" y="6138"/>
                  </a:cubicBezTo>
                  <a:cubicBezTo>
                    <a:pt x="6405" y="5992"/>
                    <a:pt x="6470" y="5872"/>
                    <a:pt x="6544" y="5737"/>
                  </a:cubicBezTo>
                  <a:lnTo>
                    <a:pt x="6544" y="5737"/>
                  </a:lnTo>
                  <a:cubicBezTo>
                    <a:pt x="6541" y="5743"/>
                    <a:pt x="6539" y="5745"/>
                    <a:pt x="6539" y="5745"/>
                  </a:cubicBezTo>
                  <a:cubicBezTo>
                    <a:pt x="6531" y="5745"/>
                    <a:pt x="6889" y="5049"/>
                    <a:pt x="6905" y="5049"/>
                  </a:cubicBezTo>
                  <a:cubicBezTo>
                    <a:pt x="6905" y="5049"/>
                    <a:pt x="6906" y="5049"/>
                    <a:pt x="6906" y="5050"/>
                  </a:cubicBezTo>
                  <a:cubicBezTo>
                    <a:pt x="7031" y="4568"/>
                    <a:pt x="6927" y="4024"/>
                    <a:pt x="6927" y="3543"/>
                  </a:cubicBezTo>
                  <a:cubicBezTo>
                    <a:pt x="6927" y="3125"/>
                    <a:pt x="7136" y="2748"/>
                    <a:pt x="7115" y="2288"/>
                  </a:cubicBezTo>
                  <a:cubicBezTo>
                    <a:pt x="7052" y="1555"/>
                    <a:pt x="6989" y="300"/>
                    <a:pt x="6299" y="237"/>
                  </a:cubicBezTo>
                  <a:cubicBezTo>
                    <a:pt x="6152" y="73"/>
                    <a:pt x="5937" y="1"/>
                    <a:pt x="56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52"/>
            <p:cNvSpPr/>
            <p:nvPr/>
          </p:nvSpPr>
          <p:spPr>
            <a:xfrm>
              <a:off x="2397900" y="6609400"/>
              <a:ext cx="150675" cy="161575"/>
            </a:xfrm>
            <a:custGeom>
              <a:avLst/>
              <a:gdLst/>
              <a:ahLst/>
              <a:cxnLst/>
              <a:rect l="l" t="t" r="r" b="b"/>
              <a:pathLst>
                <a:path w="6027" h="6463" extrusionOk="0">
                  <a:moveTo>
                    <a:pt x="820" y="1"/>
                  </a:moveTo>
                  <a:cubicBezTo>
                    <a:pt x="597" y="1"/>
                    <a:pt x="418" y="177"/>
                    <a:pt x="273" y="587"/>
                  </a:cubicBezTo>
                  <a:cubicBezTo>
                    <a:pt x="1" y="1382"/>
                    <a:pt x="273" y="2009"/>
                    <a:pt x="524" y="2784"/>
                  </a:cubicBezTo>
                  <a:cubicBezTo>
                    <a:pt x="570" y="2939"/>
                    <a:pt x="594" y="3025"/>
                    <a:pt x="603" y="3025"/>
                  </a:cubicBezTo>
                  <a:cubicBezTo>
                    <a:pt x="606" y="3025"/>
                    <a:pt x="608" y="3014"/>
                    <a:pt x="608" y="2993"/>
                  </a:cubicBezTo>
                  <a:lnTo>
                    <a:pt x="608" y="3265"/>
                  </a:lnTo>
                  <a:cubicBezTo>
                    <a:pt x="608" y="3641"/>
                    <a:pt x="1172" y="4018"/>
                    <a:pt x="1235" y="4416"/>
                  </a:cubicBezTo>
                  <a:cubicBezTo>
                    <a:pt x="1361" y="5190"/>
                    <a:pt x="942" y="5901"/>
                    <a:pt x="1507" y="6299"/>
                  </a:cubicBezTo>
                  <a:cubicBezTo>
                    <a:pt x="1671" y="6416"/>
                    <a:pt x="1804" y="6463"/>
                    <a:pt x="1924" y="6463"/>
                  </a:cubicBezTo>
                  <a:cubicBezTo>
                    <a:pt x="2231" y="6463"/>
                    <a:pt x="2451" y="6154"/>
                    <a:pt x="2888" y="5943"/>
                  </a:cubicBezTo>
                  <a:cubicBezTo>
                    <a:pt x="3432" y="5818"/>
                    <a:pt x="3830" y="5399"/>
                    <a:pt x="4374" y="5085"/>
                  </a:cubicBezTo>
                  <a:cubicBezTo>
                    <a:pt x="5734" y="4437"/>
                    <a:pt x="6027" y="3851"/>
                    <a:pt x="4541" y="3097"/>
                  </a:cubicBezTo>
                  <a:cubicBezTo>
                    <a:pt x="3934" y="2784"/>
                    <a:pt x="3704" y="2721"/>
                    <a:pt x="3223" y="2281"/>
                  </a:cubicBezTo>
                  <a:lnTo>
                    <a:pt x="2930" y="1968"/>
                  </a:lnTo>
                  <a:cubicBezTo>
                    <a:pt x="2700" y="1716"/>
                    <a:pt x="2553" y="1424"/>
                    <a:pt x="2261" y="1193"/>
                  </a:cubicBezTo>
                  <a:cubicBezTo>
                    <a:pt x="1903" y="911"/>
                    <a:pt x="1698" y="138"/>
                    <a:pt x="1371" y="138"/>
                  </a:cubicBezTo>
                  <a:cubicBezTo>
                    <a:pt x="1334" y="138"/>
                    <a:pt x="1296" y="147"/>
                    <a:pt x="1256" y="168"/>
                  </a:cubicBezTo>
                  <a:cubicBezTo>
                    <a:pt x="1094" y="60"/>
                    <a:pt x="950" y="1"/>
                    <a:pt x="8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52"/>
            <p:cNvSpPr/>
            <p:nvPr/>
          </p:nvSpPr>
          <p:spPr>
            <a:xfrm>
              <a:off x="2062075" y="6970850"/>
              <a:ext cx="550" cy="25"/>
            </a:xfrm>
            <a:custGeom>
              <a:avLst/>
              <a:gdLst/>
              <a:ahLst/>
              <a:cxnLst/>
              <a:rect l="l" t="t" r="r" b="b"/>
              <a:pathLst>
                <a:path w="22" h="1" extrusionOk="0">
                  <a:moveTo>
                    <a:pt x="1" y="1"/>
                  </a:moveTo>
                  <a:cubicBezTo>
                    <a:pt x="1" y="1"/>
                    <a:pt x="22" y="1"/>
                    <a:pt x="1" y="1"/>
                  </a:cubicBezTo>
                  <a:cubicBezTo>
                    <a:pt x="22" y="1"/>
                    <a:pt x="22" y="1"/>
                    <a:pt x="1" y="1"/>
                  </a:cubicBezTo>
                  <a:close/>
                </a:path>
              </a:pathLst>
            </a:custGeom>
            <a:solidFill>
              <a:srgbClr val="FFC7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52"/>
            <p:cNvSpPr/>
            <p:nvPr/>
          </p:nvSpPr>
          <p:spPr>
            <a:xfrm>
              <a:off x="2044300" y="6626250"/>
              <a:ext cx="434700" cy="455400"/>
            </a:xfrm>
            <a:custGeom>
              <a:avLst/>
              <a:gdLst/>
              <a:ahLst/>
              <a:cxnLst/>
              <a:rect l="l" t="t" r="r" b="b"/>
              <a:pathLst>
                <a:path w="17388" h="18216" extrusionOk="0">
                  <a:moveTo>
                    <a:pt x="13232" y="0"/>
                  </a:moveTo>
                  <a:cubicBezTo>
                    <a:pt x="12592" y="0"/>
                    <a:pt x="11825" y="337"/>
                    <a:pt x="11320" y="645"/>
                  </a:cubicBezTo>
                  <a:lnTo>
                    <a:pt x="11069" y="645"/>
                  </a:lnTo>
                  <a:cubicBezTo>
                    <a:pt x="10441" y="645"/>
                    <a:pt x="9834" y="1377"/>
                    <a:pt x="9521" y="1942"/>
                  </a:cubicBezTo>
                  <a:cubicBezTo>
                    <a:pt x="9228" y="2465"/>
                    <a:pt x="9123" y="2947"/>
                    <a:pt x="9186" y="3532"/>
                  </a:cubicBezTo>
                  <a:lnTo>
                    <a:pt x="9144" y="3532"/>
                  </a:lnTo>
                  <a:cubicBezTo>
                    <a:pt x="9077" y="3540"/>
                    <a:pt x="9012" y="3543"/>
                    <a:pt x="8947" y="3543"/>
                  </a:cubicBezTo>
                  <a:cubicBezTo>
                    <a:pt x="8276" y="3543"/>
                    <a:pt x="7681" y="3174"/>
                    <a:pt x="7052" y="2926"/>
                  </a:cubicBezTo>
                  <a:cubicBezTo>
                    <a:pt x="7010" y="2905"/>
                    <a:pt x="7679" y="1315"/>
                    <a:pt x="7638" y="1273"/>
                  </a:cubicBezTo>
                  <a:cubicBezTo>
                    <a:pt x="7782" y="939"/>
                    <a:pt x="7647" y="850"/>
                    <a:pt x="7349" y="850"/>
                  </a:cubicBezTo>
                  <a:cubicBezTo>
                    <a:pt x="7008" y="850"/>
                    <a:pt x="6453" y="968"/>
                    <a:pt x="5861" y="968"/>
                  </a:cubicBezTo>
                  <a:cubicBezTo>
                    <a:pt x="5770" y="968"/>
                    <a:pt x="5679" y="965"/>
                    <a:pt x="5587" y="959"/>
                  </a:cubicBezTo>
                  <a:cubicBezTo>
                    <a:pt x="5524" y="959"/>
                    <a:pt x="5441" y="959"/>
                    <a:pt x="5357" y="938"/>
                  </a:cubicBezTo>
                  <a:cubicBezTo>
                    <a:pt x="5332" y="936"/>
                    <a:pt x="5306" y="936"/>
                    <a:pt x="5282" y="936"/>
                  </a:cubicBezTo>
                  <a:cubicBezTo>
                    <a:pt x="4645" y="936"/>
                    <a:pt x="4114" y="1440"/>
                    <a:pt x="3913" y="1963"/>
                  </a:cubicBezTo>
                  <a:cubicBezTo>
                    <a:pt x="3495" y="3156"/>
                    <a:pt x="3348" y="4411"/>
                    <a:pt x="2951" y="5625"/>
                  </a:cubicBezTo>
                  <a:cubicBezTo>
                    <a:pt x="2553" y="6859"/>
                    <a:pt x="2197" y="8073"/>
                    <a:pt x="1988" y="9370"/>
                  </a:cubicBezTo>
                  <a:cubicBezTo>
                    <a:pt x="1779" y="10584"/>
                    <a:pt x="1549" y="11944"/>
                    <a:pt x="1026" y="13095"/>
                  </a:cubicBezTo>
                  <a:cubicBezTo>
                    <a:pt x="921" y="13304"/>
                    <a:pt x="837" y="13513"/>
                    <a:pt x="754" y="13743"/>
                  </a:cubicBezTo>
                  <a:cubicBezTo>
                    <a:pt x="754" y="13743"/>
                    <a:pt x="754" y="13743"/>
                    <a:pt x="754" y="13743"/>
                  </a:cubicBezTo>
                  <a:cubicBezTo>
                    <a:pt x="767" y="13743"/>
                    <a:pt x="585" y="14468"/>
                    <a:pt x="644" y="14468"/>
                  </a:cubicBezTo>
                  <a:cubicBezTo>
                    <a:pt x="654" y="14468"/>
                    <a:pt x="672" y="14447"/>
                    <a:pt x="698" y="14397"/>
                  </a:cubicBezTo>
                  <a:lnTo>
                    <a:pt x="698" y="14397"/>
                  </a:lnTo>
                  <a:cubicBezTo>
                    <a:pt x="456" y="14873"/>
                    <a:pt x="333" y="15426"/>
                    <a:pt x="210" y="15919"/>
                  </a:cubicBezTo>
                  <a:cubicBezTo>
                    <a:pt x="0" y="16861"/>
                    <a:pt x="503" y="17760"/>
                    <a:pt x="1486" y="18032"/>
                  </a:cubicBezTo>
                  <a:cubicBezTo>
                    <a:pt x="1792" y="18126"/>
                    <a:pt x="2100" y="18160"/>
                    <a:pt x="2409" y="18160"/>
                  </a:cubicBezTo>
                  <a:cubicBezTo>
                    <a:pt x="3282" y="18160"/>
                    <a:pt x="4162" y="17886"/>
                    <a:pt x="5043" y="17886"/>
                  </a:cubicBezTo>
                  <a:cubicBezTo>
                    <a:pt x="6821" y="17886"/>
                    <a:pt x="8525" y="18203"/>
                    <a:pt x="10331" y="18203"/>
                  </a:cubicBezTo>
                  <a:cubicBezTo>
                    <a:pt x="10437" y="18203"/>
                    <a:pt x="10544" y="18202"/>
                    <a:pt x="10651" y="18200"/>
                  </a:cubicBezTo>
                  <a:cubicBezTo>
                    <a:pt x="11529" y="18179"/>
                    <a:pt x="12429" y="18116"/>
                    <a:pt x="13308" y="18116"/>
                  </a:cubicBezTo>
                  <a:cubicBezTo>
                    <a:pt x="13790" y="18116"/>
                    <a:pt x="14244" y="18216"/>
                    <a:pt x="14705" y="18216"/>
                  </a:cubicBezTo>
                  <a:cubicBezTo>
                    <a:pt x="14804" y="18216"/>
                    <a:pt x="14903" y="18211"/>
                    <a:pt x="15003" y="18200"/>
                  </a:cubicBezTo>
                  <a:cubicBezTo>
                    <a:pt x="16781" y="18012"/>
                    <a:pt x="17388" y="16735"/>
                    <a:pt x="17388" y="15208"/>
                  </a:cubicBezTo>
                  <a:cubicBezTo>
                    <a:pt x="17367" y="13869"/>
                    <a:pt x="17074" y="12509"/>
                    <a:pt x="16802" y="11190"/>
                  </a:cubicBezTo>
                  <a:cubicBezTo>
                    <a:pt x="16446" y="9454"/>
                    <a:pt x="16342" y="7759"/>
                    <a:pt x="16049" y="6022"/>
                  </a:cubicBezTo>
                  <a:cubicBezTo>
                    <a:pt x="15840" y="4620"/>
                    <a:pt x="15463" y="3156"/>
                    <a:pt x="14668" y="1963"/>
                  </a:cubicBezTo>
                  <a:cubicBezTo>
                    <a:pt x="14438" y="1628"/>
                    <a:pt x="14333" y="436"/>
                    <a:pt x="14040" y="289"/>
                  </a:cubicBezTo>
                  <a:cubicBezTo>
                    <a:pt x="13833" y="82"/>
                    <a:pt x="13548" y="0"/>
                    <a:pt x="132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52"/>
            <p:cNvSpPr/>
            <p:nvPr/>
          </p:nvSpPr>
          <p:spPr>
            <a:xfrm>
              <a:off x="2040125" y="7063700"/>
              <a:ext cx="448300" cy="229825"/>
            </a:xfrm>
            <a:custGeom>
              <a:avLst/>
              <a:gdLst/>
              <a:ahLst/>
              <a:cxnLst/>
              <a:rect l="l" t="t" r="r" b="b"/>
              <a:pathLst>
                <a:path w="17932" h="9193" extrusionOk="0">
                  <a:moveTo>
                    <a:pt x="10152" y="3675"/>
                  </a:moveTo>
                  <a:lnTo>
                    <a:pt x="10152" y="3675"/>
                  </a:lnTo>
                  <a:cubicBezTo>
                    <a:pt x="10321" y="3681"/>
                    <a:pt x="10406" y="3692"/>
                    <a:pt x="10368" y="3692"/>
                  </a:cubicBezTo>
                  <a:cubicBezTo>
                    <a:pt x="10345" y="3692"/>
                    <a:pt x="10276" y="3688"/>
                    <a:pt x="10152" y="3675"/>
                  </a:cubicBezTo>
                  <a:close/>
                  <a:moveTo>
                    <a:pt x="15693" y="0"/>
                  </a:moveTo>
                  <a:cubicBezTo>
                    <a:pt x="14708" y="0"/>
                    <a:pt x="13520" y="457"/>
                    <a:pt x="12763" y="765"/>
                  </a:cubicBezTo>
                  <a:cubicBezTo>
                    <a:pt x="11970" y="440"/>
                    <a:pt x="11032" y="371"/>
                    <a:pt x="10107" y="371"/>
                  </a:cubicBezTo>
                  <a:cubicBezTo>
                    <a:pt x="9422" y="371"/>
                    <a:pt x="8745" y="409"/>
                    <a:pt x="8139" y="409"/>
                  </a:cubicBezTo>
                  <a:cubicBezTo>
                    <a:pt x="7611" y="409"/>
                    <a:pt x="7087" y="393"/>
                    <a:pt x="6568" y="393"/>
                  </a:cubicBezTo>
                  <a:cubicBezTo>
                    <a:pt x="5399" y="393"/>
                    <a:pt x="4254" y="473"/>
                    <a:pt x="3139" y="995"/>
                  </a:cubicBezTo>
                  <a:cubicBezTo>
                    <a:pt x="3119" y="1004"/>
                    <a:pt x="3095" y="1009"/>
                    <a:pt x="3067" y="1009"/>
                  </a:cubicBezTo>
                  <a:cubicBezTo>
                    <a:pt x="2825" y="1009"/>
                    <a:pt x="2290" y="682"/>
                    <a:pt x="2062" y="682"/>
                  </a:cubicBezTo>
                  <a:cubicBezTo>
                    <a:pt x="2031" y="682"/>
                    <a:pt x="2006" y="688"/>
                    <a:pt x="1988" y="702"/>
                  </a:cubicBezTo>
                  <a:cubicBezTo>
                    <a:pt x="1938" y="697"/>
                    <a:pt x="1889" y="694"/>
                    <a:pt x="1839" y="694"/>
                  </a:cubicBezTo>
                  <a:cubicBezTo>
                    <a:pt x="1468" y="694"/>
                    <a:pt x="1100" y="840"/>
                    <a:pt x="879" y="1246"/>
                  </a:cubicBezTo>
                  <a:cubicBezTo>
                    <a:pt x="774" y="1434"/>
                    <a:pt x="1255" y="2292"/>
                    <a:pt x="1193" y="2501"/>
                  </a:cubicBezTo>
                  <a:cubicBezTo>
                    <a:pt x="1046" y="2711"/>
                    <a:pt x="942" y="2962"/>
                    <a:pt x="921" y="3192"/>
                  </a:cubicBezTo>
                  <a:cubicBezTo>
                    <a:pt x="607" y="4133"/>
                    <a:pt x="398" y="5180"/>
                    <a:pt x="272" y="6037"/>
                  </a:cubicBezTo>
                  <a:cubicBezTo>
                    <a:pt x="146" y="6895"/>
                    <a:pt x="0" y="7921"/>
                    <a:pt x="690" y="8611"/>
                  </a:cubicBezTo>
                  <a:cubicBezTo>
                    <a:pt x="1151" y="9071"/>
                    <a:pt x="1883" y="9155"/>
                    <a:pt x="2511" y="9176"/>
                  </a:cubicBezTo>
                  <a:cubicBezTo>
                    <a:pt x="2674" y="9186"/>
                    <a:pt x="2865" y="9193"/>
                    <a:pt x="3072" y="9193"/>
                  </a:cubicBezTo>
                  <a:cubicBezTo>
                    <a:pt x="4169" y="9193"/>
                    <a:pt x="5733" y="9003"/>
                    <a:pt x="6172" y="8088"/>
                  </a:cubicBezTo>
                  <a:cubicBezTo>
                    <a:pt x="6800" y="6749"/>
                    <a:pt x="7386" y="5326"/>
                    <a:pt x="7574" y="3840"/>
                  </a:cubicBezTo>
                  <a:lnTo>
                    <a:pt x="7574" y="3715"/>
                  </a:lnTo>
                  <a:lnTo>
                    <a:pt x="7574" y="3673"/>
                  </a:lnTo>
                  <a:lnTo>
                    <a:pt x="9981" y="3673"/>
                  </a:lnTo>
                  <a:cubicBezTo>
                    <a:pt x="9983" y="3673"/>
                    <a:pt x="9985" y="3673"/>
                    <a:pt x="9987" y="3673"/>
                  </a:cubicBezTo>
                  <a:lnTo>
                    <a:pt x="9987" y="3673"/>
                  </a:lnTo>
                  <a:cubicBezTo>
                    <a:pt x="9299" y="3711"/>
                    <a:pt x="10609" y="4384"/>
                    <a:pt x="10629" y="4384"/>
                  </a:cubicBezTo>
                  <a:cubicBezTo>
                    <a:pt x="10629" y="4656"/>
                    <a:pt x="10608" y="4908"/>
                    <a:pt x="10566" y="5117"/>
                  </a:cubicBezTo>
                  <a:cubicBezTo>
                    <a:pt x="10504" y="6372"/>
                    <a:pt x="10629" y="8360"/>
                    <a:pt x="12178" y="8778"/>
                  </a:cubicBezTo>
                  <a:cubicBezTo>
                    <a:pt x="12521" y="8875"/>
                    <a:pt x="13079" y="8926"/>
                    <a:pt x="13702" y="8926"/>
                  </a:cubicBezTo>
                  <a:cubicBezTo>
                    <a:pt x="14975" y="8926"/>
                    <a:pt x="16519" y="8712"/>
                    <a:pt x="17053" y="8234"/>
                  </a:cubicBezTo>
                  <a:cubicBezTo>
                    <a:pt x="17932" y="7523"/>
                    <a:pt x="17785" y="6100"/>
                    <a:pt x="17639" y="5096"/>
                  </a:cubicBezTo>
                  <a:cubicBezTo>
                    <a:pt x="17618" y="4887"/>
                    <a:pt x="17555" y="4677"/>
                    <a:pt x="17534" y="4447"/>
                  </a:cubicBezTo>
                  <a:cubicBezTo>
                    <a:pt x="17534" y="4384"/>
                    <a:pt x="17513" y="4238"/>
                    <a:pt x="17513" y="4154"/>
                  </a:cubicBezTo>
                  <a:cubicBezTo>
                    <a:pt x="17513" y="3422"/>
                    <a:pt x="17597" y="1413"/>
                    <a:pt x="17157" y="702"/>
                  </a:cubicBezTo>
                  <a:cubicBezTo>
                    <a:pt x="16857" y="183"/>
                    <a:pt x="16316" y="0"/>
                    <a:pt x="156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52"/>
            <p:cNvSpPr/>
            <p:nvPr/>
          </p:nvSpPr>
          <p:spPr>
            <a:xfrm>
              <a:off x="1996175" y="7391000"/>
              <a:ext cx="104650" cy="58700"/>
            </a:xfrm>
            <a:custGeom>
              <a:avLst/>
              <a:gdLst/>
              <a:ahLst/>
              <a:cxnLst/>
              <a:rect l="l" t="t" r="r" b="b"/>
              <a:pathLst>
                <a:path w="4186" h="2348" extrusionOk="0">
                  <a:moveTo>
                    <a:pt x="2860" y="0"/>
                  </a:moveTo>
                  <a:cubicBezTo>
                    <a:pt x="2608" y="0"/>
                    <a:pt x="2371" y="30"/>
                    <a:pt x="2135" y="59"/>
                  </a:cubicBezTo>
                  <a:cubicBezTo>
                    <a:pt x="2009" y="80"/>
                    <a:pt x="1884" y="80"/>
                    <a:pt x="1737" y="122"/>
                  </a:cubicBezTo>
                  <a:cubicBezTo>
                    <a:pt x="1674" y="122"/>
                    <a:pt x="1570" y="143"/>
                    <a:pt x="1486" y="143"/>
                  </a:cubicBezTo>
                  <a:cubicBezTo>
                    <a:pt x="1423" y="154"/>
                    <a:pt x="1381" y="159"/>
                    <a:pt x="1366" y="159"/>
                  </a:cubicBezTo>
                  <a:cubicBezTo>
                    <a:pt x="1350" y="159"/>
                    <a:pt x="1360" y="154"/>
                    <a:pt x="1402" y="143"/>
                  </a:cubicBezTo>
                  <a:cubicBezTo>
                    <a:pt x="1300" y="110"/>
                    <a:pt x="1198" y="95"/>
                    <a:pt x="1098" y="95"/>
                  </a:cubicBezTo>
                  <a:cubicBezTo>
                    <a:pt x="506" y="95"/>
                    <a:pt x="0" y="637"/>
                    <a:pt x="0" y="1210"/>
                  </a:cubicBezTo>
                  <a:cubicBezTo>
                    <a:pt x="0" y="1786"/>
                    <a:pt x="496" y="2348"/>
                    <a:pt x="1061" y="2348"/>
                  </a:cubicBezTo>
                  <a:cubicBezTo>
                    <a:pt x="1173" y="2348"/>
                    <a:pt x="1288" y="2326"/>
                    <a:pt x="1402" y="2277"/>
                  </a:cubicBezTo>
                  <a:cubicBezTo>
                    <a:pt x="1925" y="2068"/>
                    <a:pt x="2825" y="2026"/>
                    <a:pt x="3474" y="1922"/>
                  </a:cubicBezTo>
                  <a:cubicBezTo>
                    <a:pt x="3892" y="1859"/>
                    <a:pt x="4185" y="1378"/>
                    <a:pt x="4185" y="980"/>
                  </a:cubicBezTo>
                  <a:cubicBezTo>
                    <a:pt x="4143" y="436"/>
                    <a:pt x="3704" y="59"/>
                    <a:pt x="3181" y="18"/>
                  </a:cubicBezTo>
                  <a:cubicBezTo>
                    <a:pt x="3071" y="5"/>
                    <a:pt x="2964" y="0"/>
                    <a:pt x="28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52"/>
            <p:cNvSpPr/>
            <p:nvPr/>
          </p:nvSpPr>
          <p:spPr>
            <a:xfrm>
              <a:off x="2394250" y="7369525"/>
              <a:ext cx="153800" cy="78500"/>
            </a:xfrm>
            <a:custGeom>
              <a:avLst/>
              <a:gdLst/>
              <a:ahLst/>
              <a:cxnLst/>
              <a:rect l="l" t="t" r="r" b="b"/>
              <a:pathLst>
                <a:path w="6152" h="3140" extrusionOk="0">
                  <a:moveTo>
                    <a:pt x="2929" y="0"/>
                  </a:moveTo>
                  <a:cubicBezTo>
                    <a:pt x="2524" y="0"/>
                    <a:pt x="2120" y="48"/>
                    <a:pt x="1716" y="61"/>
                  </a:cubicBezTo>
                  <a:cubicBezTo>
                    <a:pt x="20" y="81"/>
                    <a:pt x="1" y="2719"/>
                    <a:pt x="1658" y="2719"/>
                  </a:cubicBezTo>
                  <a:cubicBezTo>
                    <a:pt x="1677" y="2719"/>
                    <a:pt x="1696" y="2719"/>
                    <a:pt x="1716" y="2718"/>
                  </a:cubicBezTo>
                  <a:cubicBezTo>
                    <a:pt x="2050" y="2704"/>
                    <a:pt x="2383" y="2657"/>
                    <a:pt x="2717" y="2657"/>
                  </a:cubicBezTo>
                  <a:cubicBezTo>
                    <a:pt x="2906" y="2657"/>
                    <a:pt x="3096" y="2672"/>
                    <a:pt x="3285" y="2718"/>
                  </a:cubicBezTo>
                  <a:cubicBezTo>
                    <a:pt x="3557" y="2802"/>
                    <a:pt x="3808" y="3011"/>
                    <a:pt x="4101" y="3094"/>
                  </a:cubicBezTo>
                  <a:cubicBezTo>
                    <a:pt x="4224" y="3125"/>
                    <a:pt x="4346" y="3140"/>
                    <a:pt x="4467" y="3140"/>
                  </a:cubicBezTo>
                  <a:cubicBezTo>
                    <a:pt x="4762" y="3140"/>
                    <a:pt x="5054" y="3054"/>
                    <a:pt x="5336" y="2906"/>
                  </a:cubicBezTo>
                  <a:cubicBezTo>
                    <a:pt x="6152" y="2404"/>
                    <a:pt x="6005" y="1316"/>
                    <a:pt x="5315" y="793"/>
                  </a:cubicBezTo>
                  <a:cubicBezTo>
                    <a:pt x="4896" y="500"/>
                    <a:pt x="4373" y="270"/>
                    <a:pt x="3787" y="102"/>
                  </a:cubicBezTo>
                  <a:cubicBezTo>
                    <a:pt x="3501" y="24"/>
                    <a:pt x="3215" y="0"/>
                    <a:pt x="2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52"/>
            <p:cNvSpPr/>
            <p:nvPr/>
          </p:nvSpPr>
          <p:spPr>
            <a:xfrm>
              <a:off x="1751725" y="6151225"/>
              <a:ext cx="918225" cy="571725"/>
            </a:xfrm>
            <a:custGeom>
              <a:avLst/>
              <a:gdLst/>
              <a:ahLst/>
              <a:cxnLst/>
              <a:rect l="l" t="t" r="r" b="b"/>
              <a:pathLst>
                <a:path w="36729" h="22869" extrusionOk="0">
                  <a:moveTo>
                    <a:pt x="25288" y="1"/>
                  </a:moveTo>
                  <a:cubicBezTo>
                    <a:pt x="23964" y="1"/>
                    <a:pt x="23491" y="451"/>
                    <a:pt x="21517" y="647"/>
                  </a:cubicBezTo>
                  <a:cubicBezTo>
                    <a:pt x="20784" y="710"/>
                    <a:pt x="20052" y="815"/>
                    <a:pt x="19320" y="1003"/>
                  </a:cubicBezTo>
                  <a:cubicBezTo>
                    <a:pt x="18998" y="546"/>
                    <a:pt x="18455" y="319"/>
                    <a:pt x="17909" y="319"/>
                  </a:cubicBezTo>
                  <a:cubicBezTo>
                    <a:pt x="17104" y="319"/>
                    <a:pt x="16293" y="813"/>
                    <a:pt x="16181" y="1798"/>
                  </a:cubicBezTo>
                  <a:cubicBezTo>
                    <a:pt x="16136" y="1801"/>
                    <a:pt x="16091" y="1802"/>
                    <a:pt x="16045" y="1802"/>
                  </a:cubicBezTo>
                  <a:cubicBezTo>
                    <a:pt x="15772" y="1802"/>
                    <a:pt x="15491" y="1756"/>
                    <a:pt x="15239" y="1756"/>
                  </a:cubicBezTo>
                  <a:cubicBezTo>
                    <a:pt x="14926" y="1798"/>
                    <a:pt x="14612" y="1840"/>
                    <a:pt x="14319" y="1924"/>
                  </a:cubicBezTo>
                  <a:cubicBezTo>
                    <a:pt x="14050" y="1824"/>
                    <a:pt x="13773" y="1777"/>
                    <a:pt x="13499" y="1777"/>
                  </a:cubicBezTo>
                  <a:cubicBezTo>
                    <a:pt x="13196" y="1777"/>
                    <a:pt x="12899" y="1835"/>
                    <a:pt x="12624" y="1945"/>
                  </a:cubicBezTo>
                  <a:cubicBezTo>
                    <a:pt x="12247" y="1463"/>
                    <a:pt x="11677" y="1191"/>
                    <a:pt x="11110" y="1191"/>
                  </a:cubicBezTo>
                  <a:cubicBezTo>
                    <a:pt x="10542" y="1191"/>
                    <a:pt x="9977" y="1463"/>
                    <a:pt x="9611" y="2070"/>
                  </a:cubicBezTo>
                  <a:cubicBezTo>
                    <a:pt x="9527" y="2217"/>
                    <a:pt x="9465" y="2363"/>
                    <a:pt x="9381" y="2530"/>
                  </a:cubicBezTo>
                  <a:cubicBezTo>
                    <a:pt x="9282" y="2513"/>
                    <a:pt x="9181" y="2504"/>
                    <a:pt x="9080" y="2504"/>
                  </a:cubicBezTo>
                  <a:cubicBezTo>
                    <a:pt x="8584" y="2504"/>
                    <a:pt x="8072" y="2713"/>
                    <a:pt x="7602" y="3095"/>
                  </a:cubicBezTo>
                  <a:cubicBezTo>
                    <a:pt x="7330" y="3305"/>
                    <a:pt x="7100" y="3577"/>
                    <a:pt x="6912" y="3849"/>
                  </a:cubicBezTo>
                  <a:cubicBezTo>
                    <a:pt x="6431" y="4246"/>
                    <a:pt x="5970" y="4769"/>
                    <a:pt x="5719" y="5188"/>
                  </a:cubicBezTo>
                  <a:cubicBezTo>
                    <a:pt x="5405" y="5732"/>
                    <a:pt x="5112" y="6401"/>
                    <a:pt x="4903" y="7071"/>
                  </a:cubicBezTo>
                  <a:cubicBezTo>
                    <a:pt x="4380" y="6652"/>
                    <a:pt x="3648" y="6443"/>
                    <a:pt x="3020" y="6422"/>
                  </a:cubicBezTo>
                  <a:cubicBezTo>
                    <a:pt x="2981" y="6420"/>
                    <a:pt x="2942" y="6419"/>
                    <a:pt x="2903" y="6419"/>
                  </a:cubicBezTo>
                  <a:cubicBezTo>
                    <a:pt x="1584" y="6419"/>
                    <a:pt x="0" y="7431"/>
                    <a:pt x="467" y="8975"/>
                  </a:cubicBezTo>
                  <a:cubicBezTo>
                    <a:pt x="886" y="10377"/>
                    <a:pt x="1032" y="11423"/>
                    <a:pt x="2309" y="11569"/>
                  </a:cubicBezTo>
                  <a:cubicBezTo>
                    <a:pt x="2429" y="11586"/>
                    <a:pt x="2561" y="11592"/>
                    <a:pt x="2700" y="11592"/>
                  </a:cubicBezTo>
                  <a:cubicBezTo>
                    <a:pt x="3117" y="11592"/>
                    <a:pt x="3600" y="11537"/>
                    <a:pt x="4052" y="11537"/>
                  </a:cubicBezTo>
                  <a:cubicBezTo>
                    <a:pt x="4231" y="11537"/>
                    <a:pt x="4405" y="11545"/>
                    <a:pt x="4568" y="11569"/>
                  </a:cubicBezTo>
                  <a:cubicBezTo>
                    <a:pt x="4673" y="11569"/>
                    <a:pt x="4778" y="11590"/>
                    <a:pt x="4882" y="11590"/>
                  </a:cubicBezTo>
                  <a:cubicBezTo>
                    <a:pt x="5175" y="13097"/>
                    <a:pt x="5970" y="15085"/>
                    <a:pt x="6765" y="16361"/>
                  </a:cubicBezTo>
                  <a:cubicBezTo>
                    <a:pt x="7540" y="17658"/>
                    <a:pt x="9297" y="18077"/>
                    <a:pt x="10532" y="18997"/>
                  </a:cubicBezTo>
                  <a:cubicBezTo>
                    <a:pt x="11934" y="20043"/>
                    <a:pt x="13859" y="20169"/>
                    <a:pt x="15553" y="20357"/>
                  </a:cubicBezTo>
                  <a:cubicBezTo>
                    <a:pt x="16275" y="20441"/>
                    <a:pt x="16903" y="20483"/>
                    <a:pt x="17525" y="20483"/>
                  </a:cubicBezTo>
                  <a:cubicBezTo>
                    <a:pt x="18148" y="20483"/>
                    <a:pt x="18765" y="20441"/>
                    <a:pt x="19466" y="20357"/>
                  </a:cubicBezTo>
                  <a:lnTo>
                    <a:pt x="19466" y="20357"/>
                  </a:lnTo>
                  <a:cubicBezTo>
                    <a:pt x="19466" y="20483"/>
                    <a:pt x="19445" y="20860"/>
                    <a:pt x="19445" y="20985"/>
                  </a:cubicBezTo>
                  <a:cubicBezTo>
                    <a:pt x="19341" y="21173"/>
                    <a:pt x="19299" y="21383"/>
                    <a:pt x="19299" y="21592"/>
                  </a:cubicBezTo>
                  <a:cubicBezTo>
                    <a:pt x="19299" y="22261"/>
                    <a:pt x="19864" y="22868"/>
                    <a:pt x="20554" y="22868"/>
                  </a:cubicBezTo>
                  <a:cubicBezTo>
                    <a:pt x="21098" y="22868"/>
                    <a:pt x="21621" y="22471"/>
                    <a:pt x="21747" y="21927"/>
                  </a:cubicBezTo>
                  <a:cubicBezTo>
                    <a:pt x="21830" y="21613"/>
                    <a:pt x="21768" y="21278"/>
                    <a:pt x="21642" y="20985"/>
                  </a:cubicBezTo>
                  <a:lnTo>
                    <a:pt x="21642" y="20567"/>
                  </a:lnTo>
                  <a:cubicBezTo>
                    <a:pt x="21642" y="20441"/>
                    <a:pt x="21621" y="20336"/>
                    <a:pt x="21558" y="20211"/>
                  </a:cubicBezTo>
                  <a:cubicBezTo>
                    <a:pt x="22605" y="19918"/>
                    <a:pt x="23630" y="19541"/>
                    <a:pt x="24697" y="19227"/>
                  </a:cubicBezTo>
                  <a:cubicBezTo>
                    <a:pt x="26120" y="18809"/>
                    <a:pt x="27417" y="18600"/>
                    <a:pt x="28652" y="17742"/>
                  </a:cubicBezTo>
                  <a:cubicBezTo>
                    <a:pt x="29886" y="16884"/>
                    <a:pt x="30849" y="15754"/>
                    <a:pt x="31602" y="14478"/>
                  </a:cubicBezTo>
                  <a:cubicBezTo>
                    <a:pt x="32753" y="12511"/>
                    <a:pt x="33004" y="10314"/>
                    <a:pt x="33129" y="8117"/>
                  </a:cubicBezTo>
                  <a:cubicBezTo>
                    <a:pt x="33548" y="8075"/>
                    <a:pt x="33945" y="7824"/>
                    <a:pt x="34154" y="7447"/>
                  </a:cubicBezTo>
                  <a:cubicBezTo>
                    <a:pt x="34154" y="7406"/>
                    <a:pt x="34175" y="7385"/>
                    <a:pt x="34196" y="7364"/>
                  </a:cubicBezTo>
                  <a:lnTo>
                    <a:pt x="34364" y="7196"/>
                  </a:lnTo>
                  <a:lnTo>
                    <a:pt x="34426" y="7134"/>
                  </a:lnTo>
                  <a:cubicBezTo>
                    <a:pt x="34430" y="7130"/>
                    <a:pt x="34434" y="7128"/>
                    <a:pt x="34438" y="7128"/>
                  </a:cubicBezTo>
                  <a:cubicBezTo>
                    <a:pt x="34498" y="7128"/>
                    <a:pt x="34591" y="7554"/>
                    <a:pt x="34668" y="7554"/>
                  </a:cubicBezTo>
                  <a:cubicBezTo>
                    <a:pt x="34671" y="7554"/>
                    <a:pt x="34674" y="7554"/>
                    <a:pt x="34678" y="7552"/>
                  </a:cubicBezTo>
                  <a:cubicBezTo>
                    <a:pt x="35138" y="7175"/>
                    <a:pt x="36079" y="6422"/>
                    <a:pt x="36372" y="5899"/>
                  </a:cubicBezTo>
                  <a:cubicBezTo>
                    <a:pt x="36728" y="5167"/>
                    <a:pt x="35975" y="3472"/>
                    <a:pt x="35305" y="3074"/>
                  </a:cubicBezTo>
                  <a:cubicBezTo>
                    <a:pt x="35193" y="3008"/>
                    <a:pt x="35076" y="2978"/>
                    <a:pt x="34956" y="2978"/>
                  </a:cubicBezTo>
                  <a:cubicBezTo>
                    <a:pt x="34362" y="2978"/>
                    <a:pt x="33718" y="3710"/>
                    <a:pt x="33422" y="4267"/>
                  </a:cubicBezTo>
                  <a:cubicBezTo>
                    <a:pt x="33380" y="4309"/>
                    <a:pt x="33380" y="4330"/>
                    <a:pt x="33359" y="4372"/>
                  </a:cubicBezTo>
                  <a:lnTo>
                    <a:pt x="33234" y="4518"/>
                  </a:lnTo>
                  <a:cubicBezTo>
                    <a:pt x="33150" y="3723"/>
                    <a:pt x="32962" y="2949"/>
                    <a:pt x="32522" y="2321"/>
                  </a:cubicBezTo>
                  <a:cubicBezTo>
                    <a:pt x="31790" y="1296"/>
                    <a:pt x="27877" y="292"/>
                    <a:pt x="26664" y="124"/>
                  </a:cubicBezTo>
                  <a:cubicBezTo>
                    <a:pt x="26102" y="37"/>
                    <a:pt x="25661" y="1"/>
                    <a:pt x="252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2"/>
            <p:cNvSpPr/>
            <p:nvPr/>
          </p:nvSpPr>
          <p:spPr>
            <a:xfrm>
              <a:off x="1911950" y="6420250"/>
              <a:ext cx="127150" cy="135400"/>
            </a:xfrm>
            <a:custGeom>
              <a:avLst/>
              <a:gdLst/>
              <a:ahLst/>
              <a:cxnLst/>
              <a:rect l="l" t="t" r="r" b="b"/>
              <a:pathLst>
                <a:path w="5086" h="5416" extrusionOk="0">
                  <a:moveTo>
                    <a:pt x="2511" y="1"/>
                  </a:moveTo>
                  <a:cubicBezTo>
                    <a:pt x="2311" y="1"/>
                    <a:pt x="2113" y="31"/>
                    <a:pt x="1926" y="97"/>
                  </a:cubicBezTo>
                  <a:cubicBezTo>
                    <a:pt x="921" y="495"/>
                    <a:pt x="168" y="1520"/>
                    <a:pt x="126" y="2587"/>
                  </a:cubicBezTo>
                  <a:cubicBezTo>
                    <a:pt x="63" y="2775"/>
                    <a:pt x="1" y="2984"/>
                    <a:pt x="1" y="3194"/>
                  </a:cubicBezTo>
                  <a:cubicBezTo>
                    <a:pt x="1" y="3382"/>
                    <a:pt x="43" y="3570"/>
                    <a:pt x="63" y="3738"/>
                  </a:cubicBezTo>
                  <a:cubicBezTo>
                    <a:pt x="108" y="3872"/>
                    <a:pt x="258" y="4280"/>
                    <a:pt x="259" y="4280"/>
                  </a:cubicBezTo>
                  <a:cubicBezTo>
                    <a:pt x="259" y="4280"/>
                    <a:pt x="235" y="4212"/>
                    <a:pt x="168" y="4031"/>
                  </a:cubicBezTo>
                  <a:lnTo>
                    <a:pt x="168" y="4031"/>
                  </a:lnTo>
                  <a:cubicBezTo>
                    <a:pt x="440" y="4700"/>
                    <a:pt x="817" y="5077"/>
                    <a:pt x="1486" y="5328"/>
                  </a:cubicBezTo>
                  <a:cubicBezTo>
                    <a:pt x="1641" y="5390"/>
                    <a:pt x="1805" y="5415"/>
                    <a:pt x="1971" y="5415"/>
                  </a:cubicBezTo>
                  <a:cubicBezTo>
                    <a:pt x="2366" y="5415"/>
                    <a:pt x="2773" y="5272"/>
                    <a:pt x="3097" y="5140"/>
                  </a:cubicBezTo>
                  <a:cubicBezTo>
                    <a:pt x="3725" y="4889"/>
                    <a:pt x="4332" y="4261"/>
                    <a:pt x="4625" y="3654"/>
                  </a:cubicBezTo>
                  <a:cubicBezTo>
                    <a:pt x="5085" y="2650"/>
                    <a:pt x="5043" y="1541"/>
                    <a:pt x="4227" y="725"/>
                  </a:cubicBezTo>
                  <a:cubicBezTo>
                    <a:pt x="3783" y="297"/>
                    <a:pt x="3135" y="1"/>
                    <a:pt x="25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2"/>
            <p:cNvSpPr/>
            <p:nvPr/>
          </p:nvSpPr>
          <p:spPr>
            <a:xfrm>
              <a:off x="2436100" y="6357500"/>
              <a:ext cx="133925" cy="125300"/>
            </a:xfrm>
            <a:custGeom>
              <a:avLst/>
              <a:gdLst/>
              <a:ahLst/>
              <a:cxnLst/>
              <a:rect l="l" t="t" r="r" b="b"/>
              <a:pathLst>
                <a:path w="5357" h="5012" extrusionOk="0">
                  <a:moveTo>
                    <a:pt x="2303" y="1"/>
                  </a:moveTo>
                  <a:cubicBezTo>
                    <a:pt x="2155" y="1"/>
                    <a:pt x="2008" y="11"/>
                    <a:pt x="1862" y="33"/>
                  </a:cubicBezTo>
                  <a:cubicBezTo>
                    <a:pt x="733" y="180"/>
                    <a:pt x="0" y="1414"/>
                    <a:pt x="42" y="2502"/>
                  </a:cubicBezTo>
                  <a:cubicBezTo>
                    <a:pt x="118" y="3774"/>
                    <a:pt x="1055" y="5012"/>
                    <a:pt x="2337" y="5012"/>
                  </a:cubicBezTo>
                  <a:cubicBezTo>
                    <a:pt x="2469" y="5012"/>
                    <a:pt x="2603" y="4999"/>
                    <a:pt x="2741" y="4971"/>
                  </a:cubicBezTo>
                  <a:cubicBezTo>
                    <a:pt x="3055" y="4909"/>
                    <a:pt x="3369" y="4741"/>
                    <a:pt x="3599" y="4490"/>
                  </a:cubicBezTo>
                  <a:cubicBezTo>
                    <a:pt x="3704" y="4448"/>
                    <a:pt x="3850" y="4365"/>
                    <a:pt x="3913" y="4281"/>
                  </a:cubicBezTo>
                  <a:cubicBezTo>
                    <a:pt x="3976" y="4260"/>
                    <a:pt x="4018" y="4218"/>
                    <a:pt x="4080" y="4176"/>
                  </a:cubicBezTo>
                  <a:cubicBezTo>
                    <a:pt x="4436" y="4030"/>
                    <a:pt x="4750" y="3758"/>
                    <a:pt x="4938" y="3402"/>
                  </a:cubicBezTo>
                  <a:cubicBezTo>
                    <a:pt x="5064" y="3130"/>
                    <a:pt x="5147" y="2858"/>
                    <a:pt x="5147" y="2586"/>
                  </a:cubicBezTo>
                  <a:cubicBezTo>
                    <a:pt x="5357" y="1812"/>
                    <a:pt x="5022" y="849"/>
                    <a:pt x="4290" y="452"/>
                  </a:cubicBezTo>
                  <a:cubicBezTo>
                    <a:pt x="4018" y="285"/>
                    <a:pt x="3766" y="243"/>
                    <a:pt x="3474" y="201"/>
                  </a:cubicBezTo>
                  <a:cubicBezTo>
                    <a:pt x="3106" y="78"/>
                    <a:pt x="2705" y="1"/>
                    <a:pt x="230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2"/>
            <p:cNvSpPr/>
            <p:nvPr/>
          </p:nvSpPr>
          <p:spPr>
            <a:xfrm>
              <a:off x="2115600" y="6376600"/>
              <a:ext cx="29350" cy="22025"/>
            </a:xfrm>
            <a:custGeom>
              <a:avLst/>
              <a:gdLst/>
              <a:ahLst/>
              <a:cxnLst/>
              <a:rect l="l" t="t" r="r" b="b"/>
              <a:pathLst>
                <a:path w="1174" h="881" extrusionOk="0">
                  <a:moveTo>
                    <a:pt x="618" y="0"/>
                  </a:moveTo>
                  <a:cubicBezTo>
                    <a:pt x="605" y="0"/>
                    <a:pt x="593" y="1"/>
                    <a:pt x="580" y="2"/>
                  </a:cubicBezTo>
                  <a:cubicBezTo>
                    <a:pt x="1" y="22"/>
                    <a:pt x="55" y="881"/>
                    <a:pt x="582" y="881"/>
                  </a:cubicBezTo>
                  <a:cubicBezTo>
                    <a:pt x="588" y="881"/>
                    <a:pt x="594" y="881"/>
                    <a:pt x="601" y="881"/>
                  </a:cubicBezTo>
                  <a:cubicBezTo>
                    <a:pt x="1173" y="860"/>
                    <a:pt x="1146" y="0"/>
                    <a:pt x="61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2"/>
            <p:cNvSpPr/>
            <p:nvPr/>
          </p:nvSpPr>
          <p:spPr>
            <a:xfrm>
              <a:off x="2184475" y="6346500"/>
              <a:ext cx="13125" cy="8175"/>
            </a:xfrm>
            <a:custGeom>
              <a:avLst/>
              <a:gdLst/>
              <a:ahLst/>
              <a:cxnLst/>
              <a:rect l="l" t="t" r="r" b="b"/>
              <a:pathLst>
                <a:path w="525" h="327" extrusionOk="0">
                  <a:moveTo>
                    <a:pt x="367" y="1"/>
                  </a:moveTo>
                  <a:cubicBezTo>
                    <a:pt x="348" y="1"/>
                    <a:pt x="330" y="5"/>
                    <a:pt x="315" y="13"/>
                  </a:cubicBezTo>
                  <a:cubicBezTo>
                    <a:pt x="252" y="13"/>
                    <a:pt x="168" y="55"/>
                    <a:pt x="126" y="55"/>
                  </a:cubicBezTo>
                  <a:cubicBezTo>
                    <a:pt x="1" y="76"/>
                    <a:pt x="1" y="306"/>
                    <a:pt x="126" y="306"/>
                  </a:cubicBezTo>
                  <a:cubicBezTo>
                    <a:pt x="168" y="306"/>
                    <a:pt x="252" y="327"/>
                    <a:pt x="315" y="327"/>
                  </a:cubicBezTo>
                  <a:cubicBezTo>
                    <a:pt x="357" y="327"/>
                    <a:pt x="378" y="327"/>
                    <a:pt x="440" y="306"/>
                  </a:cubicBezTo>
                  <a:cubicBezTo>
                    <a:pt x="482" y="285"/>
                    <a:pt x="524" y="222"/>
                    <a:pt x="524" y="160"/>
                  </a:cubicBezTo>
                  <a:cubicBezTo>
                    <a:pt x="524" y="97"/>
                    <a:pt x="482" y="76"/>
                    <a:pt x="461" y="55"/>
                  </a:cubicBezTo>
                  <a:cubicBezTo>
                    <a:pt x="435" y="15"/>
                    <a:pt x="400" y="1"/>
                    <a:pt x="367" y="1"/>
                  </a:cubicBezTo>
                  <a:close/>
                </a:path>
              </a:pathLst>
            </a:custGeom>
            <a:solidFill>
              <a:srgbClr val="FF84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2"/>
            <p:cNvSpPr/>
            <p:nvPr/>
          </p:nvSpPr>
          <p:spPr>
            <a:xfrm>
              <a:off x="2244650" y="6385500"/>
              <a:ext cx="18675" cy="14700"/>
            </a:xfrm>
            <a:custGeom>
              <a:avLst/>
              <a:gdLst/>
              <a:ahLst/>
              <a:cxnLst/>
              <a:rect l="l" t="t" r="r" b="b"/>
              <a:pathLst>
                <a:path w="747" h="588" extrusionOk="0">
                  <a:moveTo>
                    <a:pt x="376" y="1"/>
                  </a:moveTo>
                  <a:cubicBezTo>
                    <a:pt x="369" y="1"/>
                    <a:pt x="363" y="1"/>
                    <a:pt x="356" y="1"/>
                  </a:cubicBezTo>
                  <a:cubicBezTo>
                    <a:pt x="0" y="22"/>
                    <a:pt x="21" y="587"/>
                    <a:pt x="377" y="587"/>
                  </a:cubicBezTo>
                  <a:cubicBezTo>
                    <a:pt x="747" y="546"/>
                    <a:pt x="733" y="1"/>
                    <a:pt x="3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2"/>
            <p:cNvSpPr/>
            <p:nvPr/>
          </p:nvSpPr>
          <p:spPr>
            <a:xfrm>
              <a:off x="2298525" y="6341575"/>
              <a:ext cx="22500" cy="19400"/>
            </a:xfrm>
            <a:custGeom>
              <a:avLst/>
              <a:gdLst/>
              <a:ahLst/>
              <a:cxnLst/>
              <a:rect l="l" t="t" r="r" b="b"/>
              <a:pathLst>
                <a:path w="900" h="776" extrusionOk="0">
                  <a:moveTo>
                    <a:pt x="502" y="1"/>
                  </a:moveTo>
                  <a:cubicBezTo>
                    <a:pt x="482" y="1"/>
                    <a:pt x="419" y="1"/>
                    <a:pt x="398" y="43"/>
                  </a:cubicBezTo>
                  <a:cubicBezTo>
                    <a:pt x="293" y="64"/>
                    <a:pt x="189" y="64"/>
                    <a:pt x="105" y="168"/>
                  </a:cubicBezTo>
                  <a:cubicBezTo>
                    <a:pt x="63" y="252"/>
                    <a:pt x="0" y="315"/>
                    <a:pt x="0" y="419"/>
                  </a:cubicBezTo>
                  <a:cubicBezTo>
                    <a:pt x="0" y="482"/>
                    <a:pt x="21" y="566"/>
                    <a:pt x="63" y="608"/>
                  </a:cubicBezTo>
                  <a:cubicBezTo>
                    <a:pt x="105" y="691"/>
                    <a:pt x="189" y="733"/>
                    <a:pt x="293" y="775"/>
                  </a:cubicBezTo>
                  <a:lnTo>
                    <a:pt x="523" y="775"/>
                  </a:lnTo>
                  <a:cubicBezTo>
                    <a:pt x="628" y="775"/>
                    <a:pt x="712" y="712"/>
                    <a:pt x="795" y="629"/>
                  </a:cubicBezTo>
                  <a:cubicBezTo>
                    <a:pt x="879" y="566"/>
                    <a:pt x="900" y="482"/>
                    <a:pt x="900" y="377"/>
                  </a:cubicBezTo>
                  <a:cubicBezTo>
                    <a:pt x="900" y="273"/>
                    <a:pt x="837" y="168"/>
                    <a:pt x="774" y="105"/>
                  </a:cubicBezTo>
                  <a:cubicBezTo>
                    <a:pt x="712" y="64"/>
                    <a:pt x="586" y="1"/>
                    <a:pt x="5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2"/>
            <p:cNvSpPr/>
            <p:nvPr/>
          </p:nvSpPr>
          <p:spPr>
            <a:xfrm>
              <a:off x="2166700" y="6413200"/>
              <a:ext cx="19050" cy="14200"/>
            </a:xfrm>
            <a:custGeom>
              <a:avLst/>
              <a:gdLst/>
              <a:ahLst/>
              <a:cxnLst/>
              <a:rect l="l" t="t" r="r" b="b"/>
              <a:pathLst>
                <a:path w="762" h="568" extrusionOk="0">
                  <a:moveTo>
                    <a:pt x="396" y="0"/>
                  </a:moveTo>
                  <a:cubicBezTo>
                    <a:pt x="383" y="0"/>
                    <a:pt x="370" y="1"/>
                    <a:pt x="356" y="2"/>
                  </a:cubicBezTo>
                  <a:cubicBezTo>
                    <a:pt x="7" y="23"/>
                    <a:pt x="1" y="568"/>
                    <a:pt x="377" y="568"/>
                  </a:cubicBezTo>
                  <a:cubicBezTo>
                    <a:pt x="384" y="568"/>
                    <a:pt x="391" y="568"/>
                    <a:pt x="398" y="567"/>
                  </a:cubicBezTo>
                  <a:cubicBezTo>
                    <a:pt x="762" y="547"/>
                    <a:pt x="755" y="0"/>
                    <a:pt x="39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2"/>
            <p:cNvSpPr/>
            <p:nvPr/>
          </p:nvSpPr>
          <p:spPr>
            <a:xfrm>
              <a:off x="2314200" y="6411150"/>
              <a:ext cx="19925" cy="22000"/>
            </a:xfrm>
            <a:custGeom>
              <a:avLst/>
              <a:gdLst/>
              <a:ahLst/>
              <a:cxnLst/>
              <a:rect l="l" t="t" r="r" b="b"/>
              <a:pathLst>
                <a:path w="797" h="880" extrusionOk="0">
                  <a:moveTo>
                    <a:pt x="378" y="1"/>
                  </a:moveTo>
                  <a:cubicBezTo>
                    <a:pt x="273" y="1"/>
                    <a:pt x="189" y="43"/>
                    <a:pt x="147" y="105"/>
                  </a:cubicBezTo>
                  <a:cubicBezTo>
                    <a:pt x="1" y="210"/>
                    <a:pt x="22" y="398"/>
                    <a:pt x="22" y="524"/>
                  </a:cubicBezTo>
                  <a:cubicBezTo>
                    <a:pt x="22" y="733"/>
                    <a:pt x="210" y="880"/>
                    <a:pt x="419" y="880"/>
                  </a:cubicBezTo>
                  <a:cubicBezTo>
                    <a:pt x="608" y="880"/>
                    <a:pt x="796" y="712"/>
                    <a:pt x="796" y="503"/>
                  </a:cubicBezTo>
                  <a:cubicBezTo>
                    <a:pt x="775" y="356"/>
                    <a:pt x="775" y="189"/>
                    <a:pt x="629" y="105"/>
                  </a:cubicBezTo>
                  <a:cubicBezTo>
                    <a:pt x="545" y="43"/>
                    <a:pt x="482" y="1"/>
                    <a:pt x="3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2"/>
            <p:cNvSpPr/>
            <p:nvPr/>
          </p:nvSpPr>
          <p:spPr>
            <a:xfrm>
              <a:off x="1671850" y="5706975"/>
              <a:ext cx="1011175" cy="643225"/>
            </a:xfrm>
            <a:custGeom>
              <a:avLst/>
              <a:gdLst/>
              <a:ahLst/>
              <a:cxnLst/>
              <a:rect l="l" t="t" r="r" b="b"/>
              <a:pathLst>
                <a:path w="40447" h="25729" extrusionOk="0">
                  <a:moveTo>
                    <a:pt x="15494" y="1"/>
                  </a:moveTo>
                  <a:cubicBezTo>
                    <a:pt x="14762" y="1"/>
                    <a:pt x="14066" y="112"/>
                    <a:pt x="13517" y="318"/>
                  </a:cubicBezTo>
                  <a:cubicBezTo>
                    <a:pt x="12074" y="841"/>
                    <a:pt x="10358" y="2013"/>
                    <a:pt x="10525" y="3603"/>
                  </a:cubicBezTo>
                  <a:cubicBezTo>
                    <a:pt x="10504" y="3687"/>
                    <a:pt x="10881" y="4210"/>
                    <a:pt x="10839" y="4315"/>
                  </a:cubicBezTo>
                  <a:cubicBezTo>
                    <a:pt x="10827" y="4316"/>
                    <a:pt x="10814" y="4316"/>
                    <a:pt x="10802" y="4316"/>
                  </a:cubicBezTo>
                  <a:cubicBezTo>
                    <a:pt x="10415" y="4316"/>
                    <a:pt x="10325" y="3770"/>
                    <a:pt x="10030" y="3770"/>
                  </a:cubicBezTo>
                  <a:cubicBezTo>
                    <a:pt x="9984" y="3770"/>
                    <a:pt x="9934" y="3783"/>
                    <a:pt x="9877" y="3813"/>
                  </a:cubicBezTo>
                  <a:cubicBezTo>
                    <a:pt x="9730" y="3624"/>
                    <a:pt x="9521" y="3478"/>
                    <a:pt x="9249" y="3352"/>
                  </a:cubicBezTo>
                  <a:cubicBezTo>
                    <a:pt x="8988" y="3213"/>
                    <a:pt x="8710" y="3150"/>
                    <a:pt x="8425" y="3150"/>
                  </a:cubicBezTo>
                  <a:cubicBezTo>
                    <a:pt x="7087" y="3150"/>
                    <a:pt x="5615" y="4538"/>
                    <a:pt x="5253" y="5884"/>
                  </a:cubicBezTo>
                  <a:cubicBezTo>
                    <a:pt x="5064" y="6554"/>
                    <a:pt x="5190" y="7181"/>
                    <a:pt x="5566" y="7704"/>
                  </a:cubicBezTo>
                  <a:cubicBezTo>
                    <a:pt x="5504" y="7788"/>
                    <a:pt x="5504" y="8688"/>
                    <a:pt x="5462" y="8751"/>
                  </a:cubicBezTo>
                  <a:cubicBezTo>
                    <a:pt x="3683" y="9420"/>
                    <a:pt x="2051" y="9985"/>
                    <a:pt x="2574" y="11973"/>
                  </a:cubicBezTo>
                  <a:cubicBezTo>
                    <a:pt x="2784" y="12768"/>
                    <a:pt x="3202" y="13396"/>
                    <a:pt x="3767" y="13919"/>
                  </a:cubicBezTo>
                  <a:cubicBezTo>
                    <a:pt x="3662" y="14274"/>
                    <a:pt x="3579" y="14672"/>
                    <a:pt x="3516" y="15028"/>
                  </a:cubicBezTo>
                  <a:lnTo>
                    <a:pt x="3516" y="15132"/>
                  </a:lnTo>
                  <a:cubicBezTo>
                    <a:pt x="1" y="15739"/>
                    <a:pt x="900" y="17706"/>
                    <a:pt x="1884" y="19631"/>
                  </a:cubicBezTo>
                  <a:cubicBezTo>
                    <a:pt x="2051" y="20008"/>
                    <a:pt x="1089" y="21786"/>
                    <a:pt x="1424" y="21995"/>
                  </a:cubicBezTo>
                  <a:cubicBezTo>
                    <a:pt x="1591" y="22602"/>
                    <a:pt x="3516" y="23355"/>
                    <a:pt x="3913" y="23857"/>
                  </a:cubicBezTo>
                  <a:cubicBezTo>
                    <a:pt x="4297" y="24337"/>
                    <a:pt x="4822" y="24553"/>
                    <a:pt x="5391" y="24553"/>
                  </a:cubicBezTo>
                  <a:cubicBezTo>
                    <a:pt x="5442" y="24553"/>
                    <a:pt x="5494" y="24551"/>
                    <a:pt x="5546" y="24548"/>
                  </a:cubicBezTo>
                  <a:cubicBezTo>
                    <a:pt x="5727" y="24401"/>
                    <a:pt x="5798" y="24243"/>
                    <a:pt x="5965" y="24243"/>
                  </a:cubicBezTo>
                  <a:cubicBezTo>
                    <a:pt x="6202" y="24243"/>
                    <a:pt x="6632" y="24561"/>
                    <a:pt x="7847" y="25678"/>
                  </a:cubicBezTo>
                  <a:cubicBezTo>
                    <a:pt x="7884" y="25715"/>
                    <a:pt x="7930" y="25728"/>
                    <a:pt x="7981" y="25728"/>
                  </a:cubicBezTo>
                  <a:cubicBezTo>
                    <a:pt x="8103" y="25728"/>
                    <a:pt x="8252" y="25651"/>
                    <a:pt x="8370" y="25636"/>
                  </a:cubicBezTo>
                  <a:cubicBezTo>
                    <a:pt x="8391" y="25552"/>
                    <a:pt x="8412" y="25489"/>
                    <a:pt x="8412" y="25427"/>
                  </a:cubicBezTo>
                  <a:cubicBezTo>
                    <a:pt x="8600" y="24820"/>
                    <a:pt x="8370" y="23460"/>
                    <a:pt x="8684" y="22874"/>
                  </a:cubicBezTo>
                  <a:cubicBezTo>
                    <a:pt x="8831" y="22623"/>
                    <a:pt x="8935" y="22456"/>
                    <a:pt x="9123" y="22225"/>
                  </a:cubicBezTo>
                  <a:cubicBezTo>
                    <a:pt x="9103" y="22142"/>
                    <a:pt x="9165" y="22079"/>
                    <a:pt x="9312" y="22016"/>
                  </a:cubicBezTo>
                  <a:cubicBezTo>
                    <a:pt x="9333" y="21995"/>
                    <a:pt x="9354" y="21974"/>
                    <a:pt x="9375" y="21974"/>
                  </a:cubicBezTo>
                  <a:cubicBezTo>
                    <a:pt x="9396" y="21947"/>
                    <a:pt x="9426" y="21936"/>
                    <a:pt x="9462" y="21936"/>
                  </a:cubicBezTo>
                  <a:cubicBezTo>
                    <a:pt x="9655" y="21936"/>
                    <a:pt x="10028" y="22259"/>
                    <a:pt x="10218" y="22259"/>
                  </a:cubicBezTo>
                  <a:cubicBezTo>
                    <a:pt x="10239" y="22259"/>
                    <a:pt x="10258" y="22255"/>
                    <a:pt x="10274" y="22246"/>
                  </a:cubicBezTo>
                  <a:cubicBezTo>
                    <a:pt x="10389" y="22189"/>
                    <a:pt x="10511" y="22157"/>
                    <a:pt x="10631" y="22157"/>
                  </a:cubicBezTo>
                  <a:cubicBezTo>
                    <a:pt x="10730" y="22157"/>
                    <a:pt x="10829" y="22178"/>
                    <a:pt x="10923" y="22225"/>
                  </a:cubicBezTo>
                  <a:cubicBezTo>
                    <a:pt x="10923" y="22204"/>
                    <a:pt x="10923" y="22163"/>
                    <a:pt x="10944" y="22163"/>
                  </a:cubicBezTo>
                  <a:cubicBezTo>
                    <a:pt x="11111" y="22204"/>
                    <a:pt x="11300" y="22225"/>
                    <a:pt x="11425" y="22225"/>
                  </a:cubicBezTo>
                  <a:cubicBezTo>
                    <a:pt x="11497" y="22231"/>
                    <a:pt x="11566" y="22233"/>
                    <a:pt x="11633" y="22233"/>
                  </a:cubicBezTo>
                  <a:cubicBezTo>
                    <a:pt x="12620" y="22233"/>
                    <a:pt x="12963" y="21669"/>
                    <a:pt x="13748" y="21179"/>
                  </a:cubicBezTo>
                  <a:cubicBezTo>
                    <a:pt x="13762" y="21181"/>
                    <a:pt x="13780" y="21182"/>
                    <a:pt x="13803" y="21182"/>
                  </a:cubicBezTo>
                  <a:cubicBezTo>
                    <a:pt x="14071" y="21182"/>
                    <a:pt x="14869" y="21071"/>
                    <a:pt x="15024" y="21033"/>
                  </a:cubicBezTo>
                  <a:cubicBezTo>
                    <a:pt x="15924" y="20740"/>
                    <a:pt x="16028" y="19819"/>
                    <a:pt x="16593" y="19108"/>
                  </a:cubicBezTo>
                  <a:cubicBezTo>
                    <a:pt x="16991" y="19254"/>
                    <a:pt x="17911" y="19463"/>
                    <a:pt x="18330" y="19484"/>
                  </a:cubicBezTo>
                  <a:cubicBezTo>
                    <a:pt x="18337" y="19485"/>
                    <a:pt x="18344" y="19485"/>
                    <a:pt x="18351" y="19485"/>
                  </a:cubicBezTo>
                  <a:cubicBezTo>
                    <a:pt x="18892" y="19485"/>
                    <a:pt x="19613" y="18688"/>
                    <a:pt x="20150" y="18564"/>
                  </a:cubicBezTo>
                  <a:cubicBezTo>
                    <a:pt x="20212" y="18547"/>
                    <a:pt x="20272" y="18539"/>
                    <a:pt x="20331" y="18539"/>
                  </a:cubicBezTo>
                  <a:cubicBezTo>
                    <a:pt x="20774" y="18539"/>
                    <a:pt x="21119" y="18971"/>
                    <a:pt x="21424" y="18971"/>
                  </a:cubicBezTo>
                  <a:cubicBezTo>
                    <a:pt x="21526" y="18971"/>
                    <a:pt x="21624" y="18923"/>
                    <a:pt x="21719" y="18794"/>
                  </a:cubicBezTo>
                  <a:cubicBezTo>
                    <a:pt x="22138" y="19463"/>
                    <a:pt x="22745" y="19840"/>
                    <a:pt x="23707" y="19882"/>
                  </a:cubicBezTo>
                  <a:cubicBezTo>
                    <a:pt x="23720" y="19882"/>
                    <a:pt x="23733" y="19882"/>
                    <a:pt x="23746" y="19882"/>
                  </a:cubicBezTo>
                  <a:cubicBezTo>
                    <a:pt x="24735" y="19882"/>
                    <a:pt x="25641" y="19098"/>
                    <a:pt x="26302" y="18334"/>
                  </a:cubicBezTo>
                  <a:cubicBezTo>
                    <a:pt x="26490" y="18438"/>
                    <a:pt x="26720" y="18522"/>
                    <a:pt x="26950" y="18564"/>
                  </a:cubicBezTo>
                  <a:cubicBezTo>
                    <a:pt x="27224" y="18628"/>
                    <a:pt x="27488" y="18659"/>
                    <a:pt x="27742" y="18659"/>
                  </a:cubicBezTo>
                  <a:cubicBezTo>
                    <a:pt x="28556" y="18659"/>
                    <a:pt x="29264" y="18347"/>
                    <a:pt x="29838" y="17852"/>
                  </a:cubicBezTo>
                  <a:cubicBezTo>
                    <a:pt x="30101" y="18060"/>
                    <a:pt x="30391" y="18158"/>
                    <a:pt x="30679" y="18158"/>
                  </a:cubicBezTo>
                  <a:cubicBezTo>
                    <a:pt x="30826" y="18158"/>
                    <a:pt x="30973" y="18132"/>
                    <a:pt x="31114" y="18083"/>
                  </a:cubicBezTo>
                  <a:cubicBezTo>
                    <a:pt x="31219" y="18271"/>
                    <a:pt x="31323" y="18438"/>
                    <a:pt x="31512" y="18564"/>
                  </a:cubicBezTo>
                  <a:cubicBezTo>
                    <a:pt x="32132" y="19091"/>
                    <a:pt x="32799" y="19308"/>
                    <a:pt x="33538" y="19308"/>
                  </a:cubicBezTo>
                  <a:cubicBezTo>
                    <a:pt x="33795" y="19308"/>
                    <a:pt x="34061" y="19282"/>
                    <a:pt x="34336" y="19233"/>
                  </a:cubicBezTo>
                  <a:cubicBezTo>
                    <a:pt x="34420" y="19212"/>
                    <a:pt x="34483" y="19212"/>
                    <a:pt x="34567" y="19191"/>
                  </a:cubicBezTo>
                  <a:cubicBezTo>
                    <a:pt x="34588" y="19296"/>
                    <a:pt x="34567" y="19380"/>
                    <a:pt x="34588" y="19422"/>
                  </a:cubicBezTo>
                  <a:cubicBezTo>
                    <a:pt x="34671" y="19735"/>
                    <a:pt x="35613" y="20238"/>
                    <a:pt x="35801" y="21535"/>
                  </a:cubicBezTo>
                  <a:cubicBezTo>
                    <a:pt x="35801" y="21535"/>
                    <a:pt x="38417" y="21263"/>
                    <a:pt x="39044" y="20154"/>
                  </a:cubicBezTo>
                  <a:cubicBezTo>
                    <a:pt x="39505" y="19338"/>
                    <a:pt x="38312" y="18752"/>
                    <a:pt x="37873" y="18145"/>
                  </a:cubicBezTo>
                  <a:cubicBezTo>
                    <a:pt x="38751" y="17748"/>
                    <a:pt x="40425" y="16555"/>
                    <a:pt x="39714" y="15634"/>
                  </a:cubicBezTo>
                  <a:cubicBezTo>
                    <a:pt x="39651" y="15509"/>
                    <a:pt x="39567" y="15404"/>
                    <a:pt x="39463" y="15300"/>
                  </a:cubicBezTo>
                  <a:cubicBezTo>
                    <a:pt x="39379" y="15132"/>
                    <a:pt x="38877" y="14651"/>
                    <a:pt x="38521" y="14128"/>
                  </a:cubicBezTo>
                  <a:cubicBezTo>
                    <a:pt x="38919" y="13877"/>
                    <a:pt x="39484" y="13751"/>
                    <a:pt x="39651" y="13312"/>
                  </a:cubicBezTo>
                  <a:cubicBezTo>
                    <a:pt x="40028" y="12287"/>
                    <a:pt x="40446" y="11471"/>
                    <a:pt x="39567" y="10613"/>
                  </a:cubicBezTo>
                  <a:cubicBezTo>
                    <a:pt x="38781" y="9842"/>
                    <a:pt x="37871" y="8961"/>
                    <a:pt x="37008" y="8961"/>
                  </a:cubicBezTo>
                  <a:cubicBezTo>
                    <a:pt x="36746" y="8961"/>
                    <a:pt x="36489" y="9042"/>
                    <a:pt x="36240" y="9232"/>
                  </a:cubicBezTo>
                  <a:cubicBezTo>
                    <a:pt x="36128" y="9315"/>
                    <a:pt x="36017" y="9330"/>
                    <a:pt x="35912" y="9330"/>
                  </a:cubicBezTo>
                  <a:cubicBezTo>
                    <a:pt x="35851" y="9330"/>
                    <a:pt x="35792" y="9325"/>
                    <a:pt x="35735" y="9325"/>
                  </a:cubicBezTo>
                  <a:cubicBezTo>
                    <a:pt x="35615" y="9325"/>
                    <a:pt x="35503" y="9347"/>
                    <a:pt x="35404" y="9483"/>
                  </a:cubicBezTo>
                  <a:cubicBezTo>
                    <a:pt x="35376" y="9467"/>
                    <a:pt x="35349" y="9459"/>
                    <a:pt x="35323" y="9459"/>
                  </a:cubicBezTo>
                  <a:cubicBezTo>
                    <a:pt x="35045" y="9459"/>
                    <a:pt x="34850" y="10311"/>
                    <a:pt x="34546" y="10311"/>
                  </a:cubicBezTo>
                  <a:cubicBezTo>
                    <a:pt x="34512" y="10311"/>
                    <a:pt x="34477" y="10301"/>
                    <a:pt x="34441" y="10278"/>
                  </a:cubicBezTo>
                  <a:cubicBezTo>
                    <a:pt x="34964" y="9378"/>
                    <a:pt x="35592" y="8604"/>
                    <a:pt x="35948" y="7600"/>
                  </a:cubicBezTo>
                  <a:cubicBezTo>
                    <a:pt x="36324" y="6554"/>
                    <a:pt x="36261" y="5256"/>
                    <a:pt x="35780" y="4294"/>
                  </a:cubicBezTo>
                  <a:cubicBezTo>
                    <a:pt x="34978" y="2690"/>
                    <a:pt x="32849" y="1615"/>
                    <a:pt x="30984" y="1615"/>
                  </a:cubicBezTo>
                  <a:cubicBezTo>
                    <a:pt x="30416" y="1615"/>
                    <a:pt x="29872" y="1715"/>
                    <a:pt x="29398" y="1929"/>
                  </a:cubicBezTo>
                  <a:cubicBezTo>
                    <a:pt x="29043" y="2097"/>
                    <a:pt x="27955" y="2725"/>
                    <a:pt x="27662" y="2955"/>
                  </a:cubicBezTo>
                  <a:cubicBezTo>
                    <a:pt x="26541" y="1587"/>
                    <a:pt x="25208" y="522"/>
                    <a:pt x="23767" y="522"/>
                  </a:cubicBezTo>
                  <a:cubicBezTo>
                    <a:pt x="23137" y="522"/>
                    <a:pt x="22486" y="726"/>
                    <a:pt x="21824" y="1197"/>
                  </a:cubicBezTo>
                  <a:cubicBezTo>
                    <a:pt x="21800" y="1196"/>
                    <a:pt x="21776" y="1196"/>
                    <a:pt x="21752" y="1196"/>
                  </a:cubicBezTo>
                  <a:cubicBezTo>
                    <a:pt x="21206" y="1196"/>
                    <a:pt x="20610" y="1416"/>
                    <a:pt x="20129" y="1637"/>
                  </a:cubicBezTo>
                  <a:cubicBezTo>
                    <a:pt x="19774" y="1804"/>
                    <a:pt x="20255" y="2976"/>
                    <a:pt x="19983" y="3269"/>
                  </a:cubicBezTo>
                  <a:cubicBezTo>
                    <a:pt x="19983" y="2746"/>
                    <a:pt x="19899" y="2243"/>
                    <a:pt x="19690" y="1846"/>
                  </a:cubicBezTo>
                  <a:cubicBezTo>
                    <a:pt x="18952" y="558"/>
                    <a:pt x="17134" y="1"/>
                    <a:pt x="154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2"/>
            <p:cNvSpPr/>
            <p:nvPr/>
          </p:nvSpPr>
          <p:spPr>
            <a:xfrm>
              <a:off x="2006625" y="6346825"/>
              <a:ext cx="35600" cy="47325"/>
            </a:xfrm>
            <a:custGeom>
              <a:avLst/>
              <a:gdLst/>
              <a:ahLst/>
              <a:cxnLst/>
              <a:rect l="l" t="t" r="r" b="b"/>
              <a:pathLst>
                <a:path w="1424" h="1893" extrusionOk="0">
                  <a:moveTo>
                    <a:pt x="823" y="1"/>
                  </a:moveTo>
                  <a:cubicBezTo>
                    <a:pt x="625" y="1"/>
                    <a:pt x="437" y="93"/>
                    <a:pt x="315" y="230"/>
                  </a:cubicBezTo>
                  <a:cubicBezTo>
                    <a:pt x="43" y="565"/>
                    <a:pt x="1" y="921"/>
                    <a:pt x="22" y="1318"/>
                  </a:cubicBezTo>
                  <a:cubicBezTo>
                    <a:pt x="41" y="1639"/>
                    <a:pt x="366" y="1892"/>
                    <a:pt x="676" y="1892"/>
                  </a:cubicBezTo>
                  <a:cubicBezTo>
                    <a:pt x="709" y="1892"/>
                    <a:pt x="742" y="1889"/>
                    <a:pt x="775" y="1883"/>
                  </a:cubicBezTo>
                  <a:cubicBezTo>
                    <a:pt x="1110" y="1841"/>
                    <a:pt x="1424" y="1465"/>
                    <a:pt x="1361" y="1130"/>
                  </a:cubicBezTo>
                  <a:cubicBezTo>
                    <a:pt x="1319" y="1088"/>
                    <a:pt x="1319" y="1004"/>
                    <a:pt x="1319" y="942"/>
                  </a:cubicBezTo>
                  <a:cubicBezTo>
                    <a:pt x="1403" y="816"/>
                    <a:pt x="1424" y="691"/>
                    <a:pt x="1424" y="523"/>
                  </a:cubicBezTo>
                  <a:cubicBezTo>
                    <a:pt x="1424" y="314"/>
                    <a:pt x="1256" y="105"/>
                    <a:pt x="1047" y="42"/>
                  </a:cubicBezTo>
                  <a:cubicBezTo>
                    <a:pt x="973" y="13"/>
                    <a:pt x="897" y="1"/>
                    <a:pt x="8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2"/>
            <p:cNvSpPr/>
            <p:nvPr/>
          </p:nvSpPr>
          <p:spPr>
            <a:xfrm>
              <a:off x="2418825" y="6301575"/>
              <a:ext cx="34025" cy="50500"/>
            </a:xfrm>
            <a:custGeom>
              <a:avLst/>
              <a:gdLst/>
              <a:ahLst/>
              <a:cxnLst/>
              <a:rect l="l" t="t" r="r" b="b"/>
              <a:pathLst>
                <a:path w="1361" h="2020" extrusionOk="0">
                  <a:moveTo>
                    <a:pt x="683" y="0"/>
                  </a:moveTo>
                  <a:cubicBezTo>
                    <a:pt x="445" y="0"/>
                    <a:pt x="210" y="136"/>
                    <a:pt x="147" y="408"/>
                  </a:cubicBezTo>
                  <a:cubicBezTo>
                    <a:pt x="63" y="722"/>
                    <a:pt x="1" y="1036"/>
                    <a:pt x="1" y="1350"/>
                  </a:cubicBezTo>
                  <a:cubicBezTo>
                    <a:pt x="1" y="1705"/>
                    <a:pt x="315" y="2019"/>
                    <a:pt x="691" y="2019"/>
                  </a:cubicBezTo>
                  <a:cubicBezTo>
                    <a:pt x="1047" y="2019"/>
                    <a:pt x="1361" y="1705"/>
                    <a:pt x="1361" y="1350"/>
                  </a:cubicBezTo>
                  <a:cubicBezTo>
                    <a:pt x="1361" y="1036"/>
                    <a:pt x="1319" y="722"/>
                    <a:pt x="1235" y="408"/>
                  </a:cubicBezTo>
                  <a:cubicBezTo>
                    <a:pt x="1162" y="136"/>
                    <a:pt x="921" y="0"/>
                    <a:pt x="6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2"/>
            <p:cNvSpPr/>
            <p:nvPr/>
          </p:nvSpPr>
          <p:spPr>
            <a:xfrm>
              <a:off x="1688075" y="5693675"/>
              <a:ext cx="1002275" cy="1756875"/>
            </a:xfrm>
            <a:custGeom>
              <a:avLst/>
              <a:gdLst/>
              <a:ahLst/>
              <a:cxnLst/>
              <a:rect l="l" t="t" r="r" b="b"/>
              <a:pathLst>
                <a:path w="40091" h="70275" extrusionOk="0">
                  <a:moveTo>
                    <a:pt x="18853" y="3466"/>
                  </a:moveTo>
                  <a:lnTo>
                    <a:pt x="18853" y="3466"/>
                  </a:lnTo>
                  <a:cubicBezTo>
                    <a:pt x="18957" y="3884"/>
                    <a:pt x="18978" y="4261"/>
                    <a:pt x="18769" y="4617"/>
                  </a:cubicBezTo>
                  <a:cubicBezTo>
                    <a:pt x="18735" y="4668"/>
                    <a:pt x="18590" y="4733"/>
                    <a:pt x="18492" y="4733"/>
                  </a:cubicBezTo>
                  <a:cubicBezTo>
                    <a:pt x="18470" y="4733"/>
                    <a:pt x="18450" y="4729"/>
                    <a:pt x="18434" y="4721"/>
                  </a:cubicBezTo>
                  <a:cubicBezTo>
                    <a:pt x="18350" y="4638"/>
                    <a:pt x="18392" y="4324"/>
                    <a:pt x="18413" y="4219"/>
                  </a:cubicBezTo>
                  <a:cubicBezTo>
                    <a:pt x="18497" y="3989"/>
                    <a:pt x="18643" y="3717"/>
                    <a:pt x="18853" y="3466"/>
                  </a:cubicBezTo>
                  <a:close/>
                  <a:moveTo>
                    <a:pt x="9604" y="4638"/>
                  </a:moveTo>
                  <a:lnTo>
                    <a:pt x="9604" y="4638"/>
                  </a:lnTo>
                  <a:cubicBezTo>
                    <a:pt x="9855" y="4826"/>
                    <a:pt x="10127" y="5035"/>
                    <a:pt x="10274" y="5265"/>
                  </a:cubicBezTo>
                  <a:cubicBezTo>
                    <a:pt x="10337" y="5349"/>
                    <a:pt x="10420" y="5475"/>
                    <a:pt x="10358" y="5558"/>
                  </a:cubicBezTo>
                  <a:cubicBezTo>
                    <a:pt x="10276" y="5646"/>
                    <a:pt x="10182" y="5684"/>
                    <a:pt x="10088" y="5684"/>
                  </a:cubicBezTo>
                  <a:cubicBezTo>
                    <a:pt x="9891" y="5684"/>
                    <a:pt x="9696" y="5519"/>
                    <a:pt x="9625" y="5307"/>
                  </a:cubicBezTo>
                  <a:cubicBezTo>
                    <a:pt x="9542" y="5098"/>
                    <a:pt x="9542" y="4868"/>
                    <a:pt x="9604" y="4638"/>
                  </a:cubicBezTo>
                  <a:close/>
                  <a:moveTo>
                    <a:pt x="27013" y="3926"/>
                  </a:moveTo>
                  <a:cubicBezTo>
                    <a:pt x="27306" y="4324"/>
                    <a:pt x="27536" y="4742"/>
                    <a:pt x="27682" y="5265"/>
                  </a:cubicBezTo>
                  <a:cubicBezTo>
                    <a:pt x="27850" y="5726"/>
                    <a:pt x="27913" y="6332"/>
                    <a:pt x="27682" y="6835"/>
                  </a:cubicBezTo>
                  <a:cubicBezTo>
                    <a:pt x="27620" y="7044"/>
                    <a:pt x="27452" y="7232"/>
                    <a:pt x="27243" y="7295"/>
                  </a:cubicBezTo>
                  <a:cubicBezTo>
                    <a:pt x="27215" y="7306"/>
                    <a:pt x="27186" y="7311"/>
                    <a:pt x="27156" y="7311"/>
                  </a:cubicBezTo>
                  <a:cubicBezTo>
                    <a:pt x="26904" y="7311"/>
                    <a:pt x="26627" y="6940"/>
                    <a:pt x="26552" y="6772"/>
                  </a:cubicBezTo>
                  <a:cubicBezTo>
                    <a:pt x="26029" y="5893"/>
                    <a:pt x="26364" y="4742"/>
                    <a:pt x="26971" y="4010"/>
                  </a:cubicBezTo>
                  <a:cubicBezTo>
                    <a:pt x="26992" y="3989"/>
                    <a:pt x="27013" y="3947"/>
                    <a:pt x="27013" y="3926"/>
                  </a:cubicBezTo>
                  <a:close/>
                  <a:moveTo>
                    <a:pt x="30005" y="15099"/>
                  </a:moveTo>
                  <a:cubicBezTo>
                    <a:pt x="30047" y="15099"/>
                    <a:pt x="29963" y="15622"/>
                    <a:pt x="29963" y="15664"/>
                  </a:cubicBezTo>
                  <a:cubicBezTo>
                    <a:pt x="29900" y="15978"/>
                    <a:pt x="29796" y="16271"/>
                    <a:pt x="29628" y="16564"/>
                  </a:cubicBezTo>
                  <a:cubicBezTo>
                    <a:pt x="29586" y="16187"/>
                    <a:pt x="29586" y="15832"/>
                    <a:pt x="29754" y="15518"/>
                  </a:cubicBezTo>
                  <a:cubicBezTo>
                    <a:pt x="29837" y="15371"/>
                    <a:pt x="29858" y="15099"/>
                    <a:pt x="30005" y="15099"/>
                  </a:cubicBezTo>
                  <a:close/>
                  <a:moveTo>
                    <a:pt x="25088" y="14555"/>
                  </a:moveTo>
                  <a:cubicBezTo>
                    <a:pt x="25423" y="14827"/>
                    <a:pt x="25506" y="15560"/>
                    <a:pt x="25527" y="15957"/>
                  </a:cubicBezTo>
                  <a:cubicBezTo>
                    <a:pt x="25548" y="16355"/>
                    <a:pt x="25548" y="16690"/>
                    <a:pt x="25506" y="17003"/>
                  </a:cubicBezTo>
                  <a:cubicBezTo>
                    <a:pt x="25234" y="16355"/>
                    <a:pt x="25109" y="15622"/>
                    <a:pt x="25088" y="15120"/>
                  </a:cubicBezTo>
                  <a:lnTo>
                    <a:pt x="25088" y="14660"/>
                  </a:lnTo>
                  <a:lnTo>
                    <a:pt x="25088" y="14555"/>
                  </a:lnTo>
                  <a:close/>
                  <a:moveTo>
                    <a:pt x="19792" y="16219"/>
                  </a:moveTo>
                  <a:cubicBezTo>
                    <a:pt x="19843" y="16219"/>
                    <a:pt x="19906" y="16236"/>
                    <a:pt x="19982" y="16271"/>
                  </a:cubicBezTo>
                  <a:cubicBezTo>
                    <a:pt x="20401" y="16480"/>
                    <a:pt x="20652" y="16899"/>
                    <a:pt x="20443" y="17338"/>
                  </a:cubicBezTo>
                  <a:cubicBezTo>
                    <a:pt x="20317" y="17610"/>
                    <a:pt x="20129" y="17840"/>
                    <a:pt x="19920" y="18071"/>
                  </a:cubicBezTo>
                  <a:cubicBezTo>
                    <a:pt x="19794" y="17799"/>
                    <a:pt x="19710" y="17485"/>
                    <a:pt x="19669" y="17192"/>
                  </a:cubicBezTo>
                  <a:cubicBezTo>
                    <a:pt x="19606" y="16982"/>
                    <a:pt x="19606" y="16773"/>
                    <a:pt x="19606" y="16543"/>
                  </a:cubicBezTo>
                  <a:cubicBezTo>
                    <a:pt x="19606" y="16332"/>
                    <a:pt x="19660" y="16219"/>
                    <a:pt x="19792" y="16219"/>
                  </a:cubicBezTo>
                  <a:close/>
                  <a:moveTo>
                    <a:pt x="12576" y="18656"/>
                  </a:moveTo>
                  <a:cubicBezTo>
                    <a:pt x="12596" y="18656"/>
                    <a:pt x="12638" y="18656"/>
                    <a:pt x="12659" y="18677"/>
                  </a:cubicBezTo>
                  <a:cubicBezTo>
                    <a:pt x="12973" y="18803"/>
                    <a:pt x="13224" y="19368"/>
                    <a:pt x="13266" y="19661"/>
                  </a:cubicBezTo>
                  <a:cubicBezTo>
                    <a:pt x="13287" y="19954"/>
                    <a:pt x="13099" y="20288"/>
                    <a:pt x="12952" y="20519"/>
                  </a:cubicBezTo>
                  <a:lnTo>
                    <a:pt x="12910" y="20560"/>
                  </a:lnTo>
                  <a:lnTo>
                    <a:pt x="12868" y="20519"/>
                  </a:lnTo>
                  <a:cubicBezTo>
                    <a:pt x="12638" y="20247"/>
                    <a:pt x="12450" y="19849"/>
                    <a:pt x="12387" y="19431"/>
                  </a:cubicBezTo>
                  <a:cubicBezTo>
                    <a:pt x="12387" y="19431"/>
                    <a:pt x="12324" y="18887"/>
                    <a:pt x="12450" y="18698"/>
                  </a:cubicBezTo>
                  <a:cubicBezTo>
                    <a:pt x="12471" y="18677"/>
                    <a:pt x="12534" y="18656"/>
                    <a:pt x="12576" y="18656"/>
                  </a:cubicBezTo>
                  <a:close/>
                  <a:moveTo>
                    <a:pt x="37454" y="21502"/>
                  </a:moveTo>
                  <a:cubicBezTo>
                    <a:pt x="37893" y="21565"/>
                    <a:pt x="38123" y="21983"/>
                    <a:pt x="38332" y="22360"/>
                  </a:cubicBezTo>
                  <a:cubicBezTo>
                    <a:pt x="38542" y="22862"/>
                    <a:pt x="38625" y="23385"/>
                    <a:pt x="38542" y="23804"/>
                  </a:cubicBezTo>
                  <a:cubicBezTo>
                    <a:pt x="38458" y="24222"/>
                    <a:pt x="38102" y="24515"/>
                    <a:pt x="37788" y="24766"/>
                  </a:cubicBezTo>
                  <a:cubicBezTo>
                    <a:pt x="37747" y="24829"/>
                    <a:pt x="37684" y="24871"/>
                    <a:pt x="37642" y="24913"/>
                  </a:cubicBezTo>
                  <a:cubicBezTo>
                    <a:pt x="37265" y="25247"/>
                    <a:pt x="36805" y="25540"/>
                    <a:pt x="36219" y="25791"/>
                  </a:cubicBezTo>
                  <a:cubicBezTo>
                    <a:pt x="36198" y="25791"/>
                    <a:pt x="36177" y="25812"/>
                    <a:pt x="36177" y="25812"/>
                  </a:cubicBezTo>
                  <a:lnTo>
                    <a:pt x="36094" y="25854"/>
                  </a:lnTo>
                  <a:lnTo>
                    <a:pt x="36094" y="25770"/>
                  </a:lnTo>
                  <a:cubicBezTo>
                    <a:pt x="36094" y="25017"/>
                    <a:pt x="36031" y="24285"/>
                    <a:pt x="35968" y="23406"/>
                  </a:cubicBezTo>
                  <a:cubicBezTo>
                    <a:pt x="35926" y="23092"/>
                    <a:pt x="35905" y="22841"/>
                    <a:pt x="35843" y="22569"/>
                  </a:cubicBezTo>
                  <a:lnTo>
                    <a:pt x="35843" y="22548"/>
                  </a:lnTo>
                  <a:lnTo>
                    <a:pt x="35884" y="22527"/>
                  </a:lnTo>
                  <a:lnTo>
                    <a:pt x="35968" y="22444"/>
                  </a:lnTo>
                  <a:cubicBezTo>
                    <a:pt x="36135" y="22234"/>
                    <a:pt x="36324" y="22025"/>
                    <a:pt x="36512" y="21879"/>
                  </a:cubicBezTo>
                  <a:cubicBezTo>
                    <a:pt x="36680" y="21690"/>
                    <a:pt x="37035" y="21502"/>
                    <a:pt x="37349" y="21502"/>
                  </a:cubicBezTo>
                  <a:close/>
                  <a:moveTo>
                    <a:pt x="14597" y="795"/>
                  </a:moveTo>
                  <a:cubicBezTo>
                    <a:pt x="14861" y="795"/>
                    <a:pt x="15129" y="820"/>
                    <a:pt x="15400" y="871"/>
                  </a:cubicBezTo>
                  <a:cubicBezTo>
                    <a:pt x="16384" y="1081"/>
                    <a:pt x="17430" y="1708"/>
                    <a:pt x="18162" y="2420"/>
                  </a:cubicBezTo>
                  <a:cubicBezTo>
                    <a:pt x="18267" y="2482"/>
                    <a:pt x="18350" y="2587"/>
                    <a:pt x="18434" y="2734"/>
                  </a:cubicBezTo>
                  <a:cubicBezTo>
                    <a:pt x="17932" y="3466"/>
                    <a:pt x="17074" y="4407"/>
                    <a:pt x="17785" y="5286"/>
                  </a:cubicBezTo>
                  <a:cubicBezTo>
                    <a:pt x="17948" y="5502"/>
                    <a:pt x="18188" y="5596"/>
                    <a:pt x="18440" y="5596"/>
                  </a:cubicBezTo>
                  <a:cubicBezTo>
                    <a:pt x="18578" y="5596"/>
                    <a:pt x="18719" y="5568"/>
                    <a:pt x="18853" y="5516"/>
                  </a:cubicBezTo>
                  <a:cubicBezTo>
                    <a:pt x="19250" y="5391"/>
                    <a:pt x="19418" y="5056"/>
                    <a:pt x="19564" y="4721"/>
                  </a:cubicBezTo>
                  <a:cubicBezTo>
                    <a:pt x="19773" y="4156"/>
                    <a:pt x="19669" y="3487"/>
                    <a:pt x="19397" y="2901"/>
                  </a:cubicBezTo>
                  <a:cubicBezTo>
                    <a:pt x="19418" y="2880"/>
                    <a:pt x="19459" y="2880"/>
                    <a:pt x="19459" y="2859"/>
                  </a:cubicBezTo>
                  <a:cubicBezTo>
                    <a:pt x="20296" y="2148"/>
                    <a:pt x="21259" y="1687"/>
                    <a:pt x="22326" y="1583"/>
                  </a:cubicBezTo>
                  <a:cubicBezTo>
                    <a:pt x="22453" y="1567"/>
                    <a:pt x="22579" y="1560"/>
                    <a:pt x="22704" y="1560"/>
                  </a:cubicBezTo>
                  <a:cubicBezTo>
                    <a:pt x="23771" y="1560"/>
                    <a:pt x="24752" y="2092"/>
                    <a:pt x="25632" y="2692"/>
                  </a:cubicBezTo>
                  <a:cubicBezTo>
                    <a:pt x="25883" y="2880"/>
                    <a:pt x="26155" y="3089"/>
                    <a:pt x="26385" y="3298"/>
                  </a:cubicBezTo>
                  <a:cubicBezTo>
                    <a:pt x="26280" y="3424"/>
                    <a:pt x="26176" y="3529"/>
                    <a:pt x="26071" y="3675"/>
                  </a:cubicBezTo>
                  <a:cubicBezTo>
                    <a:pt x="25464" y="4470"/>
                    <a:pt x="25234" y="5495"/>
                    <a:pt x="25423" y="6500"/>
                  </a:cubicBezTo>
                  <a:cubicBezTo>
                    <a:pt x="25547" y="7262"/>
                    <a:pt x="26256" y="8234"/>
                    <a:pt x="27106" y="8234"/>
                  </a:cubicBezTo>
                  <a:cubicBezTo>
                    <a:pt x="27260" y="8234"/>
                    <a:pt x="27418" y="8202"/>
                    <a:pt x="27578" y="8132"/>
                  </a:cubicBezTo>
                  <a:cubicBezTo>
                    <a:pt x="28582" y="7713"/>
                    <a:pt x="28791" y="6542"/>
                    <a:pt x="28624" y="5579"/>
                  </a:cubicBezTo>
                  <a:cubicBezTo>
                    <a:pt x="28498" y="4784"/>
                    <a:pt x="28164" y="4010"/>
                    <a:pt x="27661" y="3361"/>
                  </a:cubicBezTo>
                  <a:cubicBezTo>
                    <a:pt x="28310" y="2901"/>
                    <a:pt x="29105" y="2629"/>
                    <a:pt x="29837" y="2545"/>
                  </a:cubicBezTo>
                  <a:cubicBezTo>
                    <a:pt x="29935" y="2535"/>
                    <a:pt x="30032" y="2530"/>
                    <a:pt x="30131" y="2530"/>
                  </a:cubicBezTo>
                  <a:cubicBezTo>
                    <a:pt x="31197" y="2530"/>
                    <a:pt x="32316" y="3128"/>
                    <a:pt x="33102" y="3780"/>
                  </a:cubicBezTo>
                  <a:cubicBezTo>
                    <a:pt x="33625" y="4219"/>
                    <a:pt x="34043" y="4763"/>
                    <a:pt x="34357" y="5370"/>
                  </a:cubicBezTo>
                  <a:cubicBezTo>
                    <a:pt x="34671" y="5935"/>
                    <a:pt x="34775" y="6709"/>
                    <a:pt x="34880" y="7358"/>
                  </a:cubicBezTo>
                  <a:cubicBezTo>
                    <a:pt x="34943" y="7692"/>
                    <a:pt x="34985" y="8006"/>
                    <a:pt x="34985" y="8341"/>
                  </a:cubicBezTo>
                  <a:cubicBezTo>
                    <a:pt x="34985" y="8550"/>
                    <a:pt x="34943" y="8760"/>
                    <a:pt x="34859" y="9011"/>
                  </a:cubicBezTo>
                  <a:cubicBezTo>
                    <a:pt x="34148" y="9157"/>
                    <a:pt x="33415" y="9638"/>
                    <a:pt x="33415" y="10412"/>
                  </a:cubicBezTo>
                  <a:cubicBezTo>
                    <a:pt x="33415" y="10831"/>
                    <a:pt x="33729" y="11103"/>
                    <a:pt x="34127" y="11145"/>
                  </a:cubicBezTo>
                  <a:cubicBezTo>
                    <a:pt x="34151" y="11148"/>
                    <a:pt x="34175" y="11150"/>
                    <a:pt x="34200" y="11150"/>
                  </a:cubicBezTo>
                  <a:cubicBezTo>
                    <a:pt x="34595" y="11150"/>
                    <a:pt x="34998" y="10690"/>
                    <a:pt x="35215" y="10433"/>
                  </a:cubicBezTo>
                  <a:cubicBezTo>
                    <a:pt x="35382" y="10266"/>
                    <a:pt x="35487" y="10057"/>
                    <a:pt x="35571" y="9848"/>
                  </a:cubicBezTo>
                  <a:cubicBezTo>
                    <a:pt x="35822" y="9848"/>
                    <a:pt x="36094" y="9889"/>
                    <a:pt x="36261" y="9910"/>
                  </a:cubicBezTo>
                  <a:cubicBezTo>
                    <a:pt x="36972" y="10078"/>
                    <a:pt x="37600" y="10475"/>
                    <a:pt x="38123" y="10956"/>
                  </a:cubicBezTo>
                  <a:cubicBezTo>
                    <a:pt x="38646" y="11459"/>
                    <a:pt x="38918" y="12317"/>
                    <a:pt x="38709" y="13028"/>
                  </a:cubicBezTo>
                  <a:cubicBezTo>
                    <a:pt x="38458" y="13760"/>
                    <a:pt x="37558" y="14262"/>
                    <a:pt x="36889" y="14514"/>
                  </a:cubicBezTo>
                  <a:cubicBezTo>
                    <a:pt x="36554" y="14660"/>
                    <a:pt x="36366" y="15099"/>
                    <a:pt x="36659" y="15350"/>
                  </a:cubicBezTo>
                  <a:cubicBezTo>
                    <a:pt x="36868" y="15539"/>
                    <a:pt x="37077" y="15643"/>
                    <a:pt x="37349" y="15748"/>
                  </a:cubicBezTo>
                  <a:cubicBezTo>
                    <a:pt x="37621" y="15853"/>
                    <a:pt x="37872" y="16020"/>
                    <a:pt x="38123" y="16187"/>
                  </a:cubicBezTo>
                  <a:cubicBezTo>
                    <a:pt x="38332" y="16355"/>
                    <a:pt x="38500" y="16501"/>
                    <a:pt x="38625" y="16710"/>
                  </a:cubicBezTo>
                  <a:cubicBezTo>
                    <a:pt x="38730" y="16773"/>
                    <a:pt x="38939" y="17087"/>
                    <a:pt x="38918" y="17171"/>
                  </a:cubicBezTo>
                  <a:cubicBezTo>
                    <a:pt x="38751" y="17443"/>
                    <a:pt x="38207" y="17589"/>
                    <a:pt x="37914" y="17652"/>
                  </a:cubicBezTo>
                  <a:cubicBezTo>
                    <a:pt x="37391" y="17799"/>
                    <a:pt x="36889" y="17799"/>
                    <a:pt x="36408" y="18029"/>
                  </a:cubicBezTo>
                  <a:cubicBezTo>
                    <a:pt x="36135" y="18133"/>
                    <a:pt x="36031" y="18552"/>
                    <a:pt x="36198" y="18782"/>
                  </a:cubicBezTo>
                  <a:cubicBezTo>
                    <a:pt x="36575" y="19305"/>
                    <a:pt x="37244" y="19619"/>
                    <a:pt x="37726" y="20037"/>
                  </a:cubicBezTo>
                  <a:cubicBezTo>
                    <a:pt x="37768" y="20058"/>
                    <a:pt x="37914" y="20184"/>
                    <a:pt x="37914" y="20226"/>
                  </a:cubicBezTo>
                  <a:cubicBezTo>
                    <a:pt x="37914" y="20267"/>
                    <a:pt x="37621" y="20414"/>
                    <a:pt x="37558" y="20456"/>
                  </a:cubicBezTo>
                  <a:cubicBezTo>
                    <a:pt x="37056" y="20686"/>
                    <a:pt x="36428" y="20791"/>
                    <a:pt x="35884" y="20853"/>
                  </a:cubicBezTo>
                  <a:cubicBezTo>
                    <a:pt x="35633" y="20874"/>
                    <a:pt x="35508" y="21042"/>
                    <a:pt x="35487" y="21209"/>
                  </a:cubicBezTo>
                  <a:cubicBezTo>
                    <a:pt x="35110" y="20665"/>
                    <a:pt x="34796" y="20184"/>
                    <a:pt x="34524" y="19828"/>
                  </a:cubicBezTo>
                  <a:cubicBezTo>
                    <a:pt x="34775" y="19703"/>
                    <a:pt x="35006" y="19556"/>
                    <a:pt x="35257" y="19431"/>
                  </a:cubicBezTo>
                  <a:cubicBezTo>
                    <a:pt x="35534" y="19264"/>
                    <a:pt x="35403" y="18820"/>
                    <a:pt x="35109" y="18820"/>
                  </a:cubicBezTo>
                  <a:cubicBezTo>
                    <a:pt x="35070" y="18820"/>
                    <a:pt x="35029" y="18828"/>
                    <a:pt x="34985" y="18845"/>
                  </a:cubicBezTo>
                  <a:cubicBezTo>
                    <a:pt x="34650" y="18949"/>
                    <a:pt x="34273" y="19075"/>
                    <a:pt x="33918" y="19200"/>
                  </a:cubicBezTo>
                  <a:lnTo>
                    <a:pt x="33520" y="18887"/>
                  </a:lnTo>
                  <a:cubicBezTo>
                    <a:pt x="33513" y="18880"/>
                    <a:pt x="33506" y="18877"/>
                    <a:pt x="33498" y="18877"/>
                  </a:cubicBezTo>
                  <a:cubicBezTo>
                    <a:pt x="33483" y="18877"/>
                    <a:pt x="33464" y="18887"/>
                    <a:pt x="33436" y="18887"/>
                  </a:cubicBezTo>
                  <a:cubicBezTo>
                    <a:pt x="33332" y="18887"/>
                    <a:pt x="33227" y="18970"/>
                    <a:pt x="33206" y="19075"/>
                  </a:cubicBezTo>
                  <a:cubicBezTo>
                    <a:pt x="33185" y="19138"/>
                    <a:pt x="33164" y="19284"/>
                    <a:pt x="33269" y="19368"/>
                  </a:cubicBezTo>
                  <a:lnTo>
                    <a:pt x="33290" y="19389"/>
                  </a:lnTo>
                  <a:cubicBezTo>
                    <a:pt x="32932" y="19472"/>
                    <a:pt x="32574" y="19535"/>
                    <a:pt x="32220" y="19535"/>
                  </a:cubicBezTo>
                  <a:cubicBezTo>
                    <a:pt x="31953" y="19535"/>
                    <a:pt x="31688" y="19500"/>
                    <a:pt x="31428" y="19410"/>
                  </a:cubicBezTo>
                  <a:cubicBezTo>
                    <a:pt x="30591" y="19159"/>
                    <a:pt x="30047" y="18363"/>
                    <a:pt x="29775" y="17547"/>
                  </a:cubicBezTo>
                  <a:cubicBezTo>
                    <a:pt x="29879" y="17338"/>
                    <a:pt x="30026" y="17171"/>
                    <a:pt x="30089" y="16962"/>
                  </a:cubicBezTo>
                  <a:cubicBezTo>
                    <a:pt x="30296" y="16485"/>
                    <a:pt x="31076" y="14555"/>
                    <a:pt x="29917" y="14555"/>
                  </a:cubicBezTo>
                  <a:cubicBezTo>
                    <a:pt x="29905" y="14555"/>
                    <a:pt x="29892" y="14555"/>
                    <a:pt x="29879" y="14555"/>
                  </a:cubicBezTo>
                  <a:cubicBezTo>
                    <a:pt x="29419" y="14555"/>
                    <a:pt x="29189" y="15120"/>
                    <a:pt x="29001" y="15455"/>
                  </a:cubicBezTo>
                  <a:cubicBezTo>
                    <a:pt x="28708" y="16020"/>
                    <a:pt x="28770" y="16690"/>
                    <a:pt x="28833" y="17275"/>
                  </a:cubicBezTo>
                  <a:cubicBezTo>
                    <a:pt x="28833" y="17380"/>
                    <a:pt x="28875" y="17443"/>
                    <a:pt x="28896" y="17547"/>
                  </a:cubicBezTo>
                  <a:cubicBezTo>
                    <a:pt x="28603" y="17861"/>
                    <a:pt x="28289" y="18133"/>
                    <a:pt x="27954" y="18363"/>
                  </a:cubicBezTo>
                  <a:cubicBezTo>
                    <a:pt x="27659" y="18570"/>
                    <a:pt x="27382" y="18660"/>
                    <a:pt x="27127" y="18660"/>
                  </a:cubicBezTo>
                  <a:cubicBezTo>
                    <a:pt x="26657" y="18660"/>
                    <a:pt x="26257" y="18358"/>
                    <a:pt x="25946" y="17924"/>
                  </a:cubicBezTo>
                  <a:cubicBezTo>
                    <a:pt x="25946" y="17861"/>
                    <a:pt x="25967" y="17819"/>
                    <a:pt x="25967" y="17757"/>
                  </a:cubicBezTo>
                  <a:cubicBezTo>
                    <a:pt x="26071" y="17234"/>
                    <a:pt x="26050" y="16690"/>
                    <a:pt x="25988" y="16146"/>
                  </a:cubicBezTo>
                  <a:cubicBezTo>
                    <a:pt x="25967" y="15874"/>
                    <a:pt x="25946" y="15602"/>
                    <a:pt x="25883" y="15330"/>
                  </a:cubicBezTo>
                  <a:cubicBezTo>
                    <a:pt x="25862" y="15120"/>
                    <a:pt x="25736" y="14974"/>
                    <a:pt x="25653" y="14765"/>
                  </a:cubicBezTo>
                  <a:cubicBezTo>
                    <a:pt x="25548" y="14472"/>
                    <a:pt x="25423" y="14179"/>
                    <a:pt x="25151" y="14032"/>
                  </a:cubicBezTo>
                  <a:cubicBezTo>
                    <a:pt x="25090" y="13994"/>
                    <a:pt x="25026" y="13977"/>
                    <a:pt x="24964" y="13977"/>
                  </a:cubicBezTo>
                  <a:cubicBezTo>
                    <a:pt x="24789" y="13977"/>
                    <a:pt x="24621" y="14108"/>
                    <a:pt x="24544" y="14262"/>
                  </a:cubicBezTo>
                  <a:cubicBezTo>
                    <a:pt x="24293" y="14765"/>
                    <a:pt x="24335" y="15497"/>
                    <a:pt x="24418" y="16041"/>
                  </a:cubicBezTo>
                  <a:cubicBezTo>
                    <a:pt x="24523" y="16773"/>
                    <a:pt x="24753" y="17464"/>
                    <a:pt x="25151" y="18071"/>
                  </a:cubicBezTo>
                  <a:cubicBezTo>
                    <a:pt x="25004" y="18405"/>
                    <a:pt x="24795" y="18719"/>
                    <a:pt x="24502" y="19012"/>
                  </a:cubicBezTo>
                  <a:cubicBezTo>
                    <a:pt x="23977" y="19588"/>
                    <a:pt x="23287" y="19876"/>
                    <a:pt x="22544" y="19876"/>
                  </a:cubicBezTo>
                  <a:cubicBezTo>
                    <a:pt x="22369" y="19876"/>
                    <a:pt x="22191" y="19860"/>
                    <a:pt x="22012" y="19828"/>
                  </a:cubicBezTo>
                  <a:cubicBezTo>
                    <a:pt x="21280" y="19703"/>
                    <a:pt x="20715" y="19305"/>
                    <a:pt x="20296" y="18719"/>
                  </a:cubicBezTo>
                  <a:cubicBezTo>
                    <a:pt x="20401" y="18594"/>
                    <a:pt x="20506" y="18489"/>
                    <a:pt x="20568" y="18363"/>
                  </a:cubicBezTo>
                  <a:cubicBezTo>
                    <a:pt x="20882" y="17903"/>
                    <a:pt x="21175" y="17254"/>
                    <a:pt x="21029" y="16690"/>
                  </a:cubicBezTo>
                  <a:cubicBezTo>
                    <a:pt x="20879" y="16166"/>
                    <a:pt x="20210" y="15642"/>
                    <a:pt x="19652" y="15642"/>
                  </a:cubicBezTo>
                  <a:cubicBezTo>
                    <a:pt x="19586" y="15642"/>
                    <a:pt x="19521" y="15649"/>
                    <a:pt x="19459" y="15664"/>
                  </a:cubicBezTo>
                  <a:cubicBezTo>
                    <a:pt x="18539" y="15936"/>
                    <a:pt x="18874" y="17527"/>
                    <a:pt x="19083" y="18133"/>
                  </a:cubicBezTo>
                  <a:cubicBezTo>
                    <a:pt x="19146" y="18322"/>
                    <a:pt x="19208" y="18468"/>
                    <a:pt x="19292" y="18656"/>
                  </a:cubicBezTo>
                  <a:cubicBezTo>
                    <a:pt x="18874" y="18970"/>
                    <a:pt x="18434" y="19242"/>
                    <a:pt x="18037" y="19472"/>
                  </a:cubicBezTo>
                  <a:cubicBezTo>
                    <a:pt x="17765" y="19608"/>
                    <a:pt x="17508" y="19687"/>
                    <a:pt x="17252" y="19687"/>
                  </a:cubicBezTo>
                  <a:cubicBezTo>
                    <a:pt x="16996" y="19687"/>
                    <a:pt x="16739" y="19608"/>
                    <a:pt x="16467" y="19431"/>
                  </a:cubicBezTo>
                  <a:cubicBezTo>
                    <a:pt x="16258" y="19305"/>
                    <a:pt x="16112" y="19096"/>
                    <a:pt x="15965" y="18866"/>
                  </a:cubicBezTo>
                  <a:lnTo>
                    <a:pt x="15965" y="18803"/>
                  </a:lnTo>
                  <a:cubicBezTo>
                    <a:pt x="15944" y="18782"/>
                    <a:pt x="15923" y="18761"/>
                    <a:pt x="15923" y="18719"/>
                  </a:cubicBezTo>
                  <a:cubicBezTo>
                    <a:pt x="15902" y="18656"/>
                    <a:pt x="15861" y="18594"/>
                    <a:pt x="15840" y="18510"/>
                  </a:cubicBezTo>
                  <a:cubicBezTo>
                    <a:pt x="15819" y="18448"/>
                    <a:pt x="15758" y="17735"/>
                    <a:pt x="15796" y="17735"/>
                  </a:cubicBezTo>
                  <a:cubicBezTo>
                    <a:pt x="15797" y="17735"/>
                    <a:pt x="15797" y="17735"/>
                    <a:pt x="15798" y="17736"/>
                  </a:cubicBezTo>
                  <a:cubicBezTo>
                    <a:pt x="15818" y="17739"/>
                    <a:pt x="15837" y="17741"/>
                    <a:pt x="15856" y="17741"/>
                  </a:cubicBezTo>
                  <a:cubicBezTo>
                    <a:pt x="16171" y="17741"/>
                    <a:pt x="16300" y="17271"/>
                    <a:pt x="15944" y="17192"/>
                  </a:cubicBezTo>
                  <a:cubicBezTo>
                    <a:pt x="15894" y="17182"/>
                    <a:pt x="15847" y="17177"/>
                    <a:pt x="15802" y="17177"/>
                  </a:cubicBezTo>
                  <a:cubicBezTo>
                    <a:pt x="15183" y="17177"/>
                    <a:pt x="14995" y="18067"/>
                    <a:pt x="15170" y="18594"/>
                  </a:cubicBezTo>
                  <a:cubicBezTo>
                    <a:pt x="15233" y="18824"/>
                    <a:pt x="15337" y="19075"/>
                    <a:pt x="15442" y="19305"/>
                  </a:cubicBezTo>
                  <a:cubicBezTo>
                    <a:pt x="15421" y="19912"/>
                    <a:pt x="15233" y="20435"/>
                    <a:pt x="14961" y="20749"/>
                  </a:cubicBezTo>
                  <a:cubicBezTo>
                    <a:pt x="14710" y="20979"/>
                    <a:pt x="14396" y="21104"/>
                    <a:pt x="14040" y="21104"/>
                  </a:cubicBezTo>
                  <a:lnTo>
                    <a:pt x="13936" y="21104"/>
                  </a:lnTo>
                  <a:cubicBezTo>
                    <a:pt x="13831" y="21104"/>
                    <a:pt x="13747" y="21084"/>
                    <a:pt x="13643" y="21063"/>
                  </a:cubicBezTo>
                  <a:lnTo>
                    <a:pt x="13601" y="21021"/>
                  </a:lnTo>
                  <a:lnTo>
                    <a:pt x="13622" y="20979"/>
                  </a:lnTo>
                  <a:cubicBezTo>
                    <a:pt x="13956" y="20288"/>
                    <a:pt x="13956" y="19598"/>
                    <a:pt x="13622" y="18928"/>
                  </a:cubicBezTo>
                  <a:cubicBezTo>
                    <a:pt x="13392" y="18489"/>
                    <a:pt x="12889" y="18050"/>
                    <a:pt x="12450" y="18050"/>
                  </a:cubicBezTo>
                  <a:cubicBezTo>
                    <a:pt x="12199" y="18050"/>
                    <a:pt x="12031" y="18175"/>
                    <a:pt x="11864" y="18405"/>
                  </a:cubicBezTo>
                  <a:cubicBezTo>
                    <a:pt x="11446" y="19096"/>
                    <a:pt x="11676" y="20079"/>
                    <a:pt x="12094" y="20791"/>
                  </a:cubicBezTo>
                  <a:cubicBezTo>
                    <a:pt x="12178" y="20895"/>
                    <a:pt x="12262" y="21021"/>
                    <a:pt x="12366" y="21125"/>
                  </a:cubicBezTo>
                  <a:lnTo>
                    <a:pt x="12387" y="21188"/>
                  </a:lnTo>
                  <a:lnTo>
                    <a:pt x="12345" y="21209"/>
                  </a:lnTo>
                  <a:cubicBezTo>
                    <a:pt x="12073" y="21418"/>
                    <a:pt x="11759" y="21607"/>
                    <a:pt x="11467" y="21753"/>
                  </a:cubicBezTo>
                  <a:cubicBezTo>
                    <a:pt x="11153" y="21941"/>
                    <a:pt x="10881" y="22088"/>
                    <a:pt x="10483" y="22130"/>
                  </a:cubicBezTo>
                  <a:cubicBezTo>
                    <a:pt x="10211" y="22151"/>
                    <a:pt x="9981" y="22172"/>
                    <a:pt x="9730" y="22172"/>
                  </a:cubicBezTo>
                  <a:lnTo>
                    <a:pt x="9332" y="22172"/>
                  </a:lnTo>
                  <a:cubicBezTo>
                    <a:pt x="9228" y="22172"/>
                    <a:pt x="9123" y="22151"/>
                    <a:pt x="9039" y="22130"/>
                  </a:cubicBezTo>
                  <a:cubicBezTo>
                    <a:pt x="8998" y="22067"/>
                    <a:pt x="8935" y="22046"/>
                    <a:pt x="8851" y="22046"/>
                  </a:cubicBezTo>
                  <a:lnTo>
                    <a:pt x="8788" y="22046"/>
                  </a:lnTo>
                  <a:cubicBezTo>
                    <a:pt x="8265" y="21858"/>
                    <a:pt x="7972" y="21502"/>
                    <a:pt x="7951" y="21000"/>
                  </a:cubicBezTo>
                  <a:cubicBezTo>
                    <a:pt x="7951" y="19933"/>
                    <a:pt x="8286" y="18845"/>
                    <a:pt x="8914" y="17924"/>
                  </a:cubicBezTo>
                  <a:cubicBezTo>
                    <a:pt x="8956" y="17840"/>
                    <a:pt x="9018" y="17799"/>
                    <a:pt x="9039" y="17715"/>
                  </a:cubicBezTo>
                  <a:cubicBezTo>
                    <a:pt x="9228" y="17422"/>
                    <a:pt x="9416" y="17129"/>
                    <a:pt x="9688" y="16920"/>
                  </a:cubicBezTo>
                  <a:cubicBezTo>
                    <a:pt x="10086" y="16648"/>
                    <a:pt x="10567" y="16606"/>
                    <a:pt x="11006" y="16585"/>
                  </a:cubicBezTo>
                  <a:cubicBezTo>
                    <a:pt x="11257" y="16585"/>
                    <a:pt x="11362" y="16376"/>
                    <a:pt x="11362" y="16187"/>
                  </a:cubicBezTo>
                  <a:cubicBezTo>
                    <a:pt x="11362" y="16020"/>
                    <a:pt x="11257" y="15832"/>
                    <a:pt x="11006" y="15832"/>
                  </a:cubicBezTo>
                  <a:cubicBezTo>
                    <a:pt x="9897" y="15832"/>
                    <a:pt x="9144" y="16229"/>
                    <a:pt x="8516" y="17066"/>
                  </a:cubicBezTo>
                  <a:cubicBezTo>
                    <a:pt x="7679" y="18175"/>
                    <a:pt x="7219" y="19263"/>
                    <a:pt x="7052" y="20435"/>
                  </a:cubicBezTo>
                  <a:cubicBezTo>
                    <a:pt x="6947" y="21209"/>
                    <a:pt x="7031" y="22297"/>
                    <a:pt x="8056" y="22820"/>
                  </a:cubicBezTo>
                  <a:lnTo>
                    <a:pt x="8098" y="22841"/>
                  </a:lnTo>
                  <a:lnTo>
                    <a:pt x="8077" y="22883"/>
                  </a:lnTo>
                  <a:cubicBezTo>
                    <a:pt x="7575" y="23678"/>
                    <a:pt x="7282" y="24661"/>
                    <a:pt x="7177" y="25896"/>
                  </a:cubicBezTo>
                  <a:lnTo>
                    <a:pt x="7177" y="26021"/>
                  </a:lnTo>
                  <a:lnTo>
                    <a:pt x="7073" y="25875"/>
                  </a:lnTo>
                  <a:cubicBezTo>
                    <a:pt x="6550" y="25164"/>
                    <a:pt x="5985" y="24410"/>
                    <a:pt x="5148" y="24306"/>
                  </a:cubicBezTo>
                  <a:cubicBezTo>
                    <a:pt x="5043" y="24285"/>
                    <a:pt x="4959" y="24285"/>
                    <a:pt x="4855" y="24285"/>
                  </a:cubicBezTo>
                  <a:cubicBezTo>
                    <a:pt x="4729" y="24285"/>
                    <a:pt x="4625" y="24285"/>
                    <a:pt x="4499" y="24306"/>
                  </a:cubicBezTo>
                  <a:lnTo>
                    <a:pt x="4436" y="24306"/>
                  </a:lnTo>
                  <a:lnTo>
                    <a:pt x="4436" y="24243"/>
                  </a:lnTo>
                  <a:cubicBezTo>
                    <a:pt x="4415" y="24138"/>
                    <a:pt x="4353" y="24013"/>
                    <a:pt x="4206" y="23971"/>
                  </a:cubicBezTo>
                  <a:cubicBezTo>
                    <a:pt x="3348" y="23762"/>
                    <a:pt x="2720" y="23511"/>
                    <a:pt x="2156" y="23134"/>
                  </a:cubicBezTo>
                  <a:cubicBezTo>
                    <a:pt x="2051" y="23071"/>
                    <a:pt x="1988" y="22988"/>
                    <a:pt x="1884" y="22946"/>
                  </a:cubicBezTo>
                  <a:cubicBezTo>
                    <a:pt x="1507" y="22736"/>
                    <a:pt x="1151" y="22527"/>
                    <a:pt x="1005" y="22004"/>
                  </a:cubicBezTo>
                  <a:cubicBezTo>
                    <a:pt x="879" y="21481"/>
                    <a:pt x="1193" y="21146"/>
                    <a:pt x="1507" y="20832"/>
                  </a:cubicBezTo>
                  <a:cubicBezTo>
                    <a:pt x="1591" y="20749"/>
                    <a:pt x="1695" y="20644"/>
                    <a:pt x="1779" y="20540"/>
                  </a:cubicBezTo>
                  <a:cubicBezTo>
                    <a:pt x="1925" y="20351"/>
                    <a:pt x="1988" y="20121"/>
                    <a:pt x="1925" y="19891"/>
                  </a:cubicBezTo>
                  <a:cubicBezTo>
                    <a:pt x="1884" y="19640"/>
                    <a:pt x="1695" y="19472"/>
                    <a:pt x="1465" y="19368"/>
                  </a:cubicBezTo>
                  <a:lnTo>
                    <a:pt x="1423" y="19368"/>
                  </a:lnTo>
                  <a:cubicBezTo>
                    <a:pt x="1319" y="19221"/>
                    <a:pt x="1214" y="19096"/>
                    <a:pt x="1151" y="18991"/>
                  </a:cubicBezTo>
                  <a:cubicBezTo>
                    <a:pt x="1047" y="18866"/>
                    <a:pt x="984" y="18677"/>
                    <a:pt x="942" y="18531"/>
                  </a:cubicBezTo>
                  <a:cubicBezTo>
                    <a:pt x="942" y="18468"/>
                    <a:pt x="900" y="18447"/>
                    <a:pt x="900" y="18384"/>
                  </a:cubicBezTo>
                  <a:cubicBezTo>
                    <a:pt x="733" y="17799"/>
                    <a:pt x="1047" y="17087"/>
                    <a:pt x="1381" y="16690"/>
                  </a:cubicBezTo>
                  <a:cubicBezTo>
                    <a:pt x="1695" y="16334"/>
                    <a:pt x="2051" y="15957"/>
                    <a:pt x="2637" y="15936"/>
                  </a:cubicBezTo>
                  <a:cubicBezTo>
                    <a:pt x="3097" y="15915"/>
                    <a:pt x="3495" y="15832"/>
                    <a:pt x="3871" y="15518"/>
                  </a:cubicBezTo>
                  <a:cubicBezTo>
                    <a:pt x="4018" y="15392"/>
                    <a:pt x="4018" y="15141"/>
                    <a:pt x="3913" y="15016"/>
                  </a:cubicBezTo>
                  <a:cubicBezTo>
                    <a:pt x="3767" y="14765"/>
                    <a:pt x="3557" y="14597"/>
                    <a:pt x="3348" y="14451"/>
                  </a:cubicBezTo>
                  <a:cubicBezTo>
                    <a:pt x="3264" y="14388"/>
                    <a:pt x="3181" y="14346"/>
                    <a:pt x="3076" y="14262"/>
                  </a:cubicBezTo>
                  <a:cubicBezTo>
                    <a:pt x="2846" y="14095"/>
                    <a:pt x="2574" y="13949"/>
                    <a:pt x="2469" y="13739"/>
                  </a:cubicBezTo>
                  <a:cubicBezTo>
                    <a:pt x="2448" y="13677"/>
                    <a:pt x="2428" y="13614"/>
                    <a:pt x="2365" y="13551"/>
                  </a:cubicBezTo>
                  <a:cubicBezTo>
                    <a:pt x="2197" y="13216"/>
                    <a:pt x="2009" y="12881"/>
                    <a:pt x="1988" y="12484"/>
                  </a:cubicBezTo>
                  <a:cubicBezTo>
                    <a:pt x="1946" y="12065"/>
                    <a:pt x="2156" y="11668"/>
                    <a:pt x="2344" y="11354"/>
                  </a:cubicBezTo>
                  <a:cubicBezTo>
                    <a:pt x="2720" y="10747"/>
                    <a:pt x="3348" y="10224"/>
                    <a:pt x="4122" y="9848"/>
                  </a:cubicBezTo>
                  <a:cubicBezTo>
                    <a:pt x="4227" y="9785"/>
                    <a:pt x="4332" y="9743"/>
                    <a:pt x="4457" y="9701"/>
                  </a:cubicBezTo>
                  <a:lnTo>
                    <a:pt x="4499" y="9701"/>
                  </a:lnTo>
                  <a:lnTo>
                    <a:pt x="4520" y="9743"/>
                  </a:lnTo>
                  <a:cubicBezTo>
                    <a:pt x="4708" y="9973"/>
                    <a:pt x="4938" y="10203"/>
                    <a:pt x="5189" y="10412"/>
                  </a:cubicBezTo>
                  <a:cubicBezTo>
                    <a:pt x="5566" y="10726"/>
                    <a:pt x="5901" y="11019"/>
                    <a:pt x="6277" y="11019"/>
                  </a:cubicBezTo>
                  <a:cubicBezTo>
                    <a:pt x="6445" y="11019"/>
                    <a:pt x="6612" y="10956"/>
                    <a:pt x="6801" y="10810"/>
                  </a:cubicBezTo>
                  <a:cubicBezTo>
                    <a:pt x="6842" y="10747"/>
                    <a:pt x="6863" y="10684"/>
                    <a:pt x="6842" y="10622"/>
                  </a:cubicBezTo>
                  <a:cubicBezTo>
                    <a:pt x="6842" y="10601"/>
                    <a:pt x="6822" y="10538"/>
                    <a:pt x="6738" y="10538"/>
                  </a:cubicBezTo>
                  <a:lnTo>
                    <a:pt x="6696" y="10538"/>
                  </a:lnTo>
                  <a:cubicBezTo>
                    <a:pt x="6633" y="10580"/>
                    <a:pt x="6550" y="10580"/>
                    <a:pt x="6487" y="10580"/>
                  </a:cubicBezTo>
                  <a:cubicBezTo>
                    <a:pt x="6068" y="10580"/>
                    <a:pt x="5713" y="10099"/>
                    <a:pt x="5461" y="9743"/>
                  </a:cubicBezTo>
                  <a:lnTo>
                    <a:pt x="5357" y="9596"/>
                  </a:lnTo>
                  <a:lnTo>
                    <a:pt x="5461" y="9638"/>
                  </a:lnTo>
                  <a:cubicBezTo>
                    <a:pt x="5545" y="9638"/>
                    <a:pt x="5608" y="9659"/>
                    <a:pt x="5671" y="9659"/>
                  </a:cubicBezTo>
                  <a:cubicBezTo>
                    <a:pt x="6068" y="9743"/>
                    <a:pt x="6529" y="9889"/>
                    <a:pt x="6612" y="10308"/>
                  </a:cubicBezTo>
                  <a:cubicBezTo>
                    <a:pt x="6612" y="10371"/>
                    <a:pt x="6696" y="10392"/>
                    <a:pt x="6696" y="10392"/>
                  </a:cubicBezTo>
                  <a:cubicBezTo>
                    <a:pt x="6717" y="10392"/>
                    <a:pt x="6759" y="10371"/>
                    <a:pt x="6759" y="10371"/>
                  </a:cubicBezTo>
                  <a:cubicBezTo>
                    <a:pt x="6801" y="10329"/>
                    <a:pt x="6801" y="10329"/>
                    <a:pt x="6801" y="10308"/>
                  </a:cubicBezTo>
                  <a:cubicBezTo>
                    <a:pt x="6759" y="10015"/>
                    <a:pt x="6654" y="9806"/>
                    <a:pt x="6508" y="9659"/>
                  </a:cubicBezTo>
                  <a:cubicBezTo>
                    <a:pt x="6529" y="9576"/>
                    <a:pt x="6508" y="9471"/>
                    <a:pt x="6382" y="9450"/>
                  </a:cubicBezTo>
                  <a:cubicBezTo>
                    <a:pt x="6089" y="9387"/>
                    <a:pt x="5880" y="9178"/>
                    <a:pt x="5608" y="9115"/>
                  </a:cubicBezTo>
                  <a:cubicBezTo>
                    <a:pt x="5533" y="9078"/>
                    <a:pt x="5435" y="9070"/>
                    <a:pt x="5337" y="9070"/>
                  </a:cubicBezTo>
                  <a:cubicBezTo>
                    <a:pt x="5271" y="9070"/>
                    <a:pt x="5206" y="9073"/>
                    <a:pt x="5148" y="9073"/>
                  </a:cubicBezTo>
                  <a:lnTo>
                    <a:pt x="4980" y="9073"/>
                  </a:lnTo>
                  <a:cubicBezTo>
                    <a:pt x="4959" y="8969"/>
                    <a:pt x="4938" y="8822"/>
                    <a:pt x="4938" y="8760"/>
                  </a:cubicBezTo>
                  <a:cubicBezTo>
                    <a:pt x="4876" y="8550"/>
                    <a:pt x="4855" y="8404"/>
                    <a:pt x="4855" y="8174"/>
                  </a:cubicBezTo>
                  <a:cubicBezTo>
                    <a:pt x="4876" y="7567"/>
                    <a:pt x="5127" y="7023"/>
                    <a:pt x="5336" y="6458"/>
                  </a:cubicBezTo>
                  <a:cubicBezTo>
                    <a:pt x="5745" y="5395"/>
                    <a:pt x="6594" y="4091"/>
                    <a:pt x="7862" y="4091"/>
                  </a:cubicBezTo>
                  <a:cubicBezTo>
                    <a:pt x="7892" y="4091"/>
                    <a:pt x="7921" y="4092"/>
                    <a:pt x="7951" y="4094"/>
                  </a:cubicBezTo>
                  <a:cubicBezTo>
                    <a:pt x="8265" y="4094"/>
                    <a:pt x="8600" y="4198"/>
                    <a:pt x="8935" y="4324"/>
                  </a:cubicBezTo>
                  <a:cubicBezTo>
                    <a:pt x="8788" y="4930"/>
                    <a:pt x="8809" y="5558"/>
                    <a:pt x="9249" y="6039"/>
                  </a:cubicBezTo>
                  <a:cubicBezTo>
                    <a:pt x="9458" y="6279"/>
                    <a:pt x="9772" y="6404"/>
                    <a:pt x="10081" y="6404"/>
                  </a:cubicBezTo>
                  <a:cubicBezTo>
                    <a:pt x="10422" y="6404"/>
                    <a:pt x="10757" y="6253"/>
                    <a:pt x="10943" y="5935"/>
                  </a:cubicBezTo>
                  <a:cubicBezTo>
                    <a:pt x="11425" y="5182"/>
                    <a:pt x="10588" y="4470"/>
                    <a:pt x="9835" y="4031"/>
                  </a:cubicBezTo>
                  <a:cubicBezTo>
                    <a:pt x="9897" y="3884"/>
                    <a:pt x="9981" y="3717"/>
                    <a:pt x="10065" y="3591"/>
                  </a:cubicBezTo>
                  <a:cubicBezTo>
                    <a:pt x="11073" y="2032"/>
                    <a:pt x="12725" y="795"/>
                    <a:pt x="14597" y="795"/>
                  </a:cubicBezTo>
                  <a:close/>
                  <a:moveTo>
                    <a:pt x="29147" y="18280"/>
                  </a:moveTo>
                  <a:cubicBezTo>
                    <a:pt x="29524" y="19117"/>
                    <a:pt x="30193" y="19828"/>
                    <a:pt x="31072" y="20163"/>
                  </a:cubicBezTo>
                  <a:cubicBezTo>
                    <a:pt x="31452" y="20320"/>
                    <a:pt x="31832" y="20386"/>
                    <a:pt x="32209" y="20386"/>
                  </a:cubicBezTo>
                  <a:cubicBezTo>
                    <a:pt x="32785" y="20386"/>
                    <a:pt x="33352" y="20232"/>
                    <a:pt x="33897" y="20016"/>
                  </a:cubicBezTo>
                  <a:cubicBezTo>
                    <a:pt x="34357" y="20686"/>
                    <a:pt x="34671" y="21397"/>
                    <a:pt x="34838" y="22276"/>
                  </a:cubicBezTo>
                  <a:cubicBezTo>
                    <a:pt x="34838" y="22318"/>
                    <a:pt x="34859" y="22381"/>
                    <a:pt x="34859" y="22381"/>
                  </a:cubicBezTo>
                  <a:lnTo>
                    <a:pt x="34859" y="22423"/>
                  </a:lnTo>
                  <a:cubicBezTo>
                    <a:pt x="34838" y="22485"/>
                    <a:pt x="34817" y="22548"/>
                    <a:pt x="34775" y="22590"/>
                  </a:cubicBezTo>
                  <a:cubicBezTo>
                    <a:pt x="34650" y="22904"/>
                    <a:pt x="34796" y="23176"/>
                    <a:pt x="34985" y="23301"/>
                  </a:cubicBezTo>
                  <a:lnTo>
                    <a:pt x="35027" y="23301"/>
                  </a:lnTo>
                  <a:lnTo>
                    <a:pt x="35027" y="23322"/>
                  </a:lnTo>
                  <a:cubicBezTo>
                    <a:pt x="35131" y="24264"/>
                    <a:pt x="35173" y="25185"/>
                    <a:pt x="35131" y="26126"/>
                  </a:cubicBezTo>
                  <a:lnTo>
                    <a:pt x="35131" y="26168"/>
                  </a:lnTo>
                  <a:lnTo>
                    <a:pt x="35089" y="26168"/>
                  </a:lnTo>
                  <a:cubicBezTo>
                    <a:pt x="34964" y="26210"/>
                    <a:pt x="34880" y="26293"/>
                    <a:pt x="34817" y="26356"/>
                  </a:cubicBezTo>
                  <a:cubicBezTo>
                    <a:pt x="34671" y="26524"/>
                    <a:pt x="34671" y="26712"/>
                    <a:pt x="34817" y="26838"/>
                  </a:cubicBezTo>
                  <a:cubicBezTo>
                    <a:pt x="34859" y="26921"/>
                    <a:pt x="34943" y="26963"/>
                    <a:pt x="35047" y="26984"/>
                  </a:cubicBezTo>
                  <a:lnTo>
                    <a:pt x="35068" y="27026"/>
                  </a:lnTo>
                  <a:lnTo>
                    <a:pt x="35068" y="27047"/>
                  </a:lnTo>
                  <a:cubicBezTo>
                    <a:pt x="34922" y="28302"/>
                    <a:pt x="34441" y="30185"/>
                    <a:pt x="33980" y="31231"/>
                  </a:cubicBezTo>
                  <a:cubicBezTo>
                    <a:pt x="33395" y="32550"/>
                    <a:pt x="32746" y="33324"/>
                    <a:pt x="31909" y="34286"/>
                  </a:cubicBezTo>
                  <a:cubicBezTo>
                    <a:pt x="31114" y="35186"/>
                    <a:pt x="29963" y="35960"/>
                    <a:pt x="28666" y="36693"/>
                  </a:cubicBezTo>
                  <a:cubicBezTo>
                    <a:pt x="27703" y="37257"/>
                    <a:pt x="24209" y="37927"/>
                    <a:pt x="22159" y="38094"/>
                  </a:cubicBezTo>
                  <a:cubicBezTo>
                    <a:pt x="21833" y="38117"/>
                    <a:pt x="21474" y="38128"/>
                    <a:pt x="21094" y="38128"/>
                  </a:cubicBezTo>
                  <a:cubicBezTo>
                    <a:pt x="19055" y="38128"/>
                    <a:pt x="16409" y="37823"/>
                    <a:pt x="15086" y="37488"/>
                  </a:cubicBezTo>
                  <a:cubicBezTo>
                    <a:pt x="13329" y="37048"/>
                    <a:pt x="11927" y="36441"/>
                    <a:pt x="10797" y="35625"/>
                  </a:cubicBezTo>
                  <a:cubicBezTo>
                    <a:pt x="9542" y="34747"/>
                    <a:pt x="8684" y="33408"/>
                    <a:pt x="8202" y="31671"/>
                  </a:cubicBezTo>
                  <a:cubicBezTo>
                    <a:pt x="7784" y="30143"/>
                    <a:pt x="7763" y="28511"/>
                    <a:pt x="7742" y="26963"/>
                  </a:cubicBezTo>
                  <a:cubicBezTo>
                    <a:pt x="7763" y="26921"/>
                    <a:pt x="7805" y="26796"/>
                    <a:pt x="7742" y="26649"/>
                  </a:cubicBezTo>
                  <a:cubicBezTo>
                    <a:pt x="7742" y="25394"/>
                    <a:pt x="7868" y="24097"/>
                    <a:pt x="8600" y="23029"/>
                  </a:cubicBezTo>
                  <a:lnTo>
                    <a:pt x="8621" y="22988"/>
                  </a:lnTo>
                  <a:lnTo>
                    <a:pt x="8642" y="22988"/>
                  </a:lnTo>
                  <a:cubicBezTo>
                    <a:pt x="8935" y="23071"/>
                    <a:pt x="9249" y="23092"/>
                    <a:pt x="9625" y="23092"/>
                  </a:cubicBezTo>
                  <a:cubicBezTo>
                    <a:pt x="9939" y="23092"/>
                    <a:pt x="10253" y="23071"/>
                    <a:pt x="10630" y="23029"/>
                  </a:cubicBezTo>
                  <a:cubicBezTo>
                    <a:pt x="11508" y="22925"/>
                    <a:pt x="12450" y="22402"/>
                    <a:pt x="13078" y="21648"/>
                  </a:cubicBezTo>
                  <a:lnTo>
                    <a:pt x="13099" y="21628"/>
                  </a:lnTo>
                  <a:lnTo>
                    <a:pt x="13120" y="21628"/>
                  </a:lnTo>
                  <a:cubicBezTo>
                    <a:pt x="13433" y="21753"/>
                    <a:pt x="13768" y="21837"/>
                    <a:pt x="14124" y="21837"/>
                  </a:cubicBezTo>
                  <a:cubicBezTo>
                    <a:pt x="14270" y="21837"/>
                    <a:pt x="14438" y="21816"/>
                    <a:pt x="14584" y="21795"/>
                  </a:cubicBezTo>
                  <a:cubicBezTo>
                    <a:pt x="15630" y="21586"/>
                    <a:pt x="15861" y="20749"/>
                    <a:pt x="15944" y="19933"/>
                  </a:cubicBezTo>
                  <a:lnTo>
                    <a:pt x="15944" y="19870"/>
                  </a:lnTo>
                  <a:cubicBezTo>
                    <a:pt x="16237" y="20142"/>
                    <a:pt x="16593" y="20330"/>
                    <a:pt x="17011" y="20372"/>
                  </a:cubicBezTo>
                  <a:cubicBezTo>
                    <a:pt x="17090" y="20381"/>
                    <a:pt x="17167" y="20386"/>
                    <a:pt x="17243" y="20386"/>
                  </a:cubicBezTo>
                  <a:cubicBezTo>
                    <a:pt x="17856" y="20386"/>
                    <a:pt x="18392" y="20100"/>
                    <a:pt x="18894" y="19765"/>
                  </a:cubicBezTo>
                  <a:cubicBezTo>
                    <a:pt x="19166" y="19619"/>
                    <a:pt x="19418" y="19431"/>
                    <a:pt x="19690" y="19221"/>
                  </a:cubicBezTo>
                  <a:cubicBezTo>
                    <a:pt x="20045" y="19703"/>
                    <a:pt x="20547" y="20121"/>
                    <a:pt x="21091" y="20330"/>
                  </a:cubicBezTo>
                  <a:cubicBezTo>
                    <a:pt x="21570" y="20524"/>
                    <a:pt x="22090" y="20632"/>
                    <a:pt x="22603" y="20632"/>
                  </a:cubicBezTo>
                  <a:cubicBezTo>
                    <a:pt x="23256" y="20632"/>
                    <a:pt x="23900" y="20457"/>
                    <a:pt x="24439" y="20058"/>
                  </a:cubicBezTo>
                  <a:cubicBezTo>
                    <a:pt x="24962" y="19703"/>
                    <a:pt x="25381" y="19200"/>
                    <a:pt x="25653" y="18656"/>
                  </a:cubicBezTo>
                  <a:cubicBezTo>
                    <a:pt x="26069" y="19072"/>
                    <a:pt x="26613" y="19314"/>
                    <a:pt x="27176" y="19314"/>
                  </a:cubicBezTo>
                  <a:cubicBezTo>
                    <a:pt x="27463" y="19314"/>
                    <a:pt x="27756" y="19251"/>
                    <a:pt x="28038" y="19117"/>
                  </a:cubicBezTo>
                  <a:cubicBezTo>
                    <a:pt x="28457" y="18907"/>
                    <a:pt x="28833" y="18615"/>
                    <a:pt x="29147" y="18280"/>
                  </a:cubicBezTo>
                  <a:close/>
                  <a:moveTo>
                    <a:pt x="23874" y="38429"/>
                  </a:moveTo>
                  <a:lnTo>
                    <a:pt x="23853" y="38513"/>
                  </a:lnTo>
                  <a:cubicBezTo>
                    <a:pt x="23770" y="38680"/>
                    <a:pt x="23791" y="38994"/>
                    <a:pt x="23791" y="39266"/>
                  </a:cubicBezTo>
                  <a:cubicBezTo>
                    <a:pt x="23791" y="39392"/>
                    <a:pt x="23832" y="39559"/>
                    <a:pt x="23791" y="39664"/>
                  </a:cubicBezTo>
                  <a:cubicBezTo>
                    <a:pt x="23770" y="40040"/>
                    <a:pt x="23686" y="40626"/>
                    <a:pt x="23267" y="40877"/>
                  </a:cubicBezTo>
                  <a:cubicBezTo>
                    <a:pt x="23100" y="40982"/>
                    <a:pt x="22912" y="41066"/>
                    <a:pt x="22744" y="41066"/>
                  </a:cubicBezTo>
                  <a:cubicBezTo>
                    <a:pt x="22431" y="41066"/>
                    <a:pt x="22179" y="40877"/>
                    <a:pt x="22075" y="40563"/>
                  </a:cubicBezTo>
                  <a:cubicBezTo>
                    <a:pt x="21887" y="40103"/>
                    <a:pt x="21887" y="39622"/>
                    <a:pt x="21887" y="39182"/>
                  </a:cubicBezTo>
                  <a:lnTo>
                    <a:pt x="21887" y="39078"/>
                  </a:lnTo>
                  <a:lnTo>
                    <a:pt x="21907" y="39078"/>
                  </a:lnTo>
                  <a:cubicBezTo>
                    <a:pt x="21970" y="39057"/>
                    <a:pt x="22012" y="38994"/>
                    <a:pt x="22054" y="38931"/>
                  </a:cubicBezTo>
                  <a:cubicBezTo>
                    <a:pt x="22075" y="38827"/>
                    <a:pt x="22012" y="38743"/>
                    <a:pt x="21970" y="38680"/>
                  </a:cubicBezTo>
                  <a:lnTo>
                    <a:pt x="21866" y="38618"/>
                  </a:lnTo>
                  <a:lnTo>
                    <a:pt x="21991" y="38618"/>
                  </a:lnTo>
                  <a:cubicBezTo>
                    <a:pt x="22577" y="38555"/>
                    <a:pt x="23142" y="38513"/>
                    <a:pt x="23791" y="38429"/>
                  </a:cubicBezTo>
                  <a:close/>
                  <a:moveTo>
                    <a:pt x="29273" y="37069"/>
                  </a:moveTo>
                  <a:lnTo>
                    <a:pt x="29273" y="37153"/>
                  </a:lnTo>
                  <a:cubicBezTo>
                    <a:pt x="29273" y="37195"/>
                    <a:pt x="29314" y="37320"/>
                    <a:pt x="29440" y="37362"/>
                  </a:cubicBezTo>
                  <a:cubicBezTo>
                    <a:pt x="29733" y="37383"/>
                    <a:pt x="29900" y="37592"/>
                    <a:pt x="30047" y="37801"/>
                  </a:cubicBezTo>
                  <a:cubicBezTo>
                    <a:pt x="30151" y="37927"/>
                    <a:pt x="30235" y="38053"/>
                    <a:pt x="30382" y="38136"/>
                  </a:cubicBezTo>
                  <a:cubicBezTo>
                    <a:pt x="30695" y="38325"/>
                    <a:pt x="30988" y="38576"/>
                    <a:pt x="31260" y="38848"/>
                  </a:cubicBezTo>
                  <a:cubicBezTo>
                    <a:pt x="31386" y="38973"/>
                    <a:pt x="31511" y="39099"/>
                    <a:pt x="31637" y="39203"/>
                  </a:cubicBezTo>
                  <a:cubicBezTo>
                    <a:pt x="31888" y="39413"/>
                    <a:pt x="32160" y="39601"/>
                    <a:pt x="32453" y="39789"/>
                  </a:cubicBezTo>
                  <a:cubicBezTo>
                    <a:pt x="32955" y="40124"/>
                    <a:pt x="33478" y="40501"/>
                    <a:pt x="33834" y="40961"/>
                  </a:cubicBezTo>
                  <a:lnTo>
                    <a:pt x="33876" y="40982"/>
                  </a:lnTo>
                  <a:lnTo>
                    <a:pt x="33834" y="41024"/>
                  </a:lnTo>
                  <a:cubicBezTo>
                    <a:pt x="33667" y="41149"/>
                    <a:pt x="33415" y="41233"/>
                    <a:pt x="33206" y="41296"/>
                  </a:cubicBezTo>
                  <a:cubicBezTo>
                    <a:pt x="33143" y="41338"/>
                    <a:pt x="33081" y="41358"/>
                    <a:pt x="32997" y="41379"/>
                  </a:cubicBezTo>
                  <a:cubicBezTo>
                    <a:pt x="32746" y="41484"/>
                    <a:pt x="32474" y="41672"/>
                    <a:pt x="32244" y="41819"/>
                  </a:cubicBezTo>
                  <a:cubicBezTo>
                    <a:pt x="32118" y="41923"/>
                    <a:pt x="31993" y="42007"/>
                    <a:pt x="31825" y="42112"/>
                  </a:cubicBezTo>
                  <a:cubicBezTo>
                    <a:pt x="31470" y="42321"/>
                    <a:pt x="31114" y="42593"/>
                    <a:pt x="30758" y="42823"/>
                  </a:cubicBezTo>
                  <a:lnTo>
                    <a:pt x="30737" y="42844"/>
                  </a:lnTo>
                  <a:cubicBezTo>
                    <a:pt x="30591" y="42928"/>
                    <a:pt x="30528" y="43011"/>
                    <a:pt x="30423" y="43116"/>
                  </a:cubicBezTo>
                  <a:lnTo>
                    <a:pt x="30361" y="43158"/>
                  </a:lnTo>
                  <a:lnTo>
                    <a:pt x="30319" y="42865"/>
                  </a:lnTo>
                  <a:cubicBezTo>
                    <a:pt x="30214" y="42384"/>
                    <a:pt x="30109" y="41882"/>
                    <a:pt x="30026" y="41400"/>
                  </a:cubicBezTo>
                  <a:lnTo>
                    <a:pt x="30005" y="41275"/>
                  </a:lnTo>
                  <a:cubicBezTo>
                    <a:pt x="29858" y="40647"/>
                    <a:pt x="29754" y="40082"/>
                    <a:pt x="29503" y="39496"/>
                  </a:cubicBezTo>
                  <a:cubicBezTo>
                    <a:pt x="29231" y="38890"/>
                    <a:pt x="28917" y="38136"/>
                    <a:pt x="28791" y="37320"/>
                  </a:cubicBezTo>
                  <a:lnTo>
                    <a:pt x="28791" y="37299"/>
                  </a:lnTo>
                  <a:lnTo>
                    <a:pt x="28812" y="37278"/>
                  </a:lnTo>
                  <a:cubicBezTo>
                    <a:pt x="28959" y="37216"/>
                    <a:pt x="29063" y="37153"/>
                    <a:pt x="29210" y="37090"/>
                  </a:cubicBezTo>
                  <a:lnTo>
                    <a:pt x="29273" y="37069"/>
                  </a:lnTo>
                  <a:close/>
                  <a:moveTo>
                    <a:pt x="16844" y="38471"/>
                  </a:moveTo>
                  <a:cubicBezTo>
                    <a:pt x="16990" y="38513"/>
                    <a:pt x="17179" y="38534"/>
                    <a:pt x="17325" y="38534"/>
                  </a:cubicBezTo>
                  <a:cubicBezTo>
                    <a:pt x="17534" y="38555"/>
                    <a:pt x="17785" y="38576"/>
                    <a:pt x="18057" y="38618"/>
                  </a:cubicBezTo>
                  <a:lnTo>
                    <a:pt x="18204" y="38618"/>
                  </a:lnTo>
                  <a:lnTo>
                    <a:pt x="18099" y="38680"/>
                  </a:lnTo>
                  <a:cubicBezTo>
                    <a:pt x="17911" y="38827"/>
                    <a:pt x="17827" y="39099"/>
                    <a:pt x="17744" y="39308"/>
                  </a:cubicBezTo>
                  <a:cubicBezTo>
                    <a:pt x="17744" y="39350"/>
                    <a:pt x="17723" y="39371"/>
                    <a:pt x="17723" y="39392"/>
                  </a:cubicBezTo>
                  <a:lnTo>
                    <a:pt x="17493" y="40019"/>
                  </a:lnTo>
                  <a:cubicBezTo>
                    <a:pt x="17409" y="40229"/>
                    <a:pt x="17304" y="40459"/>
                    <a:pt x="17262" y="40689"/>
                  </a:cubicBezTo>
                  <a:cubicBezTo>
                    <a:pt x="16990" y="41610"/>
                    <a:pt x="16781" y="42551"/>
                    <a:pt x="16572" y="43472"/>
                  </a:cubicBezTo>
                  <a:cubicBezTo>
                    <a:pt x="16425" y="44246"/>
                    <a:pt x="16237" y="45104"/>
                    <a:pt x="16007" y="45878"/>
                  </a:cubicBezTo>
                  <a:lnTo>
                    <a:pt x="16007" y="45941"/>
                  </a:lnTo>
                  <a:lnTo>
                    <a:pt x="15944" y="45941"/>
                  </a:lnTo>
                  <a:cubicBezTo>
                    <a:pt x="15819" y="45899"/>
                    <a:pt x="15693" y="45899"/>
                    <a:pt x="15547" y="45899"/>
                  </a:cubicBezTo>
                  <a:cubicBezTo>
                    <a:pt x="15400" y="45899"/>
                    <a:pt x="15212" y="45899"/>
                    <a:pt x="15065" y="45878"/>
                  </a:cubicBezTo>
                  <a:cubicBezTo>
                    <a:pt x="14459" y="45773"/>
                    <a:pt x="14061" y="45460"/>
                    <a:pt x="13622" y="45104"/>
                  </a:cubicBezTo>
                  <a:lnTo>
                    <a:pt x="13538" y="45041"/>
                  </a:lnTo>
                  <a:cubicBezTo>
                    <a:pt x="13182" y="44706"/>
                    <a:pt x="12743" y="44434"/>
                    <a:pt x="12220" y="44267"/>
                  </a:cubicBezTo>
                  <a:cubicBezTo>
                    <a:pt x="12052" y="44204"/>
                    <a:pt x="11948" y="44120"/>
                    <a:pt x="11801" y="44016"/>
                  </a:cubicBezTo>
                  <a:lnTo>
                    <a:pt x="11739" y="43995"/>
                  </a:lnTo>
                  <a:lnTo>
                    <a:pt x="11759" y="43953"/>
                  </a:lnTo>
                  <a:cubicBezTo>
                    <a:pt x="11759" y="43911"/>
                    <a:pt x="11801" y="43890"/>
                    <a:pt x="11801" y="43869"/>
                  </a:cubicBezTo>
                  <a:cubicBezTo>
                    <a:pt x="11822" y="43807"/>
                    <a:pt x="11822" y="43765"/>
                    <a:pt x="11822" y="43744"/>
                  </a:cubicBezTo>
                  <a:cubicBezTo>
                    <a:pt x="11822" y="43660"/>
                    <a:pt x="11822" y="43555"/>
                    <a:pt x="11885" y="43472"/>
                  </a:cubicBezTo>
                  <a:cubicBezTo>
                    <a:pt x="12052" y="43283"/>
                    <a:pt x="12178" y="43116"/>
                    <a:pt x="12304" y="42928"/>
                  </a:cubicBezTo>
                  <a:cubicBezTo>
                    <a:pt x="12513" y="42635"/>
                    <a:pt x="12722" y="42342"/>
                    <a:pt x="12973" y="42091"/>
                  </a:cubicBezTo>
                  <a:cubicBezTo>
                    <a:pt x="13099" y="41923"/>
                    <a:pt x="13245" y="41777"/>
                    <a:pt x="13392" y="41610"/>
                  </a:cubicBezTo>
                  <a:cubicBezTo>
                    <a:pt x="13622" y="41358"/>
                    <a:pt x="13852" y="41066"/>
                    <a:pt x="14124" y="40835"/>
                  </a:cubicBezTo>
                  <a:cubicBezTo>
                    <a:pt x="14291" y="40647"/>
                    <a:pt x="14500" y="40459"/>
                    <a:pt x="14689" y="40312"/>
                  </a:cubicBezTo>
                  <a:cubicBezTo>
                    <a:pt x="14982" y="40040"/>
                    <a:pt x="15296" y="39789"/>
                    <a:pt x="15547" y="39496"/>
                  </a:cubicBezTo>
                  <a:lnTo>
                    <a:pt x="15714" y="39350"/>
                  </a:lnTo>
                  <a:cubicBezTo>
                    <a:pt x="16028" y="38994"/>
                    <a:pt x="16384" y="38618"/>
                    <a:pt x="16844" y="38471"/>
                  </a:cubicBezTo>
                  <a:close/>
                  <a:moveTo>
                    <a:pt x="13099" y="45773"/>
                  </a:moveTo>
                  <a:cubicBezTo>
                    <a:pt x="13266" y="45815"/>
                    <a:pt x="13412" y="45878"/>
                    <a:pt x="13538" y="45920"/>
                  </a:cubicBezTo>
                  <a:cubicBezTo>
                    <a:pt x="13747" y="46004"/>
                    <a:pt x="13894" y="46171"/>
                    <a:pt x="13956" y="46338"/>
                  </a:cubicBezTo>
                  <a:cubicBezTo>
                    <a:pt x="14145" y="46422"/>
                    <a:pt x="14354" y="46506"/>
                    <a:pt x="14584" y="46589"/>
                  </a:cubicBezTo>
                  <a:cubicBezTo>
                    <a:pt x="14793" y="46631"/>
                    <a:pt x="15212" y="46736"/>
                    <a:pt x="15672" y="46736"/>
                  </a:cubicBezTo>
                  <a:lnTo>
                    <a:pt x="15777" y="46736"/>
                  </a:lnTo>
                  <a:lnTo>
                    <a:pt x="15735" y="46799"/>
                  </a:lnTo>
                  <a:cubicBezTo>
                    <a:pt x="15589" y="47343"/>
                    <a:pt x="15421" y="47845"/>
                    <a:pt x="15317" y="48368"/>
                  </a:cubicBezTo>
                  <a:cubicBezTo>
                    <a:pt x="15191" y="48954"/>
                    <a:pt x="15065" y="49561"/>
                    <a:pt x="14940" y="50146"/>
                  </a:cubicBezTo>
                  <a:lnTo>
                    <a:pt x="14835" y="50628"/>
                  </a:lnTo>
                  <a:cubicBezTo>
                    <a:pt x="14752" y="51004"/>
                    <a:pt x="14668" y="51402"/>
                    <a:pt x="14563" y="51758"/>
                  </a:cubicBezTo>
                  <a:cubicBezTo>
                    <a:pt x="14542" y="51967"/>
                    <a:pt x="14521" y="52155"/>
                    <a:pt x="14521" y="52322"/>
                  </a:cubicBezTo>
                  <a:cubicBezTo>
                    <a:pt x="14480" y="52469"/>
                    <a:pt x="14480" y="52636"/>
                    <a:pt x="14438" y="52783"/>
                  </a:cubicBezTo>
                  <a:cubicBezTo>
                    <a:pt x="14417" y="52866"/>
                    <a:pt x="14417" y="52950"/>
                    <a:pt x="14375" y="52992"/>
                  </a:cubicBezTo>
                  <a:lnTo>
                    <a:pt x="14354" y="53159"/>
                  </a:lnTo>
                  <a:lnTo>
                    <a:pt x="14333" y="53243"/>
                  </a:lnTo>
                  <a:lnTo>
                    <a:pt x="14208" y="53118"/>
                  </a:lnTo>
                  <a:cubicBezTo>
                    <a:pt x="14061" y="52992"/>
                    <a:pt x="13936" y="52866"/>
                    <a:pt x="13852" y="52678"/>
                  </a:cubicBezTo>
                  <a:lnTo>
                    <a:pt x="13831" y="52615"/>
                  </a:lnTo>
                  <a:lnTo>
                    <a:pt x="13894" y="52594"/>
                  </a:lnTo>
                  <a:cubicBezTo>
                    <a:pt x="13956" y="52574"/>
                    <a:pt x="14019" y="52553"/>
                    <a:pt x="14103" y="52490"/>
                  </a:cubicBezTo>
                  <a:cubicBezTo>
                    <a:pt x="14166" y="52448"/>
                    <a:pt x="14228" y="52343"/>
                    <a:pt x="14228" y="52260"/>
                  </a:cubicBezTo>
                  <a:cubicBezTo>
                    <a:pt x="14228" y="52197"/>
                    <a:pt x="14228" y="52155"/>
                    <a:pt x="14145" y="52071"/>
                  </a:cubicBezTo>
                  <a:cubicBezTo>
                    <a:pt x="14019" y="51967"/>
                    <a:pt x="13852" y="51925"/>
                    <a:pt x="13705" y="51862"/>
                  </a:cubicBezTo>
                  <a:cubicBezTo>
                    <a:pt x="13601" y="51841"/>
                    <a:pt x="13496" y="51778"/>
                    <a:pt x="13392" y="51737"/>
                  </a:cubicBezTo>
                  <a:cubicBezTo>
                    <a:pt x="13224" y="51653"/>
                    <a:pt x="13078" y="51527"/>
                    <a:pt x="12910" y="51402"/>
                  </a:cubicBezTo>
                  <a:cubicBezTo>
                    <a:pt x="12848" y="51339"/>
                    <a:pt x="12764" y="51255"/>
                    <a:pt x="12680" y="51214"/>
                  </a:cubicBezTo>
                  <a:cubicBezTo>
                    <a:pt x="12387" y="51004"/>
                    <a:pt x="11697" y="50418"/>
                    <a:pt x="11446" y="49749"/>
                  </a:cubicBezTo>
                  <a:cubicBezTo>
                    <a:pt x="11215" y="49142"/>
                    <a:pt x="11613" y="48368"/>
                    <a:pt x="11927" y="47740"/>
                  </a:cubicBezTo>
                  <a:cubicBezTo>
                    <a:pt x="12011" y="47594"/>
                    <a:pt x="12052" y="47468"/>
                    <a:pt x="12115" y="47343"/>
                  </a:cubicBezTo>
                  <a:cubicBezTo>
                    <a:pt x="12136" y="47259"/>
                    <a:pt x="12178" y="47154"/>
                    <a:pt x="12220" y="47050"/>
                  </a:cubicBezTo>
                  <a:cubicBezTo>
                    <a:pt x="12283" y="46820"/>
                    <a:pt x="12366" y="46610"/>
                    <a:pt x="12534" y="46422"/>
                  </a:cubicBezTo>
                  <a:cubicBezTo>
                    <a:pt x="12576" y="46380"/>
                    <a:pt x="12638" y="46296"/>
                    <a:pt x="12659" y="46213"/>
                  </a:cubicBezTo>
                  <a:cubicBezTo>
                    <a:pt x="12764" y="46066"/>
                    <a:pt x="12889" y="45857"/>
                    <a:pt x="13057" y="45773"/>
                  </a:cubicBezTo>
                  <a:close/>
                  <a:moveTo>
                    <a:pt x="32181" y="42509"/>
                  </a:moveTo>
                  <a:lnTo>
                    <a:pt x="32181" y="42572"/>
                  </a:lnTo>
                  <a:cubicBezTo>
                    <a:pt x="32181" y="42635"/>
                    <a:pt x="32181" y="42656"/>
                    <a:pt x="32223" y="42677"/>
                  </a:cubicBezTo>
                  <a:cubicBezTo>
                    <a:pt x="32578" y="43451"/>
                    <a:pt x="32976" y="44099"/>
                    <a:pt x="33374" y="44727"/>
                  </a:cubicBezTo>
                  <a:cubicBezTo>
                    <a:pt x="33562" y="45041"/>
                    <a:pt x="33729" y="45334"/>
                    <a:pt x="33918" y="45648"/>
                  </a:cubicBezTo>
                  <a:cubicBezTo>
                    <a:pt x="34524" y="46694"/>
                    <a:pt x="34943" y="47845"/>
                    <a:pt x="35278" y="48828"/>
                  </a:cubicBezTo>
                  <a:cubicBezTo>
                    <a:pt x="35654" y="49958"/>
                    <a:pt x="34629" y="51088"/>
                    <a:pt x="34085" y="51695"/>
                  </a:cubicBezTo>
                  <a:cubicBezTo>
                    <a:pt x="33771" y="52030"/>
                    <a:pt x="33395" y="52322"/>
                    <a:pt x="33060" y="52574"/>
                  </a:cubicBezTo>
                  <a:lnTo>
                    <a:pt x="32892" y="52699"/>
                  </a:lnTo>
                  <a:cubicBezTo>
                    <a:pt x="32809" y="52762"/>
                    <a:pt x="32767" y="52804"/>
                    <a:pt x="32683" y="52866"/>
                  </a:cubicBezTo>
                  <a:cubicBezTo>
                    <a:pt x="32537" y="52992"/>
                    <a:pt x="32348" y="53118"/>
                    <a:pt x="32181" y="53264"/>
                  </a:cubicBezTo>
                  <a:lnTo>
                    <a:pt x="32139" y="53306"/>
                  </a:lnTo>
                  <a:lnTo>
                    <a:pt x="32118" y="53222"/>
                  </a:lnTo>
                  <a:cubicBezTo>
                    <a:pt x="32055" y="53076"/>
                    <a:pt x="32014" y="52950"/>
                    <a:pt x="31993" y="52804"/>
                  </a:cubicBezTo>
                  <a:cubicBezTo>
                    <a:pt x="31867" y="52343"/>
                    <a:pt x="31867" y="51841"/>
                    <a:pt x="31867" y="51381"/>
                  </a:cubicBezTo>
                  <a:cubicBezTo>
                    <a:pt x="31867" y="51088"/>
                    <a:pt x="31867" y="50795"/>
                    <a:pt x="31846" y="50544"/>
                  </a:cubicBezTo>
                  <a:cubicBezTo>
                    <a:pt x="31762" y="49519"/>
                    <a:pt x="31511" y="48514"/>
                    <a:pt x="31281" y="47531"/>
                  </a:cubicBezTo>
                  <a:cubicBezTo>
                    <a:pt x="31177" y="47092"/>
                    <a:pt x="31072" y="46610"/>
                    <a:pt x="30967" y="46171"/>
                  </a:cubicBezTo>
                  <a:cubicBezTo>
                    <a:pt x="30800" y="45439"/>
                    <a:pt x="30654" y="44664"/>
                    <a:pt x="30486" y="43911"/>
                  </a:cubicBezTo>
                  <a:lnTo>
                    <a:pt x="30486" y="43890"/>
                  </a:lnTo>
                  <a:lnTo>
                    <a:pt x="30528" y="43869"/>
                  </a:lnTo>
                  <a:cubicBezTo>
                    <a:pt x="30674" y="43765"/>
                    <a:pt x="30821" y="43660"/>
                    <a:pt x="30967" y="43535"/>
                  </a:cubicBezTo>
                  <a:cubicBezTo>
                    <a:pt x="31114" y="43388"/>
                    <a:pt x="31239" y="43283"/>
                    <a:pt x="31407" y="43179"/>
                  </a:cubicBezTo>
                  <a:cubicBezTo>
                    <a:pt x="31490" y="43137"/>
                    <a:pt x="31595" y="43074"/>
                    <a:pt x="31658" y="43032"/>
                  </a:cubicBezTo>
                  <a:cubicBezTo>
                    <a:pt x="31721" y="42823"/>
                    <a:pt x="31846" y="42656"/>
                    <a:pt x="32034" y="42572"/>
                  </a:cubicBezTo>
                  <a:cubicBezTo>
                    <a:pt x="32055" y="42572"/>
                    <a:pt x="32181" y="42509"/>
                    <a:pt x="32181" y="42509"/>
                  </a:cubicBezTo>
                  <a:close/>
                  <a:moveTo>
                    <a:pt x="28352" y="37613"/>
                  </a:moveTo>
                  <a:lnTo>
                    <a:pt x="28352" y="37697"/>
                  </a:lnTo>
                  <a:cubicBezTo>
                    <a:pt x="28352" y="38262"/>
                    <a:pt x="28498" y="38785"/>
                    <a:pt x="28708" y="39392"/>
                  </a:cubicBezTo>
                  <a:cubicBezTo>
                    <a:pt x="28980" y="40082"/>
                    <a:pt x="29126" y="40731"/>
                    <a:pt x="29273" y="41400"/>
                  </a:cubicBezTo>
                  <a:cubicBezTo>
                    <a:pt x="29335" y="41861"/>
                    <a:pt x="29419" y="42300"/>
                    <a:pt x="29524" y="42760"/>
                  </a:cubicBezTo>
                  <a:cubicBezTo>
                    <a:pt x="29733" y="43890"/>
                    <a:pt x="29942" y="45041"/>
                    <a:pt x="30172" y="46171"/>
                  </a:cubicBezTo>
                  <a:cubicBezTo>
                    <a:pt x="30277" y="46694"/>
                    <a:pt x="30423" y="47238"/>
                    <a:pt x="30549" y="47761"/>
                  </a:cubicBezTo>
                  <a:cubicBezTo>
                    <a:pt x="30779" y="48703"/>
                    <a:pt x="31009" y="49707"/>
                    <a:pt x="31114" y="50670"/>
                  </a:cubicBezTo>
                  <a:cubicBezTo>
                    <a:pt x="31156" y="51004"/>
                    <a:pt x="31177" y="51339"/>
                    <a:pt x="31177" y="51653"/>
                  </a:cubicBezTo>
                  <a:cubicBezTo>
                    <a:pt x="31177" y="52030"/>
                    <a:pt x="31177" y="52385"/>
                    <a:pt x="31218" y="52741"/>
                  </a:cubicBezTo>
                  <a:cubicBezTo>
                    <a:pt x="31239" y="53055"/>
                    <a:pt x="31386" y="53327"/>
                    <a:pt x="31490" y="53641"/>
                  </a:cubicBezTo>
                  <a:lnTo>
                    <a:pt x="31532" y="53808"/>
                  </a:lnTo>
                  <a:lnTo>
                    <a:pt x="31490" y="53829"/>
                  </a:lnTo>
                  <a:cubicBezTo>
                    <a:pt x="31281" y="53934"/>
                    <a:pt x="31114" y="54038"/>
                    <a:pt x="30988" y="54164"/>
                  </a:cubicBezTo>
                  <a:lnTo>
                    <a:pt x="30967" y="54164"/>
                  </a:lnTo>
                  <a:cubicBezTo>
                    <a:pt x="30591" y="54227"/>
                    <a:pt x="30235" y="54310"/>
                    <a:pt x="29900" y="54373"/>
                  </a:cubicBezTo>
                  <a:cubicBezTo>
                    <a:pt x="29733" y="54415"/>
                    <a:pt x="29545" y="54457"/>
                    <a:pt x="29398" y="54478"/>
                  </a:cubicBezTo>
                  <a:cubicBezTo>
                    <a:pt x="28666" y="54645"/>
                    <a:pt x="27975" y="54666"/>
                    <a:pt x="27222" y="54687"/>
                  </a:cubicBezTo>
                  <a:lnTo>
                    <a:pt x="27055" y="54687"/>
                  </a:lnTo>
                  <a:cubicBezTo>
                    <a:pt x="25967" y="54729"/>
                    <a:pt x="24858" y="54875"/>
                    <a:pt x="23811" y="54980"/>
                  </a:cubicBezTo>
                  <a:cubicBezTo>
                    <a:pt x="23456" y="55043"/>
                    <a:pt x="23121" y="55063"/>
                    <a:pt x="22744" y="55105"/>
                  </a:cubicBezTo>
                  <a:cubicBezTo>
                    <a:pt x="21656" y="55252"/>
                    <a:pt x="20526" y="55294"/>
                    <a:pt x="19376" y="55294"/>
                  </a:cubicBezTo>
                  <a:cubicBezTo>
                    <a:pt x="17827" y="55210"/>
                    <a:pt x="16321" y="55105"/>
                    <a:pt x="14772" y="54938"/>
                  </a:cubicBezTo>
                  <a:lnTo>
                    <a:pt x="14731" y="54938"/>
                  </a:lnTo>
                  <a:lnTo>
                    <a:pt x="14752" y="54875"/>
                  </a:lnTo>
                  <a:cubicBezTo>
                    <a:pt x="14856" y="54645"/>
                    <a:pt x="14898" y="54415"/>
                    <a:pt x="14982" y="54164"/>
                  </a:cubicBezTo>
                  <a:cubicBezTo>
                    <a:pt x="15003" y="54038"/>
                    <a:pt x="15044" y="53934"/>
                    <a:pt x="15086" y="53808"/>
                  </a:cubicBezTo>
                  <a:cubicBezTo>
                    <a:pt x="15170" y="53536"/>
                    <a:pt x="15212" y="53306"/>
                    <a:pt x="15275" y="53055"/>
                  </a:cubicBezTo>
                  <a:lnTo>
                    <a:pt x="15358" y="52574"/>
                  </a:lnTo>
                  <a:cubicBezTo>
                    <a:pt x="15379" y="52427"/>
                    <a:pt x="15379" y="52239"/>
                    <a:pt x="15421" y="52050"/>
                  </a:cubicBezTo>
                  <a:cubicBezTo>
                    <a:pt x="15609" y="51318"/>
                    <a:pt x="15777" y="50586"/>
                    <a:pt x="15902" y="49874"/>
                  </a:cubicBezTo>
                  <a:cubicBezTo>
                    <a:pt x="16049" y="49100"/>
                    <a:pt x="16237" y="48263"/>
                    <a:pt x="16425" y="47468"/>
                  </a:cubicBezTo>
                  <a:cubicBezTo>
                    <a:pt x="16509" y="47112"/>
                    <a:pt x="16635" y="46757"/>
                    <a:pt x="16739" y="46422"/>
                  </a:cubicBezTo>
                  <a:cubicBezTo>
                    <a:pt x="16865" y="45962"/>
                    <a:pt x="17032" y="45480"/>
                    <a:pt x="17137" y="45020"/>
                  </a:cubicBezTo>
                  <a:cubicBezTo>
                    <a:pt x="17262" y="44434"/>
                    <a:pt x="17367" y="43869"/>
                    <a:pt x="17472" y="43283"/>
                  </a:cubicBezTo>
                  <a:lnTo>
                    <a:pt x="17618" y="42426"/>
                  </a:lnTo>
                  <a:cubicBezTo>
                    <a:pt x="17723" y="41861"/>
                    <a:pt x="17890" y="41086"/>
                    <a:pt x="18141" y="40354"/>
                  </a:cubicBezTo>
                  <a:cubicBezTo>
                    <a:pt x="18204" y="40208"/>
                    <a:pt x="18246" y="40019"/>
                    <a:pt x="18267" y="39873"/>
                  </a:cubicBezTo>
                  <a:cubicBezTo>
                    <a:pt x="18267" y="39810"/>
                    <a:pt x="18309" y="39768"/>
                    <a:pt x="18309" y="39706"/>
                  </a:cubicBezTo>
                  <a:cubicBezTo>
                    <a:pt x="18330" y="39580"/>
                    <a:pt x="18350" y="39454"/>
                    <a:pt x="18413" y="39308"/>
                  </a:cubicBezTo>
                  <a:cubicBezTo>
                    <a:pt x="18413" y="39287"/>
                    <a:pt x="18434" y="39266"/>
                    <a:pt x="18434" y="39245"/>
                  </a:cubicBezTo>
                  <a:lnTo>
                    <a:pt x="18413" y="39162"/>
                  </a:lnTo>
                  <a:cubicBezTo>
                    <a:pt x="18476" y="39141"/>
                    <a:pt x="18560" y="39057"/>
                    <a:pt x="18560" y="38973"/>
                  </a:cubicBezTo>
                  <a:cubicBezTo>
                    <a:pt x="18581" y="38890"/>
                    <a:pt x="18560" y="38827"/>
                    <a:pt x="18518" y="38764"/>
                  </a:cubicBezTo>
                  <a:lnTo>
                    <a:pt x="18434" y="38680"/>
                  </a:lnTo>
                  <a:lnTo>
                    <a:pt x="18539" y="38680"/>
                  </a:lnTo>
                  <a:cubicBezTo>
                    <a:pt x="18978" y="38722"/>
                    <a:pt x="19459" y="38743"/>
                    <a:pt x="19920" y="38743"/>
                  </a:cubicBezTo>
                  <a:cubicBezTo>
                    <a:pt x="20401" y="38743"/>
                    <a:pt x="20924" y="38722"/>
                    <a:pt x="21405" y="38680"/>
                  </a:cubicBezTo>
                  <a:lnTo>
                    <a:pt x="21531" y="38680"/>
                  </a:lnTo>
                  <a:lnTo>
                    <a:pt x="21447" y="38764"/>
                  </a:lnTo>
                  <a:cubicBezTo>
                    <a:pt x="21426" y="38785"/>
                    <a:pt x="21384" y="38827"/>
                    <a:pt x="21384" y="38869"/>
                  </a:cubicBezTo>
                  <a:cubicBezTo>
                    <a:pt x="21112" y="39601"/>
                    <a:pt x="21259" y="40522"/>
                    <a:pt x="21531" y="41128"/>
                  </a:cubicBezTo>
                  <a:cubicBezTo>
                    <a:pt x="21740" y="41589"/>
                    <a:pt x="22179" y="41861"/>
                    <a:pt x="22744" y="41861"/>
                  </a:cubicBezTo>
                  <a:cubicBezTo>
                    <a:pt x="22933" y="41861"/>
                    <a:pt x="23121" y="41819"/>
                    <a:pt x="23330" y="41777"/>
                  </a:cubicBezTo>
                  <a:cubicBezTo>
                    <a:pt x="24167" y="41547"/>
                    <a:pt x="24460" y="40710"/>
                    <a:pt x="24502" y="40333"/>
                  </a:cubicBezTo>
                  <a:cubicBezTo>
                    <a:pt x="24607" y="39831"/>
                    <a:pt x="24732" y="38952"/>
                    <a:pt x="24502" y="38450"/>
                  </a:cubicBezTo>
                  <a:lnTo>
                    <a:pt x="24481" y="38408"/>
                  </a:lnTo>
                  <a:lnTo>
                    <a:pt x="24565" y="38408"/>
                  </a:lnTo>
                  <a:cubicBezTo>
                    <a:pt x="25151" y="38325"/>
                    <a:pt x="25757" y="38220"/>
                    <a:pt x="26448" y="38115"/>
                  </a:cubicBezTo>
                  <a:cubicBezTo>
                    <a:pt x="27138" y="37990"/>
                    <a:pt x="27724" y="37843"/>
                    <a:pt x="28268" y="37634"/>
                  </a:cubicBezTo>
                  <a:lnTo>
                    <a:pt x="28352" y="37613"/>
                  </a:lnTo>
                  <a:close/>
                  <a:moveTo>
                    <a:pt x="31700" y="54708"/>
                  </a:moveTo>
                  <a:cubicBezTo>
                    <a:pt x="31742" y="54854"/>
                    <a:pt x="31846" y="54959"/>
                    <a:pt x="32014" y="54980"/>
                  </a:cubicBezTo>
                  <a:lnTo>
                    <a:pt x="32055" y="54980"/>
                  </a:lnTo>
                  <a:lnTo>
                    <a:pt x="32055" y="55063"/>
                  </a:lnTo>
                  <a:cubicBezTo>
                    <a:pt x="32034" y="55147"/>
                    <a:pt x="32014" y="55210"/>
                    <a:pt x="32014" y="55273"/>
                  </a:cubicBezTo>
                  <a:lnTo>
                    <a:pt x="31993" y="55335"/>
                  </a:lnTo>
                  <a:cubicBezTo>
                    <a:pt x="31951" y="55482"/>
                    <a:pt x="31930" y="55628"/>
                    <a:pt x="31909" y="55775"/>
                  </a:cubicBezTo>
                  <a:lnTo>
                    <a:pt x="31804" y="55775"/>
                  </a:lnTo>
                  <a:cubicBezTo>
                    <a:pt x="31804" y="55670"/>
                    <a:pt x="31783" y="55566"/>
                    <a:pt x="31783" y="55482"/>
                  </a:cubicBezTo>
                  <a:cubicBezTo>
                    <a:pt x="31742" y="55315"/>
                    <a:pt x="31721" y="55168"/>
                    <a:pt x="31679" y="55022"/>
                  </a:cubicBezTo>
                  <a:cubicBezTo>
                    <a:pt x="31637" y="54917"/>
                    <a:pt x="31616" y="54854"/>
                    <a:pt x="31595" y="54750"/>
                  </a:cubicBezTo>
                  <a:lnTo>
                    <a:pt x="31700" y="54708"/>
                  </a:lnTo>
                  <a:close/>
                  <a:moveTo>
                    <a:pt x="30570" y="54980"/>
                  </a:moveTo>
                  <a:lnTo>
                    <a:pt x="30570" y="55022"/>
                  </a:lnTo>
                  <a:cubicBezTo>
                    <a:pt x="30591" y="55210"/>
                    <a:pt x="30612" y="55398"/>
                    <a:pt x="30674" y="55587"/>
                  </a:cubicBezTo>
                  <a:lnTo>
                    <a:pt x="30674" y="55607"/>
                  </a:lnTo>
                  <a:cubicBezTo>
                    <a:pt x="30716" y="55817"/>
                    <a:pt x="30716" y="56026"/>
                    <a:pt x="30716" y="56235"/>
                  </a:cubicBezTo>
                  <a:lnTo>
                    <a:pt x="30716" y="56591"/>
                  </a:lnTo>
                  <a:cubicBezTo>
                    <a:pt x="30779" y="57365"/>
                    <a:pt x="30905" y="58097"/>
                    <a:pt x="31030" y="58767"/>
                  </a:cubicBezTo>
                  <a:cubicBezTo>
                    <a:pt x="31198" y="59604"/>
                    <a:pt x="31386" y="60566"/>
                    <a:pt x="31386" y="61508"/>
                  </a:cubicBezTo>
                  <a:cubicBezTo>
                    <a:pt x="31490" y="62073"/>
                    <a:pt x="31407" y="62470"/>
                    <a:pt x="31281" y="62805"/>
                  </a:cubicBezTo>
                  <a:cubicBezTo>
                    <a:pt x="31072" y="63266"/>
                    <a:pt x="30674" y="63475"/>
                    <a:pt x="30026" y="63475"/>
                  </a:cubicBezTo>
                  <a:lnTo>
                    <a:pt x="29817" y="63475"/>
                  </a:lnTo>
                  <a:lnTo>
                    <a:pt x="29545" y="63454"/>
                  </a:lnTo>
                  <a:cubicBezTo>
                    <a:pt x="28980" y="63433"/>
                    <a:pt x="28457" y="63370"/>
                    <a:pt x="27892" y="63328"/>
                  </a:cubicBezTo>
                  <a:cubicBezTo>
                    <a:pt x="27661" y="63307"/>
                    <a:pt x="27431" y="63307"/>
                    <a:pt x="27201" y="63307"/>
                  </a:cubicBezTo>
                  <a:lnTo>
                    <a:pt x="27055" y="63307"/>
                  </a:lnTo>
                  <a:cubicBezTo>
                    <a:pt x="26950" y="63307"/>
                    <a:pt x="26845" y="63307"/>
                    <a:pt x="26762" y="63328"/>
                  </a:cubicBezTo>
                  <a:cubicBezTo>
                    <a:pt x="26615" y="63328"/>
                    <a:pt x="26490" y="63349"/>
                    <a:pt x="26364" y="63349"/>
                  </a:cubicBezTo>
                  <a:cubicBezTo>
                    <a:pt x="26197" y="63349"/>
                    <a:pt x="26071" y="63349"/>
                    <a:pt x="25967" y="63307"/>
                  </a:cubicBezTo>
                  <a:cubicBezTo>
                    <a:pt x="25213" y="63119"/>
                    <a:pt x="25192" y="62010"/>
                    <a:pt x="25192" y="61320"/>
                  </a:cubicBezTo>
                  <a:lnTo>
                    <a:pt x="25192" y="61006"/>
                  </a:lnTo>
                  <a:cubicBezTo>
                    <a:pt x="25130" y="60022"/>
                    <a:pt x="25004" y="59060"/>
                    <a:pt x="24356" y="58558"/>
                  </a:cubicBezTo>
                  <a:cubicBezTo>
                    <a:pt x="24146" y="58411"/>
                    <a:pt x="23874" y="58328"/>
                    <a:pt x="23560" y="58328"/>
                  </a:cubicBezTo>
                  <a:cubicBezTo>
                    <a:pt x="23351" y="58328"/>
                    <a:pt x="23142" y="58348"/>
                    <a:pt x="22933" y="58390"/>
                  </a:cubicBezTo>
                  <a:lnTo>
                    <a:pt x="22682" y="58390"/>
                  </a:lnTo>
                  <a:cubicBezTo>
                    <a:pt x="22535" y="58390"/>
                    <a:pt x="22410" y="58390"/>
                    <a:pt x="22263" y="58348"/>
                  </a:cubicBezTo>
                  <a:cubicBezTo>
                    <a:pt x="22117" y="58348"/>
                    <a:pt x="21991" y="58328"/>
                    <a:pt x="21845" y="58328"/>
                  </a:cubicBezTo>
                  <a:cubicBezTo>
                    <a:pt x="21573" y="58328"/>
                    <a:pt x="21384" y="58390"/>
                    <a:pt x="21238" y="58453"/>
                  </a:cubicBezTo>
                  <a:cubicBezTo>
                    <a:pt x="20840" y="58704"/>
                    <a:pt x="20798" y="59039"/>
                    <a:pt x="20715" y="59457"/>
                  </a:cubicBezTo>
                  <a:cubicBezTo>
                    <a:pt x="20715" y="59499"/>
                    <a:pt x="20694" y="59583"/>
                    <a:pt x="20694" y="59667"/>
                  </a:cubicBezTo>
                  <a:cubicBezTo>
                    <a:pt x="20652" y="59729"/>
                    <a:pt x="20652" y="59813"/>
                    <a:pt x="20631" y="59918"/>
                  </a:cubicBezTo>
                  <a:cubicBezTo>
                    <a:pt x="20526" y="60420"/>
                    <a:pt x="20422" y="60922"/>
                    <a:pt x="20422" y="61445"/>
                  </a:cubicBezTo>
                  <a:cubicBezTo>
                    <a:pt x="20422" y="61885"/>
                    <a:pt x="20296" y="62387"/>
                    <a:pt x="20087" y="62826"/>
                  </a:cubicBezTo>
                  <a:cubicBezTo>
                    <a:pt x="19982" y="63035"/>
                    <a:pt x="19857" y="63224"/>
                    <a:pt x="19690" y="63370"/>
                  </a:cubicBezTo>
                  <a:cubicBezTo>
                    <a:pt x="19585" y="63475"/>
                    <a:pt x="19459" y="63538"/>
                    <a:pt x="19292" y="63538"/>
                  </a:cubicBezTo>
                  <a:cubicBezTo>
                    <a:pt x="19187" y="63538"/>
                    <a:pt x="19062" y="63496"/>
                    <a:pt x="18957" y="63475"/>
                  </a:cubicBezTo>
                  <a:cubicBezTo>
                    <a:pt x="18936" y="63475"/>
                    <a:pt x="18874" y="63454"/>
                    <a:pt x="18853" y="63454"/>
                  </a:cubicBezTo>
                  <a:cubicBezTo>
                    <a:pt x="18602" y="63391"/>
                    <a:pt x="18330" y="63349"/>
                    <a:pt x="18037" y="63349"/>
                  </a:cubicBezTo>
                  <a:cubicBezTo>
                    <a:pt x="17827" y="63349"/>
                    <a:pt x="17618" y="63286"/>
                    <a:pt x="17409" y="63245"/>
                  </a:cubicBezTo>
                  <a:cubicBezTo>
                    <a:pt x="17241" y="63182"/>
                    <a:pt x="17053" y="63161"/>
                    <a:pt x="16844" y="63140"/>
                  </a:cubicBezTo>
                  <a:cubicBezTo>
                    <a:pt x="16677" y="63140"/>
                    <a:pt x="16509" y="63119"/>
                    <a:pt x="16342" y="63119"/>
                  </a:cubicBezTo>
                  <a:cubicBezTo>
                    <a:pt x="15986" y="63119"/>
                    <a:pt x="15609" y="63077"/>
                    <a:pt x="15254" y="63014"/>
                  </a:cubicBezTo>
                  <a:cubicBezTo>
                    <a:pt x="15003" y="62952"/>
                    <a:pt x="14793" y="62868"/>
                    <a:pt x="14626" y="62742"/>
                  </a:cubicBezTo>
                  <a:cubicBezTo>
                    <a:pt x="14354" y="62596"/>
                    <a:pt x="14417" y="62324"/>
                    <a:pt x="14438" y="62094"/>
                  </a:cubicBezTo>
                  <a:lnTo>
                    <a:pt x="14459" y="61801"/>
                  </a:lnTo>
                  <a:cubicBezTo>
                    <a:pt x="14542" y="61257"/>
                    <a:pt x="14605" y="60671"/>
                    <a:pt x="14668" y="60127"/>
                  </a:cubicBezTo>
                  <a:cubicBezTo>
                    <a:pt x="14731" y="59520"/>
                    <a:pt x="14856" y="58934"/>
                    <a:pt x="14982" y="58348"/>
                  </a:cubicBezTo>
                  <a:cubicBezTo>
                    <a:pt x="15170" y="57532"/>
                    <a:pt x="15358" y="56716"/>
                    <a:pt x="15317" y="55859"/>
                  </a:cubicBezTo>
                  <a:lnTo>
                    <a:pt x="15379" y="55817"/>
                  </a:lnTo>
                  <a:cubicBezTo>
                    <a:pt x="16112" y="55900"/>
                    <a:pt x="17074" y="56005"/>
                    <a:pt x="18037" y="56005"/>
                  </a:cubicBezTo>
                  <a:lnTo>
                    <a:pt x="18518" y="56005"/>
                  </a:lnTo>
                  <a:cubicBezTo>
                    <a:pt x="19773" y="56005"/>
                    <a:pt x="21112" y="56005"/>
                    <a:pt x="22451" y="55859"/>
                  </a:cubicBezTo>
                  <a:cubicBezTo>
                    <a:pt x="22975" y="55817"/>
                    <a:pt x="23539" y="55775"/>
                    <a:pt x="24063" y="55691"/>
                  </a:cubicBezTo>
                  <a:cubicBezTo>
                    <a:pt x="25004" y="55587"/>
                    <a:pt x="25967" y="55482"/>
                    <a:pt x="26929" y="55419"/>
                  </a:cubicBezTo>
                  <a:lnTo>
                    <a:pt x="27285" y="55419"/>
                  </a:lnTo>
                  <a:cubicBezTo>
                    <a:pt x="27913" y="55398"/>
                    <a:pt x="28498" y="55377"/>
                    <a:pt x="29105" y="55273"/>
                  </a:cubicBezTo>
                  <a:cubicBezTo>
                    <a:pt x="29607" y="55189"/>
                    <a:pt x="30068" y="55084"/>
                    <a:pt x="30528" y="54980"/>
                  </a:cubicBezTo>
                  <a:close/>
                  <a:moveTo>
                    <a:pt x="14505" y="1"/>
                  </a:moveTo>
                  <a:cubicBezTo>
                    <a:pt x="14252" y="1"/>
                    <a:pt x="13999" y="19"/>
                    <a:pt x="13747" y="55"/>
                  </a:cubicBezTo>
                  <a:cubicBezTo>
                    <a:pt x="12764" y="223"/>
                    <a:pt x="11864" y="662"/>
                    <a:pt x="11069" y="1290"/>
                  </a:cubicBezTo>
                  <a:cubicBezTo>
                    <a:pt x="10295" y="1897"/>
                    <a:pt x="9521" y="2754"/>
                    <a:pt x="9123" y="3675"/>
                  </a:cubicBezTo>
                  <a:cubicBezTo>
                    <a:pt x="9081" y="3633"/>
                    <a:pt x="9018" y="3612"/>
                    <a:pt x="8998" y="3612"/>
                  </a:cubicBezTo>
                  <a:cubicBezTo>
                    <a:pt x="8602" y="3464"/>
                    <a:pt x="8207" y="3381"/>
                    <a:pt x="7817" y="3381"/>
                  </a:cubicBezTo>
                  <a:cubicBezTo>
                    <a:pt x="7380" y="3381"/>
                    <a:pt x="6948" y="3485"/>
                    <a:pt x="6529" y="3717"/>
                  </a:cubicBezTo>
                  <a:cubicBezTo>
                    <a:pt x="5838" y="4114"/>
                    <a:pt x="5273" y="4972"/>
                    <a:pt x="4917" y="5684"/>
                  </a:cubicBezTo>
                  <a:cubicBezTo>
                    <a:pt x="4541" y="6395"/>
                    <a:pt x="4269" y="7232"/>
                    <a:pt x="4269" y="8006"/>
                  </a:cubicBezTo>
                  <a:cubicBezTo>
                    <a:pt x="4269" y="8404"/>
                    <a:pt x="4394" y="8697"/>
                    <a:pt x="4499" y="9052"/>
                  </a:cubicBezTo>
                  <a:lnTo>
                    <a:pt x="4499" y="9073"/>
                  </a:lnTo>
                  <a:cubicBezTo>
                    <a:pt x="4394" y="9115"/>
                    <a:pt x="4269" y="9136"/>
                    <a:pt x="4164" y="9220"/>
                  </a:cubicBezTo>
                  <a:lnTo>
                    <a:pt x="4060" y="9220"/>
                  </a:lnTo>
                  <a:cubicBezTo>
                    <a:pt x="3264" y="9450"/>
                    <a:pt x="2616" y="9952"/>
                    <a:pt x="2197" y="10329"/>
                  </a:cubicBezTo>
                  <a:cubicBezTo>
                    <a:pt x="1360" y="11061"/>
                    <a:pt x="984" y="12149"/>
                    <a:pt x="1235" y="13091"/>
                  </a:cubicBezTo>
                  <a:cubicBezTo>
                    <a:pt x="1340" y="13530"/>
                    <a:pt x="1612" y="14158"/>
                    <a:pt x="1925" y="14451"/>
                  </a:cubicBezTo>
                  <a:cubicBezTo>
                    <a:pt x="2072" y="14576"/>
                    <a:pt x="2239" y="14681"/>
                    <a:pt x="2407" y="14806"/>
                  </a:cubicBezTo>
                  <a:cubicBezTo>
                    <a:pt x="2511" y="14890"/>
                    <a:pt x="2616" y="14932"/>
                    <a:pt x="2720" y="15016"/>
                  </a:cubicBezTo>
                  <a:lnTo>
                    <a:pt x="2825" y="15099"/>
                  </a:lnTo>
                  <a:lnTo>
                    <a:pt x="2344" y="15099"/>
                  </a:lnTo>
                  <a:cubicBezTo>
                    <a:pt x="2030" y="15120"/>
                    <a:pt x="1800" y="15204"/>
                    <a:pt x="1591" y="15330"/>
                  </a:cubicBezTo>
                  <a:cubicBezTo>
                    <a:pt x="1130" y="15664"/>
                    <a:pt x="503" y="16229"/>
                    <a:pt x="210" y="16920"/>
                  </a:cubicBezTo>
                  <a:cubicBezTo>
                    <a:pt x="84" y="17275"/>
                    <a:pt x="0" y="17631"/>
                    <a:pt x="0" y="18029"/>
                  </a:cubicBezTo>
                  <a:cubicBezTo>
                    <a:pt x="0" y="18175"/>
                    <a:pt x="21" y="18343"/>
                    <a:pt x="84" y="18489"/>
                  </a:cubicBezTo>
                  <a:cubicBezTo>
                    <a:pt x="105" y="18594"/>
                    <a:pt x="147" y="18740"/>
                    <a:pt x="147" y="18845"/>
                  </a:cubicBezTo>
                  <a:cubicBezTo>
                    <a:pt x="189" y="19117"/>
                    <a:pt x="335" y="19326"/>
                    <a:pt x="524" y="19556"/>
                  </a:cubicBezTo>
                  <a:cubicBezTo>
                    <a:pt x="628" y="19661"/>
                    <a:pt x="712" y="19807"/>
                    <a:pt x="775" y="19933"/>
                  </a:cubicBezTo>
                  <a:cubicBezTo>
                    <a:pt x="816" y="19995"/>
                    <a:pt x="879" y="20016"/>
                    <a:pt x="942" y="20058"/>
                  </a:cubicBezTo>
                  <a:lnTo>
                    <a:pt x="1026" y="20121"/>
                  </a:lnTo>
                  <a:lnTo>
                    <a:pt x="984" y="20163"/>
                  </a:lnTo>
                  <a:cubicBezTo>
                    <a:pt x="942" y="20247"/>
                    <a:pt x="858" y="20330"/>
                    <a:pt x="775" y="20372"/>
                  </a:cubicBezTo>
                  <a:cubicBezTo>
                    <a:pt x="524" y="20665"/>
                    <a:pt x="293" y="20937"/>
                    <a:pt x="189" y="21314"/>
                  </a:cubicBezTo>
                  <a:cubicBezTo>
                    <a:pt x="21" y="21879"/>
                    <a:pt x="189" y="22569"/>
                    <a:pt x="565" y="23050"/>
                  </a:cubicBezTo>
                  <a:cubicBezTo>
                    <a:pt x="858" y="23385"/>
                    <a:pt x="1256" y="23594"/>
                    <a:pt x="1612" y="23804"/>
                  </a:cubicBezTo>
                  <a:cubicBezTo>
                    <a:pt x="1758" y="23887"/>
                    <a:pt x="1863" y="23929"/>
                    <a:pt x="1988" y="24013"/>
                  </a:cubicBezTo>
                  <a:cubicBezTo>
                    <a:pt x="2532" y="24348"/>
                    <a:pt x="3055" y="24557"/>
                    <a:pt x="3557" y="24620"/>
                  </a:cubicBezTo>
                  <a:lnTo>
                    <a:pt x="3662" y="24620"/>
                  </a:lnTo>
                  <a:lnTo>
                    <a:pt x="3578" y="24682"/>
                  </a:lnTo>
                  <a:cubicBezTo>
                    <a:pt x="3264" y="24954"/>
                    <a:pt x="3118" y="25289"/>
                    <a:pt x="2951" y="25666"/>
                  </a:cubicBezTo>
                  <a:cubicBezTo>
                    <a:pt x="2909" y="25791"/>
                    <a:pt x="2825" y="25917"/>
                    <a:pt x="2762" y="26084"/>
                  </a:cubicBezTo>
                  <a:cubicBezTo>
                    <a:pt x="2114" y="27340"/>
                    <a:pt x="2407" y="28909"/>
                    <a:pt x="3432" y="29767"/>
                  </a:cubicBezTo>
                  <a:cubicBezTo>
                    <a:pt x="3913" y="30185"/>
                    <a:pt x="4541" y="30457"/>
                    <a:pt x="5127" y="30499"/>
                  </a:cubicBezTo>
                  <a:lnTo>
                    <a:pt x="5336" y="30499"/>
                  </a:lnTo>
                  <a:cubicBezTo>
                    <a:pt x="5964" y="30499"/>
                    <a:pt x="6487" y="30269"/>
                    <a:pt x="7031" y="30018"/>
                  </a:cubicBezTo>
                  <a:cubicBezTo>
                    <a:pt x="7135" y="29976"/>
                    <a:pt x="7198" y="29871"/>
                    <a:pt x="7156" y="29767"/>
                  </a:cubicBezTo>
                  <a:cubicBezTo>
                    <a:pt x="7135" y="29641"/>
                    <a:pt x="7010" y="29495"/>
                    <a:pt x="6842" y="29495"/>
                  </a:cubicBezTo>
                  <a:lnTo>
                    <a:pt x="6801" y="29495"/>
                  </a:lnTo>
                  <a:cubicBezTo>
                    <a:pt x="6508" y="29558"/>
                    <a:pt x="6215" y="29579"/>
                    <a:pt x="5964" y="29579"/>
                  </a:cubicBezTo>
                  <a:cubicBezTo>
                    <a:pt x="5252" y="29579"/>
                    <a:pt x="4625" y="29390"/>
                    <a:pt x="4164" y="29076"/>
                  </a:cubicBezTo>
                  <a:cubicBezTo>
                    <a:pt x="3264" y="28490"/>
                    <a:pt x="3244" y="27172"/>
                    <a:pt x="3746" y="26293"/>
                  </a:cubicBezTo>
                  <a:cubicBezTo>
                    <a:pt x="3809" y="26147"/>
                    <a:pt x="3850" y="26021"/>
                    <a:pt x="3892" y="25917"/>
                  </a:cubicBezTo>
                  <a:cubicBezTo>
                    <a:pt x="3976" y="25708"/>
                    <a:pt x="4018" y="25498"/>
                    <a:pt x="4227" y="25289"/>
                  </a:cubicBezTo>
                  <a:cubicBezTo>
                    <a:pt x="4415" y="25101"/>
                    <a:pt x="4687" y="25038"/>
                    <a:pt x="4959" y="25038"/>
                  </a:cubicBezTo>
                  <a:cubicBezTo>
                    <a:pt x="5106" y="25038"/>
                    <a:pt x="5252" y="25059"/>
                    <a:pt x="5357" y="25101"/>
                  </a:cubicBezTo>
                  <a:cubicBezTo>
                    <a:pt x="5901" y="25352"/>
                    <a:pt x="6277" y="25875"/>
                    <a:pt x="6633" y="26356"/>
                  </a:cubicBezTo>
                  <a:cubicBezTo>
                    <a:pt x="6801" y="26566"/>
                    <a:pt x="6947" y="26775"/>
                    <a:pt x="7114" y="26963"/>
                  </a:cubicBezTo>
                  <a:lnTo>
                    <a:pt x="7114" y="26984"/>
                  </a:lnTo>
                  <a:lnTo>
                    <a:pt x="7114" y="27026"/>
                  </a:lnTo>
                  <a:cubicBezTo>
                    <a:pt x="7114" y="27695"/>
                    <a:pt x="7156" y="28407"/>
                    <a:pt x="7198" y="29055"/>
                  </a:cubicBezTo>
                  <a:lnTo>
                    <a:pt x="7198" y="29118"/>
                  </a:lnTo>
                  <a:cubicBezTo>
                    <a:pt x="7366" y="32194"/>
                    <a:pt x="8286" y="34412"/>
                    <a:pt x="10002" y="35877"/>
                  </a:cubicBezTo>
                  <a:cubicBezTo>
                    <a:pt x="11425" y="37090"/>
                    <a:pt x="13329" y="37906"/>
                    <a:pt x="15819" y="38325"/>
                  </a:cubicBezTo>
                  <a:lnTo>
                    <a:pt x="15944" y="38345"/>
                  </a:lnTo>
                  <a:lnTo>
                    <a:pt x="15840" y="38429"/>
                  </a:lnTo>
                  <a:cubicBezTo>
                    <a:pt x="15714" y="38492"/>
                    <a:pt x="15568" y="38638"/>
                    <a:pt x="15400" y="38764"/>
                  </a:cubicBezTo>
                  <a:cubicBezTo>
                    <a:pt x="15170" y="38973"/>
                    <a:pt x="14898" y="39182"/>
                    <a:pt x="14647" y="39392"/>
                  </a:cubicBezTo>
                  <a:lnTo>
                    <a:pt x="13538" y="40333"/>
                  </a:lnTo>
                  <a:cubicBezTo>
                    <a:pt x="13224" y="40626"/>
                    <a:pt x="12910" y="40961"/>
                    <a:pt x="12617" y="41275"/>
                  </a:cubicBezTo>
                  <a:cubicBezTo>
                    <a:pt x="12471" y="41463"/>
                    <a:pt x="12304" y="41610"/>
                    <a:pt x="12157" y="41798"/>
                  </a:cubicBezTo>
                  <a:lnTo>
                    <a:pt x="12094" y="41840"/>
                  </a:lnTo>
                  <a:cubicBezTo>
                    <a:pt x="11655" y="42300"/>
                    <a:pt x="11132" y="42865"/>
                    <a:pt x="10985" y="43472"/>
                  </a:cubicBezTo>
                  <a:cubicBezTo>
                    <a:pt x="10881" y="43932"/>
                    <a:pt x="10776" y="44413"/>
                    <a:pt x="11153" y="44664"/>
                  </a:cubicBezTo>
                  <a:cubicBezTo>
                    <a:pt x="11215" y="44706"/>
                    <a:pt x="11236" y="44727"/>
                    <a:pt x="11299" y="44748"/>
                  </a:cubicBezTo>
                  <a:cubicBezTo>
                    <a:pt x="11467" y="44874"/>
                    <a:pt x="11613" y="44978"/>
                    <a:pt x="11822" y="45041"/>
                  </a:cubicBezTo>
                  <a:cubicBezTo>
                    <a:pt x="12052" y="45083"/>
                    <a:pt x="12324" y="45229"/>
                    <a:pt x="12576" y="45376"/>
                  </a:cubicBezTo>
                  <a:lnTo>
                    <a:pt x="12659" y="45439"/>
                  </a:lnTo>
                  <a:lnTo>
                    <a:pt x="12576" y="45480"/>
                  </a:lnTo>
                  <a:cubicBezTo>
                    <a:pt x="12115" y="45773"/>
                    <a:pt x="11801" y="46422"/>
                    <a:pt x="11613" y="46840"/>
                  </a:cubicBezTo>
                  <a:lnTo>
                    <a:pt x="11613" y="46861"/>
                  </a:lnTo>
                  <a:cubicBezTo>
                    <a:pt x="11529" y="47029"/>
                    <a:pt x="11446" y="47196"/>
                    <a:pt x="11341" y="47364"/>
                  </a:cubicBezTo>
                  <a:cubicBezTo>
                    <a:pt x="10943" y="48117"/>
                    <a:pt x="10504" y="48954"/>
                    <a:pt x="10671" y="49749"/>
                  </a:cubicBezTo>
                  <a:cubicBezTo>
                    <a:pt x="10818" y="50565"/>
                    <a:pt x="11404" y="51109"/>
                    <a:pt x="11969" y="51653"/>
                  </a:cubicBezTo>
                  <a:lnTo>
                    <a:pt x="12031" y="51716"/>
                  </a:lnTo>
                  <a:cubicBezTo>
                    <a:pt x="12283" y="51967"/>
                    <a:pt x="12534" y="52176"/>
                    <a:pt x="12764" y="52343"/>
                  </a:cubicBezTo>
                  <a:lnTo>
                    <a:pt x="12848" y="52385"/>
                  </a:lnTo>
                  <a:lnTo>
                    <a:pt x="12764" y="52427"/>
                  </a:lnTo>
                  <a:cubicBezTo>
                    <a:pt x="11843" y="52887"/>
                    <a:pt x="10860" y="54519"/>
                    <a:pt x="10943" y="55294"/>
                  </a:cubicBezTo>
                  <a:cubicBezTo>
                    <a:pt x="10985" y="55524"/>
                    <a:pt x="11111" y="55670"/>
                    <a:pt x="11320" y="55691"/>
                  </a:cubicBezTo>
                  <a:lnTo>
                    <a:pt x="11383" y="55691"/>
                  </a:lnTo>
                  <a:cubicBezTo>
                    <a:pt x="11487" y="55691"/>
                    <a:pt x="11592" y="55628"/>
                    <a:pt x="11634" y="55566"/>
                  </a:cubicBezTo>
                  <a:cubicBezTo>
                    <a:pt x="11655" y="55503"/>
                    <a:pt x="11697" y="55461"/>
                    <a:pt x="11655" y="55377"/>
                  </a:cubicBezTo>
                  <a:cubicBezTo>
                    <a:pt x="11550" y="55105"/>
                    <a:pt x="11906" y="54478"/>
                    <a:pt x="12199" y="53996"/>
                  </a:cubicBezTo>
                  <a:cubicBezTo>
                    <a:pt x="12324" y="53829"/>
                    <a:pt x="12471" y="53599"/>
                    <a:pt x="12617" y="53390"/>
                  </a:cubicBezTo>
                  <a:lnTo>
                    <a:pt x="12701" y="53431"/>
                  </a:lnTo>
                  <a:cubicBezTo>
                    <a:pt x="12471" y="53850"/>
                    <a:pt x="12366" y="54352"/>
                    <a:pt x="12345" y="54624"/>
                  </a:cubicBezTo>
                  <a:cubicBezTo>
                    <a:pt x="12283" y="54938"/>
                    <a:pt x="12262" y="55356"/>
                    <a:pt x="12450" y="55628"/>
                  </a:cubicBezTo>
                  <a:cubicBezTo>
                    <a:pt x="12555" y="55796"/>
                    <a:pt x="12722" y="55900"/>
                    <a:pt x="12889" y="55900"/>
                  </a:cubicBezTo>
                  <a:cubicBezTo>
                    <a:pt x="13015" y="55900"/>
                    <a:pt x="13120" y="55838"/>
                    <a:pt x="13203" y="55733"/>
                  </a:cubicBezTo>
                  <a:cubicBezTo>
                    <a:pt x="13245" y="55691"/>
                    <a:pt x="13224" y="55587"/>
                    <a:pt x="13203" y="55503"/>
                  </a:cubicBezTo>
                  <a:cubicBezTo>
                    <a:pt x="13182" y="55419"/>
                    <a:pt x="13120" y="55398"/>
                    <a:pt x="13099" y="55377"/>
                  </a:cubicBezTo>
                  <a:cubicBezTo>
                    <a:pt x="13036" y="55356"/>
                    <a:pt x="13015" y="55294"/>
                    <a:pt x="12994" y="55210"/>
                  </a:cubicBezTo>
                  <a:cubicBezTo>
                    <a:pt x="12910" y="55001"/>
                    <a:pt x="12973" y="54750"/>
                    <a:pt x="12994" y="54519"/>
                  </a:cubicBezTo>
                  <a:lnTo>
                    <a:pt x="12994" y="54478"/>
                  </a:lnTo>
                  <a:cubicBezTo>
                    <a:pt x="13036" y="54164"/>
                    <a:pt x="13120" y="53578"/>
                    <a:pt x="13433" y="53306"/>
                  </a:cubicBezTo>
                  <a:lnTo>
                    <a:pt x="13454" y="53285"/>
                  </a:lnTo>
                  <a:lnTo>
                    <a:pt x="13496" y="53306"/>
                  </a:lnTo>
                  <a:cubicBezTo>
                    <a:pt x="13538" y="53390"/>
                    <a:pt x="13622" y="53473"/>
                    <a:pt x="13705" y="53536"/>
                  </a:cubicBezTo>
                  <a:lnTo>
                    <a:pt x="13726" y="53578"/>
                  </a:lnTo>
                  <a:lnTo>
                    <a:pt x="13936" y="53766"/>
                  </a:lnTo>
                  <a:cubicBezTo>
                    <a:pt x="13956" y="53829"/>
                    <a:pt x="14019" y="53850"/>
                    <a:pt x="14061" y="53871"/>
                  </a:cubicBezTo>
                  <a:cubicBezTo>
                    <a:pt x="14082" y="53913"/>
                    <a:pt x="14124" y="53913"/>
                    <a:pt x="14124" y="53934"/>
                  </a:cubicBezTo>
                  <a:lnTo>
                    <a:pt x="14145" y="53955"/>
                  </a:lnTo>
                  <a:lnTo>
                    <a:pt x="14145" y="53996"/>
                  </a:lnTo>
                  <a:cubicBezTo>
                    <a:pt x="14124" y="54059"/>
                    <a:pt x="14082" y="54143"/>
                    <a:pt x="14082" y="54227"/>
                  </a:cubicBezTo>
                  <a:cubicBezTo>
                    <a:pt x="14040" y="54457"/>
                    <a:pt x="13956" y="54750"/>
                    <a:pt x="13768" y="54854"/>
                  </a:cubicBezTo>
                  <a:cubicBezTo>
                    <a:pt x="13622" y="54959"/>
                    <a:pt x="13538" y="55105"/>
                    <a:pt x="13601" y="55273"/>
                  </a:cubicBezTo>
                  <a:cubicBezTo>
                    <a:pt x="13643" y="55461"/>
                    <a:pt x="13810" y="55587"/>
                    <a:pt x="13977" y="55607"/>
                  </a:cubicBezTo>
                  <a:lnTo>
                    <a:pt x="14249" y="55628"/>
                  </a:lnTo>
                  <a:cubicBezTo>
                    <a:pt x="14459" y="55670"/>
                    <a:pt x="14689" y="55691"/>
                    <a:pt x="14898" y="55712"/>
                  </a:cubicBezTo>
                  <a:lnTo>
                    <a:pt x="14961" y="55712"/>
                  </a:lnTo>
                  <a:lnTo>
                    <a:pt x="14961" y="55775"/>
                  </a:lnTo>
                  <a:cubicBezTo>
                    <a:pt x="14919" y="55963"/>
                    <a:pt x="14877" y="56193"/>
                    <a:pt x="14793" y="56361"/>
                  </a:cubicBezTo>
                  <a:cubicBezTo>
                    <a:pt x="14752" y="56549"/>
                    <a:pt x="14689" y="56737"/>
                    <a:pt x="14668" y="56905"/>
                  </a:cubicBezTo>
                  <a:cubicBezTo>
                    <a:pt x="14584" y="57386"/>
                    <a:pt x="14459" y="57825"/>
                    <a:pt x="14354" y="58307"/>
                  </a:cubicBezTo>
                  <a:lnTo>
                    <a:pt x="14333" y="58432"/>
                  </a:lnTo>
                  <a:cubicBezTo>
                    <a:pt x="14291" y="58558"/>
                    <a:pt x="14249" y="58683"/>
                    <a:pt x="14228" y="58830"/>
                  </a:cubicBezTo>
                  <a:cubicBezTo>
                    <a:pt x="14124" y="59185"/>
                    <a:pt x="14019" y="59562"/>
                    <a:pt x="14019" y="59918"/>
                  </a:cubicBezTo>
                  <a:cubicBezTo>
                    <a:pt x="14019" y="60190"/>
                    <a:pt x="13956" y="60441"/>
                    <a:pt x="13915" y="60713"/>
                  </a:cubicBezTo>
                  <a:cubicBezTo>
                    <a:pt x="13852" y="60964"/>
                    <a:pt x="13810" y="61236"/>
                    <a:pt x="13810" y="61487"/>
                  </a:cubicBezTo>
                  <a:cubicBezTo>
                    <a:pt x="13810" y="61613"/>
                    <a:pt x="13768" y="61759"/>
                    <a:pt x="13768" y="61864"/>
                  </a:cubicBezTo>
                  <a:cubicBezTo>
                    <a:pt x="13726" y="62429"/>
                    <a:pt x="13705" y="62910"/>
                    <a:pt x="14249" y="63328"/>
                  </a:cubicBezTo>
                  <a:cubicBezTo>
                    <a:pt x="14772" y="63705"/>
                    <a:pt x="15505" y="63789"/>
                    <a:pt x="16133" y="63851"/>
                  </a:cubicBezTo>
                  <a:cubicBezTo>
                    <a:pt x="16384" y="63851"/>
                    <a:pt x="16656" y="63810"/>
                    <a:pt x="16907" y="63810"/>
                  </a:cubicBezTo>
                  <a:lnTo>
                    <a:pt x="17095" y="63810"/>
                  </a:lnTo>
                  <a:lnTo>
                    <a:pt x="17095" y="63872"/>
                  </a:lnTo>
                  <a:cubicBezTo>
                    <a:pt x="17074" y="63977"/>
                    <a:pt x="17053" y="64102"/>
                    <a:pt x="17011" y="64207"/>
                  </a:cubicBezTo>
                  <a:cubicBezTo>
                    <a:pt x="16907" y="64688"/>
                    <a:pt x="16802" y="65128"/>
                    <a:pt x="16844" y="65630"/>
                  </a:cubicBezTo>
                  <a:cubicBezTo>
                    <a:pt x="16844" y="65839"/>
                    <a:pt x="16865" y="66007"/>
                    <a:pt x="16865" y="66216"/>
                  </a:cubicBezTo>
                  <a:cubicBezTo>
                    <a:pt x="16886" y="66613"/>
                    <a:pt x="16886" y="67032"/>
                    <a:pt x="16886" y="67450"/>
                  </a:cubicBezTo>
                  <a:lnTo>
                    <a:pt x="16886" y="67534"/>
                  </a:lnTo>
                  <a:lnTo>
                    <a:pt x="16802" y="67513"/>
                  </a:lnTo>
                  <a:cubicBezTo>
                    <a:pt x="16425" y="67304"/>
                    <a:pt x="15944" y="67199"/>
                    <a:pt x="15400" y="67199"/>
                  </a:cubicBezTo>
                  <a:cubicBezTo>
                    <a:pt x="14877" y="67199"/>
                    <a:pt x="14270" y="67304"/>
                    <a:pt x="13622" y="67513"/>
                  </a:cubicBezTo>
                  <a:cubicBezTo>
                    <a:pt x="12931" y="67722"/>
                    <a:pt x="12513" y="68036"/>
                    <a:pt x="12304" y="68476"/>
                  </a:cubicBezTo>
                  <a:cubicBezTo>
                    <a:pt x="12094" y="68915"/>
                    <a:pt x="12199" y="69417"/>
                    <a:pt x="12576" y="69731"/>
                  </a:cubicBezTo>
                  <a:cubicBezTo>
                    <a:pt x="12910" y="70024"/>
                    <a:pt x="13936" y="70233"/>
                    <a:pt x="14919" y="70233"/>
                  </a:cubicBezTo>
                  <a:cubicBezTo>
                    <a:pt x="16028" y="70233"/>
                    <a:pt x="16802" y="69982"/>
                    <a:pt x="17074" y="69564"/>
                  </a:cubicBezTo>
                  <a:cubicBezTo>
                    <a:pt x="17200" y="69354"/>
                    <a:pt x="17200" y="69103"/>
                    <a:pt x="17095" y="68810"/>
                  </a:cubicBezTo>
                  <a:cubicBezTo>
                    <a:pt x="17053" y="68706"/>
                    <a:pt x="16949" y="68622"/>
                    <a:pt x="16802" y="68622"/>
                  </a:cubicBezTo>
                  <a:cubicBezTo>
                    <a:pt x="16656" y="68622"/>
                    <a:pt x="16530" y="68706"/>
                    <a:pt x="16446" y="68810"/>
                  </a:cubicBezTo>
                  <a:lnTo>
                    <a:pt x="16425" y="68873"/>
                  </a:lnTo>
                  <a:cubicBezTo>
                    <a:pt x="16321" y="69040"/>
                    <a:pt x="16258" y="69124"/>
                    <a:pt x="15965" y="69208"/>
                  </a:cubicBezTo>
                  <a:cubicBezTo>
                    <a:pt x="15693" y="69292"/>
                    <a:pt x="15379" y="69312"/>
                    <a:pt x="15065" y="69312"/>
                  </a:cubicBezTo>
                  <a:lnTo>
                    <a:pt x="14584" y="69312"/>
                  </a:lnTo>
                  <a:cubicBezTo>
                    <a:pt x="14082" y="69312"/>
                    <a:pt x="13726" y="69250"/>
                    <a:pt x="13412" y="69187"/>
                  </a:cubicBezTo>
                  <a:cubicBezTo>
                    <a:pt x="13182" y="69124"/>
                    <a:pt x="13078" y="69020"/>
                    <a:pt x="13078" y="68894"/>
                  </a:cubicBezTo>
                  <a:cubicBezTo>
                    <a:pt x="13078" y="68559"/>
                    <a:pt x="13936" y="68203"/>
                    <a:pt x="14082" y="68162"/>
                  </a:cubicBezTo>
                  <a:cubicBezTo>
                    <a:pt x="14605" y="67994"/>
                    <a:pt x="15065" y="67931"/>
                    <a:pt x="15484" y="67931"/>
                  </a:cubicBezTo>
                  <a:cubicBezTo>
                    <a:pt x="16070" y="67931"/>
                    <a:pt x="16551" y="68099"/>
                    <a:pt x="16907" y="68413"/>
                  </a:cubicBezTo>
                  <a:cubicBezTo>
                    <a:pt x="16990" y="68476"/>
                    <a:pt x="17074" y="68517"/>
                    <a:pt x="17179" y="68517"/>
                  </a:cubicBezTo>
                  <a:cubicBezTo>
                    <a:pt x="17304" y="68517"/>
                    <a:pt x="17493" y="68455"/>
                    <a:pt x="17513" y="68266"/>
                  </a:cubicBezTo>
                  <a:cubicBezTo>
                    <a:pt x="17639" y="67450"/>
                    <a:pt x="17597" y="66613"/>
                    <a:pt x="17534" y="65902"/>
                  </a:cubicBezTo>
                  <a:cubicBezTo>
                    <a:pt x="17513" y="65567"/>
                    <a:pt x="17493" y="65232"/>
                    <a:pt x="17513" y="64856"/>
                  </a:cubicBezTo>
                  <a:cubicBezTo>
                    <a:pt x="17513" y="64730"/>
                    <a:pt x="17534" y="64605"/>
                    <a:pt x="17576" y="64479"/>
                  </a:cubicBezTo>
                  <a:cubicBezTo>
                    <a:pt x="17597" y="64270"/>
                    <a:pt x="17618" y="64082"/>
                    <a:pt x="17618" y="63872"/>
                  </a:cubicBezTo>
                  <a:lnTo>
                    <a:pt x="17618" y="63810"/>
                  </a:lnTo>
                  <a:lnTo>
                    <a:pt x="17681" y="63810"/>
                  </a:lnTo>
                  <a:cubicBezTo>
                    <a:pt x="17911" y="63851"/>
                    <a:pt x="18120" y="63872"/>
                    <a:pt x="18330" y="63893"/>
                  </a:cubicBezTo>
                  <a:cubicBezTo>
                    <a:pt x="18434" y="63914"/>
                    <a:pt x="18539" y="63977"/>
                    <a:pt x="18581" y="64061"/>
                  </a:cubicBezTo>
                  <a:cubicBezTo>
                    <a:pt x="18685" y="64082"/>
                    <a:pt x="18790" y="64082"/>
                    <a:pt x="18894" y="64102"/>
                  </a:cubicBezTo>
                  <a:cubicBezTo>
                    <a:pt x="19062" y="64123"/>
                    <a:pt x="19208" y="64165"/>
                    <a:pt x="19376" y="64165"/>
                  </a:cubicBezTo>
                  <a:cubicBezTo>
                    <a:pt x="19920" y="64165"/>
                    <a:pt x="20338" y="63914"/>
                    <a:pt x="20715" y="63370"/>
                  </a:cubicBezTo>
                  <a:cubicBezTo>
                    <a:pt x="21050" y="62910"/>
                    <a:pt x="21259" y="62219"/>
                    <a:pt x="21301" y="61382"/>
                  </a:cubicBezTo>
                  <a:lnTo>
                    <a:pt x="21301" y="61069"/>
                  </a:lnTo>
                  <a:lnTo>
                    <a:pt x="21301" y="60880"/>
                  </a:lnTo>
                  <a:cubicBezTo>
                    <a:pt x="21301" y="60734"/>
                    <a:pt x="21363" y="60566"/>
                    <a:pt x="21405" y="60441"/>
                  </a:cubicBezTo>
                  <a:cubicBezTo>
                    <a:pt x="21468" y="60315"/>
                    <a:pt x="21489" y="60190"/>
                    <a:pt x="21510" y="60043"/>
                  </a:cubicBezTo>
                  <a:cubicBezTo>
                    <a:pt x="21510" y="59834"/>
                    <a:pt x="21573" y="59625"/>
                    <a:pt x="21615" y="59416"/>
                  </a:cubicBezTo>
                  <a:cubicBezTo>
                    <a:pt x="21656" y="59311"/>
                    <a:pt x="21677" y="59206"/>
                    <a:pt x="21677" y="59102"/>
                  </a:cubicBezTo>
                  <a:lnTo>
                    <a:pt x="21677" y="59081"/>
                  </a:lnTo>
                  <a:lnTo>
                    <a:pt x="21698" y="59081"/>
                  </a:lnTo>
                  <a:cubicBezTo>
                    <a:pt x="21782" y="59039"/>
                    <a:pt x="21866" y="59039"/>
                    <a:pt x="21991" y="59039"/>
                  </a:cubicBezTo>
                  <a:cubicBezTo>
                    <a:pt x="22075" y="59039"/>
                    <a:pt x="22117" y="59039"/>
                    <a:pt x="22200" y="59060"/>
                  </a:cubicBezTo>
                  <a:lnTo>
                    <a:pt x="22284" y="59060"/>
                  </a:lnTo>
                  <a:cubicBezTo>
                    <a:pt x="22410" y="59060"/>
                    <a:pt x="22535" y="59081"/>
                    <a:pt x="22661" y="59081"/>
                  </a:cubicBezTo>
                  <a:cubicBezTo>
                    <a:pt x="22828" y="59081"/>
                    <a:pt x="22954" y="59081"/>
                    <a:pt x="23121" y="59060"/>
                  </a:cubicBezTo>
                  <a:cubicBezTo>
                    <a:pt x="23267" y="59039"/>
                    <a:pt x="23393" y="59039"/>
                    <a:pt x="23560" y="59039"/>
                  </a:cubicBezTo>
                  <a:cubicBezTo>
                    <a:pt x="23916" y="59039"/>
                    <a:pt x="24167" y="59185"/>
                    <a:pt x="24293" y="59583"/>
                  </a:cubicBezTo>
                  <a:cubicBezTo>
                    <a:pt x="24481" y="60106"/>
                    <a:pt x="24502" y="60671"/>
                    <a:pt x="24502" y="61194"/>
                  </a:cubicBezTo>
                  <a:cubicBezTo>
                    <a:pt x="24502" y="61445"/>
                    <a:pt x="24502" y="61675"/>
                    <a:pt x="24523" y="61885"/>
                  </a:cubicBezTo>
                  <a:cubicBezTo>
                    <a:pt x="24544" y="62387"/>
                    <a:pt x="24753" y="63600"/>
                    <a:pt x="25757" y="63956"/>
                  </a:cubicBezTo>
                  <a:cubicBezTo>
                    <a:pt x="25967" y="64019"/>
                    <a:pt x="26197" y="64061"/>
                    <a:pt x="26532" y="64061"/>
                  </a:cubicBezTo>
                  <a:lnTo>
                    <a:pt x="27327" y="64061"/>
                  </a:lnTo>
                  <a:cubicBezTo>
                    <a:pt x="27661" y="64061"/>
                    <a:pt x="27975" y="64102"/>
                    <a:pt x="28289" y="64165"/>
                  </a:cubicBezTo>
                  <a:lnTo>
                    <a:pt x="28352" y="64165"/>
                  </a:lnTo>
                  <a:lnTo>
                    <a:pt x="28310" y="64207"/>
                  </a:lnTo>
                  <a:cubicBezTo>
                    <a:pt x="28143" y="64939"/>
                    <a:pt x="28205" y="65797"/>
                    <a:pt x="28310" y="66613"/>
                  </a:cubicBezTo>
                  <a:cubicBezTo>
                    <a:pt x="28310" y="66697"/>
                    <a:pt x="28352" y="66802"/>
                    <a:pt x="28352" y="66906"/>
                  </a:cubicBezTo>
                  <a:cubicBezTo>
                    <a:pt x="28373" y="67346"/>
                    <a:pt x="28394" y="67848"/>
                    <a:pt x="28833" y="67931"/>
                  </a:cubicBezTo>
                  <a:lnTo>
                    <a:pt x="28938" y="67931"/>
                  </a:lnTo>
                  <a:cubicBezTo>
                    <a:pt x="29042" y="67931"/>
                    <a:pt x="29147" y="67890"/>
                    <a:pt x="29252" y="67869"/>
                  </a:cubicBezTo>
                  <a:cubicBezTo>
                    <a:pt x="29356" y="67848"/>
                    <a:pt x="29440" y="67827"/>
                    <a:pt x="29565" y="67827"/>
                  </a:cubicBezTo>
                  <a:cubicBezTo>
                    <a:pt x="29754" y="67827"/>
                    <a:pt x="29921" y="67764"/>
                    <a:pt x="30068" y="67743"/>
                  </a:cubicBezTo>
                  <a:cubicBezTo>
                    <a:pt x="30256" y="67680"/>
                    <a:pt x="30465" y="67659"/>
                    <a:pt x="30695" y="67659"/>
                  </a:cubicBezTo>
                  <a:lnTo>
                    <a:pt x="30779" y="67659"/>
                  </a:lnTo>
                  <a:cubicBezTo>
                    <a:pt x="31386" y="67680"/>
                    <a:pt x="32537" y="67827"/>
                    <a:pt x="33311" y="68350"/>
                  </a:cubicBezTo>
                  <a:cubicBezTo>
                    <a:pt x="33499" y="68476"/>
                    <a:pt x="33604" y="68601"/>
                    <a:pt x="33583" y="68727"/>
                  </a:cubicBezTo>
                  <a:cubicBezTo>
                    <a:pt x="33499" y="69082"/>
                    <a:pt x="32683" y="69229"/>
                    <a:pt x="32599" y="69250"/>
                  </a:cubicBezTo>
                  <a:cubicBezTo>
                    <a:pt x="32265" y="69312"/>
                    <a:pt x="31930" y="69312"/>
                    <a:pt x="31595" y="69312"/>
                  </a:cubicBezTo>
                  <a:lnTo>
                    <a:pt x="30716" y="69312"/>
                  </a:lnTo>
                  <a:cubicBezTo>
                    <a:pt x="30340" y="69312"/>
                    <a:pt x="30026" y="69292"/>
                    <a:pt x="29733" y="69229"/>
                  </a:cubicBezTo>
                  <a:cubicBezTo>
                    <a:pt x="29252" y="69124"/>
                    <a:pt x="29021" y="68936"/>
                    <a:pt x="28875" y="68476"/>
                  </a:cubicBezTo>
                  <a:cubicBezTo>
                    <a:pt x="28791" y="68287"/>
                    <a:pt x="28603" y="68183"/>
                    <a:pt x="28477" y="68183"/>
                  </a:cubicBezTo>
                  <a:cubicBezTo>
                    <a:pt x="28352" y="68183"/>
                    <a:pt x="28164" y="68266"/>
                    <a:pt x="28101" y="68476"/>
                  </a:cubicBezTo>
                  <a:cubicBezTo>
                    <a:pt x="27996" y="68873"/>
                    <a:pt x="28059" y="69229"/>
                    <a:pt x="28268" y="69501"/>
                  </a:cubicBezTo>
                  <a:cubicBezTo>
                    <a:pt x="28708" y="70066"/>
                    <a:pt x="29817" y="70275"/>
                    <a:pt x="30591" y="70275"/>
                  </a:cubicBezTo>
                  <a:lnTo>
                    <a:pt x="31114" y="70275"/>
                  </a:lnTo>
                  <a:cubicBezTo>
                    <a:pt x="32223" y="70275"/>
                    <a:pt x="33436" y="70233"/>
                    <a:pt x="34169" y="69501"/>
                  </a:cubicBezTo>
                  <a:cubicBezTo>
                    <a:pt x="34378" y="69292"/>
                    <a:pt x="34483" y="69020"/>
                    <a:pt x="34462" y="68727"/>
                  </a:cubicBezTo>
                  <a:cubicBezTo>
                    <a:pt x="34462" y="68371"/>
                    <a:pt x="34252" y="67952"/>
                    <a:pt x="33959" y="67680"/>
                  </a:cubicBezTo>
                  <a:cubicBezTo>
                    <a:pt x="33311" y="67095"/>
                    <a:pt x="32244" y="66927"/>
                    <a:pt x="31386" y="66823"/>
                  </a:cubicBezTo>
                  <a:lnTo>
                    <a:pt x="31302" y="66823"/>
                  </a:lnTo>
                  <a:cubicBezTo>
                    <a:pt x="31093" y="66802"/>
                    <a:pt x="30821" y="66781"/>
                    <a:pt x="30570" y="66781"/>
                  </a:cubicBezTo>
                  <a:cubicBezTo>
                    <a:pt x="30340" y="66781"/>
                    <a:pt x="30089" y="66802"/>
                    <a:pt x="29921" y="66843"/>
                  </a:cubicBezTo>
                  <a:cubicBezTo>
                    <a:pt x="29837" y="66885"/>
                    <a:pt x="29733" y="66906"/>
                    <a:pt x="29649" y="66906"/>
                  </a:cubicBezTo>
                  <a:cubicBezTo>
                    <a:pt x="29545" y="66927"/>
                    <a:pt x="29461" y="66927"/>
                    <a:pt x="29356" y="66948"/>
                  </a:cubicBezTo>
                  <a:lnTo>
                    <a:pt x="29314" y="66990"/>
                  </a:lnTo>
                  <a:lnTo>
                    <a:pt x="29314" y="66927"/>
                  </a:lnTo>
                  <a:lnTo>
                    <a:pt x="29231" y="66383"/>
                  </a:lnTo>
                  <a:cubicBezTo>
                    <a:pt x="29210" y="66174"/>
                    <a:pt x="29189" y="65944"/>
                    <a:pt x="29147" y="65693"/>
                  </a:cubicBezTo>
                  <a:cubicBezTo>
                    <a:pt x="29147" y="65546"/>
                    <a:pt x="29126" y="65421"/>
                    <a:pt x="29126" y="65253"/>
                  </a:cubicBezTo>
                  <a:cubicBezTo>
                    <a:pt x="29105" y="64939"/>
                    <a:pt x="29105" y="64605"/>
                    <a:pt x="29021" y="64312"/>
                  </a:cubicBezTo>
                  <a:lnTo>
                    <a:pt x="29021" y="64270"/>
                  </a:lnTo>
                  <a:lnTo>
                    <a:pt x="30926" y="64270"/>
                  </a:lnTo>
                  <a:cubicBezTo>
                    <a:pt x="31428" y="64165"/>
                    <a:pt x="31825" y="63893"/>
                    <a:pt x="32118" y="63496"/>
                  </a:cubicBezTo>
                  <a:cubicBezTo>
                    <a:pt x="32641" y="62763"/>
                    <a:pt x="32662" y="61801"/>
                    <a:pt x="32641" y="61027"/>
                  </a:cubicBezTo>
                  <a:cubicBezTo>
                    <a:pt x="32578" y="60127"/>
                    <a:pt x="32432" y="59248"/>
                    <a:pt x="32265" y="58453"/>
                  </a:cubicBezTo>
                  <a:cubicBezTo>
                    <a:pt x="32139" y="57700"/>
                    <a:pt x="32034" y="57051"/>
                    <a:pt x="31972" y="56424"/>
                  </a:cubicBezTo>
                  <a:cubicBezTo>
                    <a:pt x="31972" y="56277"/>
                    <a:pt x="31972" y="56172"/>
                    <a:pt x="31951" y="56068"/>
                  </a:cubicBezTo>
                  <a:lnTo>
                    <a:pt x="32055" y="56068"/>
                  </a:lnTo>
                  <a:cubicBezTo>
                    <a:pt x="32076" y="56214"/>
                    <a:pt x="32139" y="56277"/>
                    <a:pt x="32244" y="56361"/>
                  </a:cubicBezTo>
                  <a:cubicBezTo>
                    <a:pt x="32327" y="56424"/>
                    <a:pt x="32390" y="56444"/>
                    <a:pt x="32453" y="56444"/>
                  </a:cubicBezTo>
                  <a:cubicBezTo>
                    <a:pt x="32495" y="56444"/>
                    <a:pt x="32537" y="56444"/>
                    <a:pt x="32558" y="56424"/>
                  </a:cubicBezTo>
                  <a:cubicBezTo>
                    <a:pt x="32788" y="56235"/>
                    <a:pt x="32809" y="56026"/>
                    <a:pt x="32809" y="55754"/>
                  </a:cubicBezTo>
                  <a:cubicBezTo>
                    <a:pt x="32809" y="55691"/>
                    <a:pt x="32809" y="55587"/>
                    <a:pt x="32850" y="55503"/>
                  </a:cubicBezTo>
                  <a:cubicBezTo>
                    <a:pt x="32871" y="55335"/>
                    <a:pt x="32892" y="55168"/>
                    <a:pt x="32955" y="54917"/>
                  </a:cubicBezTo>
                  <a:lnTo>
                    <a:pt x="32976" y="54854"/>
                  </a:lnTo>
                  <a:lnTo>
                    <a:pt x="33018" y="54896"/>
                  </a:lnTo>
                  <a:cubicBezTo>
                    <a:pt x="33332" y="55189"/>
                    <a:pt x="33520" y="55545"/>
                    <a:pt x="33708" y="55942"/>
                  </a:cubicBezTo>
                  <a:cubicBezTo>
                    <a:pt x="33792" y="56068"/>
                    <a:pt x="33834" y="56214"/>
                    <a:pt x="33918" y="56340"/>
                  </a:cubicBezTo>
                  <a:cubicBezTo>
                    <a:pt x="33959" y="56444"/>
                    <a:pt x="34043" y="56486"/>
                    <a:pt x="34169" y="56486"/>
                  </a:cubicBezTo>
                  <a:cubicBezTo>
                    <a:pt x="34252" y="56486"/>
                    <a:pt x="34357" y="56465"/>
                    <a:pt x="34420" y="56382"/>
                  </a:cubicBezTo>
                  <a:cubicBezTo>
                    <a:pt x="34441" y="56361"/>
                    <a:pt x="34483" y="56298"/>
                    <a:pt x="34483" y="56193"/>
                  </a:cubicBezTo>
                  <a:cubicBezTo>
                    <a:pt x="34483" y="55294"/>
                    <a:pt x="33939" y="54415"/>
                    <a:pt x="33122" y="53913"/>
                  </a:cubicBezTo>
                  <a:lnTo>
                    <a:pt x="33081" y="53871"/>
                  </a:lnTo>
                  <a:lnTo>
                    <a:pt x="33122" y="53829"/>
                  </a:lnTo>
                  <a:cubicBezTo>
                    <a:pt x="33185" y="53766"/>
                    <a:pt x="33269" y="53724"/>
                    <a:pt x="33311" y="53662"/>
                  </a:cubicBezTo>
                  <a:cubicBezTo>
                    <a:pt x="33436" y="53557"/>
                    <a:pt x="33583" y="53431"/>
                    <a:pt x="33687" y="53348"/>
                  </a:cubicBezTo>
                  <a:lnTo>
                    <a:pt x="33708" y="53327"/>
                  </a:lnTo>
                  <a:cubicBezTo>
                    <a:pt x="34169" y="52971"/>
                    <a:pt x="34650" y="52594"/>
                    <a:pt x="35047" y="52134"/>
                  </a:cubicBezTo>
                  <a:cubicBezTo>
                    <a:pt x="35843" y="51151"/>
                    <a:pt x="36366" y="50293"/>
                    <a:pt x="36408" y="49100"/>
                  </a:cubicBezTo>
                  <a:cubicBezTo>
                    <a:pt x="36408" y="48912"/>
                    <a:pt x="36324" y="48703"/>
                    <a:pt x="36240" y="48493"/>
                  </a:cubicBezTo>
                  <a:cubicBezTo>
                    <a:pt x="36219" y="48410"/>
                    <a:pt x="36198" y="48326"/>
                    <a:pt x="36156" y="48284"/>
                  </a:cubicBezTo>
                  <a:cubicBezTo>
                    <a:pt x="36052" y="47991"/>
                    <a:pt x="35947" y="47698"/>
                    <a:pt x="35822" y="47426"/>
                  </a:cubicBezTo>
                  <a:cubicBezTo>
                    <a:pt x="35717" y="47217"/>
                    <a:pt x="35633" y="46966"/>
                    <a:pt x="35571" y="46757"/>
                  </a:cubicBezTo>
                  <a:cubicBezTo>
                    <a:pt x="35403" y="46401"/>
                    <a:pt x="35257" y="46004"/>
                    <a:pt x="35068" y="45648"/>
                  </a:cubicBezTo>
                  <a:cubicBezTo>
                    <a:pt x="34671" y="44936"/>
                    <a:pt x="34211" y="44288"/>
                    <a:pt x="33708" y="43618"/>
                  </a:cubicBezTo>
                  <a:cubicBezTo>
                    <a:pt x="33499" y="43346"/>
                    <a:pt x="33269" y="43053"/>
                    <a:pt x="33060" y="42739"/>
                  </a:cubicBezTo>
                  <a:lnTo>
                    <a:pt x="33018" y="42719"/>
                  </a:lnTo>
                  <a:lnTo>
                    <a:pt x="33018" y="42677"/>
                  </a:lnTo>
                  <a:cubicBezTo>
                    <a:pt x="33081" y="42572"/>
                    <a:pt x="33018" y="42447"/>
                    <a:pt x="32955" y="42363"/>
                  </a:cubicBezTo>
                  <a:lnTo>
                    <a:pt x="32871" y="42321"/>
                  </a:lnTo>
                  <a:lnTo>
                    <a:pt x="32955" y="42300"/>
                  </a:lnTo>
                  <a:lnTo>
                    <a:pt x="32997" y="42237"/>
                  </a:lnTo>
                  <a:cubicBezTo>
                    <a:pt x="33081" y="42154"/>
                    <a:pt x="33185" y="42091"/>
                    <a:pt x="33290" y="42028"/>
                  </a:cubicBezTo>
                  <a:cubicBezTo>
                    <a:pt x="33395" y="41986"/>
                    <a:pt x="33499" y="41944"/>
                    <a:pt x="33604" y="41903"/>
                  </a:cubicBezTo>
                  <a:cubicBezTo>
                    <a:pt x="33687" y="41882"/>
                    <a:pt x="33750" y="41840"/>
                    <a:pt x="33834" y="41798"/>
                  </a:cubicBezTo>
                  <a:cubicBezTo>
                    <a:pt x="34211" y="41631"/>
                    <a:pt x="34483" y="41463"/>
                    <a:pt x="34671" y="41170"/>
                  </a:cubicBezTo>
                  <a:cubicBezTo>
                    <a:pt x="34734" y="41066"/>
                    <a:pt x="34734" y="40940"/>
                    <a:pt x="34671" y="40835"/>
                  </a:cubicBezTo>
                  <a:cubicBezTo>
                    <a:pt x="34273" y="40145"/>
                    <a:pt x="33604" y="39685"/>
                    <a:pt x="32913" y="39224"/>
                  </a:cubicBezTo>
                  <a:cubicBezTo>
                    <a:pt x="32641" y="39015"/>
                    <a:pt x="32348" y="38848"/>
                    <a:pt x="32076" y="38638"/>
                  </a:cubicBezTo>
                  <a:cubicBezTo>
                    <a:pt x="32014" y="38555"/>
                    <a:pt x="31930" y="38492"/>
                    <a:pt x="31846" y="38450"/>
                  </a:cubicBezTo>
                  <a:cubicBezTo>
                    <a:pt x="31700" y="38345"/>
                    <a:pt x="31532" y="38220"/>
                    <a:pt x="31407" y="38073"/>
                  </a:cubicBezTo>
                  <a:cubicBezTo>
                    <a:pt x="31323" y="38011"/>
                    <a:pt x="31218" y="37927"/>
                    <a:pt x="31114" y="37864"/>
                  </a:cubicBezTo>
                  <a:cubicBezTo>
                    <a:pt x="31009" y="37801"/>
                    <a:pt x="30884" y="37697"/>
                    <a:pt x="30779" y="37592"/>
                  </a:cubicBezTo>
                  <a:cubicBezTo>
                    <a:pt x="30716" y="37529"/>
                    <a:pt x="30695" y="37488"/>
                    <a:pt x="30654" y="37446"/>
                  </a:cubicBezTo>
                  <a:cubicBezTo>
                    <a:pt x="30402" y="37216"/>
                    <a:pt x="30193" y="36985"/>
                    <a:pt x="29879" y="36860"/>
                  </a:cubicBezTo>
                  <a:lnTo>
                    <a:pt x="29775" y="36818"/>
                  </a:lnTo>
                  <a:lnTo>
                    <a:pt x="29858" y="36776"/>
                  </a:lnTo>
                  <a:cubicBezTo>
                    <a:pt x="30612" y="36295"/>
                    <a:pt x="31344" y="35772"/>
                    <a:pt x="31951" y="35207"/>
                  </a:cubicBezTo>
                  <a:cubicBezTo>
                    <a:pt x="33332" y="33952"/>
                    <a:pt x="34441" y="32194"/>
                    <a:pt x="35319" y="29892"/>
                  </a:cubicBezTo>
                  <a:cubicBezTo>
                    <a:pt x="35675" y="29034"/>
                    <a:pt x="35989" y="28093"/>
                    <a:pt x="36115" y="27047"/>
                  </a:cubicBezTo>
                  <a:lnTo>
                    <a:pt x="36115" y="27026"/>
                  </a:lnTo>
                  <a:lnTo>
                    <a:pt x="36135" y="27026"/>
                  </a:lnTo>
                  <a:cubicBezTo>
                    <a:pt x="36449" y="26921"/>
                    <a:pt x="36742" y="26775"/>
                    <a:pt x="36993" y="26649"/>
                  </a:cubicBezTo>
                  <a:cubicBezTo>
                    <a:pt x="37663" y="26335"/>
                    <a:pt x="38291" y="25833"/>
                    <a:pt x="38960" y="25164"/>
                  </a:cubicBezTo>
                  <a:cubicBezTo>
                    <a:pt x="40090" y="24013"/>
                    <a:pt x="39672" y="22172"/>
                    <a:pt x="38646" y="21104"/>
                  </a:cubicBezTo>
                  <a:lnTo>
                    <a:pt x="38521" y="20979"/>
                  </a:lnTo>
                  <a:cubicBezTo>
                    <a:pt x="38772" y="20770"/>
                    <a:pt x="38939" y="20477"/>
                    <a:pt x="38960" y="20121"/>
                  </a:cubicBezTo>
                  <a:cubicBezTo>
                    <a:pt x="38981" y="19640"/>
                    <a:pt x="38542" y="19200"/>
                    <a:pt x="38228" y="18928"/>
                  </a:cubicBezTo>
                  <a:lnTo>
                    <a:pt x="37914" y="18698"/>
                  </a:lnTo>
                  <a:cubicBezTo>
                    <a:pt x="37935" y="18698"/>
                    <a:pt x="37977" y="18677"/>
                    <a:pt x="37998" y="18677"/>
                  </a:cubicBezTo>
                  <a:cubicBezTo>
                    <a:pt x="38228" y="18594"/>
                    <a:pt x="38458" y="18510"/>
                    <a:pt x="38709" y="18405"/>
                  </a:cubicBezTo>
                  <a:cubicBezTo>
                    <a:pt x="39190" y="18196"/>
                    <a:pt x="39776" y="17924"/>
                    <a:pt x="39965" y="17359"/>
                  </a:cubicBezTo>
                  <a:cubicBezTo>
                    <a:pt x="40048" y="16773"/>
                    <a:pt x="39525" y="16146"/>
                    <a:pt x="39148" y="15727"/>
                  </a:cubicBezTo>
                  <a:cubicBezTo>
                    <a:pt x="38939" y="15497"/>
                    <a:pt x="38688" y="15330"/>
                    <a:pt x="38416" y="15141"/>
                  </a:cubicBezTo>
                  <a:cubicBezTo>
                    <a:pt x="38312" y="15078"/>
                    <a:pt x="38228" y="15016"/>
                    <a:pt x="38102" y="14974"/>
                  </a:cubicBezTo>
                  <a:cubicBezTo>
                    <a:pt x="38835" y="14493"/>
                    <a:pt x="39462" y="13823"/>
                    <a:pt x="39672" y="12944"/>
                  </a:cubicBezTo>
                  <a:cubicBezTo>
                    <a:pt x="39944" y="11773"/>
                    <a:pt x="39232" y="10622"/>
                    <a:pt x="38332" y="9910"/>
                  </a:cubicBezTo>
                  <a:cubicBezTo>
                    <a:pt x="37600" y="9345"/>
                    <a:pt x="36742" y="8948"/>
                    <a:pt x="35801" y="8906"/>
                  </a:cubicBezTo>
                  <a:cubicBezTo>
                    <a:pt x="35926" y="8320"/>
                    <a:pt x="35884" y="7818"/>
                    <a:pt x="35780" y="7232"/>
                  </a:cubicBezTo>
                  <a:cubicBezTo>
                    <a:pt x="35591" y="6081"/>
                    <a:pt x="35299" y="5056"/>
                    <a:pt x="34629" y="4094"/>
                  </a:cubicBezTo>
                  <a:cubicBezTo>
                    <a:pt x="33980" y="3173"/>
                    <a:pt x="33039" y="2482"/>
                    <a:pt x="32014" y="2064"/>
                  </a:cubicBezTo>
                  <a:cubicBezTo>
                    <a:pt x="31344" y="1796"/>
                    <a:pt x="30703" y="1642"/>
                    <a:pt x="30049" y="1642"/>
                  </a:cubicBezTo>
                  <a:cubicBezTo>
                    <a:pt x="29579" y="1642"/>
                    <a:pt x="29102" y="1722"/>
                    <a:pt x="28603" y="1897"/>
                  </a:cubicBezTo>
                  <a:cubicBezTo>
                    <a:pt x="28038" y="2064"/>
                    <a:pt x="27515" y="2336"/>
                    <a:pt x="27034" y="2692"/>
                  </a:cubicBezTo>
                  <a:cubicBezTo>
                    <a:pt x="26197" y="1959"/>
                    <a:pt x="25297" y="1332"/>
                    <a:pt x="24251" y="955"/>
                  </a:cubicBezTo>
                  <a:cubicBezTo>
                    <a:pt x="23729" y="764"/>
                    <a:pt x="23192" y="675"/>
                    <a:pt x="22660" y="675"/>
                  </a:cubicBezTo>
                  <a:cubicBezTo>
                    <a:pt x="22083" y="675"/>
                    <a:pt x="21510" y="780"/>
                    <a:pt x="20966" y="976"/>
                  </a:cubicBezTo>
                  <a:cubicBezTo>
                    <a:pt x="20506" y="1122"/>
                    <a:pt x="20087" y="1373"/>
                    <a:pt x="19669" y="1625"/>
                  </a:cubicBezTo>
                  <a:cubicBezTo>
                    <a:pt x="19438" y="1792"/>
                    <a:pt x="19166" y="1938"/>
                    <a:pt x="18936" y="2127"/>
                  </a:cubicBezTo>
                  <a:cubicBezTo>
                    <a:pt x="18350" y="1415"/>
                    <a:pt x="17513" y="955"/>
                    <a:pt x="16739" y="537"/>
                  </a:cubicBezTo>
                  <a:cubicBezTo>
                    <a:pt x="16045" y="174"/>
                    <a:pt x="15279" y="1"/>
                    <a:pt x="145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7" name="Google Shape;1057;p52"/>
          <p:cNvGrpSpPr/>
          <p:nvPr/>
        </p:nvGrpSpPr>
        <p:grpSpPr>
          <a:xfrm>
            <a:off x="7594277" y="2143211"/>
            <a:ext cx="1476141" cy="2328572"/>
            <a:chOff x="5154600" y="5891450"/>
            <a:chExt cx="1254475" cy="1484175"/>
          </a:xfrm>
        </p:grpSpPr>
        <p:sp>
          <p:nvSpPr>
            <p:cNvPr id="1058" name="Google Shape;1058;p52"/>
            <p:cNvSpPr/>
            <p:nvPr/>
          </p:nvSpPr>
          <p:spPr>
            <a:xfrm>
              <a:off x="5237525" y="5893200"/>
              <a:ext cx="1123525" cy="296300"/>
            </a:xfrm>
            <a:custGeom>
              <a:avLst/>
              <a:gdLst/>
              <a:ahLst/>
              <a:cxnLst/>
              <a:rect l="l" t="t" r="r" b="b"/>
              <a:pathLst>
                <a:path w="44941" h="11852" extrusionOk="0">
                  <a:moveTo>
                    <a:pt x="4093" y="1"/>
                  </a:moveTo>
                  <a:cubicBezTo>
                    <a:pt x="2681" y="1"/>
                    <a:pt x="1753" y="2048"/>
                    <a:pt x="3274" y="2871"/>
                  </a:cubicBezTo>
                  <a:cubicBezTo>
                    <a:pt x="3442" y="2955"/>
                    <a:pt x="3588" y="3059"/>
                    <a:pt x="3755" y="3143"/>
                  </a:cubicBezTo>
                  <a:cubicBezTo>
                    <a:pt x="3755" y="3331"/>
                    <a:pt x="4174" y="3645"/>
                    <a:pt x="4237" y="3812"/>
                  </a:cubicBezTo>
                  <a:cubicBezTo>
                    <a:pt x="3965" y="3854"/>
                    <a:pt x="3232" y="4189"/>
                    <a:pt x="2918" y="4231"/>
                  </a:cubicBezTo>
                  <a:cubicBezTo>
                    <a:pt x="1684" y="4524"/>
                    <a:pt x="1726" y="5256"/>
                    <a:pt x="3693" y="6093"/>
                  </a:cubicBezTo>
                  <a:cubicBezTo>
                    <a:pt x="3379" y="6198"/>
                    <a:pt x="1872" y="6930"/>
                    <a:pt x="1579" y="7118"/>
                  </a:cubicBezTo>
                  <a:cubicBezTo>
                    <a:pt x="431" y="7808"/>
                    <a:pt x="0" y="8497"/>
                    <a:pt x="1202" y="8497"/>
                  </a:cubicBezTo>
                  <a:cubicBezTo>
                    <a:pt x="1313" y="8497"/>
                    <a:pt x="1439" y="8491"/>
                    <a:pt x="1579" y="8478"/>
                  </a:cubicBezTo>
                  <a:cubicBezTo>
                    <a:pt x="1661" y="8467"/>
                    <a:pt x="1896" y="8462"/>
                    <a:pt x="2227" y="8462"/>
                  </a:cubicBezTo>
                  <a:cubicBezTo>
                    <a:pt x="3254" y="8462"/>
                    <a:pt x="5208" y="8505"/>
                    <a:pt x="6382" y="8505"/>
                  </a:cubicBezTo>
                  <a:cubicBezTo>
                    <a:pt x="6857" y="8505"/>
                    <a:pt x="7205" y="8498"/>
                    <a:pt x="7312" y="8478"/>
                  </a:cubicBezTo>
                  <a:cubicBezTo>
                    <a:pt x="7417" y="9106"/>
                    <a:pt x="7543" y="9001"/>
                    <a:pt x="8170" y="9106"/>
                  </a:cubicBezTo>
                  <a:cubicBezTo>
                    <a:pt x="9157" y="9265"/>
                    <a:pt x="7620" y="10507"/>
                    <a:pt x="7712" y="10507"/>
                  </a:cubicBezTo>
                  <a:cubicBezTo>
                    <a:pt x="7729" y="10507"/>
                    <a:pt x="7803" y="10464"/>
                    <a:pt x="7961" y="10362"/>
                  </a:cubicBezTo>
                  <a:cubicBezTo>
                    <a:pt x="8924" y="9734"/>
                    <a:pt x="9572" y="9608"/>
                    <a:pt x="10660" y="9148"/>
                  </a:cubicBezTo>
                  <a:cubicBezTo>
                    <a:pt x="10681" y="9148"/>
                    <a:pt x="10681" y="9357"/>
                    <a:pt x="10681" y="9357"/>
                  </a:cubicBezTo>
                  <a:cubicBezTo>
                    <a:pt x="10809" y="9545"/>
                    <a:pt x="11040" y="9612"/>
                    <a:pt x="11316" y="9612"/>
                  </a:cubicBezTo>
                  <a:cubicBezTo>
                    <a:pt x="11808" y="9612"/>
                    <a:pt x="12444" y="9402"/>
                    <a:pt x="12899" y="9294"/>
                  </a:cubicBezTo>
                  <a:cubicBezTo>
                    <a:pt x="14029" y="9022"/>
                    <a:pt x="15054" y="8960"/>
                    <a:pt x="15933" y="8290"/>
                  </a:cubicBezTo>
                  <a:cubicBezTo>
                    <a:pt x="16038" y="8353"/>
                    <a:pt x="15996" y="8311"/>
                    <a:pt x="16100" y="8353"/>
                  </a:cubicBezTo>
                  <a:cubicBezTo>
                    <a:pt x="16432" y="8409"/>
                    <a:pt x="16736" y="8440"/>
                    <a:pt x="17028" y="8440"/>
                  </a:cubicBezTo>
                  <a:cubicBezTo>
                    <a:pt x="17600" y="8440"/>
                    <a:pt x="18127" y="8323"/>
                    <a:pt x="18737" y="8060"/>
                  </a:cubicBezTo>
                  <a:cubicBezTo>
                    <a:pt x="18883" y="7976"/>
                    <a:pt x="19071" y="7411"/>
                    <a:pt x="19260" y="7349"/>
                  </a:cubicBezTo>
                  <a:lnTo>
                    <a:pt x="19260" y="7349"/>
                  </a:lnTo>
                  <a:cubicBezTo>
                    <a:pt x="19406" y="7369"/>
                    <a:pt x="19239" y="7767"/>
                    <a:pt x="19385" y="7788"/>
                  </a:cubicBezTo>
                  <a:cubicBezTo>
                    <a:pt x="20108" y="7883"/>
                    <a:pt x="20900" y="7931"/>
                    <a:pt x="21700" y="7931"/>
                  </a:cubicBezTo>
                  <a:cubicBezTo>
                    <a:pt x="22661" y="7931"/>
                    <a:pt x="23633" y="7862"/>
                    <a:pt x="24512" y="7725"/>
                  </a:cubicBezTo>
                  <a:cubicBezTo>
                    <a:pt x="26144" y="8311"/>
                    <a:pt x="27838" y="9211"/>
                    <a:pt x="29533" y="9336"/>
                  </a:cubicBezTo>
                  <a:cubicBezTo>
                    <a:pt x="29973" y="9608"/>
                    <a:pt x="30349" y="9943"/>
                    <a:pt x="30789" y="10194"/>
                  </a:cubicBezTo>
                  <a:cubicBezTo>
                    <a:pt x="31054" y="10362"/>
                    <a:pt x="31328" y="10427"/>
                    <a:pt x="31606" y="10427"/>
                  </a:cubicBezTo>
                  <a:cubicBezTo>
                    <a:pt x="31744" y="10427"/>
                    <a:pt x="31884" y="10410"/>
                    <a:pt x="32023" y="10382"/>
                  </a:cubicBezTo>
                  <a:cubicBezTo>
                    <a:pt x="32044" y="10445"/>
                    <a:pt x="32107" y="10466"/>
                    <a:pt x="32128" y="10508"/>
                  </a:cubicBezTo>
                  <a:cubicBezTo>
                    <a:pt x="32636" y="10983"/>
                    <a:pt x="33297" y="11266"/>
                    <a:pt x="33922" y="11266"/>
                  </a:cubicBezTo>
                  <a:cubicBezTo>
                    <a:pt x="34095" y="11266"/>
                    <a:pt x="34266" y="11244"/>
                    <a:pt x="34429" y="11198"/>
                  </a:cubicBezTo>
                  <a:lnTo>
                    <a:pt x="34450" y="11219"/>
                  </a:lnTo>
                  <a:cubicBezTo>
                    <a:pt x="34491" y="11264"/>
                    <a:pt x="34523" y="11284"/>
                    <a:pt x="34548" y="11284"/>
                  </a:cubicBezTo>
                  <a:cubicBezTo>
                    <a:pt x="34747" y="11284"/>
                    <a:pt x="34553" y="10072"/>
                    <a:pt x="34896" y="10072"/>
                  </a:cubicBezTo>
                  <a:cubicBezTo>
                    <a:pt x="34919" y="10072"/>
                    <a:pt x="34945" y="10078"/>
                    <a:pt x="34973" y="10090"/>
                  </a:cubicBezTo>
                  <a:cubicBezTo>
                    <a:pt x="35308" y="10257"/>
                    <a:pt x="40288" y="11847"/>
                    <a:pt x="40644" y="11847"/>
                  </a:cubicBezTo>
                  <a:cubicBezTo>
                    <a:pt x="40777" y="11850"/>
                    <a:pt x="40903" y="11852"/>
                    <a:pt x="41021" y="11852"/>
                  </a:cubicBezTo>
                  <a:cubicBezTo>
                    <a:pt x="44941" y="11852"/>
                    <a:pt x="40608" y="10201"/>
                    <a:pt x="39430" y="9043"/>
                  </a:cubicBezTo>
                  <a:cubicBezTo>
                    <a:pt x="41146" y="8813"/>
                    <a:pt x="44284" y="7788"/>
                    <a:pt x="39807" y="7265"/>
                  </a:cubicBezTo>
                  <a:cubicBezTo>
                    <a:pt x="39769" y="7265"/>
                    <a:pt x="39173" y="7299"/>
                    <a:pt x="38992" y="7610"/>
                  </a:cubicBezTo>
                  <a:lnTo>
                    <a:pt x="38992" y="7610"/>
                  </a:lnTo>
                  <a:cubicBezTo>
                    <a:pt x="38827" y="7363"/>
                    <a:pt x="37529" y="6925"/>
                    <a:pt x="37882" y="6784"/>
                  </a:cubicBezTo>
                  <a:cubicBezTo>
                    <a:pt x="38489" y="6512"/>
                    <a:pt x="40790" y="5319"/>
                    <a:pt x="41376" y="5026"/>
                  </a:cubicBezTo>
                  <a:cubicBezTo>
                    <a:pt x="42756" y="4295"/>
                    <a:pt x="42581" y="3014"/>
                    <a:pt x="41137" y="3014"/>
                  </a:cubicBezTo>
                  <a:cubicBezTo>
                    <a:pt x="41093" y="3014"/>
                    <a:pt x="41047" y="3015"/>
                    <a:pt x="40999" y="3017"/>
                  </a:cubicBezTo>
                  <a:cubicBezTo>
                    <a:pt x="40246" y="3038"/>
                    <a:pt x="39535" y="3227"/>
                    <a:pt x="38823" y="3394"/>
                  </a:cubicBezTo>
                  <a:cubicBezTo>
                    <a:pt x="38091" y="3582"/>
                    <a:pt x="37380" y="3540"/>
                    <a:pt x="36689" y="3812"/>
                  </a:cubicBezTo>
                  <a:cubicBezTo>
                    <a:pt x="35392" y="4315"/>
                    <a:pt x="34199" y="5256"/>
                    <a:pt x="33300" y="6365"/>
                  </a:cubicBezTo>
                  <a:cubicBezTo>
                    <a:pt x="33028" y="6009"/>
                    <a:pt x="32651" y="5737"/>
                    <a:pt x="32295" y="5465"/>
                  </a:cubicBezTo>
                  <a:cubicBezTo>
                    <a:pt x="32330" y="5354"/>
                    <a:pt x="32225" y="5326"/>
                    <a:pt x="32068" y="5326"/>
                  </a:cubicBezTo>
                  <a:cubicBezTo>
                    <a:pt x="31911" y="5326"/>
                    <a:pt x="31701" y="5354"/>
                    <a:pt x="31525" y="5354"/>
                  </a:cubicBezTo>
                  <a:cubicBezTo>
                    <a:pt x="31349" y="5354"/>
                    <a:pt x="31207" y="5326"/>
                    <a:pt x="31186" y="5214"/>
                  </a:cubicBezTo>
                  <a:cubicBezTo>
                    <a:pt x="30956" y="3917"/>
                    <a:pt x="29701" y="3457"/>
                    <a:pt x="28550" y="3227"/>
                  </a:cubicBezTo>
                  <a:cubicBezTo>
                    <a:pt x="26960" y="2913"/>
                    <a:pt x="26562" y="1762"/>
                    <a:pt x="24930" y="1720"/>
                  </a:cubicBezTo>
                  <a:cubicBezTo>
                    <a:pt x="24280" y="1708"/>
                    <a:pt x="23615" y="1689"/>
                    <a:pt x="22946" y="1689"/>
                  </a:cubicBezTo>
                  <a:cubicBezTo>
                    <a:pt x="21288" y="1689"/>
                    <a:pt x="19609" y="1805"/>
                    <a:pt x="18088" y="2431"/>
                  </a:cubicBezTo>
                  <a:cubicBezTo>
                    <a:pt x="17973" y="2411"/>
                    <a:pt x="17853" y="2400"/>
                    <a:pt x="17727" y="2400"/>
                  </a:cubicBezTo>
                  <a:cubicBezTo>
                    <a:pt x="17602" y="2400"/>
                    <a:pt x="17471" y="2411"/>
                    <a:pt x="17335" y="2431"/>
                  </a:cubicBezTo>
                  <a:cubicBezTo>
                    <a:pt x="16875" y="2494"/>
                    <a:pt x="16477" y="2662"/>
                    <a:pt x="16121" y="2871"/>
                  </a:cubicBezTo>
                  <a:cubicBezTo>
                    <a:pt x="15907" y="2756"/>
                    <a:pt x="15679" y="2703"/>
                    <a:pt x="15448" y="2703"/>
                  </a:cubicBezTo>
                  <a:cubicBezTo>
                    <a:pt x="15045" y="2703"/>
                    <a:pt x="14631" y="2864"/>
                    <a:pt x="14259" y="3143"/>
                  </a:cubicBezTo>
                  <a:cubicBezTo>
                    <a:pt x="14067" y="3300"/>
                    <a:pt x="13904" y="3428"/>
                    <a:pt x="13783" y="3587"/>
                  </a:cubicBezTo>
                  <a:lnTo>
                    <a:pt x="13783" y="3587"/>
                  </a:lnTo>
                  <a:cubicBezTo>
                    <a:pt x="13750" y="3588"/>
                    <a:pt x="13676" y="3608"/>
                    <a:pt x="13527" y="3666"/>
                  </a:cubicBezTo>
                  <a:cubicBezTo>
                    <a:pt x="13317" y="3750"/>
                    <a:pt x="13004" y="3959"/>
                    <a:pt x="12669" y="4105"/>
                  </a:cubicBezTo>
                  <a:cubicBezTo>
                    <a:pt x="12188" y="4315"/>
                    <a:pt x="11706" y="4921"/>
                    <a:pt x="11225" y="5152"/>
                  </a:cubicBezTo>
                  <a:cubicBezTo>
                    <a:pt x="11204" y="5131"/>
                    <a:pt x="11204" y="5110"/>
                    <a:pt x="11183" y="5047"/>
                  </a:cubicBezTo>
                  <a:cubicBezTo>
                    <a:pt x="10514" y="3959"/>
                    <a:pt x="9468" y="3331"/>
                    <a:pt x="8505" y="2536"/>
                  </a:cubicBezTo>
                  <a:cubicBezTo>
                    <a:pt x="7375" y="1615"/>
                    <a:pt x="6162" y="841"/>
                    <a:pt x="4843" y="193"/>
                  </a:cubicBezTo>
                  <a:cubicBezTo>
                    <a:pt x="4586" y="59"/>
                    <a:pt x="4333" y="1"/>
                    <a:pt x="40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2"/>
            <p:cNvSpPr/>
            <p:nvPr/>
          </p:nvSpPr>
          <p:spPr>
            <a:xfrm>
              <a:off x="5415100" y="6092475"/>
              <a:ext cx="721350" cy="536575"/>
            </a:xfrm>
            <a:custGeom>
              <a:avLst/>
              <a:gdLst/>
              <a:ahLst/>
              <a:cxnLst/>
              <a:rect l="l" t="t" r="r" b="b"/>
              <a:pathLst>
                <a:path w="28854" h="21463" extrusionOk="0">
                  <a:moveTo>
                    <a:pt x="11241" y="0"/>
                  </a:moveTo>
                  <a:cubicBezTo>
                    <a:pt x="10446" y="0"/>
                    <a:pt x="9678" y="89"/>
                    <a:pt x="8976" y="382"/>
                  </a:cubicBezTo>
                  <a:cubicBezTo>
                    <a:pt x="8767" y="424"/>
                    <a:pt x="8516" y="507"/>
                    <a:pt x="8307" y="591"/>
                  </a:cubicBezTo>
                  <a:cubicBezTo>
                    <a:pt x="8112" y="515"/>
                    <a:pt x="7895" y="473"/>
                    <a:pt x="7679" y="473"/>
                  </a:cubicBezTo>
                  <a:cubicBezTo>
                    <a:pt x="7477" y="473"/>
                    <a:pt x="7275" y="510"/>
                    <a:pt x="7093" y="591"/>
                  </a:cubicBezTo>
                  <a:cubicBezTo>
                    <a:pt x="7051" y="591"/>
                    <a:pt x="7031" y="591"/>
                    <a:pt x="7010" y="549"/>
                  </a:cubicBezTo>
                  <a:cubicBezTo>
                    <a:pt x="6798" y="361"/>
                    <a:pt x="6566" y="287"/>
                    <a:pt x="6321" y="287"/>
                  </a:cubicBezTo>
                  <a:cubicBezTo>
                    <a:pt x="5693" y="287"/>
                    <a:pt x="4976" y="772"/>
                    <a:pt x="4269" y="1072"/>
                  </a:cubicBezTo>
                  <a:cubicBezTo>
                    <a:pt x="3599" y="1240"/>
                    <a:pt x="3160" y="1156"/>
                    <a:pt x="2637" y="1909"/>
                  </a:cubicBezTo>
                  <a:cubicBezTo>
                    <a:pt x="2574" y="1993"/>
                    <a:pt x="1339" y="2391"/>
                    <a:pt x="1277" y="2432"/>
                  </a:cubicBezTo>
                  <a:cubicBezTo>
                    <a:pt x="314" y="3227"/>
                    <a:pt x="440" y="4253"/>
                    <a:pt x="209" y="5445"/>
                  </a:cubicBezTo>
                  <a:cubicBezTo>
                    <a:pt x="0" y="6073"/>
                    <a:pt x="21" y="7349"/>
                    <a:pt x="147" y="8145"/>
                  </a:cubicBezTo>
                  <a:cubicBezTo>
                    <a:pt x="335" y="9505"/>
                    <a:pt x="1005" y="10906"/>
                    <a:pt x="1883" y="11911"/>
                  </a:cubicBezTo>
                  <a:cubicBezTo>
                    <a:pt x="2469" y="13501"/>
                    <a:pt x="3348" y="14401"/>
                    <a:pt x="4959" y="15070"/>
                  </a:cubicBezTo>
                  <a:cubicBezTo>
                    <a:pt x="5964" y="15509"/>
                    <a:pt x="6874" y="16475"/>
                    <a:pt x="7646" y="16475"/>
                  </a:cubicBezTo>
                  <a:cubicBezTo>
                    <a:pt x="7757" y="16475"/>
                    <a:pt x="7866" y="16454"/>
                    <a:pt x="7972" y="16409"/>
                  </a:cubicBezTo>
                  <a:cubicBezTo>
                    <a:pt x="8119" y="16598"/>
                    <a:pt x="8955" y="16744"/>
                    <a:pt x="9144" y="16870"/>
                  </a:cubicBezTo>
                  <a:cubicBezTo>
                    <a:pt x="9698" y="17291"/>
                    <a:pt x="10124" y="17460"/>
                    <a:pt x="10529" y="17460"/>
                  </a:cubicBezTo>
                  <a:cubicBezTo>
                    <a:pt x="10888" y="17460"/>
                    <a:pt x="11231" y="17327"/>
                    <a:pt x="11634" y="17121"/>
                  </a:cubicBezTo>
                  <a:cubicBezTo>
                    <a:pt x="12028" y="17208"/>
                    <a:pt x="12353" y="17239"/>
                    <a:pt x="12691" y="17239"/>
                  </a:cubicBezTo>
                  <a:cubicBezTo>
                    <a:pt x="12998" y="17239"/>
                    <a:pt x="13316" y="17213"/>
                    <a:pt x="13705" y="17184"/>
                  </a:cubicBezTo>
                  <a:cubicBezTo>
                    <a:pt x="13729" y="17212"/>
                    <a:pt x="13757" y="17222"/>
                    <a:pt x="13789" y="17222"/>
                  </a:cubicBezTo>
                  <a:cubicBezTo>
                    <a:pt x="13877" y="17222"/>
                    <a:pt x="13991" y="17144"/>
                    <a:pt x="14091" y="17144"/>
                  </a:cubicBezTo>
                  <a:cubicBezTo>
                    <a:pt x="14117" y="17144"/>
                    <a:pt x="14142" y="17149"/>
                    <a:pt x="14165" y="17163"/>
                  </a:cubicBezTo>
                  <a:cubicBezTo>
                    <a:pt x="13936" y="18163"/>
                    <a:pt x="13908" y="18410"/>
                    <a:pt x="13948" y="18410"/>
                  </a:cubicBezTo>
                  <a:cubicBezTo>
                    <a:pt x="13988" y="18410"/>
                    <a:pt x="14095" y="18171"/>
                    <a:pt x="14142" y="18171"/>
                  </a:cubicBezTo>
                  <a:cubicBezTo>
                    <a:pt x="14157" y="18171"/>
                    <a:pt x="14165" y="18193"/>
                    <a:pt x="14165" y="18251"/>
                  </a:cubicBezTo>
                  <a:cubicBezTo>
                    <a:pt x="14165" y="18753"/>
                    <a:pt x="14856" y="19653"/>
                    <a:pt x="15065" y="20803"/>
                  </a:cubicBezTo>
                  <a:cubicBezTo>
                    <a:pt x="15150" y="21272"/>
                    <a:pt x="15485" y="21463"/>
                    <a:pt x="15893" y="21463"/>
                  </a:cubicBezTo>
                  <a:cubicBezTo>
                    <a:pt x="16487" y="21463"/>
                    <a:pt x="17237" y="21056"/>
                    <a:pt x="17597" y="20510"/>
                  </a:cubicBezTo>
                  <a:cubicBezTo>
                    <a:pt x="17890" y="20217"/>
                    <a:pt x="17994" y="19820"/>
                    <a:pt x="17911" y="19464"/>
                  </a:cubicBezTo>
                  <a:cubicBezTo>
                    <a:pt x="18036" y="18523"/>
                    <a:pt x="18120" y="17456"/>
                    <a:pt x="18015" y="16451"/>
                  </a:cubicBezTo>
                  <a:cubicBezTo>
                    <a:pt x="19166" y="16347"/>
                    <a:pt x="20296" y="16033"/>
                    <a:pt x="21342" y="15593"/>
                  </a:cubicBezTo>
                  <a:cubicBezTo>
                    <a:pt x="23769" y="14610"/>
                    <a:pt x="25548" y="12957"/>
                    <a:pt x="26929" y="10802"/>
                  </a:cubicBezTo>
                  <a:cubicBezTo>
                    <a:pt x="27347" y="10153"/>
                    <a:pt x="28456" y="8500"/>
                    <a:pt x="28163" y="7977"/>
                  </a:cubicBezTo>
                  <a:cubicBezTo>
                    <a:pt x="28289" y="7705"/>
                    <a:pt x="28477" y="5759"/>
                    <a:pt x="28519" y="5445"/>
                  </a:cubicBezTo>
                  <a:cubicBezTo>
                    <a:pt x="28854" y="3646"/>
                    <a:pt x="25569" y="2704"/>
                    <a:pt x="23037" y="1344"/>
                  </a:cubicBezTo>
                  <a:cubicBezTo>
                    <a:pt x="21237" y="357"/>
                    <a:pt x="19618" y="35"/>
                    <a:pt x="17845" y="35"/>
                  </a:cubicBezTo>
                  <a:cubicBezTo>
                    <a:pt x="17062" y="35"/>
                    <a:pt x="16250" y="97"/>
                    <a:pt x="15379" y="194"/>
                  </a:cubicBezTo>
                  <a:cubicBezTo>
                    <a:pt x="15228" y="201"/>
                    <a:pt x="15076" y="204"/>
                    <a:pt x="14923" y="204"/>
                  </a:cubicBezTo>
                  <a:cubicBezTo>
                    <a:pt x="13720" y="204"/>
                    <a:pt x="12448" y="0"/>
                    <a:pt x="112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2"/>
            <p:cNvSpPr/>
            <p:nvPr/>
          </p:nvSpPr>
          <p:spPr>
            <a:xfrm>
              <a:off x="5459025" y="6275325"/>
              <a:ext cx="142300" cy="140625"/>
            </a:xfrm>
            <a:custGeom>
              <a:avLst/>
              <a:gdLst/>
              <a:ahLst/>
              <a:cxnLst/>
              <a:rect l="l" t="t" r="r" b="b"/>
              <a:pathLst>
                <a:path w="5692" h="5625" extrusionOk="0">
                  <a:moveTo>
                    <a:pt x="3039" y="0"/>
                  </a:moveTo>
                  <a:cubicBezTo>
                    <a:pt x="2553" y="0"/>
                    <a:pt x="2061" y="139"/>
                    <a:pt x="1633" y="412"/>
                  </a:cubicBezTo>
                  <a:cubicBezTo>
                    <a:pt x="754" y="977"/>
                    <a:pt x="252" y="1877"/>
                    <a:pt x="126" y="2923"/>
                  </a:cubicBezTo>
                  <a:cubicBezTo>
                    <a:pt x="1" y="3969"/>
                    <a:pt x="733" y="4932"/>
                    <a:pt x="1675" y="5266"/>
                  </a:cubicBezTo>
                  <a:cubicBezTo>
                    <a:pt x="1989" y="5455"/>
                    <a:pt x="2344" y="5559"/>
                    <a:pt x="2784" y="5622"/>
                  </a:cubicBezTo>
                  <a:cubicBezTo>
                    <a:pt x="2813" y="5624"/>
                    <a:pt x="2843" y="5625"/>
                    <a:pt x="2874" y="5625"/>
                  </a:cubicBezTo>
                  <a:cubicBezTo>
                    <a:pt x="3584" y="5625"/>
                    <a:pt x="4372" y="5161"/>
                    <a:pt x="4834" y="4660"/>
                  </a:cubicBezTo>
                  <a:cubicBezTo>
                    <a:pt x="5336" y="4095"/>
                    <a:pt x="5608" y="3446"/>
                    <a:pt x="5650" y="2672"/>
                  </a:cubicBezTo>
                  <a:cubicBezTo>
                    <a:pt x="5692" y="1981"/>
                    <a:pt x="5232" y="1186"/>
                    <a:pt x="4750" y="705"/>
                  </a:cubicBezTo>
                  <a:cubicBezTo>
                    <a:pt x="4290" y="233"/>
                    <a:pt x="3669" y="0"/>
                    <a:pt x="30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2"/>
            <p:cNvSpPr/>
            <p:nvPr/>
          </p:nvSpPr>
          <p:spPr>
            <a:xfrm>
              <a:off x="5957025" y="6241475"/>
              <a:ext cx="148050" cy="140075"/>
            </a:xfrm>
            <a:custGeom>
              <a:avLst/>
              <a:gdLst/>
              <a:ahLst/>
              <a:cxnLst/>
              <a:rect l="l" t="t" r="r" b="b"/>
              <a:pathLst>
                <a:path w="5922" h="5603" extrusionOk="0">
                  <a:moveTo>
                    <a:pt x="3206" y="1"/>
                  </a:moveTo>
                  <a:cubicBezTo>
                    <a:pt x="2840" y="1"/>
                    <a:pt x="2474" y="100"/>
                    <a:pt x="2092" y="301"/>
                  </a:cubicBezTo>
                  <a:cubicBezTo>
                    <a:pt x="1214" y="741"/>
                    <a:pt x="544" y="1682"/>
                    <a:pt x="272" y="2603"/>
                  </a:cubicBezTo>
                  <a:cubicBezTo>
                    <a:pt x="0" y="3461"/>
                    <a:pt x="314" y="4277"/>
                    <a:pt x="900" y="4946"/>
                  </a:cubicBezTo>
                  <a:cubicBezTo>
                    <a:pt x="1230" y="5339"/>
                    <a:pt x="1808" y="5603"/>
                    <a:pt x="2368" y="5603"/>
                  </a:cubicBezTo>
                  <a:cubicBezTo>
                    <a:pt x="2553" y="5603"/>
                    <a:pt x="2737" y="5574"/>
                    <a:pt x="2908" y="5511"/>
                  </a:cubicBezTo>
                  <a:cubicBezTo>
                    <a:pt x="2950" y="5470"/>
                    <a:pt x="3013" y="5449"/>
                    <a:pt x="3097" y="5428"/>
                  </a:cubicBezTo>
                  <a:cubicBezTo>
                    <a:pt x="3222" y="5407"/>
                    <a:pt x="3369" y="5407"/>
                    <a:pt x="3515" y="5365"/>
                  </a:cubicBezTo>
                  <a:cubicBezTo>
                    <a:pt x="3892" y="5323"/>
                    <a:pt x="4268" y="5198"/>
                    <a:pt x="4624" y="4988"/>
                  </a:cubicBezTo>
                  <a:cubicBezTo>
                    <a:pt x="5566" y="4486"/>
                    <a:pt x="5921" y="3377"/>
                    <a:pt x="5670" y="2436"/>
                  </a:cubicBezTo>
                  <a:cubicBezTo>
                    <a:pt x="5670" y="2205"/>
                    <a:pt x="5628" y="1975"/>
                    <a:pt x="5524" y="1766"/>
                  </a:cubicBezTo>
                  <a:cubicBezTo>
                    <a:pt x="5336" y="1306"/>
                    <a:pt x="5231" y="1138"/>
                    <a:pt x="4917" y="762"/>
                  </a:cubicBezTo>
                  <a:cubicBezTo>
                    <a:pt x="4896" y="720"/>
                    <a:pt x="4833" y="699"/>
                    <a:pt x="4792" y="636"/>
                  </a:cubicBezTo>
                  <a:cubicBezTo>
                    <a:pt x="4666" y="532"/>
                    <a:pt x="4561" y="448"/>
                    <a:pt x="4415" y="343"/>
                  </a:cubicBezTo>
                  <a:lnTo>
                    <a:pt x="4415" y="343"/>
                  </a:lnTo>
                  <a:cubicBezTo>
                    <a:pt x="4591" y="480"/>
                    <a:pt x="4680" y="548"/>
                    <a:pt x="4676" y="548"/>
                  </a:cubicBezTo>
                  <a:cubicBezTo>
                    <a:pt x="4672" y="548"/>
                    <a:pt x="4546" y="459"/>
                    <a:pt x="4289" y="280"/>
                  </a:cubicBezTo>
                  <a:cubicBezTo>
                    <a:pt x="3918" y="95"/>
                    <a:pt x="3562" y="1"/>
                    <a:pt x="320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2"/>
            <p:cNvSpPr/>
            <p:nvPr/>
          </p:nvSpPr>
          <p:spPr>
            <a:xfrm>
              <a:off x="5634800" y="6497525"/>
              <a:ext cx="468175" cy="399000"/>
            </a:xfrm>
            <a:custGeom>
              <a:avLst/>
              <a:gdLst/>
              <a:ahLst/>
              <a:cxnLst/>
              <a:rect l="l" t="t" r="r" b="b"/>
              <a:pathLst>
                <a:path w="18727" h="15960" extrusionOk="0">
                  <a:moveTo>
                    <a:pt x="11613" y="1"/>
                  </a:moveTo>
                  <a:cubicBezTo>
                    <a:pt x="11552" y="1"/>
                    <a:pt x="11489" y="13"/>
                    <a:pt x="11424" y="40"/>
                  </a:cubicBezTo>
                  <a:cubicBezTo>
                    <a:pt x="10671" y="354"/>
                    <a:pt x="9458" y="375"/>
                    <a:pt x="8997" y="375"/>
                  </a:cubicBezTo>
                  <a:cubicBezTo>
                    <a:pt x="8992" y="375"/>
                    <a:pt x="8987" y="375"/>
                    <a:pt x="8982" y="375"/>
                  </a:cubicBezTo>
                  <a:cubicBezTo>
                    <a:pt x="8047" y="375"/>
                    <a:pt x="9250" y="2368"/>
                    <a:pt x="9541" y="3346"/>
                  </a:cubicBezTo>
                  <a:cubicBezTo>
                    <a:pt x="9081" y="3555"/>
                    <a:pt x="8683" y="4015"/>
                    <a:pt x="8683" y="4706"/>
                  </a:cubicBezTo>
                  <a:cubicBezTo>
                    <a:pt x="8683" y="4811"/>
                    <a:pt x="8683" y="4936"/>
                    <a:pt x="8662" y="5041"/>
                  </a:cubicBezTo>
                  <a:cubicBezTo>
                    <a:pt x="8600" y="5083"/>
                    <a:pt x="8516" y="5166"/>
                    <a:pt x="8411" y="5250"/>
                  </a:cubicBezTo>
                  <a:cubicBezTo>
                    <a:pt x="8160" y="5480"/>
                    <a:pt x="7867" y="5689"/>
                    <a:pt x="7616" y="5899"/>
                  </a:cubicBezTo>
                  <a:cubicBezTo>
                    <a:pt x="7573" y="5935"/>
                    <a:pt x="7536" y="5949"/>
                    <a:pt x="7503" y="5949"/>
                  </a:cubicBezTo>
                  <a:cubicBezTo>
                    <a:pt x="7382" y="5949"/>
                    <a:pt x="7323" y="5755"/>
                    <a:pt x="7239" y="5755"/>
                  </a:cubicBezTo>
                  <a:cubicBezTo>
                    <a:pt x="7214" y="5755"/>
                    <a:pt x="7187" y="5772"/>
                    <a:pt x="7156" y="5815"/>
                  </a:cubicBezTo>
                  <a:cubicBezTo>
                    <a:pt x="7030" y="5250"/>
                    <a:pt x="6675" y="5145"/>
                    <a:pt x="6110" y="4957"/>
                  </a:cubicBezTo>
                  <a:cubicBezTo>
                    <a:pt x="6152" y="4622"/>
                    <a:pt x="5838" y="4643"/>
                    <a:pt x="5775" y="4308"/>
                  </a:cubicBezTo>
                  <a:cubicBezTo>
                    <a:pt x="5566" y="3178"/>
                    <a:pt x="5419" y="1798"/>
                    <a:pt x="4687" y="940"/>
                  </a:cubicBezTo>
                  <a:cubicBezTo>
                    <a:pt x="4478" y="689"/>
                    <a:pt x="4143" y="563"/>
                    <a:pt x="3808" y="563"/>
                  </a:cubicBezTo>
                  <a:cubicBezTo>
                    <a:pt x="3473" y="563"/>
                    <a:pt x="3139" y="689"/>
                    <a:pt x="2929" y="940"/>
                  </a:cubicBezTo>
                  <a:cubicBezTo>
                    <a:pt x="2009" y="2007"/>
                    <a:pt x="2072" y="2509"/>
                    <a:pt x="2281" y="3618"/>
                  </a:cubicBezTo>
                  <a:lnTo>
                    <a:pt x="1988" y="4120"/>
                  </a:lnTo>
                  <a:cubicBezTo>
                    <a:pt x="1067" y="7112"/>
                    <a:pt x="1025" y="10899"/>
                    <a:pt x="188" y="13912"/>
                  </a:cubicBezTo>
                  <a:cubicBezTo>
                    <a:pt x="0" y="14561"/>
                    <a:pt x="293" y="15335"/>
                    <a:pt x="921" y="15691"/>
                  </a:cubicBezTo>
                  <a:cubicBezTo>
                    <a:pt x="1291" y="15887"/>
                    <a:pt x="1814" y="15959"/>
                    <a:pt x="2389" y="15959"/>
                  </a:cubicBezTo>
                  <a:cubicBezTo>
                    <a:pt x="3474" y="15959"/>
                    <a:pt x="4745" y="15701"/>
                    <a:pt x="5524" y="15523"/>
                  </a:cubicBezTo>
                  <a:cubicBezTo>
                    <a:pt x="5812" y="15549"/>
                    <a:pt x="6098" y="15562"/>
                    <a:pt x="6383" y="15562"/>
                  </a:cubicBezTo>
                  <a:cubicBezTo>
                    <a:pt x="8623" y="15562"/>
                    <a:pt x="10763" y="14796"/>
                    <a:pt x="12805" y="13850"/>
                  </a:cubicBezTo>
                  <a:cubicBezTo>
                    <a:pt x="13391" y="13598"/>
                    <a:pt x="13935" y="13306"/>
                    <a:pt x="14479" y="12971"/>
                  </a:cubicBezTo>
                  <a:cubicBezTo>
                    <a:pt x="14647" y="12866"/>
                    <a:pt x="14730" y="12803"/>
                    <a:pt x="14730" y="12782"/>
                  </a:cubicBezTo>
                  <a:lnTo>
                    <a:pt x="14751" y="12782"/>
                  </a:lnTo>
                  <a:cubicBezTo>
                    <a:pt x="15044" y="12762"/>
                    <a:pt x="15400" y="12699"/>
                    <a:pt x="15672" y="12510"/>
                  </a:cubicBezTo>
                  <a:cubicBezTo>
                    <a:pt x="16760" y="11653"/>
                    <a:pt x="18727" y="11381"/>
                    <a:pt x="17785" y="10251"/>
                  </a:cubicBezTo>
                  <a:cubicBezTo>
                    <a:pt x="17660" y="10125"/>
                    <a:pt x="17555" y="9958"/>
                    <a:pt x="17450" y="9832"/>
                  </a:cubicBezTo>
                  <a:cubicBezTo>
                    <a:pt x="17388" y="9539"/>
                    <a:pt x="17346" y="9246"/>
                    <a:pt x="17241" y="8974"/>
                  </a:cubicBezTo>
                  <a:cubicBezTo>
                    <a:pt x="16865" y="7928"/>
                    <a:pt x="15086" y="5940"/>
                    <a:pt x="14521" y="4999"/>
                  </a:cubicBezTo>
                  <a:cubicBezTo>
                    <a:pt x="13998" y="4099"/>
                    <a:pt x="13726" y="3241"/>
                    <a:pt x="13077" y="2446"/>
                  </a:cubicBezTo>
                  <a:cubicBezTo>
                    <a:pt x="12788" y="1676"/>
                    <a:pt x="12322" y="1"/>
                    <a:pt x="1161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2"/>
            <p:cNvSpPr/>
            <p:nvPr/>
          </p:nvSpPr>
          <p:spPr>
            <a:xfrm>
              <a:off x="5641075" y="6799375"/>
              <a:ext cx="506900" cy="235750"/>
            </a:xfrm>
            <a:custGeom>
              <a:avLst/>
              <a:gdLst/>
              <a:ahLst/>
              <a:cxnLst/>
              <a:rect l="l" t="t" r="r" b="b"/>
              <a:pathLst>
                <a:path w="20276" h="9430" extrusionOk="0">
                  <a:moveTo>
                    <a:pt x="17209" y="1"/>
                  </a:moveTo>
                  <a:cubicBezTo>
                    <a:pt x="16506" y="1"/>
                    <a:pt x="15791" y="981"/>
                    <a:pt x="15149" y="1273"/>
                  </a:cubicBezTo>
                  <a:cubicBezTo>
                    <a:pt x="14521" y="1587"/>
                    <a:pt x="13810" y="1524"/>
                    <a:pt x="13161" y="1776"/>
                  </a:cubicBezTo>
                  <a:cubicBezTo>
                    <a:pt x="12387" y="2089"/>
                    <a:pt x="11822" y="2257"/>
                    <a:pt x="11048" y="2571"/>
                  </a:cubicBezTo>
                  <a:cubicBezTo>
                    <a:pt x="9709" y="3136"/>
                    <a:pt x="8370" y="3617"/>
                    <a:pt x="6884" y="3659"/>
                  </a:cubicBezTo>
                  <a:cubicBezTo>
                    <a:pt x="6298" y="3680"/>
                    <a:pt x="5712" y="3826"/>
                    <a:pt x="5126" y="3868"/>
                  </a:cubicBezTo>
                  <a:lnTo>
                    <a:pt x="4666" y="3952"/>
                  </a:lnTo>
                  <a:cubicBezTo>
                    <a:pt x="4470" y="3878"/>
                    <a:pt x="4267" y="3848"/>
                    <a:pt x="4073" y="3848"/>
                  </a:cubicBezTo>
                  <a:cubicBezTo>
                    <a:pt x="3936" y="3848"/>
                    <a:pt x="3804" y="3863"/>
                    <a:pt x="3683" y="3889"/>
                  </a:cubicBezTo>
                  <a:cubicBezTo>
                    <a:pt x="3595" y="3905"/>
                    <a:pt x="3507" y="3912"/>
                    <a:pt x="3419" y="3912"/>
                  </a:cubicBezTo>
                  <a:cubicBezTo>
                    <a:pt x="2974" y="3912"/>
                    <a:pt x="2531" y="3738"/>
                    <a:pt x="2128" y="3738"/>
                  </a:cubicBezTo>
                  <a:cubicBezTo>
                    <a:pt x="1890" y="3738"/>
                    <a:pt x="1666" y="3799"/>
                    <a:pt x="1465" y="3993"/>
                  </a:cubicBezTo>
                  <a:cubicBezTo>
                    <a:pt x="942" y="4517"/>
                    <a:pt x="0" y="8053"/>
                    <a:pt x="293" y="8680"/>
                  </a:cubicBezTo>
                  <a:cubicBezTo>
                    <a:pt x="304" y="9057"/>
                    <a:pt x="617" y="9125"/>
                    <a:pt x="1025" y="9125"/>
                  </a:cubicBezTo>
                  <a:cubicBezTo>
                    <a:pt x="1256" y="9125"/>
                    <a:pt x="1517" y="9103"/>
                    <a:pt x="1770" y="9103"/>
                  </a:cubicBezTo>
                  <a:cubicBezTo>
                    <a:pt x="1964" y="9103"/>
                    <a:pt x="2154" y="9116"/>
                    <a:pt x="2323" y="9162"/>
                  </a:cubicBezTo>
                  <a:cubicBezTo>
                    <a:pt x="2861" y="9296"/>
                    <a:pt x="3399" y="9323"/>
                    <a:pt x="3937" y="9323"/>
                  </a:cubicBezTo>
                  <a:cubicBezTo>
                    <a:pt x="4295" y="9323"/>
                    <a:pt x="4654" y="9311"/>
                    <a:pt x="5013" y="9311"/>
                  </a:cubicBezTo>
                  <a:cubicBezTo>
                    <a:pt x="5372" y="9311"/>
                    <a:pt x="5730" y="9323"/>
                    <a:pt x="6089" y="9371"/>
                  </a:cubicBezTo>
                  <a:cubicBezTo>
                    <a:pt x="6390" y="9412"/>
                    <a:pt x="6695" y="9429"/>
                    <a:pt x="7001" y="9429"/>
                  </a:cubicBezTo>
                  <a:cubicBezTo>
                    <a:pt x="8268" y="9429"/>
                    <a:pt x="9563" y="9125"/>
                    <a:pt x="10776" y="8890"/>
                  </a:cubicBezTo>
                  <a:cubicBezTo>
                    <a:pt x="13580" y="8346"/>
                    <a:pt x="16007" y="7090"/>
                    <a:pt x="18204" y="5312"/>
                  </a:cubicBezTo>
                  <a:cubicBezTo>
                    <a:pt x="18413" y="5144"/>
                    <a:pt x="18580" y="4935"/>
                    <a:pt x="18643" y="4768"/>
                  </a:cubicBezTo>
                  <a:cubicBezTo>
                    <a:pt x="20087" y="4454"/>
                    <a:pt x="20275" y="1776"/>
                    <a:pt x="18601" y="1524"/>
                  </a:cubicBezTo>
                  <a:cubicBezTo>
                    <a:pt x="18183" y="1462"/>
                    <a:pt x="17869" y="164"/>
                    <a:pt x="17367" y="18"/>
                  </a:cubicBezTo>
                  <a:cubicBezTo>
                    <a:pt x="17314" y="6"/>
                    <a:pt x="17262" y="1"/>
                    <a:pt x="172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2"/>
            <p:cNvSpPr/>
            <p:nvPr/>
          </p:nvSpPr>
          <p:spPr>
            <a:xfrm>
              <a:off x="5608100" y="7294950"/>
              <a:ext cx="155950" cy="62475"/>
            </a:xfrm>
            <a:custGeom>
              <a:avLst/>
              <a:gdLst/>
              <a:ahLst/>
              <a:cxnLst/>
              <a:rect l="l" t="t" r="r" b="b"/>
              <a:pathLst>
                <a:path w="6238" h="2499" extrusionOk="0">
                  <a:moveTo>
                    <a:pt x="5214" y="0"/>
                  </a:moveTo>
                  <a:cubicBezTo>
                    <a:pt x="5158" y="0"/>
                    <a:pt x="5100" y="3"/>
                    <a:pt x="5044" y="10"/>
                  </a:cubicBezTo>
                  <a:cubicBezTo>
                    <a:pt x="5023" y="10"/>
                    <a:pt x="4981" y="10"/>
                    <a:pt x="4960" y="31"/>
                  </a:cubicBezTo>
                  <a:cubicBezTo>
                    <a:pt x="4923" y="29"/>
                    <a:pt x="4887" y="28"/>
                    <a:pt x="4851" y="28"/>
                  </a:cubicBezTo>
                  <a:cubicBezTo>
                    <a:pt x="4396" y="28"/>
                    <a:pt x="4001" y="147"/>
                    <a:pt x="3516" y="303"/>
                  </a:cubicBezTo>
                  <a:cubicBezTo>
                    <a:pt x="2721" y="533"/>
                    <a:pt x="2240" y="1056"/>
                    <a:pt x="1424" y="1265"/>
                  </a:cubicBezTo>
                  <a:cubicBezTo>
                    <a:pt x="1612" y="1663"/>
                    <a:pt x="984" y="1704"/>
                    <a:pt x="984" y="1704"/>
                  </a:cubicBezTo>
                  <a:cubicBezTo>
                    <a:pt x="168" y="1914"/>
                    <a:pt x="1" y="2248"/>
                    <a:pt x="1089" y="2437"/>
                  </a:cubicBezTo>
                  <a:cubicBezTo>
                    <a:pt x="1338" y="2480"/>
                    <a:pt x="1582" y="2499"/>
                    <a:pt x="1822" y="2499"/>
                  </a:cubicBezTo>
                  <a:cubicBezTo>
                    <a:pt x="3097" y="2499"/>
                    <a:pt x="4265" y="1965"/>
                    <a:pt x="5462" y="1684"/>
                  </a:cubicBezTo>
                  <a:cubicBezTo>
                    <a:pt x="5967" y="1567"/>
                    <a:pt x="6238" y="1198"/>
                    <a:pt x="6190" y="777"/>
                  </a:cubicBezTo>
                  <a:lnTo>
                    <a:pt x="6190" y="777"/>
                  </a:lnTo>
                  <a:cubicBezTo>
                    <a:pt x="6193" y="769"/>
                    <a:pt x="6194" y="751"/>
                    <a:pt x="6194" y="721"/>
                  </a:cubicBezTo>
                  <a:cubicBezTo>
                    <a:pt x="6194" y="251"/>
                    <a:pt x="5721" y="0"/>
                    <a:pt x="52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2"/>
            <p:cNvSpPr/>
            <p:nvPr/>
          </p:nvSpPr>
          <p:spPr>
            <a:xfrm>
              <a:off x="6248900" y="7050225"/>
              <a:ext cx="81300" cy="110250"/>
            </a:xfrm>
            <a:custGeom>
              <a:avLst/>
              <a:gdLst/>
              <a:ahLst/>
              <a:cxnLst/>
              <a:rect l="l" t="t" r="r" b="b"/>
              <a:pathLst>
                <a:path w="3252" h="4410" extrusionOk="0">
                  <a:moveTo>
                    <a:pt x="2066" y="1"/>
                  </a:moveTo>
                  <a:cubicBezTo>
                    <a:pt x="1917" y="1"/>
                    <a:pt x="1768" y="35"/>
                    <a:pt x="1632" y="111"/>
                  </a:cubicBezTo>
                  <a:cubicBezTo>
                    <a:pt x="440" y="843"/>
                    <a:pt x="0" y="2371"/>
                    <a:pt x="335" y="3710"/>
                  </a:cubicBezTo>
                  <a:cubicBezTo>
                    <a:pt x="439" y="4154"/>
                    <a:pt x="836" y="4410"/>
                    <a:pt x="1260" y="4410"/>
                  </a:cubicBezTo>
                  <a:cubicBezTo>
                    <a:pt x="1435" y="4410"/>
                    <a:pt x="1614" y="4366"/>
                    <a:pt x="1779" y="4275"/>
                  </a:cubicBezTo>
                  <a:cubicBezTo>
                    <a:pt x="2030" y="4128"/>
                    <a:pt x="2156" y="3919"/>
                    <a:pt x="2218" y="3668"/>
                  </a:cubicBezTo>
                  <a:cubicBezTo>
                    <a:pt x="2448" y="2810"/>
                    <a:pt x="2679" y="1973"/>
                    <a:pt x="3034" y="1136"/>
                  </a:cubicBezTo>
                  <a:cubicBezTo>
                    <a:pt x="3251" y="535"/>
                    <a:pt x="2656" y="1"/>
                    <a:pt x="20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2"/>
            <p:cNvSpPr/>
            <p:nvPr/>
          </p:nvSpPr>
          <p:spPr>
            <a:xfrm>
              <a:off x="5581425" y="6197600"/>
              <a:ext cx="36350" cy="62275"/>
            </a:xfrm>
            <a:custGeom>
              <a:avLst/>
              <a:gdLst/>
              <a:ahLst/>
              <a:cxnLst/>
              <a:rect l="l" t="t" r="r" b="b"/>
              <a:pathLst>
                <a:path w="1454" h="2491" extrusionOk="0">
                  <a:moveTo>
                    <a:pt x="733" y="0"/>
                  </a:moveTo>
                  <a:cubicBezTo>
                    <a:pt x="500" y="0"/>
                    <a:pt x="272" y="121"/>
                    <a:pt x="189" y="403"/>
                  </a:cubicBezTo>
                  <a:cubicBezTo>
                    <a:pt x="126" y="696"/>
                    <a:pt x="64" y="1010"/>
                    <a:pt x="43" y="1324"/>
                  </a:cubicBezTo>
                  <a:cubicBezTo>
                    <a:pt x="1" y="1471"/>
                    <a:pt x="43" y="1617"/>
                    <a:pt x="43" y="1763"/>
                  </a:cubicBezTo>
                  <a:cubicBezTo>
                    <a:pt x="64" y="1994"/>
                    <a:pt x="106" y="2098"/>
                    <a:pt x="252" y="2287"/>
                  </a:cubicBezTo>
                  <a:cubicBezTo>
                    <a:pt x="325" y="2423"/>
                    <a:pt x="456" y="2491"/>
                    <a:pt x="592" y="2491"/>
                  </a:cubicBezTo>
                  <a:cubicBezTo>
                    <a:pt x="728" y="2491"/>
                    <a:pt x="869" y="2423"/>
                    <a:pt x="963" y="2287"/>
                  </a:cubicBezTo>
                  <a:cubicBezTo>
                    <a:pt x="1005" y="2182"/>
                    <a:pt x="1089" y="2140"/>
                    <a:pt x="1131" y="1994"/>
                  </a:cubicBezTo>
                  <a:cubicBezTo>
                    <a:pt x="1194" y="1847"/>
                    <a:pt x="1194" y="1680"/>
                    <a:pt x="1194" y="1533"/>
                  </a:cubicBezTo>
                  <a:cubicBezTo>
                    <a:pt x="1214" y="1240"/>
                    <a:pt x="1235" y="989"/>
                    <a:pt x="1340" y="696"/>
                  </a:cubicBezTo>
                  <a:cubicBezTo>
                    <a:pt x="1454" y="280"/>
                    <a:pt x="1087" y="0"/>
                    <a:pt x="7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2"/>
            <p:cNvSpPr/>
            <p:nvPr/>
          </p:nvSpPr>
          <p:spPr>
            <a:xfrm>
              <a:off x="5889000" y="6183225"/>
              <a:ext cx="26200" cy="59775"/>
            </a:xfrm>
            <a:custGeom>
              <a:avLst/>
              <a:gdLst/>
              <a:ahLst/>
              <a:cxnLst/>
              <a:rect l="l" t="t" r="r" b="b"/>
              <a:pathLst>
                <a:path w="1048" h="2391" extrusionOk="0">
                  <a:moveTo>
                    <a:pt x="506" y="0"/>
                  </a:moveTo>
                  <a:cubicBezTo>
                    <a:pt x="294" y="0"/>
                    <a:pt x="85" y="152"/>
                    <a:pt x="64" y="455"/>
                  </a:cubicBezTo>
                  <a:cubicBezTo>
                    <a:pt x="1" y="937"/>
                    <a:pt x="1" y="1397"/>
                    <a:pt x="1" y="1878"/>
                  </a:cubicBezTo>
                  <a:cubicBezTo>
                    <a:pt x="1" y="2066"/>
                    <a:pt x="168" y="2318"/>
                    <a:pt x="378" y="2359"/>
                  </a:cubicBezTo>
                  <a:cubicBezTo>
                    <a:pt x="419" y="2380"/>
                    <a:pt x="461" y="2391"/>
                    <a:pt x="503" y="2391"/>
                  </a:cubicBezTo>
                  <a:cubicBezTo>
                    <a:pt x="545" y="2391"/>
                    <a:pt x="587" y="2380"/>
                    <a:pt x="629" y="2359"/>
                  </a:cubicBezTo>
                  <a:cubicBezTo>
                    <a:pt x="859" y="2318"/>
                    <a:pt x="984" y="2066"/>
                    <a:pt x="984" y="1878"/>
                  </a:cubicBezTo>
                  <a:cubicBezTo>
                    <a:pt x="1047" y="1397"/>
                    <a:pt x="1026" y="937"/>
                    <a:pt x="963" y="455"/>
                  </a:cubicBezTo>
                  <a:cubicBezTo>
                    <a:pt x="932" y="152"/>
                    <a:pt x="718" y="0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2"/>
            <p:cNvSpPr/>
            <p:nvPr/>
          </p:nvSpPr>
          <p:spPr>
            <a:xfrm>
              <a:off x="5624325" y="6292425"/>
              <a:ext cx="346975" cy="140725"/>
            </a:xfrm>
            <a:custGeom>
              <a:avLst/>
              <a:gdLst/>
              <a:ahLst/>
              <a:cxnLst/>
              <a:rect l="l" t="t" r="r" b="b"/>
              <a:pathLst>
                <a:path w="13879" h="5629" extrusionOk="0">
                  <a:moveTo>
                    <a:pt x="13474" y="1"/>
                  </a:moveTo>
                  <a:cubicBezTo>
                    <a:pt x="13366" y="1"/>
                    <a:pt x="13255" y="51"/>
                    <a:pt x="13182" y="167"/>
                  </a:cubicBezTo>
                  <a:cubicBezTo>
                    <a:pt x="12869" y="649"/>
                    <a:pt x="12785" y="1193"/>
                    <a:pt x="12450" y="1632"/>
                  </a:cubicBezTo>
                  <a:cubicBezTo>
                    <a:pt x="12115" y="2071"/>
                    <a:pt x="11655" y="2490"/>
                    <a:pt x="11237" y="2867"/>
                  </a:cubicBezTo>
                  <a:cubicBezTo>
                    <a:pt x="10232" y="3745"/>
                    <a:pt x="8977" y="4227"/>
                    <a:pt x="7659" y="4561"/>
                  </a:cubicBezTo>
                  <a:cubicBezTo>
                    <a:pt x="6711" y="4810"/>
                    <a:pt x="5671" y="4909"/>
                    <a:pt x="4649" y="4909"/>
                  </a:cubicBezTo>
                  <a:cubicBezTo>
                    <a:pt x="4296" y="4909"/>
                    <a:pt x="3944" y="4897"/>
                    <a:pt x="3599" y="4875"/>
                  </a:cubicBezTo>
                  <a:cubicBezTo>
                    <a:pt x="3035" y="4854"/>
                    <a:pt x="2511" y="4561"/>
                    <a:pt x="2009" y="4248"/>
                  </a:cubicBezTo>
                  <a:cubicBezTo>
                    <a:pt x="1549" y="3934"/>
                    <a:pt x="775" y="3285"/>
                    <a:pt x="879" y="2636"/>
                  </a:cubicBezTo>
                  <a:cubicBezTo>
                    <a:pt x="930" y="2360"/>
                    <a:pt x="693" y="2174"/>
                    <a:pt x="487" y="2174"/>
                  </a:cubicBezTo>
                  <a:cubicBezTo>
                    <a:pt x="350" y="2174"/>
                    <a:pt x="227" y="2256"/>
                    <a:pt x="210" y="2448"/>
                  </a:cubicBezTo>
                  <a:cubicBezTo>
                    <a:pt x="1" y="3745"/>
                    <a:pt x="1298" y="4771"/>
                    <a:pt x="2344" y="5294"/>
                  </a:cubicBezTo>
                  <a:cubicBezTo>
                    <a:pt x="2972" y="5608"/>
                    <a:pt x="3662" y="5629"/>
                    <a:pt x="4374" y="5629"/>
                  </a:cubicBezTo>
                  <a:cubicBezTo>
                    <a:pt x="5211" y="5629"/>
                    <a:pt x="6048" y="5608"/>
                    <a:pt x="6843" y="5503"/>
                  </a:cubicBezTo>
                  <a:cubicBezTo>
                    <a:pt x="9751" y="5064"/>
                    <a:pt x="12973" y="3473"/>
                    <a:pt x="13810" y="439"/>
                  </a:cubicBezTo>
                  <a:cubicBezTo>
                    <a:pt x="13879" y="180"/>
                    <a:pt x="13679" y="1"/>
                    <a:pt x="134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2"/>
            <p:cNvSpPr/>
            <p:nvPr/>
          </p:nvSpPr>
          <p:spPr>
            <a:xfrm>
              <a:off x="5154600" y="5891450"/>
              <a:ext cx="1254475" cy="1484175"/>
            </a:xfrm>
            <a:custGeom>
              <a:avLst/>
              <a:gdLst/>
              <a:ahLst/>
              <a:cxnLst/>
              <a:rect l="l" t="t" r="r" b="b"/>
              <a:pathLst>
                <a:path w="50179" h="59367" extrusionOk="0">
                  <a:moveTo>
                    <a:pt x="31344" y="3422"/>
                  </a:moveTo>
                  <a:lnTo>
                    <a:pt x="31344" y="3422"/>
                  </a:lnTo>
                  <a:cubicBezTo>
                    <a:pt x="31532" y="3506"/>
                    <a:pt x="31699" y="3569"/>
                    <a:pt x="31888" y="3673"/>
                  </a:cubicBezTo>
                  <a:cubicBezTo>
                    <a:pt x="32704" y="4071"/>
                    <a:pt x="33457" y="4552"/>
                    <a:pt x="34148" y="5117"/>
                  </a:cubicBezTo>
                  <a:cubicBezTo>
                    <a:pt x="34420" y="5389"/>
                    <a:pt x="34692" y="5661"/>
                    <a:pt x="34943" y="5975"/>
                  </a:cubicBezTo>
                  <a:cubicBezTo>
                    <a:pt x="34943" y="6121"/>
                    <a:pt x="34984" y="6268"/>
                    <a:pt x="35110" y="6393"/>
                  </a:cubicBezTo>
                  <a:cubicBezTo>
                    <a:pt x="35612" y="6958"/>
                    <a:pt x="35842" y="7628"/>
                    <a:pt x="36345" y="8172"/>
                  </a:cubicBezTo>
                  <a:cubicBezTo>
                    <a:pt x="36826" y="8695"/>
                    <a:pt x="37035" y="9427"/>
                    <a:pt x="37328" y="10076"/>
                  </a:cubicBezTo>
                  <a:cubicBezTo>
                    <a:pt x="37433" y="10327"/>
                    <a:pt x="37537" y="10557"/>
                    <a:pt x="37621" y="10766"/>
                  </a:cubicBezTo>
                  <a:cubicBezTo>
                    <a:pt x="36930" y="10432"/>
                    <a:pt x="36177" y="10180"/>
                    <a:pt x="35654" y="9950"/>
                  </a:cubicBezTo>
                  <a:cubicBezTo>
                    <a:pt x="34608" y="9511"/>
                    <a:pt x="33562" y="8946"/>
                    <a:pt x="32474" y="8590"/>
                  </a:cubicBezTo>
                  <a:cubicBezTo>
                    <a:pt x="32411" y="7963"/>
                    <a:pt x="32285" y="7314"/>
                    <a:pt x="32181" y="6728"/>
                  </a:cubicBezTo>
                  <a:cubicBezTo>
                    <a:pt x="31992" y="5619"/>
                    <a:pt x="31679" y="4510"/>
                    <a:pt x="31344" y="3422"/>
                  </a:cubicBezTo>
                  <a:close/>
                  <a:moveTo>
                    <a:pt x="25611" y="8486"/>
                  </a:moveTo>
                  <a:cubicBezTo>
                    <a:pt x="26280" y="8486"/>
                    <a:pt x="26971" y="8527"/>
                    <a:pt x="27619" y="8569"/>
                  </a:cubicBezTo>
                  <a:cubicBezTo>
                    <a:pt x="27619" y="8653"/>
                    <a:pt x="27661" y="8695"/>
                    <a:pt x="27682" y="8779"/>
                  </a:cubicBezTo>
                  <a:cubicBezTo>
                    <a:pt x="27720" y="8904"/>
                    <a:pt x="27864" y="8992"/>
                    <a:pt x="27995" y="8992"/>
                  </a:cubicBezTo>
                  <a:cubicBezTo>
                    <a:pt x="28082" y="8992"/>
                    <a:pt x="28164" y="8954"/>
                    <a:pt x="28205" y="8862"/>
                  </a:cubicBezTo>
                  <a:cubicBezTo>
                    <a:pt x="28226" y="8779"/>
                    <a:pt x="28247" y="8695"/>
                    <a:pt x="28268" y="8653"/>
                  </a:cubicBezTo>
                  <a:cubicBezTo>
                    <a:pt x="28875" y="8695"/>
                    <a:pt x="29461" y="8779"/>
                    <a:pt x="30047" y="8862"/>
                  </a:cubicBezTo>
                  <a:cubicBezTo>
                    <a:pt x="30570" y="8925"/>
                    <a:pt x="31093" y="9009"/>
                    <a:pt x="31616" y="9134"/>
                  </a:cubicBezTo>
                  <a:cubicBezTo>
                    <a:pt x="31658" y="9385"/>
                    <a:pt x="31679" y="9595"/>
                    <a:pt x="31720" y="9825"/>
                  </a:cubicBezTo>
                  <a:cubicBezTo>
                    <a:pt x="31762" y="9971"/>
                    <a:pt x="31893" y="10044"/>
                    <a:pt x="32021" y="10044"/>
                  </a:cubicBezTo>
                  <a:cubicBezTo>
                    <a:pt x="32149" y="10044"/>
                    <a:pt x="32275" y="9971"/>
                    <a:pt x="32306" y="9825"/>
                  </a:cubicBezTo>
                  <a:cubicBezTo>
                    <a:pt x="32369" y="9657"/>
                    <a:pt x="32369" y="9511"/>
                    <a:pt x="32390" y="9364"/>
                  </a:cubicBezTo>
                  <a:cubicBezTo>
                    <a:pt x="32976" y="9553"/>
                    <a:pt x="33604" y="9888"/>
                    <a:pt x="34189" y="10139"/>
                  </a:cubicBezTo>
                  <a:lnTo>
                    <a:pt x="36847" y="11310"/>
                  </a:lnTo>
                  <a:cubicBezTo>
                    <a:pt x="37161" y="11478"/>
                    <a:pt x="37621" y="11645"/>
                    <a:pt x="37977" y="11896"/>
                  </a:cubicBezTo>
                  <a:cubicBezTo>
                    <a:pt x="38290" y="12859"/>
                    <a:pt x="38479" y="13821"/>
                    <a:pt x="38290" y="14867"/>
                  </a:cubicBezTo>
                  <a:cubicBezTo>
                    <a:pt x="38186" y="15579"/>
                    <a:pt x="37997" y="16227"/>
                    <a:pt x="37725" y="16897"/>
                  </a:cubicBezTo>
                  <a:cubicBezTo>
                    <a:pt x="37558" y="17211"/>
                    <a:pt x="37370" y="17525"/>
                    <a:pt x="37161" y="17838"/>
                  </a:cubicBezTo>
                  <a:cubicBezTo>
                    <a:pt x="36930" y="18173"/>
                    <a:pt x="36826" y="18634"/>
                    <a:pt x="36679" y="19010"/>
                  </a:cubicBezTo>
                  <a:cubicBezTo>
                    <a:pt x="36093" y="20349"/>
                    <a:pt x="35131" y="21521"/>
                    <a:pt x="33917" y="22295"/>
                  </a:cubicBezTo>
                  <a:cubicBezTo>
                    <a:pt x="31281" y="24116"/>
                    <a:pt x="27870" y="24701"/>
                    <a:pt x="24627" y="24722"/>
                  </a:cubicBezTo>
                  <a:cubicBezTo>
                    <a:pt x="24365" y="24728"/>
                    <a:pt x="24103" y="24732"/>
                    <a:pt x="23843" y="24732"/>
                  </a:cubicBezTo>
                  <a:cubicBezTo>
                    <a:pt x="22295" y="24732"/>
                    <a:pt x="20778" y="24611"/>
                    <a:pt x="19292" y="24199"/>
                  </a:cubicBezTo>
                  <a:cubicBezTo>
                    <a:pt x="17848" y="23823"/>
                    <a:pt x="16488" y="23195"/>
                    <a:pt x="15233" y="22358"/>
                  </a:cubicBezTo>
                  <a:cubicBezTo>
                    <a:pt x="12659" y="20621"/>
                    <a:pt x="10671" y="17546"/>
                    <a:pt x="10734" y="14365"/>
                  </a:cubicBezTo>
                  <a:cubicBezTo>
                    <a:pt x="10755" y="13528"/>
                    <a:pt x="10943" y="12670"/>
                    <a:pt x="11194" y="11896"/>
                  </a:cubicBezTo>
                  <a:cubicBezTo>
                    <a:pt x="11362" y="11415"/>
                    <a:pt x="11508" y="10955"/>
                    <a:pt x="11676" y="10515"/>
                  </a:cubicBezTo>
                  <a:cubicBezTo>
                    <a:pt x="12094" y="10348"/>
                    <a:pt x="12513" y="10139"/>
                    <a:pt x="12952" y="10013"/>
                  </a:cubicBezTo>
                  <a:cubicBezTo>
                    <a:pt x="14103" y="9678"/>
                    <a:pt x="15233" y="9323"/>
                    <a:pt x="16404" y="9092"/>
                  </a:cubicBezTo>
                  <a:cubicBezTo>
                    <a:pt x="16425" y="9092"/>
                    <a:pt x="16467" y="9092"/>
                    <a:pt x="16488" y="9071"/>
                  </a:cubicBezTo>
                  <a:cubicBezTo>
                    <a:pt x="16614" y="9030"/>
                    <a:pt x="16760" y="9009"/>
                    <a:pt x="16906" y="8988"/>
                  </a:cubicBezTo>
                  <a:cubicBezTo>
                    <a:pt x="18287" y="8758"/>
                    <a:pt x="19689" y="8737"/>
                    <a:pt x="21091" y="8632"/>
                  </a:cubicBezTo>
                  <a:cubicBezTo>
                    <a:pt x="22577" y="8527"/>
                    <a:pt x="24125" y="8527"/>
                    <a:pt x="25611" y="8486"/>
                  </a:cubicBezTo>
                  <a:close/>
                  <a:moveTo>
                    <a:pt x="27515" y="25497"/>
                  </a:moveTo>
                  <a:cubicBezTo>
                    <a:pt x="27598" y="25727"/>
                    <a:pt x="27724" y="25936"/>
                    <a:pt x="27808" y="26166"/>
                  </a:cubicBezTo>
                  <a:cubicBezTo>
                    <a:pt x="27996" y="26647"/>
                    <a:pt x="27912" y="27066"/>
                    <a:pt x="27787" y="27526"/>
                  </a:cubicBezTo>
                  <a:cubicBezTo>
                    <a:pt x="27675" y="27972"/>
                    <a:pt x="27266" y="29508"/>
                    <a:pt x="26590" y="29508"/>
                  </a:cubicBezTo>
                  <a:cubicBezTo>
                    <a:pt x="26505" y="29508"/>
                    <a:pt x="26416" y="29484"/>
                    <a:pt x="26322" y="29430"/>
                  </a:cubicBezTo>
                  <a:cubicBezTo>
                    <a:pt x="25673" y="29074"/>
                    <a:pt x="25527" y="28133"/>
                    <a:pt x="25276" y="27505"/>
                  </a:cubicBezTo>
                  <a:cubicBezTo>
                    <a:pt x="25192" y="27317"/>
                    <a:pt x="24753" y="26103"/>
                    <a:pt x="24795" y="25685"/>
                  </a:cubicBezTo>
                  <a:cubicBezTo>
                    <a:pt x="25569" y="25685"/>
                    <a:pt x="26322" y="25622"/>
                    <a:pt x="27075" y="25538"/>
                  </a:cubicBezTo>
                  <a:cubicBezTo>
                    <a:pt x="27243" y="25517"/>
                    <a:pt x="27368" y="25517"/>
                    <a:pt x="27515" y="25497"/>
                  </a:cubicBezTo>
                  <a:close/>
                  <a:moveTo>
                    <a:pt x="30716" y="24827"/>
                  </a:moveTo>
                  <a:cubicBezTo>
                    <a:pt x="30842" y="25099"/>
                    <a:pt x="30967" y="25350"/>
                    <a:pt x="31155" y="25601"/>
                  </a:cubicBezTo>
                  <a:cubicBezTo>
                    <a:pt x="31469" y="26103"/>
                    <a:pt x="31762" y="26564"/>
                    <a:pt x="32055" y="27045"/>
                  </a:cubicBezTo>
                  <a:cubicBezTo>
                    <a:pt x="32578" y="27945"/>
                    <a:pt x="33101" y="28844"/>
                    <a:pt x="33645" y="29723"/>
                  </a:cubicBezTo>
                  <a:cubicBezTo>
                    <a:pt x="34189" y="30644"/>
                    <a:pt x="34712" y="31585"/>
                    <a:pt x="35194" y="32548"/>
                  </a:cubicBezTo>
                  <a:cubicBezTo>
                    <a:pt x="35424" y="33008"/>
                    <a:pt x="35675" y="33364"/>
                    <a:pt x="35884" y="33824"/>
                  </a:cubicBezTo>
                  <a:cubicBezTo>
                    <a:pt x="36073" y="34305"/>
                    <a:pt x="36198" y="34766"/>
                    <a:pt x="36407" y="35226"/>
                  </a:cubicBezTo>
                  <a:cubicBezTo>
                    <a:pt x="36470" y="35352"/>
                    <a:pt x="36575" y="35372"/>
                    <a:pt x="36679" y="35372"/>
                  </a:cubicBezTo>
                  <a:cubicBezTo>
                    <a:pt x="36575" y="35582"/>
                    <a:pt x="36365" y="35770"/>
                    <a:pt x="36177" y="35896"/>
                  </a:cubicBezTo>
                  <a:cubicBezTo>
                    <a:pt x="35675" y="36272"/>
                    <a:pt x="34984" y="36419"/>
                    <a:pt x="34399" y="36691"/>
                  </a:cubicBezTo>
                  <a:cubicBezTo>
                    <a:pt x="32955" y="37360"/>
                    <a:pt x="31365" y="37758"/>
                    <a:pt x="29858" y="38260"/>
                  </a:cubicBezTo>
                  <a:cubicBezTo>
                    <a:pt x="28289" y="38741"/>
                    <a:pt x="26678" y="39160"/>
                    <a:pt x="25067" y="39348"/>
                  </a:cubicBezTo>
                  <a:cubicBezTo>
                    <a:pt x="24454" y="39423"/>
                    <a:pt x="23831" y="39433"/>
                    <a:pt x="23212" y="39433"/>
                  </a:cubicBezTo>
                  <a:cubicBezTo>
                    <a:pt x="22964" y="39433"/>
                    <a:pt x="22717" y="39432"/>
                    <a:pt x="22472" y="39432"/>
                  </a:cubicBezTo>
                  <a:cubicBezTo>
                    <a:pt x="21698" y="39453"/>
                    <a:pt x="20882" y="39536"/>
                    <a:pt x="20087" y="39536"/>
                  </a:cubicBezTo>
                  <a:cubicBezTo>
                    <a:pt x="19982" y="37214"/>
                    <a:pt x="20254" y="34870"/>
                    <a:pt x="20715" y="32569"/>
                  </a:cubicBezTo>
                  <a:cubicBezTo>
                    <a:pt x="20987" y="31355"/>
                    <a:pt x="21175" y="30100"/>
                    <a:pt x="21405" y="28844"/>
                  </a:cubicBezTo>
                  <a:cubicBezTo>
                    <a:pt x="21531" y="28175"/>
                    <a:pt x="21656" y="27526"/>
                    <a:pt x="21803" y="26898"/>
                  </a:cubicBezTo>
                  <a:cubicBezTo>
                    <a:pt x="21844" y="26689"/>
                    <a:pt x="21844" y="26354"/>
                    <a:pt x="21949" y="26082"/>
                  </a:cubicBezTo>
                  <a:cubicBezTo>
                    <a:pt x="22221" y="26061"/>
                    <a:pt x="22472" y="25852"/>
                    <a:pt x="22535" y="25559"/>
                  </a:cubicBezTo>
                  <a:cubicBezTo>
                    <a:pt x="23079" y="25601"/>
                    <a:pt x="23602" y="25601"/>
                    <a:pt x="24146" y="25622"/>
                  </a:cubicBezTo>
                  <a:cubicBezTo>
                    <a:pt x="24062" y="26229"/>
                    <a:pt x="24313" y="26982"/>
                    <a:pt x="24439" y="27401"/>
                  </a:cubicBezTo>
                  <a:cubicBezTo>
                    <a:pt x="24753" y="28384"/>
                    <a:pt x="25046" y="29577"/>
                    <a:pt x="26008" y="30142"/>
                  </a:cubicBezTo>
                  <a:cubicBezTo>
                    <a:pt x="26216" y="30265"/>
                    <a:pt x="26415" y="30319"/>
                    <a:pt x="26603" y="30319"/>
                  </a:cubicBezTo>
                  <a:cubicBezTo>
                    <a:pt x="27529" y="30319"/>
                    <a:pt x="28195" y="29007"/>
                    <a:pt x="28456" y="28258"/>
                  </a:cubicBezTo>
                  <a:cubicBezTo>
                    <a:pt x="28707" y="27610"/>
                    <a:pt x="28854" y="26919"/>
                    <a:pt x="28749" y="26250"/>
                  </a:cubicBezTo>
                  <a:cubicBezTo>
                    <a:pt x="28707" y="25936"/>
                    <a:pt x="28603" y="25601"/>
                    <a:pt x="28414" y="25287"/>
                  </a:cubicBezTo>
                  <a:cubicBezTo>
                    <a:pt x="28812" y="25204"/>
                    <a:pt x="29168" y="25120"/>
                    <a:pt x="29565" y="25078"/>
                  </a:cubicBezTo>
                  <a:cubicBezTo>
                    <a:pt x="29963" y="25015"/>
                    <a:pt x="30339" y="24932"/>
                    <a:pt x="30716" y="24827"/>
                  </a:cubicBezTo>
                  <a:close/>
                  <a:moveTo>
                    <a:pt x="36721" y="36774"/>
                  </a:moveTo>
                  <a:cubicBezTo>
                    <a:pt x="36972" y="37193"/>
                    <a:pt x="37433" y="37549"/>
                    <a:pt x="37705" y="37967"/>
                  </a:cubicBezTo>
                  <a:cubicBezTo>
                    <a:pt x="37935" y="38365"/>
                    <a:pt x="38165" y="38699"/>
                    <a:pt x="38500" y="38992"/>
                  </a:cubicBezTo>
                  <a:cubicBezTo>
                    <a:pt x="38646" y="39097"/>
                    <a:pt x="38751" y="39285"/>
                    <a:pt x="38855" y="39411"/>
                  </a:cubicBezTo>
                  <a:cubicBezTo>
                    <a:pt x="38876" y="39432"/>
                    <a:pt x="38876" y="39453"/>
                    <a:pt x="38897" y="39453"/>
                  </a:cubicBezTo>
                  <a:cubicBezTo>
                    <a:pt x="38437" y="39808"/>
                    <a:pt x="37956" y="40227"/>
                    <a:pt x="37872" y="40771"/>
                  </a:cubicBezTo>
                  <a:lnTo>
                    <a:pt x="37872" y="40917"/>
                  </a:lnTo>
                  <a:cubicBezTo>
                    <a:pt x="37830" y="40980"/>
                    <a:pt x="37767" y="41001"/>
                    <a:pt x="37725" y="41064"/>
                  </a:cubicBezTo>
                  <a:cubicBezTo>
                    <a:pt x="37453" y="41231"/>
                    <a:pt x="37307" y="41482"/>
                    <a:pt x="37098" y="41712"/>
                  </a:cubicBezTo>
                  <a:cubicBezTo>
                    <a:pt x="36575" y="42277"/>
                    <a:pt x="35821" y="42633"/>
                    <a:pt x="35131" y="42989"/>
                  </a:cubicBezTo>
                  <a:cubicBezTo>
                    <a:pt x="34378" y="43407"/>
                    <a:pt x="33645" y="43826"/>
                    <a:pt x="32913" y="44265"/>
                  </a:cubicBezTo>
                  <a:cubicBezTo>
                    <a:pt x="32013" y="44788"/>
                    <a:pt x="31155" y="45081"/>
                    <a:pt x="30130" y="45248"/>
                  </a:cubicBezTo>
                  <a:cubicBezTo>
                    <a:pt x="29107" y="45425"/>
                    <a:pt x="28058" y="45489"/>
                    <a:pt x="27005" y="45489"/>
                  </a:cubicBezTo>
                  <a:cubicBezTo>
                    <a:pt x="26183" y="45489"/>
                    <a:pt x="25359" y="45450"/>
                    <a:pt x="24544" y="45395"/>
                  </a:cubicBezTo>
                  <a:cubicBezTo>
                    <a:pt x="23644" y="45353"/>
                    <a:pt x="22786" y="45207"/>
                    <a:pt x="21865" y="45186"/>
                  </a:cubicBezTo>
                  <a:cubicBezTo>
                    <a:pt x="21327" y="45186"/>
                    <a:pt x="20712" y="45278"/>
                    <a:pt x="20139" y="45278"/>
                  </a:cubicBezTo>
                  <a:cubicBezTo>
                    <a:pt x="20044" y="45278"/>
                    <a:pt x="19949" y="45275"/>
                    <a:pt x="19857" y="45269"/>
                  </a:cubicBezTo>
                  <a:cubicBezTo>
                    <a:pt x="19940" y="44976"/>
                    <a:pt x="20045" y="44683"/>
                    <a:pt x="20087" y="44370"/>
                  </a:cubicBezTo>
                  <a:cubicBezTo>
                    <a:pt x="20171" y="43951"/>
                    <a:pt x="20254" y="43533"/>
                    <a:pt x="20359" y="43156"/>
                  </a:cubicBezTo>
                  <a:cubicBezTo>
                    <a:pt x="20610" y="42256"/>
                    <a:pt x="20652" y="41315"/>
                    <a:pt x="21175" y="40541"/>
                  </a:cubicBezTo>
                  <a:cubicBezTo>
                    <a:pt x="21196" y="40499"/>
                    <a:pt x="21196" y="40478"/>
                    <a:pt x="21217" y="40457"/>
                  </a:cubicBezTo>
                  <a:cubicBezTo>
                    <a:pt x="22094" y="40483"/>
                    <a:pt x="22963" y="40532"/>
                    <a:pt x="23838" y="40532"/>
                  </a:cubicBezTo>
                  <a:cubicBezTo>
                    <a:pt x="24384" y="40532"/>
                    <a:pt x="24931" y="40513"/>
                    <a:pt x="25485" y="40457"/>
                  </a:cubicBezTo>
                  <a:cubicBezTo>
                    <a:pt x="27368" y="40248"/>
                    <a:pt x="29168" y="39704"/>
                    <a:pt x="30946" y="39118"/>
                  </a:cubicBezTo>
                  <a:cubicBezTo>
                    <a:pt x="31762" y="38867"/>
                    <a:pt x="32578" y="38595"/>
                    <a:pt x="33352" y="38302"/>
                  </a:cubicBezTo>
                  <a:cubicBezTo>
                    <a:pt x="34106" y="38051"/>
                    <a:pt x="34817" y="37674"/>
                    <a:pt x="35570" y="37360"/>
                  </a:cubicBezTo>
                  <a:cubicBezTo>
                    <a:pt x="35863" y="37235"/>
                    <a:pt x="36156" y="37130"/>
                    <a:pt x="36449" y="36984"/>
                  </a:cubicBezTo>
                  <a:cubicBezTo>
                    <a:pt x="36554" y="36921"/>
                    <a:pt x="36637" y="36837"/>
                    <a:pt x="36721" y="36774"/>
                  </a:cubicBezTo>
                  <a:close/>
                  <a:moveTo>
                    <a:pt x="46095" y="46345"/>
                  </a:moveTo>
                  <a:cubicBezTo>
                    <a:pt x="46138" y="46345"/>
                    <a:pt x="46174" y="46361"/>
                    <a:pt x="46200" y="46399"/>
                  </a:cubicBezTo>
                  <a:cubicBezTo>
                    <a:pt x="46451" y="46818"/>
                    <a:pt x="46346" y="47571"/>
                    <a:pt x="46283" y="48031"/>
                  </a:cubicBezTo>
                  <a:cubicBezTo>
                    <a:pt x="46116" y="48973"/>
                    <a:pt x="45656" y="49768"/>
                    <a:pt x="44986" y="50437"/>
                  </a:cubicBezTo>
                  <a:cubicBezTo>
                    <a:pt x="44965" y="50479"/>
                    <a:pt x="44965" y="50500"/>
                    <a:pt x="44944" y="50521"/>
                  </a:cubicBezTo>
                  <a:cubicBezTo>
                    <a:pt x="44923" y="49663"/>
                    <a:pt x="44735" y="48805"/>
                    <a:pt x="44923" y="47968"/>
                  </a:cubicBezTo>
                  <a:cubicBezTo>
                    <a:pt x="45028" y="47487"/>
                    <a:pt x="45237" y="47048"/>
                    <a:pt x="45551" y="46713"/>
                  </a:cubicBezTo>
                  <a:cubicBezTo>
                    <a:pt x="45651" y="46596"/>
                    <a:pt x="45925" y="46345"/>
                    <a:pt x="46095" y="46345"/>
                  </a:cubicBezTo>
                  <a:close/>
                  <a:moveTo>
                    <a:pt x="23100" y="56484"/>
                  </a:moveTo>
                  <a:cubicBezTo>
                    <a:pt x="23463" y="56484"/>
                    <a:pt x="23822" y="56549"/>
                    <a:pt x="24062" y="56756"/>
                  </a:cubicBezTo>
                  <a:cubicBezTo>
                    <a:pt x="24000" y="56903"/>
                    <a:pt x="23895" y="57028"/>
                    <a:pt x="23749" y="57133"/>
                  </a:cubicBezTo>
                  <a:cubicBezTo>
                    <a:pt x="23539" y="57300"/>
                    <a:pt x="23309" y="57384"/>
                    <a:pt x="23079" y="57426"/>
                  </a:cubicBezTo>
                  <a:cubicBezTo>
                    <a:pt x="22409" y="57635"/>
                    <a:pt x="21782" y="57865"/>
                    <a:pt x="21133" y="58075"/>
                  </a:cubicBezTo>
                  <a:cubicBezTo>
                    <a:pt x="20673" y="58242"/>
                    <a:pt x="20171" y="58368"/>
                    <a:pt x="19689" y="58493"/>
                  </a:cubicBezTo>
                  <a:cubicBezTo>
                    <a:pt x="19550" y="58536"/>
                    <a:pt x="19346" y="58600"/>
                    <a:pt x="19215" y="58600"/>
                  </a:cubicBezTo>
                  <a:cubicBezTo>
                    <a:pt x="19090" y="58600"/>
                    <a:pt x="19033" y="58541"/>
                    <a:pt x="19166" y="58347"/>
                  </a:cubicBezTo>
                  <a:cubicBezTo>
                    <a:pt x="19543" y="57803"/>
                    <a:pt x="20296" y="57384"/>
                    <a:pt x="20840" y="57070"/>
                  </a:cubicBezTo>
                  <a:cubicBezTo>
                    <a:pt x="21259" y="56819"/>
                    <a:pt x="21719" y="56694"/>
                    <a:pt x="22179" y="56589"/>
                  </a:cubicBezTo>
                  <a:cubicBezTo>
                    <a:pt x="22430" y="56539"/>
                    <a:pt x="22766" y="56484"/>
                    <a:pt x="23100" y="56484"/>
                  </a:cubicBezTo>
                  <a:close/>
                  <a:moveTo>
                    <a:pt x="6789" y="0"/>
                  </a:moveTo>
                  <a:cubicBezTo>
                    <a:pt x="6458" y="0"/>
                    <a:pt x="6136" y="64"/>
                    <a:pt x="5859" y="221"/>
                  </a:cubicBezTo>
                  <a:cubicBezTo>
                    <a:pt x="4457" y="1058"/>
                    <a:pt x="5880" y="2836"/>
                    <a:pt x="6696" y="3464"/>
                  </a:cubicBezTo>
                  <a:cubicBezTo>
                    <a:pt x="6926" y="3652"/>
                    <a:pt x="7177" y="3778"/>
                    <a:pt x="7407" y="3903"/>
                  </a:cubicBezTo>
                  <a:cubicBezTo>
                    <a:pt x="6717" y="3903"/>
                    <a:pt x="6068" y="3987"/>
                    <a:pt x="5440" y="4322"/>
                  </a:cubicBezTo>
                  <a:cubicBezTo>
                    <a:pt x="4520" y="4824"/>
                    <a:pt x="5231" y="5514"/>
                    <a:pt x="5817" y="5891"/>
                  </a:cubicBezTo>
                  <a:cubicBezTo>
                    <a:pt x="6089" y="6100"/>
                    <a:pt x="6403" y="6247"/>
                    <a:pt x="6759" y="6372"/>
                  </a:cubicBezTo>
                  <a:cubicBezTo>
                    <a:pt x="5984" y="6477"/>
                    <a:pt x="5210" y="6603"/>
                    <a:pt x="4499" y="6916"/>
                  </a:cubicBezTo>
                  <a:cubicBezTo>
                    <a:pt x="4164" y="7084"/>
                    <a:pt x="3474" y="7356"/>
                    <a:pt x="3327" y="7732"/>
                  </a:cubicBezTo>
                  <a:cubicBezTo>
                    <a:pt x="3118" y="8235"/>
                    <a:pt x="3369" y="8548"/>
                    <a:pt x="3829" y="8758"/>
                  </a:cubicBezTo>
                  <a:cubicBezTo>
                    <a:pt x="4618" y="9144"/>
                    <a:pt x="5509" y="9211"/>
                    <a:pt x="6385" y="9211"/>
                  </a:cubicBezTo>
                  <a:cubicBezTo>
                    <a:pt x="6695" y="9211"/>
                    <a:pt x="7002" y="9202"/>
                    <a:pt x="7303" y="9197"/>
                  </a:cubicBezTo>
                  <a:cubicBezTo>
                    <a:pt x="7930" y="9197"/>
                    <a:pt x="8558" y="9176"/>
                    <a:pt x="9186" y="9092"/>
                  </a:cubicBezTo>
                  <a:cubicBezTo>
                    <a:pt x="9583" y="9030"/>
                    <a:pt x="10023" y="9009"/>
                    <a:pt x="10441" y="8925"/>
                  </a:cubicBezTo>
                  <a:lnTo>
                    <a:pt x="10441" y="8925"/>
                  </a:lnTo>
                  <a:cubicBezTo>
                    <a:pt x="10106" y="9134"/>
                    <a:pt x="9751" y="9343"/>
                    <a:pt x="9416" y="9532"/>
                  </a:cubicBezTo>
                  <a:cubicBezTo>
                    <a:pt x="9269" y="9636"/>
                    <a:pt x="9102" y="9741"/>
                    <a:pt x="8914" y="9846"/>
                  </a:cubicBezTo>
                  <a:cubicBezTo>
                    <a:pt x="8883" y="9706"/>
                    <a:pt x="8760" y="9590"/>
                    <a:pt x="8605" y="9590"/>
                  </a:cubicBezTo>
                  <a:cubicBezTo>
                    <a:pt x="8550" y="9590"/>
                    <a:pt x="8492" y="9604"/>
                    <a:pt x="8432" y="9636"/>
                  </a:cubicBezTo>
                  <a:cubicBezTo>
                    <a:pt x="7867" y="9908"/>
                    <a:pt x="7386" y="10222"/>
                    <a:pt x="6863" y="10536"/>
                  </a:cubicBezTo>
                  <a:cubicBezTo>
                    <a:pt x="6466" y="10766"/>
                    <a:pt x="6131" y="10850"/>
                    <a:pt x="5838" y="11227"/>
                  </a:cubicBezTo>
                  <a:cubicBezTo>
                    <a:pt x="5671" y="11478"/>
                    <a:pt x="5838" y="11812"/>
                    <a:pt x="6089" y="11896"/>
                  </a:cubicBezTo>
                  <a:cubicBezTo>
                    <a:pt x="6230" y="11927"/>
                    <a:pt x="6373" y="11942"/>
                    <a:pt x="6516" y="11942"/>
                  </a:cubicBezTo>
                  <a:cubicBezTo>
                    <a:pt x="7526" y="11942"/>
                    <a:pt x="8581" y="11232"/>
                    <a:pt x="9332" y="10683"/>
                  </a:cubicBezTo>
                  <a:cubicBezTo>
                    <a:pt x="10002" y="10180"/>
                    <a:pt x="10776" y="9846"/>
                    <a:pt x="11487" y="9406"/>
                  </a:cubicBezTo>
                  <a:lnTo>
                    <a:pt x="11487" y="9406"/>
                  </a:lnTo>
                  <a:cubicBezTo>
                    <a:pt x="11383" y="9616"/>
                    <a:pt x="11278" y="9825"/>
                    <a:pt x="11194" y="10055"/>
                  </a:cubicBezTo>
                  <a:cubicBezTo>
                    <a:pt x="11173" y="10055"/>
                    <a:pt x="11111" y="10076"/>
                    <a:pt x="11090" y="10076"/>
                  </a:cubicBezTo>
                  <a:cubicBezTo>
                    <a:pt x="10797" y="10160"/>
                    <a:pt x="10629" y="10432"/>
                    <a:pt x="10316" y="10473"/>
                  </a:cubicBezTo>
                  <a:cubicBezTo>
                    <a:pt x="9925" y="10494"/>
                    <a:pt x="9918" y="11081"/>
                    <a:pt x="10296" y="11081"/>
                  </a:cubicBezTo>
                  <a:cubicBezTo>
                    <a:pt x="10302" y="11081"/>
                    <a:pt x="10309" y="11081"/>
                    <a:pt x="10316" y="11080"/>
                  </a:cubicBezTo>
                  <a:cubicBezTo>
                    <a:pt x="10546" y="11059"/>
                    <a:pt x="10692" y="10976"/>
                    <a:pt x="10880" y="10892"/>
                  </a:cubicBezTo>
                  <a:lnTo>
                    <a:pt x="10880" y="10892"/>
                  </a:lnTo>
                  <a:cubicBezTo>
                    <a:pt x="10692" y="11394"/>
                    <a:pt x="10525" y="11896"/>
                    <a:pt x="10378" y="12419"/>
                  </a:cubicBezTo>
                  <a:cubicBezTo>
                    <a:pt x="9583" y="15265"/>
                    <a:pt x="10462" y="18382"/>
                    <a:pt x="12282" y="20642"/>
                  </a:cubicBezTo>
                  <a:cubicBezTo>
                    <a:pt x="13768" y="22567"/>
                    <a:pt x="15777" y="23864"/>
                    <a:pt x="18036" y="24701"/>
                  </a:cubicBezTo>
                  <a:cubicBezTo>
                    <a:pt x="17953" y="24681"/>
                    <a:pt x="17890" y="24681"/>
                    <a:pt x="17827" y="24660"/>
                  </a:cubicBezTo>
                  <a:cubicBezTo>
                    <a:pt x="17367" y="24513"/>
                    <a:pt x="16948" y="24346"/>
                    <a:pt x="16530" y="24157"/>
                  </a:cubicBezTo>
                  <a:cubicBezTo>
                    <a:pt x="15651" y="23781"/>
                    <a:pt x="14730" y="23613"/>
                    <a:pt x="13873" y="23153"/>
                  </a:cubicBezTo>
                  <a:cubicBezTo>
                    <a:pt x="12952" y="22714"/>
                    <a:pt x="12094" y="22212"/>
                    <a:pt x="11236" y="21688"/>
                  </a:cubicBezTo>
                  <a:cubicBezTo>
                    <a:pt x="10420" y="21228"/>
                    <a:pt x="9667" y="20705"/>
                    <a:pt x="8872" y="20182"/>
                  </a:cubicBezTo>
                  <a:cubicBezTo>
                    <a:pt x="8056" y="19638"/>
                    <a:pt x="7219" y="19073"/>
                    <a:pt x="6528" y="18382"/>
                  </a:cubicBezTo>
                  <a:cubicBezTo>
                    <a:pt x="5838" y="17692"/>
                    <a:pt x="5147" y="17022"/>
                    <a:pt x="4520" y="16290"/>
                  </a:cubicBezTo>
                  <a:cubicBezTo>
                    <a:pt x="4248" y="15934"/>
                    <a:pt x="3997" y="15600"/>
                    <a:pt x="3683" y="15286"/>
                  </a:cubicBezTo>
                  <a:cubicBezTo>
                    <a:pt x="3327" y="14951"/>
                    <a:pt x="2950" y="14512"/>
                    <a:pt x="2909" y="14009"/>
                  </a:cubicBezTo>
                  <a:cubicBezTo>
                    <a:pt x="2950" y="13926"/>
                    <a:pt x="3013" y="13842"/>
                    <a:pt x="3055" y="13737"/>
                  </a:cubicBezTo>
                  <a:cubicBezTo>
                    <a:pt x="3202" y="13507"/>
                    <a:pt x="3348" y="13277"/>
                    <a:pt x="3515" y="13047"/>
                  </a:cubicBezTo>
                  <a:cubicBezTo>
                    <a:pt x="3641" y="12838"/>
                    <a:pt x="3766" y="12566"/>
                    <a:pt x="3808" y="12315"/>
                  </a:cubicBezTo>
                  <a:cubicBezTo>
                    <a:pt x="3808" y="12231"/>
                    <a:pt x="3913" y="11959"/>
                    <a:pt x="3871" y="11959"/>
                  </a:cubicBezTo>
                  <a:cubicBezTo>
                    <a:pt x="4200" y="11794"/>
                    <a:pt x="4084" y="11205"/>
                    <a:pt x="3683" y="11205"/>
                  </a:cubicBezTo>
                  <a:cubicBezTo>
                    <a:pt x="3676" y="11205"/>
                    <a:pt x="3669" y="11205"/>
                    <a:pt x="3662" y="11206"/>
                  </a:cubicBezTo>
                  <a:cubicBezTo>
                    <a:pt x="3411" y="11227"/>
                    <a:pt x="3243" y="11373"/>
                    <a:pt x="3097" y="11582"/>
                  </a:cubicBezTo>
                  <a:cubicBezTo>
                    <a:pt x="3013" y="11687"/>
                    <a:pt x="2950" y="11833"/>
                    <a:pt x="2930" y="11938"/>
                  </a:cubicBezTo>
                  <a:cubicBezTo>
                    <a:pt x="2930" y="11957"/>
                    <a:pt x="2843" y="12218"/>
                    <a:pt x="2859" y="12218"/>
                  </a:cubicBezTo>
                  <a:cubicBezTo>
                    <a:pt x="2860" y="12218"/>
                    <a:pt x="2863" y="12216"/>
                    <a:pt x="2867" y="12210"/>
                  </a:cubicBezTo>
                  <a:lnTo>
                    <a:pt x="2867" y="12210"/>
                  </a:lnTo>
                  <a:cubicBezTo>
                    <a:pt x="2783" y="12356"/>
                    <a:pt x="2658" y="12545"/>
                    <a:pt x="2511" y="12733"/>
                  </a:cubicBezTo>
                  <a:cubicBezTo>
                    <a:pt x="2365" y="11959"/>
                    <a:pt x="2239" y="11206"/>
                    <a:pt x="2155" y="10432"/>
                  </a:cubicBezTo>
                  <a:cubicBezTo>
                    <a:pt x="2145" y="10201"/>
                    <a:pt x="1972" y="10086"/>
                    <a:pt x="1800" y="10086"/>
                  </a:cubicBezTo>
                  <a:cubicBezTo>
                    <a:pt x="1627" y="10086"/>
                    <a:pt x="1454" y="10201"/>
                    <a:pt x="1444" y="10432"/>
                  </a:cubicBezTo>
                  <a:cubicBezTo>
                    <a:pt x="1381" y="11289"/>
                    <a:pt x="1528" y="12147"/>
                    <a:pt x="1758" y="13005"/>
                  </a:cubicBezTo>
                  <a:cubicBezTo>
                    <a:pt x="1716" y="12942"/>
                    <a:pt x="1653" y="12880"/>
                    <a:pt x="1611" y="12796"/>
                  </a:cubicBezTo>
                  <a:cubicBezTo>
                    <a:pt x="1214" y="12336"/>
                    <a:pt x="900" y="11812"/>
                    <a:pt x="377" y="11436"/>
                  </a:cubicBezTo>
                  <a:cubicBezTo>
                    <a:pt x="339" y="11411"/>
                    <a:pt x="301" y="11400"/>
                    <a:pt x="265" y="11400"/>
                  </a:cubicBezTo>
                  <a:cubicBezTo>
                    <a:pt x="118" y="11400"/>
                    <a:pt x="0" y="11578"/>
                    <a:pt x="84" y="11729"/>
                  </a:cubicBezTo>
                  <a:cubicBezTo>
                    <a:pt x="440" y="12315"/>
                    <a:pt x="774" y="12901"/>
                    <a:pt x="1193" y="13465"/>
                  </a:cubicBezTo>
                  <a:cubicBezTo>
                    <a:pt x="1437" y="13811"/>
                    <a:pt x="1858" y="14472"/>
                    <a:pt x="2361" y="14472"/>
                  </a:cubicBezTo>
                  <a:cubicBezTo>
                    <a:pt x="2376" y="14472"/>
                    <a:pt x="2391" y="14471"/>
                    <a:pt x="2406" y="14470"/>
                  </a:cubicBezTo>
                  <a:lnTo>
                    <a:pt x="2448" y="14470"/>
                  </a:lnTo>
                  <a:cubicBezTo>
                    <a:pt x="2595" y="14993"/>
                    <a:pt x="2971" y="15453"/>
                    <a:pt x="3327" y="15830"/>
                  </a:cubicBezTo>
                  <a:cubicBezTo>
                    <a:pt x="3662" y="16206"/>
                    <a:pt x="3955" y="16688"/>
                    <a:pt x="4290" y="17064"/>
                  </a:cubicBezTo>
                  <a:cubicBezTo>
                    <a:pt x="4666" y="17483"/>
                    <a:pt x="5022" y="17880"/>
                    <a:pt x="5399" y="18299"/>
                  </a:cubicBezTo>
                  <a:cubicBezTo>
                    <a:pt x="6863" y="19847"/>
                    <a:pt x="8663" y="21019"/>
                    <a:pt x="10441" y="22149"/>
                  </a:cubicBezTo>
                  <a:cubicBezTo>
                    <a:pt x="11362" y="22714"/>
                    <a:pt x="12303" y="23237"/>
                    <a:pt x="13245" y="23739"/>
                  </a:cubicBezTo>
                  <a:cubicBezTo>
                    <a:pt x="14166" y="24220"/>
                    <a:pt x="15107" y="24492"/>
                    <a:pt x="16070" y="24848"/>
                  </a:cubicBezTo>
                  <a:cubicBezTo>
                    <a:pt x="17032" y="25204"/>
                    <a:pt x="17869" y="25580"/>
                    <a:pt x="18936" y="25622"/>
                  </a:cubicBezTo>
                  <a:cubicBezTo>
                    <a:pt x="19334" y="25643"/>
                    <a:pt x="19940" y="25685"/>
                    <a:pt x="20296" y="25831"/>
                  </a:cubicBezTo>
                  <a:cubicBezTo>
                    <a:pt x="20547" y="25936"/>
                    <a:pt x="20777" y="26020"/>
                    <a:pt x="21008" y="26061"/>
                  </a:cubicBezTo>
                  <a:cubicBezTo>
                    <a:pt x="21008" y="26103"/>
                    <a:pt x="21008" y="26124"/>
                    <a:pt x="20987" y="26124"/>
                  </a:cubicBezTo>
                  <a:cubicBezTo>
                    <a:pt x="20819" y="26752"/>
                    <a:pt x="20694" y="27380"/>
                    <a:pt x="20568" y="27986"/>
                  </a:cubicBezTo>
                  <a:cubicBezTo>
                    <a:pt x="20254" y="29367"/>
                    <a:pt x="20045" y="30748"/>
                    <a:pt x="19752" y="32108"/>
                  </a:cubicBezTo>
                  <a:cubicBezTo>
                    <a:pt x="19187" y="34745"/>
                    <a:pt x="18685" y="37569"/>
                    <a:pt x="19355" y="40248"/>
                  </a:cubicBezTo>
                  <a:cubicBezTo>
                    <a:pt x="19402" y="40437"/>
                    <a:pt x="19583" y="40526"/>
                    <a:pt x="19758" y="40526"/>
                  </a:cubicBezTo>
                  <a:cubicBezTo>
                    <a:pt x="19892" y="40526"/>
                    <a:pt x="20023" y="40473"/>
                    <a:pt x="20087" y="40373"/>
                  </a:cubicBezTo>
                  <a:lnTo>
                    <a:pt x="20484" y="40373"/>
                  </a:lnTo>
                  <a:cubicBezTo>
                    <a:pt x="20338" y="40666"/>
                    <a:pt x="20192" y="40959"/>
                    <a:pt x="20087" y="41273"/>
                  </a:cubicBezTo>
                  <a:cubicBezTo>
                    <a:pt x="19919" y="41754"/>
                    <a:pt x="19919" y="42340"/>
                    <a:pt x="19710" y="42800"/>
                  </a:cubicBezTo>
                  <a:cubicBezTo>
                    <a:pt x="19543" y="43156"/>
                    <a:pt x="19396" y="43700"/>
                    <a:pt x="19334" y="44056"/>
                  </a:cubicBezTo>
                  <a:cubicBezTo>
                    <a:pt x="19292" y="44579"/>
                    <a:pt x="18999" y="45060"/>
                    <a:pt x="18978" y="45583"/>
                  </a:cubicBezTo>
                  <a:cubicBezTo>
                    <a:pt x="18936" y="45772"/>
                    <a:pt x="19103" y="45939"/>
                    <a:pt x="19292" y="46002"/>
                  </a:cubicBezTo>
                  <a:cubicBezTo>
                    <a:pt x="19555" y="46069"/>
                    <a:pt x="19819" y="46091"/>
                    <a:pt x="20083" y="46091"/>
                  </a:cubicBezTo>
                  <a:cubicBezTo>
                    <a:pt x="20551" y="46091"/>
                    <a:pt x="21020" y="46023"/>
                    <a:pt x="21489" y="46023"/>
                  </a:cubicBezTo>
                  <a:cubicBezTo>
                    <a:pt x="22137" y="46023"/>
                    <a:pt x="22786" y="46085"/>
                    <a:pt x="23435" y="46127"/>
                  </a:cubicBezTo>
                  <a:cubicBezTo>
                    <a:pt x="23435" y="47906"/>
                    <a:pt x="23414" y="49684"/>
                    <a:pt x="23539" y="51463"/>
                  </a:cubicBezTo>
                  <a:cubicBezTo>
                    <a:pt x="23602" y="52321"/>
                    <a:pt x="23623" y="53199"/>
                    <a:pt x="23728" y="54057"/>
                  </a:cubicBezTo>
                  <a:cubicBezTo>
                    <a:pt x="23811" y="54664"/>
                    <a:pt x="23832" y="55396"/>
                    <a:pt x="24021" y="56024"/>
                  </a:cubicBezTo>
                  <a:cubicBezTo>
                    <a:pt x="23761" y="55929"/>
                    <a:pt x="23476" y="55895"/>
                    <a:pt x="23192" y="55895"/>
                  </a:cubicBezTo>
                  <a:cubicBezTo>
                    <a:pt x="23041" y="55895"/>
                    <a:pt x="22890" y="55905"/>
                    <a:pt x="22744" y="55919"/>
                  </a:cubicBezTo>
                  <a:cubicBezTo>
                    <a:pt x="22033" y="55940"/>
                    <a:pt x="21280" y="56129"/>
                    <a:pt x="20610" y="56443"/>
                  </a:cubicBezTo>
                  <a:cubicBezTo>
                    <a:pt x="19857" y="56819"/>
                    <a:pt x="18601" y="57405"/>
                    <a:pt x="18350" y="58284"/>
                  </a:cubicBezTo>
                  <a:cubicBezTo>
                    <a:pt x="18204" y="58702"/>
                    <a:pt x="18392" y="59184"/>
                    <a:pt x="18831" y="59309"/>
                  </a:cubicBezTo>
                  <a:cubicBezTo>
                    <a:pt x="18976" y="59350"/>
                    <a:pt x="19121" y="59367"/>
                    <a:pt x="19266" y="59367"/>
                  </a:cubicBezTo>
                  <a:cubicBezTo>
                    <a:pt x="19795" y="59367"/>
                    <a:pt x="20322" y="59138"/>
                    <a:pt x="20798" y="58974"/>
                  </a:cubicBezTo>
                  <a:cubicBezTo>
                    <a:pt x="21656" y="58660"/>
                    <a:pt x="22556" y="58430"/>
                    <a:pt x="23414" y="58075"/>
                  </a:cubicBezTo>
                  <a:cubicBezTo>
                    <a:pt x="23937" y="57865"/>
                    <a:pt x="24732" y="57405"/>
                    <a:pt x="24648" y="56756"/>
                  </a:cubicBezTo>
                  <a:cubicBezTo>
                    <a:pt x="24648" y="56715"/>
                    <a:pt x="24648" y="56715"/>
                    <a:pt x="24627" y="56694"/>
                  </a:cubicBezTo>
                  <a:cubicBezTo>
                    <a:pt x="24669" y="56673"/>
                    <a:pt x="24732" y="56610"/>
                    <a:pt x="24753" y="56547"/>
                  </a:cubicBezTo>
                  <a:cubicBezTo>
                    <a:pt x="24941" y="55815"/>
                    <a:pt x="24648" y="54936"/>
                    <a:pt x="24565" y="54204"/>
                  </a:cubicBezTo>
                  <a:cubicBezTo>
                    <a:pt x="24439" y="53304"/>
                    <a:pt x="24418" y="52383"/>
                    <a:pt x="24334" y="51463"/>
                  </a:cubicBezTo>
                  <a:cubicBezTo>
                    <a:pt x="24167" y="49705"/>
                    <a:pt x="24167" y="47968"/>
                    <a:pt x="24167" y="46190"/>
                  </a:cubicBezTo>
                  <a:cubicBezTo>
                    <a:pt x="24313" y="46190"/>
                    <a:pt x="24439" y="46211"/>
                    <a:pt x="24544" y="46211"/>
                  </a:cubicBezTo>
                  <a:cubicBezTo>
                    <a:pt x="25138" y="46247"/>
                    <a:pt x="25732" y="46265"/>
                    <a:pt x="26325" y="46265"/>
                  </a:cubicBezTo>
                  <a:cubicBezTo>
                    <a:pt x="27822" y="46265"/>
                    <a:pt x="29316" y="46146"/>
                    <a:pt x="30800" y="45876"/>
                  </a:cubicBezTo>
                  <a:cubicBezTo>
                    <a:pt x="31783" y="45688"/>
                    <a:pt x="32620" y="45269"/>
                    <a:pt x="33478" y="44746"/>
                  </a:cubicBezTo>
                  <a:cubicBezTo>
                    <a:pt x="34252" y="44307"/>
                    <a:pt x="35005" y="43888"/>
                    <a:pt x="35759" y="43428"/>
                  </a:cubicBezTo>
                  <a:cubicBezTo>
                    <a:pt x="35759" y="43470"/>
                    <a:pt x="35780" y="43470"/>
                    <a:pt x="35780" y="43491"/>
                  </a:cubicBezTo>
                  <a:cubicBezTo>
                    <a:pt x="36449" y="44160"/>
                    <a:pt x="37014" y="44872"/>
                    <a:pt x="37705" y="45520"/>
                  </a:cubicBezTo>
                  <a:cubicBezTo>
                    <a:pt x="38458" y="46253"/>
                    <a:pt x="39232" y="46943"/>
                    <a:pt x="40048" y="47613"/>
                  </a:cubicBezTo>
                  <a:cubicBezTo>
                    <a:pt x="40864" y="48303"/>
                    <a:pt x="41617" y="49057"/>
                    <a:pt x="42412" y="49768"/>
                  </a:cubicBezTo>
                  <a:cubicBezTo>
                    <a:pt x="43040" y="50333"/>
                    <a:pt x="43814" y="50793"/>
                    <a:pt x="44233" y="51546"/>
                  </a:cubicBezTo>
                  <a:cubicBezTo>
                    <a:pt x="44308" y="51690"/>
                    <a:pt x="44422" y="51749"/>
                    <a:pt x="44539" y="51749"/>
                  </a:cubicBezTo>
                  <a:cubicBezTo>
                    <a:pt x="44745" y="51749"/>
                    <a:pt x="44959" y="51564"/>
                    <a:pt x="44986" y="51337"/>
                  </a:cubicBezTo>
                  <a:cubicBezTo>
                    <a:pt x="45028" y="51149"/>
                    <a:pt x="45028" y="51002"/>
                    <a:pt x="45028" y="50814"/>
                  </a:cubicBezTo>
                  <a:cubicBezTo>
                    <a:pt x="45073" y="50905"/>
                    <a:pt x="45162" y="50973"/>
                    <a:pt x="45263" y="50973"/>
                  </a:cubicBezTo>
                  <a:cubicBezTo>
                    <a:pt x="45302" y="50973"/>
                    <a:pt x="45343" y="50963"/>
                    <a:pt x="45384" y="50940"/>
                  </a:cubicBezTo>
                  <a:cubicBezTo>
                    <a:pt x="46513" y="50542"/>
                    <a:pt x="47036" y="49140"/>
                    <a:pt x="47183" y="48031"/>
                  </a:cubicBezTo>
                  <a:cubicBezTo>
                    <a:pt x="47288" y="47278"/>
                    <a:pt x="47371" y="46211"/>
                    <a:pt x="46764" y="45625"/>
                  </a:cubicBezTo>
                  <a:cubicBezTo>
                    <a:pt x="46584" y="45454"/>
                    <a:pt x="46390" y="45383"/>
                    <a:pt x="46192" y="45383"/>
                  </a:cubicBezTo>
                  <a:cubicBezTo>
                    <a:pt x="45470" y="45383"/>
                    <a:pt x="44705" y="46330"/>
                    <a:pt x="44442" y="46839"/>
                  </a:cubicBezTo>
                  <a:cubicBezTo>
                    <a:pt x="44191" y="47383"/>
                    <a:pt x="44044" y="48010"/>
                    <a:pt x="44023" y="48617"/>
                  </a:cubicBezTo>
                  <a:cubicBezTo>
                    <a:pt x="44003" y="49140"/>
                    <a:pt x="44107" y="49663"/>
                    <a:pt x="44149" y="50186"/>
                  </a:cubicBezTo>
                  <a:cubicBezTo>
                    <a:pt x="43877" y="49914"/>
                    <a:pt x="43584" y="49705"/>
                    <a:pt x="43270" y="49454"/>
                  </a:cubicBezTo>
                  <a:cubicBezTo>
                    <a:pt x="42454" y="48764"/>
                    <a:pt x="41701" y="48031"/>
                    <a:pt x="40906" y="47341"/>
                  </a:cubicBezTo>
                  <a:cubicBezTo>
                    <a:pt x="40132" y="46629"/>
                    <a:pt x="39316" y="45981"/>
                    <a:pt x="38542" y="45269"/>
                  </a:cubicBezTo>
                  <a:cubicBezTo>
                    <a:pt x="37767" y="44558"/>
                    <a:pt x="37119" y="43784"/>
                    <a:pt x="36386" y="43051"/>
                  </a:cubicBezTo>
                  <a:cubicBezTo>
                    <a:pt x="36993" y="42675"/>
                    <a:pt x="37537" y="42319"/>
                    <a:pt x="38018" y="41712"/>
                  </a:cubicBezTo>
                  <a:cubicBezTo>
                    <a:pt x="38144" y="41524"/>
                    <a:pt x="38437" y="41398"/>
                    <a:pt x="38583" y="41231"/>
                  </a:cubicBezTo>
                  <a:cubicBezTo>
                    <a:pt x="38751" y="41085"/>
                    <a:pt x="38855" y="40896"/>
                    <a:pt x="38897" y="40708"/>
                  </a:cubicBezTo>
                  <a:cubicBezTo>
                    <a:pt x="39274" y="40394"/>
                    <a:pt x="39588" y="40038"/>
                    <a:pt x="40006" y="39808"/>
                  </a:cubicBezTo>
                  <a:cubicBezTo>
                    <a:pt x="40236" y="39662"/>
                    <a:pt x="40341" y="39243"/>
                    <a:pt x="40111" y="39076"/>
                  </a:cubicBezTo>
                  <a:cubicBezTo>
                    <a:pt x="39839" y="38867"/>
                    <a:pt x="39588" y="38720"/>
                    <a:pt x="39378" y="38448"/>
                  </a:cubicBezTo>
                  <a:cubicBezTo>
                    <a:pt x="39169" y="38176"/>
                    <a:pt x="38897" y="37988"/>
                    <a:pt x="38688" y="37716"/>
                  </a:cubicBezTo>
                  <a:cubicBezTo>
                    <a:pt x="38479" y="37423"/>
                    <a:pt x="38290" y="37109"/>
                    <a:pt x="38018" y="36879"/>
                  </a:cubicBezTo>
                  <a:cubicBezTo>
                    <a:pt x="37746" y="36628"/>
                    <a:pt x="37453" y="36419"/>
                    <a:pt x="37307" y="36147"/>
                  </a:cubicBezTo>
                  <a:cubicBezTo>
                    <a:pt x="37663" y="35728"/>
                    <a:pt x="37830" y="34933"/>
                    <a:pt x="37516" y="34494"/>
                  </a:cubicBezTo>
                  <a:cubicBezTo>
                    <a:pt x="37443" y="34384"/>
                    <a:pt x="37341" y="34331"/>
                    <a:pt x="37236" y="34331"/>
                  </a:cubicBezTo>
                  <a:cubicBezTo>
                    <a:pt x="37161" y="34331"/>
                    <a:pt x="37084" y="34358"/>
                    <a:pt x="37014" y="34410"/>
                  </a:cubicBezTo>
                  <a:cubicBezTo>
                    <a:pt x="36909" y="33678"/>
                    <a:pt x="36575" y="32945"/>
                    <a:pt x="36177" y="32339"/>
                  </a:cubicBezTo>
                  <a:cubicBezTo>
                    <a:pt x="35570" y="31397"/>
                    <a:pt x="35110" y="30351"/>
                    <a:pt x="34524" y="29388"/>
                  </a:cubicBezTo>
                  <a:cubicBezTo>
                    <a:pt x="33959" y="28447"/>
                    <a:pt x="33373" y="27484"/>
                    <a:pt x="32808" y="26543"/>
                  </a:cubicBezTo>
                  <a:cubicBezTo>
                    <a:pt x="32536" y="26124"/>
                    <a:pt x="32285" y="25706"/>
                    <a:pt x="31971" y="25329"/>
                  </a:cubicBezTo>
                  <a:cubicBezTo>
                    <a:pt x="31804" y="25162"/>
                    <a:pt x="31679" y="24953"/>
                    <a:pt x="31553" y="24764"/>
                  </a:cubicBezTo>
                  <a:cubicBezTo>
                    <a:pt x="31587" y="24760"/>
                    <a:pt x="31621" y="24758"/>
                    <a:pt x="31655" y="24758"/>
                  </a:cubicBezTo>
                  <a:cubicBezTo>
                    <a:pt x="32098" y="24758"/>
                    <a:pt x="32630" y="25104"/>
                    <a:pt x="33018" y="25162"/>
                  </a:cubicBezTo>
                  <a:cubicBezTo>
                    <a:pt x="33237" y="25180"/>
                    <a:pt x="33456" y="25189"/>
                    <a:pt x="33673" y="25189"/>
                  </a:cubicBezTo>
                  <a:cubicBezTo>
                    <a:pt x="34221" y="25189"/>
                    <a:pt x="34765" y="25129"/>
                    <a:pt x="35319" y="24994"/>
                  </a:cubicBezTo>
                  <a:cubicBezTo>
                    <a:pt x="36826" y="24681"/>
                    <a:pt x="38311" y="23906"/>
                    <a:pt x="39692" y="23195"/>
                  </a:cubicBezTo>
                  <a:cubicBezTo>
                    <a:pt x="41094" y="22442"/>
                    <a:pt x="42371" y="21458"/>
                    <a:pt x="43626" y="20454"/>
                  </a:cubicBezTo>
                  <a:cubicBezTo>
                    <a:pt x="44254" y="19952"/>
                    <a:pt x="44881" y="19429"/>
                    <a:pt x="45509" y="18885"/>
                  </a:cubicBezTo>
                  <a:cubicBezTo>
                    <a:pt x="45969" y="18508"/>
                    <a:pt x="46451" y="18194"/>
                    <a:pt x="46848" y="17776"/>
                  </a:cubicBezTo>
                  <a:cubicBezTo>
                    <a:pt x="46911" y="17823"/>
                    <a:pt x="46985" y="17846"/>
                    <a:pt x="47063" y="17846"/>
                  </a:cubicBezTo>
                  <a:cubicBezTo>
                    <a:pt x="47089" y="17846"/>
                    <a:pt x="47115" y="17844"/>
                    <a:pt x="47141" y="17838"/>
                  </a:cubicBezTo>
                  <a:cubicBezTo>
                    <a:pt x="47434" y="17776"/>
                    <a:pt x="47581" y="17546"/>
                    <a:pt x="47685" y="17274"/>
                  </a:cubicBezTo>
                  <a:cubicBezTo>
                    <a:pt x="48689" y="17148"/>
                    <a:pt x="49757" y="16416"/>
                    <a:pt x="50091" y="15558"/>
                  </a:cubicBezTo>
                  <a:cubicBezTo>
                    <a:pt x="50179" y="15400"/>
                    <a:pt x="49988" y="15198"/>
                    <a:pt x="49800" y="15198"/>
                  </a:cubicBezTo>
                  <a:cubicBezTo>
                    <a:pt x="49764" y="15198"/>
                    <a:pt x="49728" y="15206"/>
                    <a:pt x="49694" y="15223"/>
                  </a:cubicBezTo>
                  <a:cubicBezTo>
                    <a:pt x="49045" y="15453"/>
                    <a:pt x="48585" y="15997"/>
                    <a:pt x="47957" y="16290"/>
                  </a:cubicBezTo>
                  <a:cubicBezTo>
                    <a:pt x="48104" y="15579"/>
                    <a:pt x="48271" y="14909"/>
                    <a:pt x="48229" y="14177"/>
                  </a:cubicBezTo>
                  <a:cubicBezTo>
                    <a:pt x="48229" y="13957"/>
                    <a:pt x="48072" y="13847"/>
                    <a:pt x="47913" y="13847"/>
                  </a:cubicBezTo>
                  <a:cubicBezTo>
                    <a:pt x="47753" y="13847"/>
                    <a:pt x="47591" y="13957"/>
                    <a:pt x="47581" y="14177"/>
                  </a:cubicBezTo>
                  <a:cubicBezTo>
                    <a:pt x="47539" y="14867"/>
                    <a:pt x="47350" y="15558"/>
                    <a:pt x="47141" y="16206"/>
                  </a:cubicBezTo>
                  <a:cubicBezTo>
                    <a:pt x="47099" y="16269"/>
                    <a:pt x="47099" y="16311"/>
                    <a:pt x="47078" y="16395"/>
                  </a:cubicBezTo>
                  <a:cubicBezTo>
                    <a:pt x="46660" y="16227"/>
                    <a:pt x="46513" y="15683"/>
                    <a:pt x="46492" y="15223"/>
                  </a:cubicBezTo>
                  <a:cubicBezTo>
                    <a:pt x="46472" y="14930"/>
                    <a:pt x="46241" y="14784"/>
                    <a:pt x="46019" y="14784"/>
                  </a:cubicBezTo>
                  <a:cubicBezTo>
                    <a:pt x="45797" y="14784"/>
                    <a:pt x="45582" y="14930"/>
                    <a:pt x="45593" y="15223"/>
                  </a:cubicBezTo>
                  <a:cubicBezTo>
                    <a:pt x="45593" y="16081"/>
                    <a:pt x="45907" y="16876"/>
                    <a:pt x="46660" y="17232"/>
                  </a:cubicBezTo>
                  <a:cubicBezTo>
                    <a:pt x="46137" y="17546"/>
                    <a:pt x="45656" y="17776"/>
                    <a:pt x="45153" y="18152"/>
                  </a:cubicBezTo>
                  <a:cubicBezTo>
                    <a:pt x="44526" y="18613"/>
                    <a:pt x="43940" y="19136"/>
                    <a:pt x="43354" y="19617"/>
                  </a:cubicBezTo>
                  <a:cubicBezTo>
                    <a:pt x="42036" y="20663"/>
                    <a:pt x="40676" y="21647"/>
                    <a:pt x="39211" y="22442"/>
                  </a:cubicBezTo>
                  <a:cubicBezTo>
                    <a:pt x="37809" y="23216"/>
                    <a:pt x="36261" y="23906"/>
                    <a:pt x="34671" y="24241"/>
                  </a:cubicBezTo>
                  <a:cubicBezTo>
                    <a:pt x="34315" y="24314"/>
                    <a:pt x="33959" y="24351"/>
                    <a:pt x="33609" y="24351"/>
                  </a:cubicBezTo>
                  <a:cubicBezTo>
                    <a:pt x="33258" y="24351"/>
                    <a:pt x="32913" y="24314"/>
                    <a:pt x="32578" y="24241"/>
                  </a:cubicBezTo>
                  <a:cubicBezTo>
                    <a:pt x="33541" y="23781"/>
                    <a:pt x="34482" y="23237"/>
                    <a:pt x="35257" y="22609"/>
                  </a:cubicBezTo>
                  <a:cubicBezTo>
                    <a:pt x="36052" y="22023"/>
                    <a:pt x="36763" y="21123"/>
                    <a:pt x="37244" y="20287"/>
                  </a:cubicBezTo>
                  <a:cubicBezTo>
                    <a:pt x="37516" y="19847"/>
                    <a:pt x="37705" y="19366"/>
                    <a:pt x="37914" y="18906"/>
                  </a:cubicBezTo>
                  <a:cubicBezTo>
                    <a:pt x="38123" y="18382"/>
                    <a:pt x="38437" y="17901"/>
                    <a:pt x="38688" y="17399"/>
                  </a:cubicBezTo>
                  <a:cubicBezTo>
                    <a:pt x="39378" y="16123"/>
                    <a:pt x="39588" y="14721"/>
                    <a:pt x="39420" y="13298"/>
                  </a:cubicBezTo>
                  <a:cubicBezTo>
                    <a:pt x="39525" y="13256"/>
                    <a:pt x="39609" y="13152"/>
                    <a:pt x="39609" y="12984"/>
                  </a:cubicBezTo>
                  <a:cubicBezTo>
                    <a:pt x="39609" y="12545"/>
                    <a:pt x="39420" y="12147"/>
                    <a:pt x="39169" y="11833"/>
                  </a:cubicBezTo>
                  <a:cubicBezTo>
                    <a:pt x="39086" y="11540"/>
                    <a:pt x="39002" y="11289"/>
                    <a:pt x="38897" y="10996"/>
                  </a:cubicBezTo>
                  <a:lnTo>
                    <a:pt x="38814" y="10766"/>
                  </a:lnTo>
                  <a:lnTo>
                    <a:pt x="38814" y="10766"/>
                  </a:lnTo>
                  <a:cubicBezTo>
                    <a:pt x="39839" y="11331"/>
                    <a:pt x="40948" y="11792"/>
                    <a:pt x="42036" y="12043"/>
                  </a:cubicBezTo>
                  <a:cubicBezTo>
                    <a:pt x="42935" y="12252"/>
                    <a:pt x="43835" y="12440"/>
                    <a:pt x="44756" y="12482"/>
                  </a:cubicBezTo>
                  <a:cubicBezTo>
                    <a:pt x="44965" y="12503"/>
                    <a:pt x="45200" y="12522"/>
                    <a:pt x="45439" y="12522"/>
                  </a:cubicBezTo>
                  <a:cubicBezTo>
                    <a:pt x="45918" y="12522"/>
                    <a:pt x="46416" y="12447"/>
                    <a:pt x="46764" y="12168"/>
                  </a:cubicBezTo>
                  <a:cubicBezTo>
                    <a:pt x="47664" y="11499"/>
                    <a:pt x="46492" y="10683"/>
                    <a:pt x="45886" y="10390"/>
                  </a:cubicBezTo>
                  <a:cubicBezTo>
                    <a:pt x="45363" y="10139"/>
                    <a:pt x="44840" y="9867"/>
                    <a:pt x="44337" y="9616"/>
                  </a:cubicBezTo>
                  <a:cubicBezTo>
                    <a:pt x="44254" y="9595"/>
                    <a:pt x="44191" y="9532"/>
                    <a:pt x="44128" y="9511"/>
                  </a:cubicBezTo>
                  <a:lnTo>
                    <a:pt x="44442" y="9511"/>
                  </a:lnTo>
                  <a:cubicBezTo>
                    <a:pt x="45174" y="9490"/>
                    <a:pt x="46346" y="9448"/>
                    <a:pt x="46430" y="8507"/>
                  </a:cubicBezTo>
                  <a:cubicBezTo>
                    <a:pt x="46492" y="7983"/>
                    <a:pt x="45969" y="7628"/>
                    <a:pt x="45572" y="7439"/>
                  </a:cubicBezTo>
                  <a:cubicBezTo>
                    <a:pt x="45363" y="7335"/>
                    <a:pt x="45132" y="7251"/>
                    <a:pt x="44860" y="7209"/>
                  </a:cubicBezTo>
                  <a:cubicBezTo>
                    <a:pt x="44463" y="7126"/>
                    <a:pt x="44086" y="6979"/>
                    <a:pt x="43668" y="6895"/>
                  </a:cubicBezTo>
                  <a:cubicBezTo>
                    <a:pt x="43207" y="6812"/>
                    <a:pt x="42768" y="6770"/>
                    <a:pt x="42350" y="6728"/>
                  </a:cubicBezTo>
                  <a:cubicBezTo>
                    <a:pt x="42538" y="6665"/>
                    <a:pt x="42726" y="6519"/>
                    <a:pt x="42935" y="6414"/>
                  </a:cubicBezTo>
                  <a:cubicBezTo>
                    <a:pt x="43605" y="6058"/>
                    <a:pt x="44316" y="5766"/>
                    <a:pt x="44986" y="5410"/>
                  </a:cubicBezTo>
                  <a:cubicBezTo>
                    <a:pt x="45467" y="5138"/>
                    <a:pt x="45907" y="4803"/>
                    <a:pt x="46116" y="4301"/>
                  </a:cubicBezTo>
                  <a:cubicBezTo>
                    <a:pt x="46346" y="3757"/>
                    <a:pt x="45823" y="3317"/>
                    <a:pt x="45363" y="3150"/>
                  </a:cubicBezTo>
                  <a:cubicBezTo>
                    <a:pt x="45083" y="3070"/>
                    <a:pt x="44779" y="3043"/>
                    <a:pt x="44474" y="3043"/>
                  </a:cubicBezTo>
                  <a:cubicBezTo>
                    <a:pt x="44141" y="3043"/>
                    <a:pt x="43806" y="3075"/>
                    <a:pt x="43500" y="3108"/>
                  </a:cubicBezTo>
                  <a:cubicBezTo>
                    <a:pt x="42580" y="3150"/>
                    <a:pt x="41701" y="3317"/>
                    <a:pt x="40843" y="3631"/>
                  </a:cubicBezTo>
                  <a:cubicBezTo>
                    <a:pt x="39274" y="4196"/>
                    <a:pt x="37705" y="5075"/>
                    <a:pt x="36805" y="6498"/>
                  </a:cubicBezTo>
                  <a:cubicBezTo>
                    <a:pt x="36604" y="6828"/>
                    <a:pt x="36886" y="7129"/>
                    <a:pt x="37171" y="7129"/>
                  </a:cubicBezTo>
                  <a:cubicBezTo>
                    <a:pt x="37301" y="7129"/>
                    <a:pt x="37431" y="7067"/>
                    <a:pt x="37516" y="6916"/>
                  </a:cubicBezTo>
                  <a:cubicBezTo>
                    <a:pt x="38270" y="5703"/>
                    <a:pt x="39588" y="5033"/>
                    <a:pt x="40864" y="4489"/>
                  </a:cubicBezTo>
                  <a:cubicBezTo>
                    <a:pt x="41850" y="4074"/>
                    <a:pt x="42992" y="3902"/>
                    <a:pt x="44092" y="3902"/>
                  </a:cubicBezTo>
                  <a:cubicBezTo>
                    <a:pt x="44323" y="3902"/>
                    <a:pt x="44552" y="3910"/>
                    <a:pt x="44777" y="3924"/>
                  </a:cubicBezTo>
                  <a:cubicBezTo>
                    <a:pt x="44860" y="3924"/>
                    <a:pt x="45258" y="3945"/>
                    <a:pt x="45279" y="4029"/>
                  </a:cubicBezTo>
                  <a:cubicBezTo>
                    <a:pt x="45342" y="4134"/>
                    <a:pt x="44923" y="4385"/>
                    <a:pt x="44860" y="4447"/>
                  </a:cubicBezTo>
                  <a:cubicBezTo>
                    <a:pt x="44442" y="4698"/>
                    <a:pt x="44003" y="4866"/>
                    <a:pt x="43563" y="5075"/>
                  </a:cubicBezTo>
                  <a:cubicBezTo>
                    <a:pt x="42977" y="5347"/>
                    <a:pt x="42266" y="5870"/>
                    <a:pt x="41638" y="5912"/>
                  </a:cubicBezTo>
                  <a:cubicBezTo>
                    <a:pt x="41052" y="5933"/>
                    <a:pt x="40487" y="6142"/>
                    <a:pt x="40027" y="6498"/>
                  </a:cubicBezTo>
                  <a:cubicBezTo>
                    <a:pt x="39860" y="6644"/>
                    <a:pt x="39839" y="6875"/>
                    <a:pt x="39860" y="7063"/>
                  </a:cubicBezTo>
                  <a:cubicBezTo>
                    <a:pt x="40048" y="7858"/>
                    <a:pt x="41596" y="7795"/>
                    <a:pt x="42203" y="7837"/>
                  </a:cubicBezTo>
                  <a:cubicBezTo>
                    <a:pt x="43166" y="7942"/>
                    <a:pt x="44149" y="8067"/>
                    <a:pt x="44986" y="8444"/>
                  </a:cubicBezTo>
                  <a:cubicBezTo>
                    <a:pt x="44630" y="8507"/>
                    <a:pt x="44233" y="8548"/>
                    <a:pt x="43877" y="8548"/>
                  </a:cubicBezTo>
                  <a:cubicBezTo>
                    <a:pt x="43505" y="8548"/>
                    <a:pt x="43060" y="8490"/>
                    <a:pt x="42632" y="8490"/>
                  </a:cubicBezTo>
                  <a:cubicBezTo>
                    <a:pt x="42338" y="8490"/>
                    <a:pt x="42053" y="8517"/>
                    <a:pt x="41806" y="8611"/>
                  </a:cubicBezTo>
                  <a:cubicBezTo>
                    <a:pt x="41513" y="8716"/>
                    <a:pt x="41303" y="9071"/>
                    <a:pt x="41492" y="9385"/>
                  </a:cubicBezTo>
                  <a:cubicBezTo>
                    <a:pt x="41743" y="9741"/>
                    <a:pt x="42099" y="9867"/>
                    <a:pt x="42517" y="9971"/>
                  </a:cubicBezTo>
                  <a:cubicBezTo>
                    <a:pt x="43166" y="10139"/>
                    <a:pt x="43731" y="10494"/>
                    <a:pt x="44337" y="10808"/>
                  </a:cubicBezTo>
                  <a:cubicBezTo>
                    <a:pt x="44714" y="10996"/>
                    <a:pt x="45070" y="11164"/>
                    <a:pt x="45446" y="11331"/>
                  </a:cubicBezTo>
                  <a:cubicBezTo>
                    <a:pt x="45572" y="11415"/>
                    <a:pt x="45718" y="11478"/>
                    <a:pt x="45865" y="11540"/>
                  </a:cubicBezTo>
                  <a:cubicBezTo>
                    <a:pt x="45802" y="11554"/>
                    <a:pt x="45737" y="11559"/>
                    <a:pt x="45675" y="11559"/>
                  </a:cubicBezTo>
                  <a:cubicBezTo>
                    <a:pt x="45551" y="11559"/>
                    <a:pt x="45439" y="11540"/>
                    <a:pt x="45384" y="11540"/>
                  </a:cubicBezTo>
                  <a:cubicBezTo>
                    <a:pt x="44986" y="11540"/>
                    <a:pt x="44609" y="11520"/>
                    <a:pt x="44233" y="11436"/>
                  </a:cubicBezTo>
                  <a:cubicBezTo>
                    <a:pt x="43459" y="11310"/>
                    <a:pt x="42663" y="11122"/>
                    <a:pt x="41910" y="10871"/>
                  </a:cubicBezTo>
                  <a:cubicBezTo>
                    <a:pt x="40655" y="10432"/>
                    <a:pt x="39420" y="9867"/>
                    <a:pt x="38228" y="9281"/>
                  </a:cubicBezTo>
                  <a:cubicBezTo>
                    <a:pt x="38060" y="8883"/>
                    <a:pt x="37872" y="8507"/>
                    <a:pt x="37725" y="8151"/>
                  </a:cubicBezTo>
                  <a:cubicBezTo>
                    <a:pt x="37516" y="7711"/>
                    <a:pt x="37077" y="7398"/>
                    <a:pt x="36826" y="6979"/>
                  </a:cubicBezTo>
                  <a:cubicBezTo>
                    <a:pt x="36554" y="6498"/>
                    <a:pt x="36282" y="6058"/>
                    <a:pt x="35926" y="5640"/>
                  </a:cubicBezTo>
                  <a:cubicBezTo>
                    <a:pt x="35821" y="5535"/>
                    <a:pt x="35717" y="5473"/>
                    <a:pt x="35612" y="5473"/>
                  </a:cubicBezTo>
                  <a:cubicBezTo>
                    <a:pt x="34880" y="4573"/>
                    <a:pt x="33792" y="3799"/>
                    <a:pt x="32829" y="3338"/>
                  </a:cubicBezTo>
                  <a:cubicBezTo>
                    <a:pt x="31114" y="2439"/>
                    <a:pt x="29293" y="1811"/>
                    <a:pt x="27368" y="1644"/>
                  </a:cubicBezTo>
                  <a:cubicBezTo>
                    <a:pt x="26723" y="1582"/>
                    <a:pt x="26065" y="1554"/>
                    <a:pt x="25402" y="1554"/>
                  </a:cubicBezTo>
                  <a:cubicBezTo>
                    <a:pt x="24024" y="1554"/>
                    <a:pt x="22629" y="1676"/>
                    <a:pt x="21300" y="1874"/>
                  </a:cubicBezTo>
                  <a:cubicBezTo>
                    <a:pt x="20233" y="2020"/>
                    <a:pt x="19229" y="2334"/>
                    <a:pt x="18246" y="2711"/>
                  </a:cubicBezTo>
                  <a:cubicBezTo>
                    <a:pt x="17890" y="2836"/>
                    <a:pt x="17555" y="3004"/>
                    <a:pt x="17220" y="3150"/>
                  </a:cubicBezTo>
                  <a:cubicBezTo>
                    <a:pt x="16823" y="3338"/>
                    <a:pt x="16572" y="3778"/>
                    <a:pt x="16111" y="3862"/>
                  </a:cubicBezTo>
                  <a:cubicBezTo>
                    <a:pt x="16049" y="3862"/>
                    <a:pt x="15986" y="3945"/>
                    <a:pt x="15986" y="4008"/>
                  </a:cubicBezTo>
                  <a:cubicBezTo>
                    <a:pt x="16007" y="4259"/>
                    <a:pt x="16090" y="4322"/>
                    <a:pt x="16321" y="4322"/>
                  </a:cubicBezTo>
                  <a:cubicBezTo>
                    <a:pt x="16467" y="4322"/>
                    <a:pt x="16488" y="4196"/>
                    <a:pt x="16467" y="4113"/>
                  </a:cubicBezTo>
                  <a:cubicBezTo>
                    <a:pt x="16906" y="3966"/>
                    <a:pt x="17262" y="3631"/>
                    <a:pt x="17723" y="3464"/>
                  </a:cubicBezTo>
                  <a:cubicBezTo>
                    <a:pt x="18601" y="3171"/>
                    <a:pt x="19459" y="2857"/>
                    <a:pt x="20380" y="2690"/>
                  </a:cubicBezTo>
                  <a:cubicBezTo>
                    <a:pt x="22014" y="2366"/>
                    <a:pt x="23731" y="2306"/>
                    <a:pt x="25407" y="2306"/>
                  </a:cubicBezTo>
                  <a:cubicBezTo>
                    <a:pt x="25791" y="2306"/>
                    <a:pt x="26174" y="2309"/>
                    <a:pt x="26552" y="2313"/>
                  </a:cubicBezTo>
                  <a:cubicBezTo>
                    <a:pt x="27933" y="2334"/>
                    <a:pt x="29293" y="2648"/>
                    <a:pt x="30611" y="3129"/>
                  </a:cubicBezTo>
                  <a:cubicBezTo>
                    <a:pt x="30549" y="3213"/>
                    <a:pt x="30549" y="3276"/>
                    <a:pt x="30591" y="3422"/>
                  </a:cubicBezTo>
                  <a:cubicBezTo>
                    <a:pt x="30904" y="4426"/>
                    <a:pt x="31176" y="5473"/>
                    <a:pt x="31386" y="6561"/>
                  </a:cubicBezTo>
                  <a:cubicBezTo>
                    <a:pt x="31532" y="7126"/>
                    <a:pt x="31595" y="7732"/>
                    <a:pt x="31658" y="8297"/>
                  </a:cubicBezTo>
                  <a:lnTo>
                    <a:pt x="31658" y="8402"/>
                  </a:lnTo>
                  <a:cubicBezTo>
                    <a:pt x="30632" y="8193"/>
                    <a:pt x="29565" y="8046"/>
                    <a:pt x="28519" y="7942"/>
                  </a:cubicBezTo>
                  <a:cubicBezTo>
                    <a:pt x="28540" y="7774"/>
                    <a:pt x="28561" y="7628"/>
                    <a:pt x="28603" y="7502"/>
                  </a:cubicBezTo>
                  <a:cubicBezTo>
                    <a:pt x="28707" y="7021"/>
                    <a:pt x="28749" y="6519"/>
                    <a:pt x="28749" y="6058"/>
                  </a:cubicBezTo>
                  <a:cubicBezTo>
                    <a:pt x="28749" y="5117"/>
                    <a:pt x="28938" y="3966"/>
                    <a:pt x="28561" y="3066"/>
                  </a:cubicBezTo>
                  <a:cubicBezTo>
                    <a:pt x="28495" y="2902"/>
                    <a:pt x="28352" y="2831"/>
                    <a:pt x="28213" y="2831"/>
                  </a:cubicBezTo>
                  <a:cubicBezTo>
                    <a:pt x="27997" y="2831"/>
                    <a:pt x="27790" y="3001"/>
                    <a:pt x="27891" y="3255"/>
                  </a:cubicBezTo>
                  <a:cubicBezTo>
                    <a:pt x="28226" y="4071"/>
                    <a:pt x="28038" y="5201"/>
                    <a:pt x="28038" y="6058"/>
                  </a:cubicBezTo>
                  <a:cubicBezTo>
                    <a:pt x="28038" y="6561"/>
                    <a:pt x="27975" y="7021"/>
                    <a:pt x="27870" y="7523"/>
                  </a:cubicBezTo>
                  <a:lnTo>
                    <a:pt x="27787" y="7921"/>
                  </a:lnTo>
                  <a:cubicBezTo>
                    <a:pt x="27598" y="7921"/>
                    <a:pt x="27410" y="7900"/>
                    <a:pt x="27243" y="7900"/>
                  </a:cubicBezTo>
                  <a:cubicBezTo>
                    <a:pt x="26776" y="7874"/>
                    <a:pt x="26308" y="7864"/>
                    <a:pt x="25842" y="7864"/>
                  </a:cubicBezTo>
                  <a:cubicBezTo>
                    <a:pt x="24804" y="7864"/>
                    <a:pt x="23769" y="7913"/>
                    <a:pt x="22744" y="7942"/>
                  </a:cubicBezTo>
                  <a:cubicBezTo>
                    <a:pt x="22786" y="7816"/>
                    <a:pt x="22765" y="7691"/>
                    <a:pt x="22681" y="7586"/>
                  </a:cubicBezTo>
                  <a:cubicBezTo>
                    <a:pt x="22702" y="7481"/>
                    <a:pt x="22744" y="7398"/>
                    <a:pt x="22765" y="7293"/>
                  </a:cubicBezTo>
                  <a:cubicBezTo>
                    <a:pt x="22807" y="7063"/>
                    <a:pt x="22912" y="6791"/>
                    <a:pt x="22995" y="6665"/>
                  </a:cubicBezTo>
                  <a:cubicBezTo>
                    <a:pt x="23246" y="6226"/>
                    <a:pt x="23330" y="5556"/>
                    <a:pt x="23560" y="5096"/>
                  </a:cubicBezTo>
                  <a:cubicBezTo>
                    <a:pt x="23832" y="4510"/>
                    <a:pt x="24167" y="3966"/>
                    <a:pt x="24606" y="3527"/>
                  </a:cubicBezTo>
                  <a:cubicBezTo>
                    <a:pt x="24899" y="3234"/>
                    <a:pt x="24623" y="2828"/>
                    <a:pt x="24309" y="2828"/>
                  </a:cubicBezTo>
                  <a:cubicBezTo>
                    <a:pt x="24219" y="2828"/>
                    <a:pt x="24126" y="2861"/>
                    <a:pt x="24041" y="2941"/>
                  </a:cubicBezTo>
                  <a:cubicBezTo>
                    <a:pt x="23539" y="3443"/>
                    <a:pt x="23142" y="4050"/>
                    <a:pt x="22828" y="4678"/>
                  </a:cubicBezTo>
                  <a:cubicBezTo>
                    <a:pt x="22577" y="5201"/>
                    <a:pt x="22472" y="5870"/>
                    <a:pt x="22200" y="6330"/>
                  </a:cubicBezTo>
                  <a:cubicBezTo>
                    <a:pt x="21991" y="6665"/>
                    <a:pt x="21656" y="7502"/>
                    <a:pt x="21844" y="7963"/>
                  </a:cubicBezTo>
                  <a:cubicBezTo>
                    <a:pt x="20526" y="8025"/>
                    <a:pt x="19208" y="8130"/>
                    <a:pt x="17890" y="8276"/>
                  </a:cubicBezTo>
                  <a:cubicBezTo>
                    <a:pt x="17534" y="8318"/>
                    <a:pt x="17179" y="8360"/>
                    <a:pt x="16844" y="8444"/>
                  </a:cubicBezTo>
                  <a:cubicBezTo>
                    <a:pt x="16927" y="7753"/>
                    <a:pt x="17283" y="7084"/>
                    <a:pt x="17597" y="6456"/>
                  </a:cubicBezTo>
                  <a:cubicBezTo>
                    <a:pt x="17806" y="6038"/>
                    <a:pt x="18015" y="5598"/>
                    <a:pt x="18267" y="5180"/>
                  </a:cubicBezTo>
                  <a:cubicBezTo>
                    <a:pt x="18518" y="4698"/>
                    <a:pt x="19020" y="3610"/>
                    <a:pt x="19627" y="3464"/>
                  </a:cubicBezTo>
                  <a:cubicBezTo>
                    <a:pt x="19867" y="3424"/>
                    <a:pt x="19839" y="2980"/>
                    <a:pt x="19578" y="2980"/>
                  </a:cubicBezTo>
                  <a:cubicBezTo>
                    <a:pt x="19567" y="2980"/>
                    <a:pt x="19555" y="2981"/>
                    <a:pt x="19543" y="2983"/>
                  </a:cubicBezTo>
                  <a:cubicBezTo>
                    <a:pt x="18831" y="3045"/>
                    <a:pt x="18329" y="3841"/>
                    <a:pt x="17953" y="4364"/>
                  </a:cubicBezTo>
                  <a:cubicBezTo>
                    <a:pt x="17534" y="4908"/>
                    <a:pt x="17220" y="5514"/>
                    <a:pt x="16865" y="6121"/>
                  </a:cubicBezTo>
                  <a:cubicBezTo>
                    <a:pt x="16634" y="6561"/>
                    <a:pt x="15860" y="7816"/>
                    <a:pt x="15923" y="8590"/>
                  </a:cubicBezTo>
                  <a:cubicBezTo>
                    <a:pt x="15191" y="8758"/>
                    <a:pt x="14500" y="8967"/>
                    <a:pt x="13768" y="9197"/>
                  </a:cubicBezTo>
                  <a:cubicBezTo>
                    <a:pt x="13161" y="9385"/>
                    <a:pt x="12617" y="9595"/>
                    <a:pt x="12031" y="9825"/>
                  </a:cubicBezTo>
                  <a:lnTo>
                    <a:pt x="12199" y="9511"/>
                  </a:lnTo>
                  <a:cubicBezTo>
                    <a:pt x="12366" y="9176"/>
                    <a:pt x="12533" y="8862"/>
                    <a:pt x="12722" y="8527"/>
                  </a:cubicBezTo>
                  <a:cubicBezTo>
                    <a:pt x="12973" y="8318"/>
                    <a:pt x="13245" y="8067"/>
                    <a:pt x="13475" y="7837"/>
                  </a:cubicBezTo>
                  <a:cubicBezTo>
                    <a:pt x="13621" y="7691"/>
                    <a:pt x="13580" y="7481"/>
                    <a:pt x="13454" y="7377"/>
                  </a:cubicBezTo>
                  <a:cubicBezTo>
                    <a:pt x="13475" y="7314"/>
                    <a:pt x="13496" y="7293"/>
                    <a:pt x="13559" y="7230"/>
                  </a:cubicBezTo>
                  <a:cubicBezTo>
                    <a:pt x="14124" y="6540"/>
                    <a:pt x="14835" y="5912"/>
                    <a:pt x="15651" y="5494"/>
                  </a:cubicBezTo>
                  <a:cubicBezTo>
                    <a:pt x="15936" y="5333"/>
                    <a:pt x="15766" y="4930"/>
                    <a:pt x="15490" y="4930"/>
                  </a:cubicBezTo>
                  <a:cubicBezTo>
                    <a:pt x="15442" y="4930"/>
                    <a:pt x="15390" y="4942"/>
                    <a:pt x="15337" y="4970"/>
                  </a:cubicBezTo>
                  <a:cubicBezTo>
                    <a:pt x="14145" y="5556"/>
                    <a:pt x="13098" y="6582"/>
                    <a:pt x="12408" y="7732"/>
                  </a:cubicBezTo>
                  <a:cubicBezTo>
                    <a:pt x="12052" y="7942"/>
                    <a:pt x="11697" y="8151"/>
                    <a:pt x="11362" y="8360"/>
                  </a:cubicBezTo>
                  <a:cubicBezTo>
                    <a:pt x="11320" y="8276"/>
                    <a:pt x="11299" y="8235"/>
                    <a:pt x="11215" y="8172"/>
                  </a:cubicBezTo>
                  <a:cubicBezTo>
                    <a:pt x="10960" y="8041"/>
                    <a:pt x="10670" y="7994"/>
                    <a:pt x="10366" y="7994"/>
                  </a:cubicBezTo>
                  <a:cubicBezTo>
                    <a:pt x="9645" y="7994"/>
                    <a:pt x="8841" y="8259"/>
                    <a:pt x="8223" y="8318"/>
                  </a:cubicBezTo>
                  <a:cubicBezTo>
                    <a:pt x="7705" y="8353"/>
                    <a:pt x="7161" y="8368"/>
                    <a:pt x="6620" y="8368"/>
                  </a:cubicBezTo>
                  <a:cubicBezTo>
                    <a:pt x="6178" y="8368"/>
                    <a:pt x="5738" y="8358"/>
                    <a:pt x="5315" y="8339"/>
                  </a:cubicBezTo>
                  <a:cubicBezTo>
                    <a:pt x="4875" y="8318"/>
                    <a:pt x="4478" y="8214"/>
                    <a:pt x="4080" y="8046"/>
                  </a:cubicBezTo>
                  <a:lnTo>
                    <a:pt x="4143" y="7983"/>
                  </a:lnTo>
                  <a:lnTo>
                    <a:pt x="4373" y="7837"/>
                  </a:lnTo>
                  <a:cubicBezTo>
                    <a:pt x="4624" y="7649"/>
                    <a:pt x="4917" y="7523"/>
                    <a:pt x="5210" y="7419"/>
                  </a:cubicBezTo>
                  <a:cubicBezTo>
                    <a:pt x="6173" y="7042"/>
                    <a:pt x="7240" y="6979"/>
                    <a:pt x="8244" y="6728"/>
                  </a:cubicBezTo>
                  <a:cubicBezTo>
                    <a:pt x="8349" y="6728"/>
                    <a:pt x="8453" y="6770"/>
                    <a:pt x="8558" y="6770"/>
                  </a:cubicBezTo>
                  <a:cubicBezTo>
                    <a:pt x="9050" y="6801"/>
                    <a:pt x="9583" y="6838"/>
                    <a:pt x="10117" y="6838"/>
                  </a:cubicBezTo>
                  <a:cubicBezTo>
                    <a:pt x="10650" y="6838"/>
                    <a:pt x="11184" y="6801"/>
                    <a:pt x="11676" y="6686"/>
                  </a:cubicBezTo>
                  <a:cubicBezTo>
                    <a:pt x="11927" y="6623"/>
                    <a:pt x="11927" y="6184"/>
                    <a:pt x="11676" y="6142"/>
                  </a:cubicBezTo>
                  <a:cubicBezTo>
                    <a:pt x="11397" y="6077"/>
                    <a:pt x="11107" y="6058"/>
                    <a:pt x="10813" y="6058"/>
                  </a:cubicBezTo>
                  <a:cubicBezTo>
                    <a:pt x="10444" y="6058"/>
                    <a:pt x="10070" y="6089"/>
                    <a:pt x="9709" y="6100"/>
                  </a:cubicBezTo>
                  <a:cubicBezTo>
                    <a:pt x="9549" y="6109"/>
                    <a:pt x="9390" y="6113"/>
                    <a:pt x="9233" y="6113"/>
                  </a:cubicBezTo>
                  <a:cubicBezTo>
                    <a:pt x="8588" y="6113"/>
                    <a:pt x="7963" y="6042"/>
                    <a:pt x="7323" y="5891"/>
                  </a:cubicBezTo>
                  <a:cubicBezTo>
                    <a:pt x="6989" y="5828"/>
                    <a:pt x="6654" y="5682"/>
                    <a:pt x="6340" y="5556"/>
                  </a:cubicBezTo>
                  <a:cubicBezTo>
                    <a:pt x="6089" y="5452"/>
                    <a:pt x="5210" y="5033"/>
                    <a:pt x="5775" y="4782"/>
                  </a:cubicBezTo>
                  <a:cubicBezTo>
                    <a:pt x="6277" y="4573"/>
                    <a:pt x="6654" y="4426"/>
                    <a:pt x="7198" y="4406"/>
                  </a:cubicBezTo>
                  <a:cubicBezTo>
                    <a:pt x="7330" y="4399"/>
                    <a:pt x="7461" y="4396"/>
                    <a:pt x="7590" y="4396"/>
                  </a:cubicBezTo>
                  <a:cubicBezTo>
                    <a:pt x="7849" y="4396"/>
                    <a:pt x="8105" y="4406"/>
                    <a:pt x="8370" y="4406"/>
                  </a:cubicBezTo>
                  <a:cubicBezTo>
                    <a:pt x="8642" y="4510"/>
                    <a:pt x="8872" y="4594"/>
                    <a:pt x="9123" y="4678"/>
                  </a:cubicBezTo>
                  <a:cubicBezTo>
                    <a:pt x="9541" y="4803"/>
                    <a:pt x="9960" y="4929"/>
                    <a:pt x="10420" y="5012"/>
                  </a:cubicBezTo>
                  <a:cubicBezTo>
                    <a:pt x="10860" y="5096"/>
                    <a:pt x="11299" y="5012"/>
                    <a:pt x="11717" y="5242"/>
                  </a:cubicBezTo>
                  <a:cubicBezTo>
                    <a:pt x="11793" y="5289"/>
                    <a:pt x="11868" y="5309"/>
                    <a:pt x="11939" y="5309"/>
                  </a:cubicBezTo>
                  <a:cubicBezTo>
                    <a:pt x="12315" y="5309"/>
                    <a:pt x="12562" y="4736"/>
                    <a:pt x="12157" y="4489"/>
                  </a:cubicBezTo>
                  <a:cubicBezTo>
                    <a:pt x="11634" y="4196"/>
                    <a:pt x="11090" y="4259"/>
                    <a:pt x="10525" y="4154"/>
                  </a:cubicBezTo>
                  <a:cubicBezTo>
                    <a:pt x="9730" y="4008"/>
                    <a:pt x="8956" y="3694"/>
                    <a:pt x="8223" y="3422"/>
                  </a:cubicBezTo>
                  <a:cubicBezTo>
                    <a:pt x="7533" y="3150"/>
                    <a:pt x="6989" y="2732"/>
                    <a:pt x="6507" y="2209"/>
                  </a:cubicBezTo>
                  <a:cubicBezTo>
                    <a:pt x="6173" y="1853"/>
                    <a:pt x="5817" y="1058"/>
                    <a:pt x="6507" y="869"/>
                  </a:cubicBezTo>
                  <a:cubicBezTo>
                    <a:pt x="6597" y="848"/>
                    <a:pt x="6692" y="838"/>
                    <a:pt x="6789" y="838"/>
                  </a:cubicBezTo>
                  <a:cubicBezTo>
                    <a:pt x="7349" y="838"/>
                    <a:pt x="8005" y="1161"/>
                    <a:pt x="8432" y="1393"/>
                  </a:cubicBezTo>
                  <a:cubicBezTo>
                    <a:pt x="9102" y="1790"/>
                    <a:pt x="9855" y="2083"/>
                    <a:pt x="10588" y="2397"/>
                  </a:cubicBezTo>
                  <a:cubicBezTo>
                    <a:pt x="12052" y="3066"/>
                    <a:pt x="13203" y="4092"/>
                    <a:pt x="14438" y="5117"/>
                  </a:cubicBezTo>
                  <a:cubicBezTo>
                    <a:pt x="14523" y="5188"/>
                    <a:pt x="14613" y="5218"/>
                    <a:pt x="14699" y="5218"/>
                  </a:cubicBezTo>
                  <a:cubicBezTo>
                    <a:pt x="14991" y="5218"/>
                    <a:pt x="15224" y="4864"/>
                    <a:pt x="14982" y="4573"/>
                  </a:cubicBezTo>
                  <a:cubicBezTo>
                    <a:pt x="13810" y="3171"/>
                    <a:pt x="12157" y="2125"/>
                    <a:pt x="10483" y="1393"/>
                  </a:cubicBezTo>
                  <a:cubicBezTo>
                    <a:pt x="9646" y="1037"/>
                    <a:pt x="8851" y="556"/>
                    <a:pt x="8014" y="242"/>
                  </a:cubicBezTo>
                  <a:cubicBezTo>
                    <a:pt x="7640" y="102"/>
                    <a:pt x="7208" y="0"/>
                    <a:pt x="6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0" name="Google Shape;1070;p52"/>
          <p:cNvSpPr/>
          <p:nvPr/>
        </p:nvSpPr>
        <p:spPr>
          <a:xfrm rot="-1107443" flipH="1">
            <a:off x="6840774" y="4164822"/>
            <a:ext cx="392348" cy="220797"/>
          </a:xfrm>
          <a:custGeom>
            <a:avLst/>
            <a:gdLst/>
            <a:ahLst/>
            <a:cxnLst/>
            <a:rect l="l" t="t" r="r" b="b"/>
            <a:pathLst>
              <a:path w="13879" h="5629" extrusionOk="0">
                <a:moveTo>
                  <a:pt x="13474" y="1"/>
                </a:moveTo>
                <a:cubicBezTo>
                  <a:pt x="13366" y="1"/>
                  <a:pt x="13255" y="51"/>
                  <a:pt x="13182" y="167"/>
                </a:cubicBezTo>
                <a:cubicBezTo>
                  <a:pt x="12869" y="649"/>
                  <a:pt x="12785" y="1193"/>
                  <a:pt x="12450" y="1632"/>
                </a:cubicBezTo>
                <a:cubicBezTo>
                  <a:pt x="12115" y="2071"/>
                  <a:pt x="11655" y="2490"/>
                  <a:pt x="11237" y="2867"/>
                </a:cubicBezTo>
                <a:cubicBezTo>
                  <a:pt x="10232" y="3745"/>
                  <a:pt x="8977" y="4227"/>
                  <a:pt x="7659" y="4561"/>
                </a:cubicBezTo>
                <a:cubicBezTo>
                  <a:pt x="6711" y="4810"/>
                  <a:pt x="5671" y="4909"/>
                  <a:pt x="4649" y="4909"/>
                </a:cubicBezTo>
                <a:cubicBezTo>
                  <a:pt x="4296" y="4909"/>
                  <a:pt x="3944" y="4897"/>
                  <a:pt x="3599" y="4875"/>
                </a:cubicBezTo>
                <a:cubicBezTo>
                  <a:pt x="3035" y="4854"/>
                  <a:pt x="2511" y="4561"/>
                  <a:pt x="2009" y="4248"/>
                </a:cubicBezTo>
                <a:cubicBezTo>
                  <a:pt x="1549" y="3934"/>
                  <a:pt x="775" y="3285"/>
                  <a:pt x="879" y="2636"/>
                </a:cubicBezTo>
                <a:cubicBezTo>
                  <a:pt x="930" y="2360"/>
                  <a:pt x="693" y="2174"/>
                  <a:pt x="487" y="2174"/>
                </a:cubicBezTo>
                <a:cubicBezTo>
                  <a:pt x="350" y="2174"/>
                  <a:pt x="227" y="2256"/>
                  <a:pt x="210" y="2448"/>
                </a:cubicBezTo>
                <a:cubicBezTo>
                  <a:pt x="1" y="3745"/>
                  <a:pt x="1298" y="4771"/>
                  <a:pt x="2344" y="5294"/>
                </a:cubicBezTo>
                <a:cubicBezTo>
                  <a:pt x="2972" y="5608"/>
                  <a:pt x="3662" y="5629"/>
                  <a:pt x="4374" y="5629"/>
                </a:cubicBezTo>
                <a:cubicBezTo>
                  <a:pt x="5211" y="5629"/>
                  <a:pt x="6048" y="5608"/>
                  <a:pt x="6843" y="5503"/>
                </a:cubicBezTo>
                <a:cubicBezTo>
                  <a:pt x="9751" y="5064"/>
                  <a:pt x="12973" y="3473"/>
                  <a:pt x="13810" y="439"/>
                </a:cubicBezTo>
                <a:cubicBezTo>
                  <a:pt x="13879" y="180"/>
                  <a:pt x="13679" y="1"/>
                  <a:pt x="1347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1" name="Google Shape;1071;p52"/>
          <p:cNvGrpSpPr/>
          <p:nvPr/>
        </p:nvGrpSpPr>
        <p:grpSpPr>
          <a:xfrm>
            <a:off x="8305551" y="3273968"/>
            <a:ext cx="296625" cy="410833"/>
            <a:chOff x="7653400" y="2205913"/>
            <a:chExt cx="296625" cy="308125"/>
          </a:xfrm>
        </p:grpSpPr>
        <p:sp>
          <p:nvSpPr>
            <p:cNvPr id="1072" name="Google Shape;1072;p52"/>
            <p:cNvSpPr/>
            <p:nvPr/>
          </p:nvSpPr>
          <p:spPr>
            <a:xfrm>
              <a:off x="7774250" y="2463788"/>
              <a:ext cx="175775" cy="50250"/>
            </a:xfrm>
            <a:custGeom>
              <a:avLst/>
              <a:gdLst/>
              <a:ahLst/>
              <a:cxnLst/>
              <a:rect l="l" t="t" r="r" b="b"/>
              <a:pathLst>
                <a:path w="7031" h="2010" extrusionOk="0">
                  <a:moveTo>
                    <a:pt x="1088" y="2009"/>
                  </a:moveTo>
                  <a:cubicBezTo>
                    <a:pt x="795" y="1967"/>
                    <a:pt x="565" y="1905"/>
                    <a:pt x="293" y="1842"/>
                  </a:cubicBezTo>
                  <a:cubicBezTo>
                    <a:pt x="105" y="1779"/>
                    <a:pt x="0" y="1654"/>
                    <a:pt x="0" y="1444"/>
                  </a:cubicBezTo>
                  <a:cubicBezTo>
                    <a:pt x="0" y="1256"/>
                    <a:pt x="167" y="1047"/>
                    <a:pt x="377" y="1047"/>
                  </a:cubicBezTo>
                  <a:cubicBezTo>
                    <a:pt x="900" y="1068"/>
                    <a:pt x="1360" y="858"/>
                    <a:pt x="1862" y="754"/>
                  </a:cubicBezTo>
                  <a:cubicBezTo>
                    <a:pt x="2051" y="712"/>
                    <a:pt x="2260" y="649"/>
                    <a:pt x="2469" y="691"/>
                  </a:cubicBezTo>
                  <a:cubicBezTo>
                    <a:pt x="3013" y="733"/>
                    <a:pt x="3557" y="607"/>
                    <a:pt x="4059" y="440"/>
                  </a:cubicBezTo>
                  <a:cubicBezTo>
                    <a:pt x="4687" y="273"/>
                    <a:pt x="5336" y="210"/>
                    <a:pt x="5963" y="84"/>
                  </a:cubicBezTo>
                  <a:cubicBezTo>
                    <a:pt x="6256" y="1"/>
                    <a:pt x="6549" y="105"/>
                    <a:pt x="6779" y="231"/>
                  </a:cubicBezTo>
                  <a:cubicBezTo>
                    <a:pt x="6947" y="335"/>
                    <a:pt x="7030" y="503"/>
                    <a:pt x="6989" y="649"/>
                  </a:cubicBezTo>
                  <a:cubicBezTo>
                    <a:pt x="6926" y="796"/>
                    <a:pt x="6821" y="921"/>
                    <a:pt x="6717" y="963"/>
                  </a:cubicBezTo>
                  <a:cubicBezTo>
                    <a:pt x="6445" y="1068"/>
                    <a:pt x="6131" y="1172"/>
                    <a:pt x="5817" y="1172"/>
                  </a:cubicBezTo>
                  <a:cubicBezTo>
                    <a:pt x="5043" y="1214"/>
                    <a:pt x="4373" y="1486"/>
                    <a:pt x="3641" y="1591"/>
                  </a:cubicBezTo>
                  <a:cubicBezTo>
                    <a:pt x="3432" y="1633"/>
                    <a:pt x="3243" y="1695"/>
                    <a:pt x="3055" y="1695"/>
                  </a:cubicBezTo>
                  <a:cubicBezTo>
                    <a:pt x="2490" y="1675"/>
                    <a:pt x="1946" y="1758"/>
                    <a:pt x="1381" y="19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2"/>
            <p:cNvSpPr/>
            <p:nvPr/>
          </p:nvSpPr>
          <p:spPr>
            <a:xfrm>
              <a:off x="7747575" y="2299013"/>
              <a:ext cx="115100" cy="84250"/>
            </a:xfrm>
            <a:custGeom>
              <a:avLst/>
              <a:gdLst/>
              <a:ahLst/>
              <a:cxnLst/>
              <a:rect l="l" t="t" r="r" b="b"/>
              <a:pathLst>
                <a:path w="4604" h="3370" extrusionOk="0">
                  <a:moveTo>
                    <a:pt x="3955" y="1"/>
                  </a:moveTo>
                  <a:cubicBezTo>
                    <a:pt x="4143" y="22"/>
                    <a:pt x="4268" y="63"/>
                    <a:pt x="4373" y="84"/>
                  </a:cubicBezTo>
                  <a:cubicBezTo>
                    <a:pt x="4499" y="105"/>
                    <a:pt x="4603" y="315"/>
                    <a:pt x="4520" y="419"/>
                  </a:cubicBezTo>
                  <a:cubicBezTo>
                    <a:pt x="4247" y="838"/>
                    <a:pt x="4038" y="1340"/>
                    <a:pt x="3536" y="1570"/>
                  </a:cubicBezTo>
                  <a:cubicBezTo>
                    <a:pt x="3348" y="1654"/>
                    <a:pt x="3159" y="1737"/>
                    <a:pt x="3013" y="1863"/>
                  </a:cubicBezTo>
                  <a:cubicBezTo>
                    <a:pt x="2427" y="2428"/>
                    <a:pt x="1653" y="2700"/>
                    <a:pt x="1004" y="3160"/>
                  </a:cubicBezTo>
                  <a:cubicBezTo>
                    <a:pt x="900" y="3244"/>
                    <a:pt x="732" y="3307"/>
                    <a:pt x="607" y="3328"/>
                  </a:cubicBezTo>
                  <a:cubicBezTo>
                    <a:pt x="418" y="3369"/>
                    <a:pt x="272" y="3328"/>
                    <a:pt x="126" y="3160"/>
                  </a:cubicBezTo>
                  <a:cubicBezTo>
                    <a:pt x="21" y="3014"/>
                    <a:pt x="0" y="2825"/>
                    <a:pt x="105" y="2700"/>
                  </a:cubicBezTo>
                  <a:cubicBezTo>
                    <a:pt x="377" y="2407"/>
                    <a:pt x="628" y="2072"/>
                    <a:pt x="962" y="1884"/>
                  </a:cubicBezTo>
                  <a:cubicBezTo>
                    <a:pt x="1423" y="1633"/>
                    <a:pt x="1883" y="1382"/>
                    <a:pt x="2260" y="1047"/>
                  </a:cubicBezTo>
                  <a:cubicBezTo>
                    <a:pt x="2615" y="712"/>
                    <a:pt x="3118" y="607"/>
                    <a:pt x="3431" y="210"/>
                  </a:cubicBezTo>
                  <a:cubicBezTo>
                    <a:pt x="3578" y="84"/>
                    <a:pt x="3829" y="63"/>
                    <a:pt x="3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2"/>
            <p:cNvSpPr/>
            <p:nvPr/>
          </p:nvSpPr>
          <p:spPr>
            <a:xfrm>
              <a:off x="7653400" y="2205913"/>
              <a:ext cx="36650" cy="138125"/>
            </a:xfrm>
            <a:custGeom>
              <a:avLst/>
              <a:gdLst/>
              <a:ahLst/>
              <a:cxnLst/>
              <a:rect l="l" t="t" r="r" b="b"/>
              <a:pathLst>
                <a:path w="1466" h="5525" extrusionOk="0">
                  <a:moveTo>
                    <a:pt x="1444" y="1277"/>
                  </a:moveTo>
                  <a:cubicBezTo>
                    <a:pt x="1319" y="2365"/>
                    <a:pt x="1214" y="3536"/>
                    <a:pt x="1047" y="4687"/>
                  </a:cubicBezTo>
                  <a:cubicBezTo>
                    <a:pt x="1026" y="4875"/>
                    <a:pt x="942" y="5085"/>
                    <a:pt x="838" y="5231"/>
                  </a:cubicBezTo>
                  <a:cubicBezTo>
                    <a:pt x="754" y="5399"/>
                    <a:pt x="587" y="5524"/>
                    <a:pt x="419" y="5461"/>
                  </a:cubicBezTo>
                  <a:cubicBezTo>
                    <a:pt x="294" y="5399"/>
                    <a:pt x="126" y="5231"/>
                    <a:pt x="84" y="5106"/>
                  </a:cubicBezTo>
                  <a:cubicBezTo>
                    <a:pt x="1" y="4938"/>
                    <a:pt x="1" y="4708"/>
                    <a:pt x="22" y="4499"/>
                  </a:cubicBezTo>
                  <a:cubicBezTo>
                    <a:pt x="105" y="3808"/>
                    <a:pt x="168" y="3097"/>
                    <a:pt x="273" y="2386"/>
                  </a:cubicBezTo>
                  <a:cubicBezTo>
                    <a:pt x="336" y="1842"/>
                    <a:pt x="419" y="1318"/>
                    <a:pt x="503" y="774"/>
                  </a:cubicBezTo>
                  <a:cubicBezTo>
                    <a:pt x="524" y="670"/>
                    <a:pt x="524" y="523"/>
                    <a:pt x="545" y="419"/>
                  </a:cubicBezTo>
                  <a:cubicBezTo>
                    <a:pt x="628" y="168"/>
                    <a:pt x="817" y="0"/>
                    <a:pt x="1026" y="0"/>
                  </a:cubicBezTo>
                  <a:cubicBezTo>
                    <a:pt x="1235" y="0"/>
                    <a:pt x="1382" y="210"/>
                    <a:pt x="1424" y="482"/>
                  </a:cubicBezTo>
                  <a:cubicBezTo>
                    <a:pt x="1465" y="754"/>
                    <a:pt x="1444" y="963"/>
                    <a:pt x="1444" y="12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9" name="Google Shape;1079;p52"/>
          <p:cNvGrpSpPr/>
          <p:nvPr/>
        </p:nvGrpSpPr>
        <p:grpSpPr>
          <a:xfrm flipH="1">
            <a:off x="7752075" y="4811957"/>
            <a:ext cx="643950" cy="260900"/>
            <a:chOff x="806663" y="3241275"/>
            <a:chExt cx="643950" cy="195675"/>
          </a:xfrm>
        </p:grpSpPr>
        <p:sp>
          <p:nvSpPr>
            <p:cNvPr id="1080" name="Google Shape;1080;p52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2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9" name="Content Placeholder 4" descr="Chart&#10;&#10;Description automatically generated with medium confidence">
            <a:extLst>
              <a:ext uri="{FF2B5EF4-FFF2-40B4-BE49-F238E27FC236}">
                <a16:creationId xmlns:a16="http://schemas.microsoft.com/office/drawing/2014/main" id="{36E4422C-A67B-4D20-AE18-C25EBF4BE5EE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9" r="-3" b="7213"/>
          <a:stretch/>
        </p:blipFill>
        <p:spPr>
          <a:xfrm rot="16200000">
            <a:off x="1734435" y="1789004"/>
            <a:ext cx="1601359" cy="4184608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BC56964B-AF36-4DF0-9F2D-2F4754C4FFE9}"/>
              </a:ext>
            </a:extLst>
          </p:cNvPr>
          <p:cNvSpPr/>
          <p:nvPr/>
        </p:nvSpPr>
        <p:spPr>
          <a:xfrm>
            <a:off x="2092243" y="5565951"/>
            <a:ext cx="4312342" cy="858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7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54"/>
          <p:cNvSpPr txBox="1">
            <a:spLocks noGrp="1"/>
          </p:cNvSpPr>
          <p:nvPr>
            <p:ph type="title"/>
          </p:nvPr>
        </p:nvSpPr>
        <p:spPr>
          <a:xfrm>
            <a:off x="720100" y="593367"/>
            <a:ext cx="7704000" cy="15148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r>
              <a:rPr lang="en-GB" dirty="0" smtClean="0">
                <a:solidFill>
                  <a:schemeClr val="accent3"/>
                </a:solidFill>
              </a:rPr>
              <a:t> </a:t>
            </a:r>
            <a:endParaRPr dirty="0"/>
          </a:p>
        </p:txBody>
      </p:sp>
      <p:sp>
        <p:nvSpPr>
          <p:cNvPr id="1146" name="Google Shape;1146;p54"/>
          <p:cNvSpPr txBox="1">
            <a:spLocks noGrp="1"/>
          </p:cNvSpPr>
          <p:nvPr>
            <p:ph type="subTitle" idx="1"/>
          </p:nvPr>
        </p:nvSpPr>
        <p:spPr>
          <a:xfrm>
            <a:off x="1675464" y="2151900"/>
            <a:ext cx="4164000" cy="9104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/>
              <a:t>2. </a:t>
            </a:r>
            <a:r>
              <a:rPr lang="en-GB" dirty="0" err="1"/>
              <a:t>Thực</a:t>
            </a:r>
            <a:r>
              <a:rPr lang="en-GB" dirty="0"/>
              <a:t> </a:t>
            </a:r>
            <a:r>
              <a:rPr lang="en-GB" dirty="0" err="1"/>
              <a:t>hành</a:t>
            </a:r>
            <a:r>
              <a:rPr lang="en-GB" dirty="0"/>
              <a:t> </a:t>
            </a:r>
            <a:r>
              <a:rPr lang="en-GB" dirty="0" err="1"/>
              <a:t>mẫu</a:t>
            </a:r>
            <a:r>
              <a:rPr lang="en-GB" dirty="0"/>
              <a:t> </a:t>
            </a:r>
            <a:r>
              <a:rPr lang="en-GB" dirty="0" err="1"/>
              <a:t>âm</a:t>
            </a:r>
            <a:endParaRPr dirty="0"/>
          </a:p>
        </p:txBody>
      </p:sp>
      <p:grpSp>
        <p:nvGrpSpPr>
          <p:cNvPr id="1153" name="Google Shape;1153;p54"/>
          <p:cNvGrpSpPr/>
          <p:nvPr/>
        </p:nvGrpSpPr>
        <p:grpSpPr>
          <a:xfrm flipH="1">
            <a:off x="322240" y="3806882"/>
            <a:ext cx="1266425" cy="2457933"/>
            <a:chOff x="6327725" y="2411050"/>
            <a:chExt cx="1266425" cy="1843450"/>
          </a:xfrm>
        </p:grpSpPr>
        <p:sp>
          <p:nvSpPr>
            <p:cNvPr id="1154" name="Google Shape;1154;p54"/>
            <p:cNvSpPr/>
            <p:nvPr/>
          </p:nvSpPr>
          <p:spPr>
            <a:xfrm>
              <a:off x="6524950" y="2703025"/>
              <a:ext cx="964075" cy="560325"/>
            </a:xfrm>
            <a:custGeom>
              <a:avLst/>
              <a:gdLst/>
              <a:ahLst/>
              <a:cxnLst/>
              <a:rect l="l" t="t" r="r" b="b"/>
              <a:pathLst>
                <a:path w="38563" h="22413" extrusionOk="0">
                  <a:moveTo>
                    <a:pt x="25161" y="1"/>
                  </a:moveTo>
                  <a:cubicBezTo>
                    <a:pt x="24393" y="1"/>
                    <a:pt x="23675" y="448"/>
                    <a:pt x="23393" y="1361"/>
                  </a:cubicBezTo>
                  <a:cubicBezTo>
                    <a:pt x="23016" y="2407"/>
                    <a:pt x="23309" y="3390"/>
                    <a:pt x="23790" y="4374"/>
                  </a:cubicBezTo>
                  <a:cubicBezTo>
                    <a:pt x="23285" y="3945"/>
                    <a:pt x="22690" y="3673"/>
                    <a:pt x="22037" y="3673"/>
                  </a:cubicBezTo>
                  <a:cubicBezTo>
                    <a:pt x="21799" y="3673"/>
                    <a:pt x="21553" y="3709"/>
                    <a:pt x="21300" y="3788"/>
                  </a:cubicBezTo>
                  <a:cubicBezTo>
                    <a:pt x="21070" y="3871"/>
                    <a:pt x="20819" y="3976"/>
                    <a:pt x="20652" y="4122"/>
                  </a:cubicBezTo>
                  <a:cubicBezTo>
                    <a:pt x="20547" y="4081"/>
                    <a:pt x="20463" y="4018"/>
                    <a:pt x="20380" y="3976"/>
                  </a:cubicBezTo>
                  <a:cubicBezTo>
                    <a:pt x="19656" y="3533"/>
                    <a:pt x="18444" y="2820"/>
                    <a:pt x="17675" y="2820"/>
                  </a:cubicBezTo>
                  <a:cubicBezTo>
                    <a:pt x="17353" y="2820"/>
                    <a:pt x="17110" y="2944"/>
                    <a:pt x="17011" y="3265"/>
                  </a:cubicBezTo>
                  <a:cubicBezTo>
                    <a:pt x="16676" y="3055"/>
                    <a:pt x="16320" y="2846"/>
                    <a:pt x="15944" y="2700"/>
                  </a:cubicBezTo>
                  <a:cubicBezTo>
                    <a:pt x="15762" y="2622"/>
                    <a:pt x="15585" y="2588"/>
                    <a:pt x="15412" y="2588"/>
                  </a:cubicBezTo>
                  <a:cubicBezTo>
                    <a:pt x="15027" y="2588"/>
                    <a:pt x="14665" y="2755"/>
                    <a:pt x="14333" y="2972"/>
                  </a:cubicBezTo>
                  <a:cubicBezTo>
                    <a:pt x="14123" y="2846"/>
                    <a:pt x="13872" y="2741"/>
                    <a:pt x="13600" y="2700"/>
                  </a:cubicBezTo>
                  <a:cubicBezTo>
                    <a:pt x="13495" y="2578"/>
                    <a:pt x="13406" y="2530"/>
                    <a:pt x="13323" y="2530"/>
                  </a:cubicBezTo>
                  <a:cubicBezTo>
                    <a:pt x="12988" y="2530"/>
                    <a:pt x="12766" y="3330"/>
                    <a:pt x="12073" y="3330"/>
                  </a:cubicBezTo>
                  <a:cubicBezTo>
                    <a:pt x="12053" y="3330"/>
                    <a:pt x="12032" y="3329"/>
                    <a:pt x="12010" y="3327"/>
                  </a:cubicBezTo>
                  <a:cubicBezTo>
                    <a:pt x="11815" y="3288"/>
                    <a:pt x="11984" y="2903"/>
                    <a:pt x="11854" y="2903"/>
                  </a:cubicBezTo>
                  <a:cubicBezTo>
                    <a:pt x="11845" y="2903"/>
                    <a:pt x="11834" y="2905"/>
                    <a:pt x="11822" y="2909"/>
                  </a:cubicBezTo>
                  <a:cubicBezTo>
                    <a:pt x="11816" y="2894"/>
                    <a:pt x="11803" y="2888"/>
                    <a:pt x="11784" y="2888"/>
                  </a:cubicBezTo>
                  <a:cubicBezTo>
                    <a:pt x="11685" y="2888"/>
                    <a:pt x="11436" y="3055"/>
                    <a:pt x="11337" y="3055"/>
                  </a:cubicBezTo>
                  <a:cubicBezTo>
                    <a:pt x="11318" y="3055"/>
                    <a:pt x="11305" y="3049"/>
                    <a:pt x="11299" y="3034"/>
                  </a:cubicBezTo>
                  <a:cubicBezTo>
                    <a:pt x="11090" y="2449"/>
                    <a:pt x="10650" y="1821"/>
                    <a:pt x="10002" y="1716"/>
                  </a:cubicBezTo>
                  <a:cubicBezTo>
                    <a:pt x="9543" y="1650"/>
                    <a:pt x="9080" y="1614"/>
                    <a:pt x="8624" y="1614"/>
                  </a:cubicBezTo>
                  <a:cubicBezTo>
                    <a:pt x="6788" y="1614"/>
                    <a:pt x="5064" y="2196"/>
                    <a:pt x="4227" y="3704"/>
                  </a:cubicBezTo>
                  <a:cubicBezTo>
                    <a:pt x="4059" y="3997"/>
                    <a:pt x="3934" y="4269"/>
                    <a:pt x="3808" y="4541"/>
                  </a:cubicBezTo>
                  <a:lnTo>
                    <a:pt x="3348" y="4102"/>
                  </a:lnTo>
                  <a:cubicBezTo>
                    <a:pt x="2685" y="3460"/>
                    <a:pt x="1839" y="2511"/>
                    <a:pt x="828" y="2511"/>
                  </a:cubicBezTo>
                  <a:cubicBezTo>
                    <a:pt x="817" y="2511"/>
                    <a:pt x="806" y="2511"/>
                    <a:pt x="795" y="2511"/>
                  </a:cubicBezTo>
                  <a:cubicBezTo>
                    <a:pt x="0" y="2532"/>
                    <a:pt x="251" y="4478"/>
                    <a:pt x="356" y="5273"/>
                  </a:cubicBezTo>
                  <a:cubicBezTo>
                    <a:pt x="356" y="6403"/>
                    <a:pt x="1339" y="7052"/>
                    <a:pt x="2051" y="7763"/>
                  </a:cubicBezTo>
                  <a:cubicBezTo>
                    <a:pt x="2364" y="8077"/>
                    <a:pt x="2615" y="8475"/>
                    <a:pt x="3013" y="8705"/>
                  </a:cubicBezTo>
                  <a:cubicBezTo>
                    <a:pt x="3327" y="8893"/>
                    <a:pt x="2615" y="9144"/>
                    <a:pt x="2929" y="9395"/>
                  </a:cubicBezTo>
                  <a:cubicBezTo>
                    <a:pt x="2971" y="9416"/>
                    <a:pt x="3243" y="10023"/>
                    <a:pt x="3306" y="10044"/>
                  </a:cubicBezTo>
                  <a:cubicBezTo>
                    <a:pt x="3222" y="11236"/>
                    <a:pt x="3976" y="11864"/>
                    <a:pt x="4352" y="12952"/>
                  </a:cubicBezTo>
                  <a:cubicBezTo>
                    <a:pt x="5168" y="15296"/>
                    <a:pt x="6528" y="18497"/>
                    <a:pt x="8893" y="19690"/>
                  </a:cubicBezTo>
                  <a:cubicBezTo>
                    <a:pt x="11131" y="20799"/>
                    <a:pt x="13538" y="22180"/>
                    <a:pt x="15986" y="22180"/>
                  </a:cubicBezTo>
                  <a:cubicBezTo>
                    <a:pt x="17591" y="22192"/>
                    <a:pt x="19524" y="22413"/>
                    <a:pt x="21427" y="22413"/>
                  </a:cubicBezTo>
                  <a:cubicBezTo>
                    <a:pt x="22822" y="22413"/>
                    <a:pt x="24201" y="22294"/>
                    <a:pt x="25422" y="21887"/>
                  </a:cubicBezTo>
                  <a:lnTo>
                    <a:pt x="25590" y="21887"/>
                  </a:lnTo>
                  <a:cubicBezTo>
                    <a:pt x="26929" y="21761"/>
                    <a:pt x="28100" y="21573"/>
                    <a:pt x="29230" y="20819"/>
                  </a:cubicBezTo>
                  <a:cubicBezTo>
                    <a:pt x="30088" y="20234"/>
                    <a:pt x="31595" y="18706"/>
                    <a:pt x="32390" y="18016"/>
                  </a:cubicBezTo>
                  <a:cubicBezTo>
                    <a:pt x="33666" y="16928"/>
                    <a:pt x="33687" y="15107"/>
                    <a:pt x="33938" y="13433"/>
                  </a:cubicBezTo>
                  <a:cubicBezTo>
                    <a:pt x="34064" y="13413"/>
                    <a:pt x="34210" y="13392"/>
                    <a:pt x="34357" y="13371"/>
                  </a:cubicBezTo>
                  <a:cubicBezTo>
                    <a:pt x="35152" y="13099"/>
                    <a:pt x="37098" y="12910"/>
                    <a:pt x="37621" y="12262"/>
                  </a:cubicBezTo>
                  <a:cubicBezTo>
                    <a:pt x="38562" y="11090"/>
                    <a:pt x="37621" y="9416"/>
                    <a:pt x="37119" y="7931"/>
                  </a:cubicBezTo>
                  <a:cubicBezTo>
                    <a:pt x="36910" y="7278"/>
                    <a:pt x="36748" y="7095"/>
                    <a:pt x="36387" y="7095"/>
                  </a:cubicBezTo>
                  <a:cubicBezTo>
                    <a:pt x="36204" y="7095"/>
                    <a:pt x="35970" y="7142"/>
                    <a:pt x="35654" y="7198"/>
                  </a:cubicBezTo>
                  <a:cubicBezTo>
                    <a:pt x="34922" y="7303"/>
                    <a:pt x="34210" y="8788"/>
                    <a:pt x="33834" y="9395"/>
                  </a:cubicBezTo>
                  <a:lnTo>
                    <a:pt x="33834" y="9395"/>
                  </a:lnTo>
                  <a:cubicBezTo>
                    <a:pt x="33836" y="9371"/>
                    <a:pt x="33896" y="8391"/>
                    <a:pt x="33896" y="8391"/>
                  </a:cubicBezTo>
                  <a:cubicBezTo>
                    <a:pt x="33875" y="8349"/>
                    <a:pt x="33854" y="8307"/>
                    <a:pt x="33834" y="8265"/>
                  </a:cubicBezTo>
                  <a:cubicBezTo>
                    <a:pt x="33143" y="5859"/>
                    <a:pt x="31344" y="2930"/>
                    <a:pt x="29481" y="2177"/>
                  </a:cubicBezTo>
                  <a:cubicBezTo>
                    <a:pt x="29293" y="1967"/>
                    <a:pt x="29147" y="1758"/>
                    <a:pt x="28958" y="1549"/>
                  </a:cubicBezTo>
                  <a:cubicBezTo>
                    <a:pt x="28633" y="1162"/>
                    <a:pt x="28170" y="981"/>
                    <a:pt x="27697" y="981"/>
                  </a:cubicBezTo>
                  <a:cubicBezTo>
                    <a:pt x="27531" y="981"/>
                    <a:pt x="27364" y="1003"/>
                    <a:pt x="27201" y="1047"/>
                  </a:cubicBezTo>
                  <a:cubicBezTo>
                    <a:pt x="26991" y="858"/>
                    <a:pt x="26782" y="670"/>
                    <a:pt x="26573" y="524"/>
                  </a:cubicBezTo>
                  <a:cubicBezTo>
                    <a:pt x="26146" y="177"/>
                    <a:pt x="25643" y="1"/>
                    <a:pt x="251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54"/>
            <p:cNvSpPr/>
            <p:nvPr/>
          </p:nvSpPr>
          <p:spPr>
            <a:xfrm>
              <a:off x="7199725" y="2993400"/>
              <a:ext cx="180500" cy="167900"/>
            </a:xfrm>
            <a:custGeom>
              <a:avLst/>
              <a:gdLst/>
              <a:ahLst/>
              <a:cxnLst/>
              <a:rect l="l" t="t" r="r" b="b"/>
              <a:pathLst>
                <a:path w="7220" h="6716" extrusionOk="0">
                  <a:moveTo>
                    <a:pt x="3427" y="1"/>
                  </a:moveTo>
                  <a:cubicBezTo>
                    <a:pt x="1742" y="1"/>
                    <a:pt x="469" y="1540"/>
                    <a:pt x="272" y="3116"/>
                  </a:cubicBezTo>
                  <a:cubicBezTo>
                    <a:pt x="0" y="5124"/>
                    <a:pt x="1779" y="6505"/>
                    <a:pt x="3620" y="6694"/>
                  </a:cubicBezTo>
                  <a:cubicBezTo>
                    <a:pt x="3746" y="6709"/>
                    <a:pt x="3869" y="6716"/>
                    <a:pt x="3990" y="6716"/>
                  </a:cubicBezTo>
                  <a:cubicBezTo>
                    <a:pt x="5730" y="6716"/>
                    <a:pt x="7021" y="5216"/>
                    <a:pt x="7177" y="3534"/>
                  </a:cubicBezTo>
                  <a:cubicBezTo>
                    <a:pt x="7219" y="3032"/>
                    <a:pt x="6989" y="2593"/>
                    <a:pt x="6612" y="2237"/>
                  </a:cubicBezTo>
                  <a:cubicBezTo>
                    <a:pt x="6194" y="1065"/>
                    <a:pt x="4938" y="145"/>
                    <a:pt x="3746" y="19"/>
                  </a:cubicBezTo>
                  <a:cubicBezTo>
                    <a:pt x="3638" y="7"/>
                    <a:pt x="3532" y="1"/>
                    <a:pt x="34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54"/>
            <p:cNvSpPr/>
            <p:nvPr/>
          </p:nvSpPr>
          <p:spPr>
            <a:xfrm>
              <a:off x="6613350" y="2925975"/>
              <a:ext cx="146475" cy="149175"/>
            </a:xfrm>
            <a:custGeom>
              <a:avLst/>
              <a:gdLst/>
              <a:ahLst/>
              <a:cxnLst/>
              <a:rect l="l" t="t" r="r" b="b"/>
              <a:pathLst>
                <a:path w="5859" h="5967" extrusionOk="0">
                  <a:moveTo>
                    <a:pt x="3081" y="0"/>
                  </a:moveTo>
                  <a:cubicBezTo>
                    <a:pt x="2463" y="0"/>
                    <a:pt x="1847" y="241"/>
                    <a:pt x="1360" y="728"/>
                  </a:cubicBezTo>
                  <a:cubicBezTo>
                    <a:pt x="0" y="2026"/>
                    <a:pt x="858" y="4285"/>
                    <a:pt x="1967" y="5436"/>
                  </a:cubicBezTo>
                  <a:cubicBezTo>
                    <a:pt x="2294" y="5788"/>
                    <a:pt x="2757" y="5966"/>
                    <a:pt x="3219" y="5966"/>
                  </a:cubicBezTo>
                  <a:cubicBezTo>
                    <a:pt x="3527" y="5966"/>
                    <a:pt x="3834" y="5888"/>
                    <a:pt x="4101" y="5729"/>
                  </a:cubicBezTo>
                  <a:cubicBezTo>
                    <a:pt x="4520" y="5499"/>
                    <a:pt x="4833" y="5143"/>
                    <a:pt x="5085" y="4787"/>
                  </a:cubicBezTo>
                  <a:cubicBezTo>
                    <a:pt x="5357" y="4515"/>
                    <a:pt x="5608" y="4160"/>
                    <a:pt x="5670" y="3679"/>
                  </a:cubicBezTo>
                  <a:cubicBezTo>
                    <a:pt x="5859" y="2611"/>
                    <a:pt x="5545" y="1356"/>
                    <a:pt x="4708" y="624"/>
                  </a:cubicBezTo>
                  <a:cubicBezTo>
                    <a:pt x="4233" y="210"/>
                    <a:pt x="3657" y="0"/>
                    <a:pt x="30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54"/>
            <p:cNvSpPr/>
            <p:nvPr/>
          </p:nvSpPr>
          <p:spPr>
            <a:xfrm>
              <a:off x="6680825" y="2424425"/>
              <a:ext cx="655450" cy="392400"/>
            </a:xfrm>
            <a:custGeom>
              <a:avLst/>
              <a:gdLst/>
              <a:ahLst/>
              <a:cxnLst/>
              <a:rect l="l" t="t" r="r" b="b"/>
              <a:pathLst>
                <a:path w="26218" h="15696" extrusionOk="0">
                  <a:moveTo>
                    <a:pt x="11764" y="1"/>
                  </a:moveTo>
                  <a:cubicBezTo>
                    <a:pt x="11526" y="1"/>
                    <a:pt x="11312" y="25"/>
                    <a:pt x="11132" y="76"/>
                  </a:cubicBezTo>
                  <a:cubicBezTo>
                    <a:pt x="11084" y="71"/>
                    <a:pt x="11038" y="68"/>
                    <a:pt x="10993" y="68"/>
                  </a:cubicBezTo>
                  <a:cubicBezTo>
                    <a:pt x="9951" y="68"/>
                    <a:pt x="9607" y="1418"/>
                    <a:pt x="9186" y="1980"/>
                  </a:cubicBezTo>
                  <a:cubicBezTo>
                    <a:pt x="9144" y="2022"/>
                    <a:pt x="9123" y="2022"/>
                    <a:pt x="9102" y="2043"/>
                  </a:cubicBezTo>
                  <a:cubicBezTo>
                    <a:pt x="8809" y="1875"/>
                    <a:pt x="8495" y="1729"/>
                    <a:pt x="8160" y="1645"/>
                  </a:cubicBezTo>
                  <a:cubicBezTo>
                    <a:pt x="7933" y="1583"/>
                    <a:pt x="7704" y="1553"/>
                    <a:pt x="7480" y="1553"/>
                  </a:cubicBezTo>
                  <a:cubicBezTo>
                    <a:pt x="6198" y="1553"/>
                    <a:pt x="5032" y="2509"/>
                    <a:pt x="4729" y="3738"/>
                  </a:cubicBezTo>
                  <a:lnTo>
                    <a:pt x="4729" y="3758"/>
                  </a:lnTo>
                  <a:cubicBezTo>
                    <a:pt x="4331" y="3800"/>
                    <a:pt x="3913" y="3842"/>
                    <a:pt x="3557" y="3947"/>
                  </a:cubicBezTo>
                  <a:cubicBezTo>
                    <a:pt x="2302" y="4282"/>
                    <a:pt x="1151" y="5893"/>
                    <a:pt x="1611" y="7190"/>
                  </a:cubicBezTo>
                  <a:cubicBezTo>
                    <a:pt x="774" y="7378"/>
                    <a:pt x="63" y="8131"/>
                    <a:pt x="356" y="9178"/>
                  </a:cubicBezTo>
                  <a:lnTo>
                    <a:pt x="440" y="9408"/>
                  </a:lnTo>
                  <a:cubicBezTo>
                    <a:pt x="147" y="9826"/>
                    <a:pt x="0" y="10328"/>
                    <a:pt x="42" y="10810"/>
                  </a:cubicBezTo>
                  <a:cubicBezTo>
                    <a:pt x="113" y="12057"/>
                    <a:pt x="1187" y="13153"/>
                    <a:pt x="2331" y="13153"/>
                  </a:cubicBezTo>
                  <a:cubicBezTo>
                    <a:pt x="2530" y="13153"/>
                    <a:pt x="2731" y="13120"/>
                    <a:pt x="2930" y="13049"/>
                  </a:cubicBezTo>
                  <a:cubicBezTo>
                    <a:pt x="3077" y="13094"/>
                    <a:pt x="3225" y="13116"/>
                    <a:pt x="3372" y="13116"/>
                  </a:cubicBezTo>
                  <a:cubicBezTo>
                    <a:pt x="3768" y="13116"/>
                    <a:pt x="4160" y="12956"/>
                    <a:pt x="4541" y="12651"/>
                  </a:cubicBezTo>
                  <a:cubicBezTo>
                    <a:pt x="4896" y="12400"/>
                    <a:pt x="4415" y="12337"/>
                    <a:pt x="4520" y="11961"/>
                  </a:cubicBezTo>
                  <a:lnTo>
                    <a:pt x="4520" y="11961"/>
                  </a:lnTo>
                  <a:cubicBezTo>
                    <a:pt x="4885" y="13300"/>
                    <a:pt x="6608" y="14265"/>
                    <a:pt x="8124" y="14265"/>
                  </a:cubicBezTo>
                  <a:cubicBezTo>
                    <a:pt x="8171" y="14265"/>
                    <a:pt x="8218" y="14264"/>
                    <a:pt x="8265" y="14262"/>
                  </a:cubicBezTo>
                  <a:cubicBezTo>
                    <a:pt x="8914" y="14220"/>
                    <a:pt x="9437" y="13969"/>
                    <a:pt x="9876" y="13572"/>
                  </a:cubicBezTo>
                  <a:cubicBezTo>
                    <a:pt x="10901" y="14513"/>
                    <a:pt x="12031" y="15225"/>
                    <a:pt x="13601" y="15371"/>
                  </a:cubicBezTo>
                  <a:cubicBezTo>
                    <a:pt x="14093" y="15437"/>
                    <a:pt x="14675" y="15631"/>
                    <a:pt x="15227" y="15631"/>
                  </a:cubicBezTo>
                  <a:cubicBezTo>
                    <a:pt x="15378" y="15631"/>
                    <a:pt x="15528" y="15616"/>
                    <a:pt x="15672" y="15580"/>
                  </a:cubicBezTo>
                  <a:cubicBezTo>
                    <a:pt x="15986" y="15633"/>
                    <a:pt x="16368" y="15695"/>
                    <a:pt x="16737" y="15695"/>
                  </a:cubicBezTo>
                  <a:cubicBezTo>
                    <a:pt x="17105" y="15695"/>
                    <a:pt x="17461" y="15633"/>
                    <a:pt x="17723" y="15434"/>
                  </a:cubicBezTo>
                  <a:cubicBezTo>
                    <a:pt x="18225" y="15057"/>
                    <a:pt x="18852" y="14722"/>
                    <a:pt x="19020" y="14325"/>
                  </a:cubicBezTo>
                  <a:cubicBezTo>
                    <a:pt x="19166" y="14304"/>
                    <a:pt x="18643" y="13781"/>
                    <a:pt x="18811" y="13739"/>
                  </a:cubicBezTo>
                  <a:lnTo>
                    <a:pt x="18811" y="13739"/>
                  </a:lnTo>
                  <a:cubicBezTo>
                    <a:pt x="19498" y="13836"/>
                    <a:pt x="20308" y="13918"/>
                    <a:pt x="21108" y="13918"/>
                  </a:cubicBezTo>
                  <a:cubicBezTo>
                    <a:pt x="22206" y="13918"/>
                    <a:pt x="23285" y="13763"/>
                    <a:pt x="24000" y="13279"/>
                  </a:cubicBezTo>
                  <a:cubicBezTo>
                    <a:pt x="24376" y="13049"/>
                    <a:pt x="24690" y="12735"/>
                    <a:pt x="24941" y="12400"/>
                  </a:cubicBezTo>
                  <a:cubicBezTo>
                    <a:pt x="25653" y="11898"/>
                    <a:pt x="26218" y="10391"/>
                    <a:pt x="25757" y="9784"/>
                  </a:cubicBezTo>
                  <a:cubicBezTo>
                    <a:pt x="26134" y="8027"/>
                    <a:pt x="25046" y="6353"/>
                    <a:pt x="23414" y="5370"/>
                  </a:cubicBezTo>
                  <a:cubicBezTo>
                    <a:pt x="22284" y="4679"/>
                    <a:pt x="20819" y="4470"/>
                    <a:pt x="19501" y="4365"/>
                  </a:cubicBezTo>
                  <a:cubicBezTo>
                    <a:pt x="19417" y="4362"/>
                    <a:pt x="19332" y="4360"/>
                    <a:pt x="19245" y="4360"/>
                  </a:cubicBezTo>
                  <a:cubicBezTo>
                    <a:pt x="18745" y="4360"/>
                    <a:pt x="18197" y="4417"/>
                    <a:pt x="17681" y="4595"/>
                  </a:cubicBezTo>
                  <a:cubicBezTo>
                    <a:pt x="17492" y="3821"/>
                    <a:pt x="16865" y="3214"/>
                    <a:pt x="16551" y="2440"/>
                  </a:cubicBezTo>
                  <a:cubicBezTo>
                    <a:pt x="16059" y="1109"/>
                    <a:pt x="13374" y="1"/>
                    <a:pt x="117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54"/>
            <p:cNvSpPr/>
            <p:nvPr/>
          </p:nvSpPr>
          <p:spPr>
            <a:xfrm>
              <a:off x="6823425" y="3037825"/>
              <a:ext cx="324024" cy="149180"/>
            </a:xfrm>
            <a:custGeom>
              <a:avLst/>
              <a:gdLst/>
              <a:ahLst/>
              <a:cxnLst/>
              <a:rect l="l" t="t" r="r" b="b"/>
              <a:pathLst>
                <a:path w="12513" h="5516" extrusionOk="0">
                  <a:moveTo>
                    <a:pt x="1713" y="0"/>
                  </a:moveTo>
                  <a:cubicBezTo>
                    <a:pt x="956" y="0"/>
                    <a:pt x="326" y="652"/>
                    <a:pt x="230" y="1401"/>
                  </a:cubicBezTo>
                  <a:cubicBezTo>
                    <a:pt x="0" y="3389"/>
                    <a:pt x="1716" y="4812"/>
                    <a:pt x="3578" y="5251"/>
                  </a:cubicBezTo>
                  <a:cubicBezTo>
                    <a:pt x="4331" y="5440"/>
                    <a:pt x="5126" y="5503"/>
                    <a:pt x="5900" y="5503"/>
                  </a:cubicBezTo>
                  <a:cubicBezTo>
                    <a:pt x="6118" y="5503"/>
                    <a:pt x="6349" y="5516"/>
                    <a:pt x="6580" y="5516"/>
                  </a:cubicBezTo>
                  <a:cubicBezTo>
                    <a:pt x="6927" y="5516"/>
                    <a:pt x="7273" y="5486"/>
                    <a:pt x="7574" y="5335"/>
                  </a:cubicBezTo>
                  <a:cubicBezTo>
                    <a:pt x="7972" y="5147"/>
                    <a:pt x="8286" y="4812"/>
                    <a:pt x="8600" y="4498"/>
                  </a:cubicBezTo>
                  <a:cubicBezTo>
                    <a:pt x="9144" y="4435"/>
                    <a:pt x="9688" y="4310"/>
                    <a:pt x="10148" y="3996"/>
                  </a:cubicBezTo>
                  <a:cubicBezTo>
                    <a:pt x="10253" y="3912"/>
                    <a:pt x="10357" y="3808"/>
                    <a:pt x="10420" y="3724"/>
                  </a:cubicBezTo>
                  <a:cubicBezTo>
                    <a:pt x="10629" y="3682"/>
                    <a:pt x="10818" y="3598"/>
                    <a:pt x="11006" y="3515"/>
                  </a:cubicBezTo>
                  <a:cubicBezTo>
                    <a:pt x="11090" y="3515"/>
                    <a:pt x="11194" y="3494"/>
                    <a:pt x="11257" y="3452"/>
                  </a:cubicBezTo>
                  <a:cubicBezTo>
                    <a:pt x="11424" y="3389"/>
                    <a:pt x="11571" y="3306"/>
                    <a:pt x="11717" y="3243"/>
                  </a:cubicBezTo>
                  <a:cubicBezTo>
                    <a:pt x="12512" y="2720"/>
                    <a:pt x="12240" y="1464"/>
                    <a:pt x="11194" y="1464"/>
                  </a:cubicBezTo>
                  <a:cubicBezTo>
                    <a:pt x="10838" y="1464"/>
                    <a:pt x="10525" y="1506"/>
                    <a:pt x="10211" y="1548"/>
                  </a:cubicBezTo>
                  <a:cubicBezTo>
                    <a:pt x="9982" y="1354"/>
                    <a:pt x="9697" y="1234"/>
                    <a:pt x="9387" y="1234"/>
                  </a:cubicBezTo>
                  <a:cubicBezTo>
                    <a:pt x="9129" y="1234"/>
                    <a:pt x="8854" y="1316"/>
                    <a:pt x="8579" y="1506"/>
                  </a:cubicBezTo>
                  <a:cubicBezTo>
                    <a:pt x="8537" y="1506"/>
                    <a:pt x="8516" y="1548"/>
                    <a:pt x="8495" y="1548"/>
                  </a:cubicBezTo>
                  <a:cubicBezTo>
                    <a:pt x="7909" y="1548"/>
                    <a:pt x="7302" y="1548"/>
                    <a:pt x="6821" y="1381"/>
                  </a:cubicBezTo>
                  <a:cubicBezTo>
                    <a:pt x="5440" y="983"/>
                    <a:pt x="3704" y="920"/>
                    <a:pt x="2448" y="209"/>
                  </a:cubicBezTo>
                  <a:cubicBezTo>
                    <a:pt x="2199" y="64"/>
                    <a:pt x="1950" y="0"/>
                    <a:pt x="171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54"/>
            <p:cNvSpPr/>
            <p:nvPr/>
          </p:nvSpPr>
          <p:spPr>
            <a:xfrm>
              <a:off x="6771825" y="3227125"/>
              <a:ext cx="546675" cy="488125"/>
            </a:xfrm>
            <a:custGeom>
              <a:avLst/>
              <a:gdLst/>
              <a:ahLst/>
              <a:cxnLst/>
              <a:rect l="l" t="t" r="r" b="b"/>
              <a:pathLst>
                <a:path w="21867" h="19525" extrusionOk="0">
                  <a:moveTo>
                    <a:pt x="3342" y="0"/>
                  </a:moveTo>
                  <a:cubicBezTo>
                    <a:pt x="2158" y="0"/>
                    <a:pt x="1056" y="1398"/>
                    <a:pt x="1382" y="2576"/>
                  </a:cubicBezTo>
                  <a:cubicBezTo>
                    <a:pt x="1361" y="2806"/>
                    <a:pt x="1361" y="3057"/>
                    <a:pt x="1403" y="3308"/>
                  </a:cubicBezTo>
                  <a:cubicBezTo>
                    <a:pt x="587" y="4459"/>
                    <a:pt x="943" y="6237"/>
                    <a:pt x="943" y="7597"/>
                  </a:cubicBezTo>
                  <a:cubicBezTo>
                    <a:pt x="943" y="9187"/>
                    <a:pt x="838" y="10799"/>
                    <a:pt x="754" y="12410"/>
                  </a:cubicBezTo>
                  <a:cubicBezTo>
                    <a:pt x="691" y="13142"/>
                    <a:pt x="691" y="13874"/>
                    <a:pt x="671" y="14544"/>
                  </a:cubicBezTo>
                  <a:cubicBezTo>
                    <a:pt x="671" y="15172"/>
                    <a:pt x="1" y="17034"/>
                    <a:pt x="336" y="17348"/>
                  </a:cubicBezTo>
                  <a:cubicBezTo>
                    <a:pt x="252" y="18498"/>
                    <a:pt x="1382" y="18164"/>
                    <a:pt x="2575" y="18896"/>
                  </a:cubicBezTo>
                  <a:cubicBezTo>
                    <a:pt x="3144" y="19238"/>
                    <a:pt x="3802" y="19364"/>
                    <a:pt x="4441" y="19364"/>
                  </a:cubicBezTo>
                  <a:cubicBezTo>
                    <a:pt x="4623" y="19364"/>
                    <a:pt x="4804" y="19354"/>
                    <a:pt x="4981" y="19335"/>
                  </a:cubicBezTo>
                  <a:cubicBezTo>
                    <a:pt x="5148" y="19335"/>
                    <a:pt x="5336" y="19314"/>
                    <a:pt x="5483" y="19314"/>
                  </a:cubicBezTo>
                  <a:cubicBezTo>
                    <a:pt x="5918" y="19472"/>
                    <a:pt x="6417" y="19524"/>
                    <a:pt x="6902" y="19524"/>
                  </a:cubicBezTo>
                  <a:cubicBezTo>
                    <a:pt x="7255" y="19524"/>
                    <a:pt x="7601" y="19496"/>
                    <a:pt x="7910" y="19461"/>
                  </a:cubicBezTo>
                  <a:cubicBezTo>
                    <a:pt x="9228" y="19335"/>
                    <a:pt x="9898" y="19168"/>
                    <a:pt x="11300" y="19042"/>
                  </a:cubicBezTo>
                  <a:cubicBezTo>
                    <a:pt x="12827" y="18917"/>
                    <a:pt x="14773" y="19042"/>
                    <a:pt x="16154" y="18268"/>
                  </a:cubicBezTo>
                  <a:cubicBezTo>
                    <a:pt x="16405" y="18101"/>
                    <a:pt x="16656" y="17954"/>
                    <a:pt x="16886" y="17787"/>
                  </a:cubicBezTo>
                  <a:cubicBezTo>
                    <a:pt x="17116" y="17599"/>
                    <a:pt x="17640" y="17494"/>
                    <a:pt x="17075" y="17494"/>
                  </a:cubicBezTo>
                  <a:cubicBezTo>
                    <a:pt x="17933" y="17494"/>
                    <a:pt x="18477" y="17159"/>
                    <a:pt x="19000" y="16657"/>
                  </a:cubicBezTo>
                  <a:cubicBezTo>
                    <a:pt x="21866" y="15548"/>
                    <a:pt x="21134" y="13477"/>
                    <a:pt x="18895" y="12221"/>
                  </a:cubicBezTo>
                  <a:cubicBezTo>
                    <a:pt x="17409" y="9731"/>
                    <a:pt x="15903" y="7723"/>
                    <a:pt x="14773" y="5024"/>
                  </a:cubicBezTo>
                  <a:cubicBezTo>
                    <a:pt x="14543" y="4438"/>
                    <a:pt x="14564" y="3580"/>
                    <a:pt x="14041" y="3350"/>
                  </a:cubicBezTo>
                  <a:cubicBezTo>
                    <a:pt x="13873" y="2973"/>
                    <a:pt x="13706" y="2576"/>
                    <a:pt x="13392" y="2178"/>
                  </a:cubicBezTo>
                  <a:cubicBezTo>
                    <a:pt x="12993" y="1656"/>
                    <a:pt x="12406" y="1474"/>
                    <a:pt x="11776" y="1474"/>
                  </a:cubicBezTo>
                  <a:cubicBezTo>
                    <a:pt x="11019" y="1474"/>
                    <a:pt x="10201" y="1738"/>
                    <a:pt x="9584" y="1990"/>
                  </a:cubicBezTo>
                  <a:cubicBezTo>
                    <a:pt x="8810" y="1843"/>
                    <a:pt x="7952" y="1425"/>
                    <a:pt x="7220" y="1174"/>
                  </a:cubicBezTo>
                  <a:cubicBezTo>
                    <a:pt x="6090" y="818"/>
                    <a:pt x="5023" y="525"/>
                    <a:pt x="3893" y="107"/>
                  </a:cubicBezTo>
                  <a:cubicBezTo>
                    <a:pt x="3711" y="34"/>
                    <a:pt x="3525" y="0"/>
                    <a:pt x="33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54"/>
            <p:cNvSpPr/>
            <p:nvPr/>
          </p:nvSpPr>
          <p:spPr>
            <a:xfrm>
              <a:off x="6759500" y="3632250"/>
              <a:ext cx="627525" cy="291400"/>
            </a:xfrm>
            <a:custGeom>
              <a:avLst/>
              <a:gdLst/>
              <a:ahLst/>
              <a:cxnLst/>
              <a:rect l="l" t="t" r="r" b="b"/>
              <a:pathLst>
                <a:path w="25101" h="11656" extrusionOk="0">
                  <a:moveTo>
                    <a:pt x="19853" y="0"/>
                  </a:moveTo>
                  <a:cubicBezTo>
                    <a:pt x="18932" y="0"/>
                    <a:pt x="17733" y="1158"/>
                    <a:pt x="17128" y="1561"/>
                  </a:cubicBezTo>
                  <a:cubicBezTo>
                    <a:pt x="16103" y="2252"/>
                    <a:pt x="14827" y="2398"/>
                    <a:pt x="13676" y="2670"/>
                  </a:cubicBezTo>
                  <a:cubicBezTo>
                    <a:pt x="12441" y="2921"/>
                    <a:pt x="11186" y="3109"/>
                    <a:pt x="9931" y="3151"/>
                  </a:cubicBezTo>
                  <a:cubicBezTo>
                    <a:pt x="9833" y="3157"/>
                    <a:pt x="9737" y="3160"/>
                    <a:pt x="9642" y="3160"/>
                  </a:cubicBezTo>
                  <a:cubicBezTo>
                    <a:pt x="9192" y="3160"/>
                    <a:pt x="8761" y="3106"/>
                    <a:pt x="8336" y="3106"/>
                  </a:cubicBezTo>
                  <a:cubicBezTo>
                    <a:pt x="7880" y="3106"/>
                    <a:pt x="7432" y="3168"/>
                    <a:pt x="6980" y="3423"/>
                  </a:cubicBezTo>
                  <a:cubicBezTo>
                    <a:pt x="6792" y="3528"/>
                    <a:pt x="6625" y="3653"/>
                    <a:pt x="6520" y="3821"/>
                  </a:cubicBezTo>
                  <a:cubicBezTo>
                    <a:pt x="6212" y="3553"/>
                    <a:pt x="5845" y="3414"/>
                    <a:pt x="5466" y="3414"/>
                  </a:cubicBezTo>
                  <a:cubicBezTo>
                    <a:pt x="5253" y="3414"/>
                    <a:pt x="5036" y="3458"/>
                    <a:pt x="4825" y="3549"/>
                  </a:cubicBezTo>
                  <a:cubicBezTo>
                    <a:pt x="3864" y="3157"/>
                    <a:pt x="3041" y="2986"/>
                    <a:pt x="2369" y="2986"/>
                  </a:cubicBezTo>
                  <a:cubicBezTo>
                    <a:pt x="743" y="2986"/>
                    <a:pt x="1" y="3989"/>
                    <a:pt x="327" y="5306"/>
                  </a:cubicBezTo>
                  <a:cubicBezTo>
                    <a:pt x="431" y="5746"/>
                    <a:pt x="557" y="6164"/>
                    <a:pt x="703" y="6583"/>
                  </a:cubicBezTo>
                  <a:cubicBezTo>
                    <a:pt x="745" y="7210"/>
                    <a:pt x="829" y="7838"/>
                    <a:pt x="829" y="8466"/>
                  </a:cubicBezTo>
                  <a:cubicBezTo>
                    <a:pt x="850" y="9596"/>
                    <a:pt x="1770" y="9512"/>
                    <a:pt x="2586" y="10307"/>
                  </a:cubicBezTo>
                  <a:cubicBezTo>
                    <a:pt x="3176" y="10897"/>
                    <a:pt x="4556" y="11656"/>
                    <a:pt x="5483" y="11656"/>
                  </a:cubicBezTo>
                  <a:cubicBezTo>
                    <a:pt x="5938" y="11656"/>
                    <a:pt x="6284" y="11473"/>
                    <a:pt x="6374" y="10998"/>
                  </a:cubicBezTo>
                  <a:cubicBezTo>
                    <a:pt x="6374" y="10977"/>
                    <a:pt x="6374" y="10935"/>
                    <a:pt x="6394" y="10893"/>
                  </a:cubicBezTo>
                  <a:cubicBezTo>
                    <a:pt x="6473" y="10908"/>
                    <a:pt x="6552" y="10914"/>
                    <a:pt x="6632" y="10914"/>
                  </a:cubicBezTo>
                  <a:cubicBezTo>
                    <a:pt x="6893" y="10914"/>
                    <a:pt x="7158" y="10843"/>
                    <a:pt x="7399" y="10747"/>
                  </a:cubicBezTo>
                  <a:cubicBezTo>
                    <a:pt x="7629" y="10893"/>
                    <a:pt x="7859" y="10998"/>
                    <a:pt x="8131" y="11060"/>
                  </a:cubicBezTo>
                  <a:cubicBezTo>
                    <a:pt x="8282" y="11087"/>
                    <a:pt x="8426" y="11100"/>
                    <a:pt x="8565" y="11100"/>
                  </a:cubicBezTo>
                  <a:cubicBezTo>
                    <a:pt x="9197" y="11100"/>
                    <a:pt x="9707" y="10820"/>
                    <a:pt x="10119" y="10203"/>
                  </a:cubicBezTo>
                  <a:cubicBezTo>
                    <a:pt x="10349" y="9826"/>
                    <a:pt x="10475" y="9491"/>
                    <a:pt x="10537" y="9156"/>
                  </a:cubicBezTo>
                  <a:cubicBezTo>
                    <a:pt x="10998" y="8571"/>
                    <a:pt x="11123" y="7734"/>
                    <a:pt x="11165" y="6897"/>
                  </a:cubicBezTo>
                  <a:cubicBezTo>
                    <a:pt x="12169" y="6792"/>
                    <a:pt x="13195" y="6646"/>
                    <a:pt x="14220" y="6436"/>
                  </a:cubicBezTo>
                  <a:cubicBezTo>
                    <a:pt x="14234" y="6433"/>
                    <a:pt x="14246" y="6431"/>
                    <a:pt x="14255" y="6431"/>
                  </a:cubicBezTo>
                  <a:cubicBezTo>
                    <a:pt x="14405" y="6431"/>
                    <a:pt x="13980" y="6857"/>
                    <a:pt x="14171" y="6857"/>
                  </a:cubicBezTo>
                  <a:cubicBezTo>
                    <a:pt x="14179" y="6857"/>
                    <a:pt x="14188" y="6856"/>
                    <a:pt x="14199" y="6855"/>
                  </a:cubicBezTo>
                  <a:cubicBezTo>
                    <a:pt x="14412" y="8755"/>
                    <a:pt x="15998" y="10258"/>
                    <a:pt x="17821" y="10258"/>
                  </a:cubicBezTo>
                  <a:cubicBezTo>
                    <a:pt x="18326" y="10258"/>
                    <a:pt x="18850" y="10143"/>
                    <a:pt x="19367" y="9889"/>
                  </a:cubicBezTo>
                  <a:cubicBezTo>
                    <a:pt x="19911" y="9617"/>
                    <a:pt x="20330" y="8905"/>
                    <a:pt x="20685" y="8424"/>
                  </a:cubicBezTo>
                  <a:cubicBezTo>
                    <a:pt x="21146" y="7734"/>
                    <a:pt x="21794" y="7190"/>
                    <a:pt x="22296" y="6499"/>
                  </a:cubicBezTo>
                  <a:cubicBezTo>
                    <a:pt x="23196" y="5244"/>
                    <a:pt x="25100" y="3507"/>
                    <a:pt x="23552" y="2775"/>
                  </a:cubicBezTo>
                  <a:cubicBezTo>
                    <a:pt x="22441" y="2219"/>
                    <a:pt x="22018" y="1058"/>
                    <a:pt x="21408" y="1058"/>
                  </a:cubicBezTo>
                  <a:cubicBezTo>
                    <a:pt x="21397" y="1058"/>
                    <a:pt x="21387" y="1058"/>
                    <a:pt x="21376" y="1059"/>
                  </a:cubicBezTo>
                  <a:cubicBezTo>
                    <a:pt x="21104" y="620"/>
                    <a:pt x="20706" y="285"/>
                    <a:pt x="20225" y="76"/>
                  </a:cubicBezTo>
                  <a:cubicBezTo>
                    <a:pt x="20108" y="24"/>
                    <a:pt x="19983" y="0"/>
                    <a:pt x="198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54"/>
            <p:cNvSpPr/>
            <p:nvPr/>
          </p:nvSpPr>
          <p:spPr>
            <a:xfrm>
              <a:off x="6968000" y="4056250"/>
              <a:ext cx="102025" cy="177225"/>
            </a:xfrm>
            <a:custGeom>
              <a:avLst/>
              <a:gdLst/>
              <a:ahLst/>
              <a:cxnLst/>
              <a:rect l="l" t="t" r="r" b="b"/>
              <a:pathLst>
                <a:path w="4081" h="7089" extrusionOk="0">
                  <a:moveTo>
                    <a:pt x="2574" y="1"/>
                  </a:moveTo>
                  <a:cubicBezTo>
                    <a:pt x="2009" y="64"/>
                    <a:pt x="1298" y="398"/>
                    <a:pt x="1193" y="1047"/>
                  </a:cubicBezTo>
                  <a:cubicBezTo>
                    <a:pt x="963" y="2721"/>
                    <a:pt x="0" y="4562"/>
                    <a:pt x="461" y="6236"/>
                  </a:cubicBezTo>
                  <a:lnTo>
                    <a:pt x="482" y="6236"/>
                  </a:lnTo>
                  <a:cubicBezTo>
                    <a:pt x="639" y="6752"/>
                    <a:pt x="1169" y="7088"/>
                    <a:pt x="1701" y="7088"/>
                  </a:cubicBezTo>
                  <a:cubicBezTo>
                    <a:pt x="2161" y="7088"/>
                    <a:pt x="2623" y="6837"/>
                    <a:pt x="2846" y="6236"/>
                  </a:cubicBezTo>
                  <a:cubicBezTo>
                    <a:pt x="3097" y="5483"/>
                    <a:pt x="3264" y="4667"/>
                    <a:pt x="3515" y="3914"/>
                  </a:cubicBezTo>
                  <a:cubicBezTo>
                    <a:pt x="3787" y="3098"/>
                    <a:pt x="4018" y="2302"/>
                    <a:pt x="4039" y="1445"/>
                  </a:cubicBezTo>
                  <a:cubicBezTo>
                    <a:pt x="4080" y="880"/>
                    <a:pt x="3578" y="168"/>
                    <a:pt x="2971" y="64"/>
                  </a:cubicBezTo>
                  <a:cubicBezTo>
                    <a:pt x="2846" y="43"/>
                    <a:pt x="2720" y="1"/>
                    <a:pt x="25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54"/>
            <p:cNvSpPr/>
            <p:nvPr/>
          </p:nvSpPr>
          <p:spPr>
            <a:xfrm>
              <a:off x="7389075" y="3850300"/>
              <a:ext cx="88425" cy="194100"/>
            </a:xfrm>
            <a:custGeom>
              <a:avLst/>
              <a:gdLst/>
              <a:ahLst/>
              <a:cxnLst/>
              <a:rect l="l" t="t" r="r" b="b"/>
              <a:pathLst>
                <a:path w="3537" h="7764" extrusionOk="0">
                  <a:moveTo>
                    <a:pt x="1526" y="0"/>
                  </a:moveTo>
                  <a:cubicBezTo>
                    <a:pt x="833" y="0"/>
                    <a:pt x="137" y="466"/>
                    <a:pt x="64" y="1397"/>
                  </a:cubicBezTo>
                  <a:cubicBezTo>
                    <a:pt x="1" y="2694"/>
                    <a:pt x="22" y="4012"/>
                    <a:pt x="43" y="5310"/>
                  </a:cubicBezTo>
                  <a:cubicBezTo>
                    <a:pt x="64" y="6523"/>
                    <a:pt x="670" y="7674"/>
                    <a:pt x="1989" y="7758"/>
                  </a:cubicBezTo>
                  <a:cubicBezTo>
                    <a:pt x="2032" y="7761"/>
                    <a:pt x="2074" y="7763"/>
                    <a:pt x="2116" y="7763"/>
                  </a:cubicBezTo>
                  <a:cubicBezTo>
                    <a:pt x="3265" y="7763"/>
                    <a:pt x="3536" y="6392"/>
                    <a:pt x="2930" y="5665"/>
                  </a:cubicBezTo>
                  <a:lnTo>
                    <a:pt x="2930" y="5310"/>
                  </a:lnTo>
                  <a:cubicBezTo>
                    <a:pt x="2930" y="5100"/>
                    <a:pt x="2951" y="4870"/>
                    <a:pt x="2972" y="4661"/>
                  </a:cubicBezTo>
                  <a:cubicBezTo>
                    <a:pt x="3098" y="3615"/>
                    <a:pt x="3035" y="2443"/>
                    <a:pt x="2972" y="1397"/>
                  </a:cubicBezTo>
                  <a:cubicBezTo>
                    <a:pt x="2909" y="466"/>
                    <a:pt x="2219" y="0"/>
                    <a:pt x="15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54"/>
            <p:cNvSpPr/>
            <p:nvPr/>
          </p:nvSpPr>
          <p:spPr>
            <a:xfrm>
              <a:off x="6696500" y="2411050"/>
              <a:ext cx="415900" cy="213450"/>
            </a:xfrm>
            <a:custGeom>
              <a:avLst/>
              <a:gdLst/>
              <a:ahLst/>
              <a:cxnLst/>
              <a:rect l="l" t="t" r="r" b="b"/>
              <a:pathLst>
                <a:path w="16636" h="8538" extrusionOk="0">
                  <a:moveTo>
                    <a:pt x="8705" y="2578"/>
                  </a:moveTo>
                  <a:cubicBezTo>
                    <a:pt x="8810" y="2599"/>
                    <a:pt x="8914" y="2661"/>
                    <a:pt x="9019" y="2703"/>
                  </a:cubicBezTo>
                  <a:cubicBezTo>
                    <a:pt x="9500" y="2912"/>
                    <a:pt x="9898" y="3289"/>
                    <a:pt x="10170" y="3729"/>
                  </a:cubicBezTo>
                  <a:cubicBezTo>
                    <a:pt x="10337" y="3959"/>
                    <a:pt x="10484" y="4252"/>
                    <a:pt x="10484" y="4545"/>
                  </a:cubicBezTo>
                  <a:cubicBezTo>
                    <a:pt x="10484" y="4691"/>
                    <a:pt x="10484" y="5235"/>
                    <a:pt x="10254" y="5298"/>
                  </a:cubicBezTo>
                  <a:cubicBezTo>
                    <a:pt x="10226" y="5304"/>
                    <a:pt x="10198" y="5307"/>
                    <a:pt x="10171" y="5307"/>
                  </a:cubicBezTo>
                  <a:cubicBezTo>
                    <a:pt x="9817" y="5307"/>
                    <a:pt x="9443" y="4840"/>
                    <a:pt x="9249" y="4607"/>
                  </a:cubicBezTo>
                  <a:cubicBezTo>
                    <a:pt x="8935" y="4252"/>
                    <a:pt x="8601" y="3833"/>
                    <a:pt x="8601" y="3331"/>
                  </a:cubicBezTo>
                  <a:cubicBezTo>
                    <a:pt x="8601" y="3038"/>
                    <a:pt x="8621" y="2808"/>
                    <a:pt x="8705" y="2578"/>
                  </a:cubicBezTo>
                  <a:close/>
                  <a:moveTo>
                    <a:pt x="5211" y="4356"/>
                  </a:moveTo>
                  <a:lnTo>
                    <a:pt x="5211" y="4356"/>
                  </a:lnTo>
                  <a:cubicBezTo>
                    <a:pt x="5420" y="4440"/>
                    <a:pt x="5650" y="4503"/>
                    <a:pt x="5839" y="4670"/>
                  </a:cubicBezTo>
                  <a:cubicBezTo>
                    <a:pt x="5964" y="4754"/>
                    <a:pt x="6194" y="4879"/>
                    <a:pt x="6257" y="5068"/>
                  </a:cubicBezTo>
                  <a:cubicBezTo>
                    <a:pt x="6295" y="5282"/>
                    <a:pt x="6150" y="5360"/>
                    <a:pt x="5983" y="5360"/>
                  </a:cubicBezTo>
                  <a:cubicBezTo>
                    <a:pt x="5873" y="5360"/>
                    <a:pt x="5754" y="5327"/>
                    <a:pt x="5671" y="5277"/>
                  </a:cubicBezTo>
                  <a:cubicBezTo>
                    <a:pt x="5378" y="5026"/>
                    <a:pt x="5253" y="4691"/>
                    <a:pt x="5211" y="4356"/>
                  </a:cubicBezTo>
                  <a:close/>
                  <a:moveTo>
                    <a:pt x="11378" y="0"/>
                  </a:moveTo>
                  <a:cubicBezTo>
                    <a:pt x="10446" y="0"/>
                    <a:pt x="9480" y="319"/>
                    <a:pt x="8810" y="1008"/>
                  </a:cubicBezTo>
                  <a:cubicBezTo>
                    <a:pt x="8601" y="1218"/>
                    <a:pt x="8412" y="1469"/>
                    <a:pt x="8287" y="1699"/>
                  </a:cubicBezTo>
                  <a:cubicBezTo>
                    <a:pt x="8030" y="1658"/>
                    <a:pt x="7765" y="1635"/>
                    <a:pt x="7513" y="1635"/>
                  </a:cubicBezTo>
                  <a:cubicBezTo>
                    <a:pt x="7375" y="1635"/>
                    <a:pt x="7241" y="1642"/>
                    <a:pt x="7115" y="1657"/>
                  </a:cubicBezTo>
                  <a:cubicBezTo>
                    <a:pt x="6362" y="1741"/>
                    <a:pt x="5525" y="1971"/>
                    <a:pt x="5023" y="2620"/>
                  </a:cubicBezTo>
                  <a:cubicBezTo>
                    <a:pt x="4813" y="2912"/>
                    <a:pt x="4646" y="3205"/>
                    <a:pt x="4583" y="3519"/>
                  </a:cubicBezTo>
                  <a:cubicBezTo>
                    <a:pt x="4552" y="3518"/>
                    <a:pt x="4521" y="3518"/>
                    <a:pt x="4490" y="3518"/>
                  </a:cubicBezTo>
                  <a:cubicBezTo>
                    <a:pt x="2974" y="3518"/>
                    <a:pt x="1490" y="4507"/>
                    <a:pt x="650" y="5758"/>
                  </a:cubicBezTo>
                  <a:cubicBezTo>
                    <a:pt x="1" y="6700"/>
                    <a:pt x="231" y="7641"/>
                    <a:pt x="1194" y="8227"/>
                  </a:cubicBezTo>
                  <a:cubicBezTo>
                    <a:pt x="1542" y="8441"/>
                    <a:pt x="1903" y="8538"/>
                    <a:pt x="2256" y="8538"/>
                  </a:cubicBezTo>
                  <a:cubicBezTo>
                    <a:pt x="2939" y="8538"/>
                    <a:pt x="3591" y="8172"/>
                    <a:pt x="4060" y="7578"/>
                  </a:cubicBezTo>
                  <a:cubicBezTo>
                    <a:pt x="4247" y="7323"/>
                    <a:pt x="3992" y="6999"/>
                    <a:pt x="3721" y="6999"/>
                  </a:cubicBezTo>
                  <a:cubicBezTo>
                    <a:pt x="3659" y="6999"/>
                    <a:pt x="3596" y="7016"/>
                    <a:pt x="3537" y="7055"/>
                  </a:cubicBezTo>
                  <a:cubicBezTo>
                    <a:pt x="3194" y="7290"/>
                    <a:pt x="2710" y="7603"/>
                    <a:pt x="2247" y="7603"/>
                  </a:cubicBezTo>
                  <a:cubicBezTo>
                    <a:pt x="2174" y="7603"/>
                    <a:pt x="2102" y="7596"/>
                    <a:pt x="2031" y="7578"/>
                  </a:cubicBezTo>
                  <a:cubicBezTo>
                    <a:pt x="1654" y="7474"/>
                    <a:pt x="1047" y="7202"/>
                    <a:pt x="1068" y="6742"/>
                  </a:cubicBezTo>
                  <a:cubicBezTo>
                    <a:pt x="1152" y="5821"/>
                    <a:pt x="2323" y="4984"/>
                    <a:pt x="3056" y="4607"/>
                  </a:cubicBezTo>
                  <a:cubicBezTo>
                    <a:pt x="3495" y="4398"/>
                    <a:pt x="3997" y="4252"/>
                    <a:pt x="4479" y="4252"/>
                  </a:cubicBezTo>
                  <a:cubicBezTo>
                    <a:pt x="4479" y="4503"/>
                    <a:pt x="4520" y="4775"/>
                    <a:pt x="4625" y="5026"/>
                  </a:cubicBezTo>
                  <a:cubicBezTo>
                    <a:pt x="4834" y="5594"/>
                    <a:pt x="5439" y="6130"/>
                    <a:pt x="6035" y="6130"/>
                  </a:cubicBezTo>
                  <a:cubicBezTo>
                    <a:pt x="6272" y="6130"/>
                    <a:pt x="6509" y="6045"/>
                    <a:pt x="6717" y="5842"/>
                  </a:cubicBezTo>
                  <a:cubicBezTo>
                    <a:pt x="7450" y="5130"/>
                    <a:pt x="6676" y="4252"/>
                    <a:pt x="5985" y="3875"/>
                  </a:cubicBezTo>
                  <a:cubicBezTo>
                    <a:pt x="5755" y="3749"/>
                    <a:pt x="5483" y="3666"/>
                    <a:pt x="5232" y="3624"/>
                  </a:cubicBezTo>
                  <a:cubicBezTo>
                    <a:pt x="5483" y="2726"/>
                    <a:pt x="6489" y="2383"/>
                    <a:pt x="7484" y="2383"/>
                  </a:cubicBezTo>
                  <a:cubicBezTo>
                    <a:pt x="7648" y="2383"/>
                    <a:pt x="7812" y="2393"/>
                    <a:pt x="7973" y="2410"/>
                  </a:cubicBezTo>
                  <a:cubicBezTo>
                    <a:pt x="7826" y="2933"/>
                    <a:pt x="7826" y="3519"/>
                    <a:pt x="8036" y="4042"/>
                  </a:cubicBezTo>
                  <a:cubicBezTo>
                    <a:pt x="8308" y="4775"/>
                    <a:pt x="9019" y="5653"/>
                    <a:pt x="9751" y="5967"/>
                  </a:cubicBezTo>
                  <a:cubicBezTo>
                    <a:pt x="9907" y="6031"/>
                    <a:pt x="10052" y="6060"/>
                    <a:pt x="10185" y="6060"/>
                  </a:cubicBezTo>
                  <a:cubicBezTo>
                    <a:pt x="10927" y="6060"/>
                    <a:pt x="11305" y="5161"/>
                    <a:pt x="11216" y="4398"/>
                  </a:cubicBezTo>
                  <a:cubicBezTo>
                    <a:pt x="11070" y="3185"/>
                    <a:pt x="10086" y="2348"/>
                    <a:pt x="8977" y="1929"/>
                  </a:cubicBezTo>
                  <a:cubicBezTo>
                    <a:pt x="9333" y="1343"/>
                    <a:pt x="9961" y="925"/>
                    <a:pt x="10693" y="799"/>
                  </a:cubicBezTo>
                  <a:cubicBezTo>
                    <a:pt x="10910" y="759"/>
                    <a:pt x="11133" y="740"/>
                    <a:pt x="11357" y="740"/>
                  </a:cubicBezTo>
                  <a:cubicBezTo>
                    <a:pt x="12059" y="740"/>
                    <a:pt x="12778" y="922"/>
                    <a:pt x="13413" y="1176"/>
                  </a:cubicBezTo>
                  <a:cubicBezTo>
                    <a:pt x="14250" y="1490"/>
                    <a:pt x="15171" y="2013"/>
                    <a:pt x="15589" y="2850"/>
                  </a:cubicBezTo>
                  <a:cubicBezTo>
                    <a:pt x="15840" y="3352"/>
                    <a:pt x="15903" y="3896"/>
                    <a:pt x="15840" y="4461"/>
                  </a:cubicBezTo>
                  <a:cubicBezTo>
                    <a:pt x="15798" y="4796"/>
                    <a:pt x="15673" y="5068"/>
                    <a:pt x="15526" y="5340"/>
                  </a:cubicBezTo>
                  <a:cubicBezTo>
                    <a:pt x="15464" y="5507"/>
                    <a:pt x="15464" y="5842"/>
                    <a:pt x="15254" y="5863"/>
                  </a:cubicBezTo>
                  <a:cubicBezTo>
                    <a:pt x="15010" y="5924"/>
                    <a:pt x="15063" y="6282"/>
                    <a:pt x="15278" y="6282"/>
                  </a:cubicBezTo>
                  <a:cubicBezTo>
                    <a:pt x="15284" y="6282"/>
                    <a:pt x="15290" y="6282"/>
                    <a:pt x="15296" y="6281"/>
                  </a:cubicBezTo>
                  <a:cubicBezTo>
                    <a:pt x="15631" y="6260"/>
                    <a:pt x="15798" y="6051"/>
                    <a:pt x="15924" y="5758"/>
                  </a:cubicBezTo>
                  <a:cubicBezTo>
                    <a:pt x="16112" y="5361"/>
                    <a:pt x="16405" y="5089"/>
                    <a:pt x="16468" y="4670"/>
                  </a:cubicBezTo>
                  <a:cubicBezTo>
                    <a:pt x="16635" y="3875"/>
                    <a:pt x="16614" y="3101"/>
                    <a:pt x="16196" y="2389"/>
                  </a:cubicBezTo>
                  <a:cubicBezTo>
                    <a:pt x="15254" y="883"/>
                    <a:pt x="13287" y="88"/>
                    <a:pt x="11551" y="4"/>
                  </a:cubicBezTo>
                  <a:cubicBezTo>
                    <a:pt x="11493" y="2"/>
                    <a:pt x="11435" y="0"/>
                    <a:pt x="11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54"/>
            <p:cNvSpPr/>
            <p:nvPr/>
          </p:nvSpPr>
          <p:spPr>
            <a:xfrm>
              <a:off x="6813675" y="2988100"/>
              <a:ext cx="333775" cy="203475"/>
            </a:xfrm>
            <a:custGeom>
              <a:avLst/>
              <a:gdLst/>
              <a:ahLst/>
              <a:cxnLst/>
              <a:rect l="l" t="t" r="r" b="b"/>
              <a:pathLst>
                <a:path w="13351" h="8139" extrusionOk="0">
                  <a:moveTo>
                    <a:pt x="901" y="712"/>
                  </a:moveTo>
                  <a:lnTo>
                    <a:pt x="901" y="712"/>
                  </a:lnTo>
                  <a:cubicBezTo>
                    <a:pt x="1256" y="754"/>
                    <a:pt x="1591" y="963"/>
                    <a:pt x="1947" y="963"/>
                  </a:cubicBezTo>
                  <a:cubicBezTo>
                    <a:pt x="2219" y="963"/>
                    <a:pt x="2554" y="1131"/>
                    <a:pt x="2826" y="1173"/>
                  </a:cubicBezTo>
                  <a:cubicBezTo>
                    <a:pt x="3056" y="1235"/>
                    <a:pt x="3265" y="1298"/>
                    <a:pt x="3495" y="1361"/>
                  </a:cubicBezTo>
                  <a:cubicBezTo>
                    <a:pt x="4018" y="1486"/>
                    <a:pt x="4520" y="1696"/>
                    <a:pt x="5064" y="1800"/>
                  </a:cubicBezTo>
                  <a:cubicBezTo>
                    <a:pt x="5567" y="1905"/>
                    <a:pt x="6069" y="1989"/>
                    <a:pt x="6550" y="2072"/>
                  </a:cubicBezTo>
                  <a:cubicBezTo>
                    <a:pt x="7638" y="2240"/>
                    <a:pt x="8705" y="2491"/>
                    <a:pt x="9793" y="2512"/>
                  </a:cubicBezTo>
                  <a:cubicBezTo>
                    <a:pt x="9858" y="2514"/>
                    <a:pt x="9923" y="2515"/>
                    <a:pt x="9988" y="2515"/>
                  </a:cubicBezTo>
                  <a:cubicBezTo>
                    <a:pt x="10505" y="2515"/>
                    <a:pt x="11011" y="2449"/>
                    <a:pt x="11551" y="2449"/>
                  </a:cubicBezTo>
                  <a:cubicBezTo>
                    <a:pt x="11760" y="2449"/>
                    <a:pt x="11969" y="2449"/>
                    <a:pt x="12178" y="2491"/>
                  </a:cubicBezTo>
                  <a:cubicBezTo>
                    <a:pt x="12157" y="2533"/>
                    <a:pt x="12137" y="2616"/>
                    <a:pt x="12157" y="2700"/>
                  </a:cubicBezTo>
                  <a:cubicBezTo>
                    <a:pt x="12199" y="2972"/>
                    <a:pt x="12325" y="3035"/>
                    <a:pt x="12367" y="3265"/>
                  </a:cubicBezTo>
                  <a:cubicBezTo>
                    <a:pt x="12409" y="3600"/>
                    <a:pt x="12409" y="3955"/>
                    <a:pt x="12325" y="4290"/>
                  </a:cubicBezTo>
                  <a:cubicBezTo>
                    <a:pt x="12157" y="5002"/>
                    <a:pt x="11446" y="5567"/>
                    <a:pt x="10923" y="6048"/>
                  </a:cubicBezTo>
                  <a:cubicBezTo>
                    <a:pt x="10295" y="6571"/>
                    <a:pt x="9521" y="6843"/>
                    <a:pt x="8705" y="7052"/>
                  </a:cubicBezTo>
                  <a:cubicBezTo>
                    <a:pt x="8099" y="7227"/>
                    <a:pt x="7511" y="7290"/>
                    <a:pt x="6912" y="7290"/>
                  </a:cubicBezTo>
                  <a:cubicBezTo>
                    <a:pt x="6580" y="7290"/>
                    <a:pt x="6245" y="7270"/>
                    <a:pt x="5901" y="7240"/>
                  </a:cubicBezTo>
                  <a:cubicBezTo>
                    <a:pt x="5127" y="7157"/>
                    <a:pt x="4290" y="7094"/>
                    <a:pt x="3579" y="6717"/>
                  </a:cubicBezTo>
                  <a:cubicBezTo>
                    <a:pt x="2763" y="6299"/>
                    <a:pt x="2240" y="5462"/>
                    <a:pt x="1717" y="4751"/>
                  </a:cubicBezTo>
                  <a:cubicBezTo>
                    <a:pt x="1277" y="4165"/>
                    <a:pt x="1256" y="3370"/>
                    <a:pt x="1005" y="2700"/>
                  </a:cubicBezTo>
                  <a:cubicBezTo>
                    <a:pt x="838" y="2010"/>
                    <a:pt x="649" y="1340"/>
                    <a:pt x="901" y="712"/>
                  </a:cubicBezTo>
                  <a:close/>
                  <a:moveTo>
                    <a:pt x="733" y="1"/>
                  </a:moveTo>
                  <a:cubicBezTo>
                    <a:pt x="629" y="1"/>
                    <a:pt x="524" y="64"/>
                    <a:pt x="461" y="168"/>
                  </a:cubicBezTo>
                  <a:cubicBezTo>
                    <a:pt x="1" y="1026"/>
                    <a:pt x="105" y="1905"/>
                    <a:pt x="357" y="2763"/>
                  </a:cubicBezTo>
                  <a:cubicBezTo>
                    <a:pt x="587" y="3579"/>
                    <a:pt x="670" y="4416"/>
                    <a:pt x="1110" y="5148"/>
                  </a:cubicBezTo>
                  <a:cubicBezTo>
                    <a:pt x="1612" y="5985"/>
                    <a:pt x="2323" y="6989"/>
                    <a:pt x="3202" y="7450"/>
                  </a:cubicBezTo>
                  <a:cubicBezTo>
                    <a:pt x="4039" y="7868"/>
                    <a:pt x="4960" y="7994"/>
                    <a:pt x="5901" y="8077"/>
                  </a:cubicBezTo>
                  <a:cubicBezTo>
                    <a:pt x="6299" y="8114"/>
                    <a:pt x="6688" y="8138"/>
                    <a:pt x="7074" y="8138"/>
                  </a:cubicBezTo>
                  <a:cubicBezTo>
                    <a:pt x="7787" y="8138"/>
                    <a:pt x="8488" y="8057"/>
                    <a:pt x="9207" y="7826"/>
                  </a:cubicBezTo>
                  <a:cubicBezTo>
                    <a:pt x="10107" y="7533"/>
                    <a:pt x="10923" y="7220"/>
                    <a:pt x="11634" y="6571"/>
                  </a:cubicBezTo>
                  <a:cubicBezTo>
                    <a:pt x="12283" y="5964"/>
                    <a:pt x="13036" y="5357"/>
                    <a:pt x="13225" y="4416"/>
                  </a:cubicBezTo>
                  <a:cubicBezTo>
                    <a:pt x="13308" y="3997"/>
                    <a:pt x="13329" y="3579"/>
                    <a:pt x="13246" y="3160"/>
                  </a:cubicBezTo>
                  <a:cubicBezTo>
                    <a:pt x="13225" y="3014"/>
                    <a:pt x="13183" y="2805"/>
                    <a:pt x="13078" y="2658"/>
                  </a:cubicBezTo>
                  <a:cubicBezTo>
                    <a:pt x="13042" y="2640"/>
                    <a:pt x="12929" y="2499"/>
                    <a:pt x="12898" y="2499"/>
                  </a:cubicBezTo>
                  <a:cubicBezTo>
                    <a:pt x="12893" y="2499"/>
                    <a:pt x="12890" y="2503"/>
                    <a:pt x="12890" y="2512"/>
                  </a:cubicBezTo>
                  <a:cubicBezTo>
                    <a:pt x="12890" y="2491"/>
                    <a:pt x="12869" y="2491"/>
                    <a:pt x="12869" y="2449"/>
                  </a:cubicBezTo>
                  <a:cubicBezTo>
                    <a:pt x="12932" y="2449"/>
                    <a:pt x="13015" y="2449"/>
                    <a:pt x="13078" y="2428"/>
                  </a:cubicBezTo>
                  <a:cubicBezTo>
                    <a:pt x="13350" y="2407"/>
                    <a:pt x="13329" y="1989"/>
                    <a:pt x="13036" y="1989"/>
                  </a:cubicBezTo>
                  <a:cubicBezTo>
                    <a:pt x="12534" y="1950"/>
                    <a:pt x="12031" y="1840"/>
                    <a:pt x="11495" y="1840"/>
                  </a:cubicBezTo>
                  <a:cubicBezTo>
                    <a:pt x="11451" y="1840"/>
                    <a:pt x="11407" y="1841"/>
                    <a:pt x="11362" y="1842"/>
                  </a:cubicBezTo>
                  <a:cubicBezTo>
                    <a:pt x="11090" y="1863"/>
                    <a:pt x="10813" y="1874"/>
                    <a:pt x="10533" y="1874"/>
                  </a:cubicBezTo>
                  <a:cubicBezTo>
                    <a:pt x="10253" y="1874"/>
                    <a:pt x="9971" y="1863"/>
                    <a:pt x="9688" y="1842"/>
                  </a:cubicBezTo>
                  <a:cubicBezTo>
                    <a:pt x="8580" y="1779"/>
                    <a:pt x="7471" y="1507"/>
                    <a:pt x="6383" y="1319"/>
                  </a:cubicBezTo>
                  <a:cubicBezTo>
                    <a:pt x="5818" y="1214"/>
                    <a:pt x="5274" y="1152"/>
                    <a:pt x="4730" y="1005"/>
                  </a:cubicBezTo>
                  <a:cubicBezTo>
                    <a:pt x="4248" y="880"/>
                    <a:pt x="3788" y="691"/>
                    <a:pt x="3286" y="566"/>
                  </a:cubicBezTo>
                  <a:cubicBezTo>
                    <a:pt x="2784" y="440"/>
                    <a:pt x="2261" y="357"/>
                    <a:pt x="1779" y="231"/>
                  </a:cubicBezTo>
                  <a:cubicBezTo>
                    <a:pt x="1403" y="126"/>
                    <a:pt x="1089" y="1"/>
                    <a:pt x="7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54"/>
            <p:cNvSpPr/>
            <p:nvPr/>
          </p:nvSpPr>
          <p:spPr>
            <a:xfrm>
              <a:off x="6726075" y="2856575"/>
              <a:ext cx="125825" cy="79500"/>
            </a:xfrm>
            <a:custGeom>
              <a:avLst/>
              <a:gdLst/>
              <a:ahLst/>
              <a:cxnLst/>
              <a:rect l="l" t="t" r="r" b="b"/>
              <a:pathLst>
                <a:path w="5033" h="3180" extrusionOk="0">
                  <a:moveTo>
                    <a:pt x="2531" y="1"/>
                  </a:moveTo>
                  <a:cubicBezTo>
                    <a:pt x="2459" y="1"/>
                    <a:pt x="2386" y="4"/>
                    <a:pt x="2312" y="10"/>
                  </a:cubicBezTo>
                  <a:cubicBezTo>
                    <a:pt x="785" y="136"/>
                    <a:pt x="52" y="1328"/>
                    <a:pt x="11" y="2772"/>
                  </a:cubicBezTo>
                  <a:cubicBezTo>
                    <a:pt x="0" y="3044"/>
                    <a:pt x="209" y="3180"/>
                    <a:pt x="421" y="3180"/>
                  </a:cubicBezTo>
                  <a:cubicBezTo>
                    <a:pt x="633" y="3180"/>
                    <a:pt x="848" y="3044"/>
                    <a:pt x="848" y="2772"/>
                  </a:cubicBezTo>
                  <a:cubicBezTo>
                    <a:pt x="848" y="1757"/>
                    <a:pt x="1257" y="784"/>
                    <a:pt x="2421" y="784"/>
                  </a:cubicBezTo>
                  <a:cubicBezTo>
                    <a:pt x="2434" y="784"/>
                    <a:pt x="2446" y="784"/>
                    <a:pt x="2459" y="784"/>
                  </a:cubicBezTo>
                  <a:cubicBezTo>
                    <a:pt x="2982" y="784"/>
                    <a:pt x="3337" y="973"/>
                    <a:pt x="3672" y="1349"/>
                  </a:cubicBezTo>
                  <a:cubicBezTo>
                    <a:pt x="3840" y="1537"/>
                    <a:pt x="4049" y="1726"/>
                    <a:pt x="4174" y="1935"/>
                  </a:cubicBezTo>
                  <a:cubicBezTo>
                    <a:pt x="4279" y="2144"/>
                    <a:pt x="4279" y="2353"/>
                    <a:pt x="4279" y="2584"/>
                  </a:cubicBezTo>
                  <a:cubicBezTo>
                    <a:pt x="4279" y="2824"/>
                    <a:pt x="4462" y="2945"/>
                    <a:pt x="4645" y="2945"/>
                  </a:cubicBezTo>
                  <a:cubicBezTo>
                    <a:pt x="4828" y="2945"/>
                    <a:pt x="5011" y="2824"/>
                    <a:pt x="5011" y="2584"/>
                  </a:cubicBezTo>
                  <a:cubicBezTo>
                    <a:pt x="5011" y="2249"/>
                    <a:pt x="5032" y="1851"/>
                    <a:pt x="4823" y="1579"/>
                  </a:cubicBezTo>
                  <a:cubicBezTo>
                    <a:pt x="4656" y="1286"/>
                    <a:pt x="4405" y="993"/>
                    <a:pt x="4174" y="721"/>
                  </a:cubicBezTo>
                  <a:cubicBezTo>
                    <a:pt x="3760" y="251"/>
                    <a:pt x="3177" y="1"/>
                    <a:pt x="25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54"/>
            <p:cNvSpPr/>
            <p:nvPr/>
          </p:nvSpPr>
          <p:spPr>
            <a:xfrm>
              <a:off x="7141650" y="2909075"/>
              <a:ext cx="123350" cy="78625"/>
            </a:xfrm>
            <a:custGeom>
              <a:avLst/>
              <a:gdLst/>
              <a:ahLst/>
              <a:cxnLst/>
              <a:rect l="l" t="t" r="r" b="b"/>
              <a:pathLst>
                <a:path w="4934" h="3145" extrusionOk="0">
                  <a:moveTo>
                    <a:pt x="2400" y="1"/>
                  </a:moveTo>
                  <a:cubicBezTo>
                    <a:pt x="2375" y="1"/>
                    <a:pt x="2349" y="1"/>
                    <a:pt x="2323" y="2"/>
                  </a:cubicBezTo>
                  <a:cubicBezTo>
                    <a:pt x="838" y="44"/>
                    <a:pt x="22" y="1362"/>
                    <a:pt x="1" y="2702"/>
                  </a:cubicBezTo>
                  <a:cubicBezTo>
                    <a:pt x="1" y="2953"/>
                    <a:pt x="184" y="3078"/>
                    <a:pt x="370" y="3078"/>
                  </a:cubicBezTo>
                  <a:cubicBezTo>
                    <a:pt x="555" y="3078"/>
                    <a:pt x="744" y="2953"/>
                    <a:pt x="754" y="2702"/>
                  </a:cubicBezTo>
                  <a:cubicBezTo>
                    <a:pt x="793" y="1949"/>
                    <a:pt x="1277" y="750"/>
                    <a:pt x="2222" y="750"/>
                  </a:cubicBezTo>
                  <a:cubicBezTo>
                    <a:pt x="2302" y="750"/>
                    <a:pt x="2384" y="759"/>
                    <a:pt x="2470" y="777"/>
                  </a:cubicBezTo>
                  <a:cubicBezTo>
                    <a:pt x="3412" y="986"/>
                    <a:pt x="3851" y="1886"/>
                    <a:pt x="4123" y="2743"/>
                  </a:cubicBezTo>
                  <a:cubicBezTo>
                    <a:pt x="3997" y="2848"/>
                    <a:pt x="4039" y="3078"/>
                    <a:pt x="4228" y="3099"/>
                  </a:cubicBezTo>
                  <a:cubicBezTo>
                    <a:pt x="4290" y="3099"/>
                    <a:pt x="4311" y="3141"/>
                    <a:pt x="4374" y="3141"/>
                  </a:cubicBezTo>
                  <a:cubicBezTo>
                    <a:pt x="4390" y="3144"/>
                    <a:pt x="4406" y="3145"/>
                    <a:pt x="4422" y="3145"/>
                  </a:cubicBezTo>
                  <a:cubicBezTo>
                    <a:pt x="4530" y="3145"/>
                    <a:pt x="4628" y="3083"/>
                    <a:pt x="4646" y="2974"/>
                  </a:cubicBezTo>
                  <a:cubicBezTo>
                    <a:pt x="4934" y="1679"/>
                    <a:pt x="3809" y="1"/>
                    <a:pt x="2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54"/>
            <p:cNvSpPr/>
            <p:nvPr/>
          </p:nvSpPr>
          <p:spPr>
            <a:xfrm>
              <a:off x="6327725" y="2530425"/>
              <a:ext cx="1266425" cy="1724075"/>
            </a:xfrm>
            <a:custGeom>
              <a:avLst/>
              <a:gdLst/>
              <a:ahLst/>
              <a:cxnLst/>
              <a:rect l="l" t="t" r="r" b="b"/>
              <a:pathLst>
                <a:path w="50657" h="68963" extrusionOk="0">
                  <a:moveTo>
                    <a:pt x="24502" y="6423"/>
                  </a:moveTo>
                  <a:cubicBezTo>
                    <a:pt x="24523" y="6507"/>
                    <a:pt x="24565" y="6591"/>
                    <a:pt x="24607" y="6674"/>
                  </a:cubicBezTo>
                  <a:cubicBezTo>
                    <a:pt x="24691" y="6925"/>
                    <a:pt x="24691" y="7135"/>
                    <a:pt x="24607" y="7344"/>
                  </a:cubicBezTo>
                  <a:cubicBezTo>
                    <a:pt x="24502" y="7637"/>
                    <a:pt x="24356" y="7930"/>
                    <a:pt x="24147" y="8160"/>
                  </a:cubicBezTo>
                  <a:cubicBezTo>
                    <a:pt x="23958" y="7553"/>
                    <a:pt x="23979" y="6925"/>
                    <a:pt x="24481" y="6465"/>
                  </a:cubicBezTo>
                  <a:lnTo>
                    <a:pt x="24502" y="6423"/>
                  </a:lnTo>
                  <a:close/>
                  <a:moveTo>
                    <a:pt x="31150" y="6515"/>
                  </a:moveTo>
                  <a:cubicBezTo>
                    <a:pt x="31244" y="6515"/>
                    <a:pt x="31344" y="6533"/>
                    <a:pt x="31449" y="6570"/>
                  </a:cubicBezTo>
                  <a:cubicBezTo>
                    <a:pt x="32453" y="6904"/>
                    <a:pt x="33290" y="8202"/>
                    <a:pt x="33102" y="9248"/>
                  </a:cubicBezTo>
                  <a:cubicBezTo>
                    <a:pt x="32997" y="9227"/>
                    <a:pt x="32935" y="9206"/>
                    <a:pt x="32830" y="9185"/>
                  </a:cubicBezTo>
                  <a:cubicBezTo>
                    <a:pt x="32349" y="9018"/>
                    <a:pt x="31721" y="8788"/>
                    <a:pt x="31365" y="8411"/>
                  </a:cubicBezTo>
                  <a:cubicBezTo>
                    <a:pt x="31072" y="8097"/>
                    <a:pt x="30445" y="7469"/>
                    <a:pt x="30549" y="7009"/>
                  </a:cubicBezTo>
                  <a:cubicBezTo>
                    <a:pt x="30643" y="6680"/>
                    <a:pt x="30867" y="6515"/>
                    <a:pt x="31150" y="6515"/>
                  </a:cubicBezTo>
                  <a:close/>
                  <a:moveTo>
                    <a:pt x="8828" y="9826"/>
                  </a:moveTo>
                  <a:cubicBezTo>
                    <a:pt x="8856" y="9826"/>
                    <a:pt x="8885" y="9829"/>
                    <a:pt x="8914" y="9834"/>
                  </a:cubicBezTo>
                  <a:cubicBezTo>
                    <a:pt x="9312" y="9917"/>
                    <a:pt x="9668" y="10127"/>
                    <a:pt x="9981" y="10357"/>
                  </a:cubicBezTo>
                  <a:cubicBezTo>
                    <a:pt x="10337" y="10650"/>
                    <a:pt x="10672" y="10985"/>
                    <a:pt x="10902" y="11340"/>
                  </a:cubicBezTo>
                  <a:cubicBezTo>
                    <a:pt x="10965" y="11424"/>
                    <a:pt x="10986" y="11487"/>
                    <a:pt x="11007" y="11529"/>
                  </a:cubicBezTo>
                  <a:cubicBezTo>
                    <a:pt x="10400" y="12428"/>
                    <a:pt x="10086" y="13475"/>
                    <a:pt x="9981" y="14542"/>
                  </a:cubicBezTo>
                  <a:cubicBezTo>
                    <a:pt x="9730" y="14311"/>
                    <a:pt x="9416" y="14102"/>
                    <a:pt x="9186" y="13830"/>
                  </a:cubicBezTo>
                  <a:cubicBezTo>
                    <a:pt x="8810" y="13433"/>
                    <a:pt x="8475" y="12972"/>
                    <a:pt x="8245" y="12470"/>
                  </a:cubicBezTo>
                  <a:cubicBezTo>
                    <a:pt x="7973" y="11863"/>
                    <a:pt x="7952" y="11006"/>
                    <a:pt x="8182" y="10399"/>
                  </a:cubicBezTo>
                  <a:cubicBezTo>
                    <a:pt x="8278" y="10130"/>
                    <a:pt x="8515" y="9826"/>
                    <a:pt x="8828" y="9826"/>
                  </a:cubicBezTo>
                  <a:close/>
                  <a:moveTo>
                    <a:pt x="18330" y="9143"/>
                  </a:moveTo>
                  <a:cubicBezTo>
                    <a:pt x="18351" y="9164"/>
                    <a:pt x="18393" y="9206"/>
                    <a:pt x="18393" y="9227"/>
                  </a:cubicBezTo>
                  <a:cubicBezTo>
                    <a:pt x="18748" y="9562"/>
                    <a:pt x="19146" y="9876"/>
                    <a:pt x="19564" y="10106"/>
                  </a:cubicBezTo>
                  <a:cubicBezTo>
                    <a:pt x="20066" y="10378"/>
                    <a:pt x="20736" y="10464"/>
                    <a:pt x="21370" y="10464"/>
                  </a:cubicBezTo>
                  <a:cubicBezTo>
                    <a:pt x="21661" y="10464"/>
                    <a:pt x="21944" y="10446"/>
                    <a:pt x="22201" y="10420"/>
                  </a:cubicBezTo>
                  <a:cubicBezTo>
                    <a:pt x="22828" y="10378"/>
                    <a:pt x="23352" y="10148"/>
                    <a:pt x="23833" y="9792"/>
                  </a:cubicBezTo>
                  <a:cubicBezTo>
                    <a:pt x="24000" y="10064"/>
                    <a:pt x="24251" y="10294"/>
                    <a:pt x="24502" y="10503"/>
                  </a:cubicBezTo>
                  <a:cubicBezTo>
                    <a:pt x="25862" y="11633"/>
                    <a:pt x="27662" y="12156"/>
                    <a:pt x="29398" y="12198"/>
                  </a:cubicBezTo>
                  <a:cubicBezTo>
                    <a:pt x="29817" y="12198"/>
                    <a:pt x="30215" y="12198"/>
                    <a:pt x="30633" y="12156"/>
                  </a:cubicBezTo>
                  <a:cubicBezTo>
                    <a:pt x="31093" y="12094"/>
                    <a:pt x="31595" y="12094"/>
                    <a:pt x="32056" y="11926"/>
                  </a:cubicBezTo>
                  <a:cubicBezTo>
                    <a:pt x="32788" y="11633"/>
                    <a:pt x="33416" y="11131"/>
                    <a:pt x="33772" y="10462"/>
                  </a:cubicBezTo>
                  <a:cubicBezTo>
                    <a:pt x="34142" y="10514"/>
                    <a:pt x="34524" y="10542"/>
                    <a:pt x="34907" y="10542"/>
                  </a:cubicBezTo>
                  <a:cubicBezTo>
                    <a:pt x="36041" y="10542"/>
                    <a:pt x="37196" y="10302"/>
                    <a:pt x="38165" y="9771"/>
                  </a:cubicBezTo>
                  <a:cubicBezTo>
                    <a:pt x="38375" y="9980"/>
                    <a:pt x="38542" y="10252"/>
                    <a:pt x="38689" y="10420"/>
                  </a:cubicBezTo>
                  <a:cubicBezTo>
                    <a:pt x="39107" y="11047"/>
                    <a:pt x="39421" y="11759"/>
                    <a:pt x="39756" y="12449"/>
                  </a:cubicBezTo>
                  <a:cubicBezTo>
                    <a:pt x="40300" y="13600"/>
                    <a:pt x="40886" y="14793"/>
                    <a:pt x="41220" y="16027"/>
                  </a:cubicBezTo>
                  <a:cubicBezTo>
                    <a:pt x="41576" y="17304"/>
                    <a:pt x="41785" y="18747"/>
                    <a:pt x="41555" y="20045"/>
                  </a:cubicBezTo>
                  <a:cubicBezTo>
                    <a:pt x="41346" y="21237"/>
                    <a:pt x="40927" y="22430"/>
                    <a:pt x="40404" y="23497"/>
                  </a:cubicBezTo>
                  <a:cubicBezTo>
                    <a:pt x="39316" y="25694"/>
                    <a:pt x="37077" y="27368"/>
                    <a:pt x="34755" y="28184"/>
                  </a:cubicBezTo>
                  <a:cubicBezTo>
                    <a:pt x="33500" y="28602"/>
                    <a:pt x="32223" y="28937"/>
                    <a:pt x="30884" y="29042"/>
                  </a:cubicBezTo>
                  <a:cubicBezTo>
                    <a:pt x="30398" y="29079"/>
                    <a:pt x="29910" y="29098"/>
                    <a:pt x="29422" y="29098"/>
                  </a:cubicBezTo>
                  <a:cubicBezTo>
                    <a:pt x="28543" y="29098"/>
                    <a:pt x="27665" y="29037"/>
                    <a:pt x="26804" y="28916"/>
                  </a:cubicBezTo>
                  <a:cubicBezTo>
                    <a:pt x="25423" y="28728"/>
                    <a:pt x="24063" y="28456"/>
                    <a:pt x="22703" y="28142"/>
                  </a:cubicBezTo>
                  <a:cubicBezTo>
                    <a:pt x="21950" y="27954"/>
                    <a:pt x="21134" y="27765"/>
                    <a:pt x="20380" y="27514"/>
                  </a:cubicBezTo>
                  <a:cubicBezTo>
                    <a:pt x="20304" y="27377"/>
                    <a:pt x="20139" y="27284"/>
                    <a:pt x="19983" y="27284"/>
                  </a:cubicBezTo>
                  <a:cubicBezTo>
                    <a:pt x="19924" y="27284"/>
                    <a:pt x="19867" y="27297"/>
                    <a:pt x="19815" y="27326"/>
                  </a:cubicBezTo>
                  <a:lnTo>
                    <a:pt x="19125" y="27012"/>
                  </a:lnTo>
                  <a:cubicBezTo>
                    <a:pt x="17828" y="26426"/>
                    <a:pt x="16740" y="25464"/>
                    <a:pt x="15673" y="24585"/>
                  </a:cubicBezTo>
                  <a:cubicBezTo>
                    <a:pt x="14689" y="23769"/>
                    <a:pt x="13789" y="23016"/>
                    <a:pt x="13099" y="21949"/>
                  </a:cubicBezTo>
                  <a:cubicBezTo>
                    <a:pt x="12471" y="20923"/>
                    <a:pt x="12032" y="19814"/>
                    <a:pt x="11718" y="18643"/>
                  </a:cubicBezTo>
                  <a:cubicBezTo>
                    <a:pt x="11383" y="17366"/>
                    <a:pt x="10986" y="16153"/>
                    <a:pt x="11111" y="14814"/>
                  </a:cubicBezTo>
                  <a:cubicBezTo>
                    <a:pt x="11174" y="14165"/>
                    <a:pt x="11320" y="13495"/>
                    <a:pt x="11613" y="12868"/>
                  </a:cubicBezTo>
                  <a:cubicBezTo>
                    <a:pt x="11655" y="12763"/>
                    <a:pt x="11718" y="12679"/>
                    <a:pt x="11760" y="12575"/>
                  </a:cubicBezTo>
                  <a:lnTo>
                    <a:pt x="11844" y="12491"/>
                  </a:lnTo>
                  <a:lnTo>
                    <a:pt x="11927" y="12345"/>
                  </a:lnTo>
                  <a:cubicBezTo>
                    <a:pt x="12157" y="11968"/>
                    <a:pt x="12450" y="11633"/>
                    <a:pt x="12660" y="11236"/>
                  </a:cubicBezTo>
                  <a:cubicBezTo>
                    <a:pt x="12701" y="11110"/>
                    <a:pt x="12785" y="10901"/>
                    <a:pt x="12869" y="10817"/>
                  </a:cubicBezTo>
                  <a:cubicBezTo>
                    <a:pt x="12994" y="10713"/>
                    <a:pt x="13099" y="10608"/>
                    <a:pt x="13225" y="10524"/>
                  </a:cubicBezTo>
                  <a:cubicBezTo>
                    <a:pt x="13476" y="10357"/>
                    <a:pt x="13706" y="10148"/>
                    <a:pt x="13957" y="9959"/>
                  </a:cubicBezTo>
                  <a:cubicBezTo>
                    <a:pt x="14313" y="9750"/>
                    <a:pt x="14626" y="9520"/>
                    <a:pt x="14898" y="9227"/>
                  </a:cubicBezTo>
                  <a:cubicBezTo>
                    <a:pt x="15003" y="9311"/>
                    <a:pt x="15108" y="9353"/>
                    <a:pt x="15254" y="9415"/>
                  </a:cubicBezTo>
                  <a:cubicBezTo>
                    <a:pt x="15716" y="9639"/>
                    <a:pt x="16283" y="9841"/>
                    <a:pt x="16829" y="9841"/>
                  </a:cubicBezTo>
                  <a:cubicBezTo>
                    <a:pt x="17050" y="9841"/>
                    <a:pt x="17267" y="9808"/>
                    <a:pt x="17472" y="9729"/>
                  </a:cubicBezTo>
                  <a:cubicBezTo>
                    <a:pt x="17807" y="9583"/>
                    <a:pt x="18100" y="9415"/>
                    <a:pt x="18330" y="9143"/>
                  </a:cubicBezTo>
                  <a:close/>
                  <a:moveTo>
                    <a:pt x="20339" y="28602"/>
                  </a:moveTo>
                  <a:cubicBezTo>
                    <a:pt x="22347" y="29230"/>
                    <a:pt x="24481" y="29648"/>
                    <a:pt x="26511" y="29920"/>
                  </a:cubicBezTo>
                  <a:cubicBezTo>
                    <a:pt x="27532" y="30064"/>
                    <a:pt x="28576" y="30159"/>
                    <a:pt x="29618" y="30159"/>
                  </a:cubicBezTo>
                  <a:cubicBezTo>
                    <a:pt x="29943" y="30159"/>
                    <a:pt x="30268" y="30150"/>
                    <a:pt x="30591" y="30130"/>
                  </a:cubicBezTo>
                  <a:lnTo>
                    <a:pt x="30738" y="30130"/>
                  </a:lnTo>
                  <a:cubicBezTo>
                    <a:pt x="30863" y="30485"/>
                    <a:pt x="31114" y="30862"/>
                    <a:pt x="31261" y="31218"/>
                  </a:cubicBezTo>
                  <a:cubicBezTo>
                    <a:pt x="31470" y="31887"/>
                    <a:pt x="31721" y="32452"/>
                    <a:pt x="32035" y="33059"/>
                  </a:cubicBezTo>
                  <a:cubicBezTo>
                    <a:pt x="32684" y="34314"/>
                    <a:pt x="33416" y="35549"/>
                    <a:pt x="34190" y="36742"/>
                  </a:cubicBezTo>
                  <a:cubicBezTo>
                    <a:pt x="34860" y="37788"/>
                    <a:pt x="35655" y="38792"/>
                    <a:pt x="36303" y="39880"/>
                  </a:cubicBezTo>
                  <a:cubicBezTo>
                    <a:pt x="36638" y="40424"/>
                    <a:pt x="36973" y="41010"/>
                    <a:pt x="37245" y="41617"/>
                  </a:cubicBezTo>
                  <a:cubicBezTo>
                    <a:pt x="37433" y="42035"/>
                    <a:pt x="37852" y="42244"/>
                    <a:pt x="38124" y="42579"/>
                  </a:cubicBezTo>
                  <a:cubicBezTo>
                    <a:pt x="38165" y="42600"/>
                    <a:pt x="38186" y="42621"/>
                    <a:pt x="38228" y="42621"/>
                  </a:cubicBezTo>
                  <a:cubicBezTo>
                    <a:pt x="38291" y="42705"/>
                    <a:pt x="38333" y="42809"/>
                    <a:pt x="38396" y="42914"/>
                  </a:cubicBezTo>
                  <a:cubicBezTo>
                    <a:pt x="37601" y="43437"/>
                    <a:pt x="36826" y="43939"/>
                    <a:pt x="36031" y="44462"/>
                  </a:cubicBezTo>
                  <a:cubicBezTo>
                    <a:pt x="35571" y="44776"/>
                    <a:pt x="35194" y="45132"/>
                    <a:pt x="34713" y="45383"/>
                  </a:cubicBezTo>
                  <a:cubicBezTo>
                    <a:pt x="34253" y="45613"/>
                    <a:pt x="33792" y="45822"/>
                    <a:pt x="33290" y="45948"/>
                  </a:cubicBezTo>
                  <a:cubicBezTo>
                    <a:pt x="31386" y="46555"/>
                    <a:pt x="29419" y="46597"/>
                    <a:pt x="27453" y="46848"/>
                  </a:cubicBezTo>
                  <a:cubicBezTo>
                    <a:pt x="26169" y="47002"/>
                    <a:pt x="24839" y="47168"/>
                    <a:pt x="23514" y="47168"/>
                  </a:cubicBezTo>
                  <a:cubicBezTo>
                    <a:pt x="23047" y="47168"/>
                    <a:pt x="22581" y="47148"/>
                    <a:pt x="22117" y="47099"/>
                  </a:cubicBezTo>
                  <a:cubicBezTo>
                    <a:pt x="21322" y="47015"/>
                    <a:pt x="20485" y="46848"/>
                    <a:pt x="19774" y="46471"/>
                  </a:cubicBezTo>
                  <a:cubicBezTo>
                    <a:pt x="19606" y="46387"/>
                    <a:pt x="19460" y="46283"/>
                    <a:pt x="19334" y="46220"/>
                  </a:cubicBezTo>
                  <a:cubicBezTo>
                    <a:pt x="19297" y="45941"/>
                    <a:pt x="19078" y="45794"/>
                    <a:pt x="18854" y="45794"/>
                  </a:cubicBezTo>
                  <a:cubicBezTo>
                    <a:pt x="18826" y="45794"/>
                    <a:pt x="18797" y="45797"/>
                    <a:pt x="18769" y="45801"/>
                  </a:cubicBezTo>
                  <a:cubicBezTo>
                    <a:pt x="18665" y="45718"/>
                    <a:pt x="18560" y="45613"/>
                    <a:pt x="18455" y="45529"/>
                  </a:cubicBezTo>
                  <a:cubicBezTo>
                    <a:pt x="18539" y="45446"/>
                    <a:pt x="18602" y="45341"/>
                    <a:pt x="18602" y="45195"/>
                  </a:cubicBezTo>
                  <a:cubicBezTo>
                    <a:pt x="18602" y="42077"/>
                    <a:pt x="18623" y="39001"/>
                    <a:pt x="18958" y="35884"/>
                  </a:cubicBezTo>
                  <a:cubicBezTo>
                    <a:pt x="19041" y="35151"/>
                    <a:pt x="19125" y="34419"/>
                    <a:pt x="19251" y="33687"/>
                  </a:cubicBezTo>
                  <a:cubicBezTo>
                    <a:pt x="19334" y="32892"/>
                    <a:pt x="19543" y="32222"/>
                    <a:pt x="19669" y="31511"/>
                  </a:cubicBezTo>
                  <a:cubicBezTo>
                    <a:pt x="19795" y="30841"/>
                    <a:pt x="19899" y="30130"/>
                    <a:pt x="20108" y="29481"/>
                  </a:cubicBezTo>
                  <a:cubicBezTo>
                    <a:pt x="20192" y="29188"/>
                    <a:pt x="20297" y="28895"/>
                    <a:pt x="20339" y="28602"/>
                  </a:cubicBezTo>
                  <a:close/>
                  <a:moveTo>
                    <a:pt x="37580" y="44295"/>
                  </a:moveTo>
                  <a:cubicBezTo>
                    <a:pt x="37747" y="44567"/>
                    <a:pt x="37852" y="44860"/>
                    <a:pt x="38019" y="45090"/>
                  </a:cubicBezTo>
                  <a:cubicBezTo>
                    <a:pt x="38207" y="45341"/>
                    <a:pt x="38417" y="45613"/>
                    <a:pt x="38710" y="45801"/>
                  </a:cubicBezTo>
                  <a:cubicBezTo>
                    <a:pt x="38856" y="45906"/>
                    <a:pt x="39044" y="45969"/>
                    <a:pt x="39170" y="46136"/>
                  </a:cubicBezTo>
                  <a:cubicBezTo>
                    <a:pt x="39274" y="46283"/>
                    <a:pt x="39421" y="46429"/>
                    <a:pt x="39546" y="46555"/>
                  </a:cubicBezTo>
                  <a:cubicBezTo>
                    <a:pt x="39839" y="46806"/>
                    <a:pt x="40153" y="47057"/>
                    <a:pt x="40488" y="47287"/>
                  </a:cubicBezTo>
                  <a:cubicBezTo>
                    <a:pt x="40530" y="47308"/>
                    <a:pt x="40614" y="47392"/>
                    <a:pt x="40676" y="47434"/>
                  </a:cubicBezTo>
                  <a:lnTo>
                    <a:pt x="40676" y="47496"/>
                  </a:lnTo>
                  <a:cubicBezTo>
                    <a:pt x="40614" y="47685"/>
                    <a:pt x="40572" y="47852"/>
                    <a:pt x="40467" y="48019"/>
                  </a:cubicBezTo>
                  <a:cubicBezTo>
                    <a:pt x="40258" y="48354"/>
                    <a:pt x="39986" y="48647"/>
                    <a:pt x="39693" y="48898"/>
                  </a:cubicBezTo>
                  <a:cubicBezTo>
                    <a:pt x="39128" y="49463"/>
                    <a:pt x="38751" y="50300"/>
                    <a:pt x="38312" y="50949"/>
                  </a:cubicBezTo>
                  <a:cubicBezTo>
                    <a:pt x="38019" y="51346"/>
                    <a:pt x="37768" y="51723"/>
                    <a:pt x="37433" y="52079"/>
                  </a:cubicBezTo>
                  <a:cubicBezTo>
                    <a:pt x="37161" y="52351"/>
                    <a:pt x="36805" y="52539"/>
                    <a:pt x="36492" y="52769"/>
                  </a:cubicBezTo>
                  <a:cubicBezTo>
                    <a:pt x="36115" y="53041"/>
                    <a:pt x="35717" y="53292"/>
                    <a:pt x="35362" y="53543"/>
                  </a:cubicBezTo>
                  <a:cubicBezTo>
                    <a:pt x="35090" y="53690"/>
                    <a:pt x="34713" y="54004"/>
                    <a:pt x="34357" y="54004"/>
                  </a:cubicBezTo>
                  <a:cubicBezTo>
                    <a:pt x="33667" y="53983"/>
                    <a:pt x="33060" y="53460"/>
                    <a:pt x="32725" y="52853"/>
                  </a:cubicBezTo>
                  <a:cubicBezTo>
                    <a:pt x="32516" y="52455"/>
                    <a:pt x="32244" y="52120"/>
                    <a:pt x="32098" y="51723"/>
                  </a:cubicBezTo>
                  <a:cubicBezTo>
                    <a:pt x="31909" y="51346"/>
                    <a:pt x="31742" y="50949"/>
                    <a:pt x="31575" y="50551"/>
                  </a:cubicBezTo>
                  <a:cubicBezTo>
                    <a:pt x="31491" y="50405"/>
                    <a:pt x="31303" y="50300"/>
                    <a:pt x="31114" y="50300"/>
                  </a:cubicBezTo>
                  <a:cubicBezTo>
                    <a:pt x="30570" y="50300"/>
                    <a:pt x="30026" y="50342"/>
                    <a:pt x="29524" y="50509"/>
                  </a:cubicBezTo>
                  <a:cubicBezTo>
                    <a:pt x="29126" y="50635"/>
                    <a:pt x="28771" y="50823"/>
                    <a:pt x="28373" y="50865"/>
                  </a:cubicBezTo>
                  <a:cubicBezTo>
                    <a:pt x="27955" y="50886"/>
                    <a:pt x="27453" y="51158"/>
                    <a:pt x="27327" y="51597"/>
                  </a:cubicBezTo>
                  <a:cubicBezTo>
                    <a:pt x="27285" y="51807"/>
                    <a:pt x="27327" y="52058"/>
                    <a:pt x="27411" y="52246"/>
                  </a:cubicBezTo>
                  <a:cubicBezTo>
                    <a:pt x="27494" y="52455"/>
                    <a:pt x="27515" y="52560"/>
                    <a:pt x="27515" y="52769"/>
                  </a:cubicBezTo>
                  <a:lnTo>
                    <a:pt x="27515" y="53606"/>
                  </a:lnTo>
                  <a:lnTo>
                    <a:pt x="27515" y="54066"/>
                  </a:lnTo>
                  <a:cubicBezTo>
                    <a:pt x="27222" y="54192"/>
                    <a:pt x="26867" y="54192"/>
                    <a:pt x="26574" y="54296"/>
                  </a:cubicBezTo>
                  <a:cubicBezTo>
                    <a:pt x="26072" y="54443"/>
                    <a:pt x="25528" y="54527"/>
                    <a:pt x="25025" y="54631"/>
                  </a:cubicBezTo>
                  <a:cubicBezTo>
                    <a:pt x="24577" y="54706"/>
                    <a:pt x="24171" y="54717"/>
                    <a:pt x="23755" y="54717"/>
                  </a:cubicBezTo>
                  <a:cubicBezTo>
                    <a:pt x="23589" y="54717"/>
                    <a:pt x="23420" y="54715"/>
                    <a:pt x="23247" y="54715"/>
                  </a:cubicBezTo>
                  <a:cubicBezTo>
                    <a:pt x="22703" y="54715"/>
                    <a:pt x="22201" y="54589"/>
                    <a:pt x="21678" y="54401"/>
                  </a:cubicBezTo>
                  <a:cubicBezTo>
                    <a:pt x="21217" y="54234"/>
                    <a:pt x="20611" y="54213"/>
                    <a:pt x="20171" y="53941"/>
                  </a:cubicBezTo>
                  <a:cubicBezTo>
                    <a:pt x="19795" y="53711"/>
                    <a:pt x="19481" y="53501"/>
                    <a:pt x="19271" y="53104"/>
                  </a:cubicBezTo>
                  <a:cubicBezTo>
                    <a:pt x="19083" y="52748"/>
                    <a:pt x="18979" y="52351"/>
                    <a:pt x="18916" y="51953"/>
                  </a:cubicBezTo>
                  <a:cubicBezTo>
                    <a:pt x="18644" y="51032"/>
                    <a:pt x="18435" y="50028"/>
                    <a:pt x="18539" y="49066"/>
                  </a:cubicBezTo>
                  <a:cubicBezTo>
                    <a:pt x="18623" y="48417"/>
                    <a:pt x="18895" y="47831"/>
                    <a:pt x="19083" y="47203"/>
                  </a:cubicBezTo>
                  <a:cubicBezTo>
                    <a:pt x="19857" y="47643"/>
                    <a:pt x="20757" y="47894"/>
                    <a:pt x="21636" y="47998"/>
                  </a:cubicBezTo>
                  <a:cubicBezTo>
                    <a:pt x="22243" y="48079"/>
                    <a:pt x="22851" y="48112"/>
                    <a:pt x="23457" y="48112"/>
                  </a:cubicBezTo>
                  <a:cubicBezTo>
                    <a:pt x="24752" y="48112"/>
                    <a:pt x="26045" y="47960"/>
                    <a:pt x="27327" y="47789"/>
                  </a:cubicBezTo>
                  <a:cubicBezTo>
                    <a:pt x="29440" y="47517"/>
                    <a:pt x="31616" y="47475"/>
                    <a:pt x="33667" y="46743"/>
                  </a:cubicBezTo>
                  <a:cubicBezTo>
                    <a:pt x="34211" y="46534"/>
                    <a:pt x="34755" y="46325"/>
                    <a:pt x="35278" y="46011"/>
                  </a:cubicBezTo>
                  <a:cubicBezTo>
                    <a:pt x="35759" y="45718"/>
                    <a:pt x="36136" y="45341"/>
                    <a:pt x="36596" y="45027"/>
                  </a:cubicBezTo>
                  <a:cubicBezTo>
                    <a:pt x="36931" y="44797"/>
                    <a:pt x="37245" y="44546"/>
                    <a:pt x="37580" y="44295"/>
                  </a:cubicBezTo>
                  <a:close/>
                  <a:moveTo>
                    <a:pt x="44400" y="53053"/>
                  </a:moveTo>
                  <a:cubicBezTo>
                    <a:pt x="44502" y="53053"/>
                    <a:pt x="44579" y="53056"/>
                    <a:pt x="44610" y="53062"/>
                  </a:cubicBezTo>
                  <a:cubicBezTo>
                    <a:pt x="44798" y="53062"/>
                    <a:pt x="45028" y="53062"/>
                    <a:pt x="45196" y="53125"/>
                  </a:cubicBezTo>
                  <a:cubicBezTo>
                    <a:pt x="45426" y="53188"/>
                    <a:pt x="45384" y="53543"/>
                    <a:pt x="45342" y="53711"/>
                  </a:cubicBezTo>
                  <a:cubicBezTo>
                    <a:pt x="45321" y="54024"/>
                    <a:pt x="45217" y="54338"/>
                    <a:pt x="45175" y="54694"/>
                  </a:cubicBezTo>
                  <a:cubicBezTo>
                    <a:pt x="45112" y="55154"/>
                    <a:pt x="45091" y="55657"/>
                    <a:pt x="45112" y="56117"/>
                  </a:cubicBezTo>
                  <a:cubicBezTo>
                    <a:pt x="45133" y="56954"/>
                    <a:pt x="45321" y="57895"/>
                    <a:pt x="45133" y="58732"/>
                  </a:cubicBezTo>
                  <a:cubicBezTo>
                    <a:pt x="45045" y="59083"/>
                    <a:pt x="44722" y="59803"/>
                    <a:pt x="44262" y="59803"/>
                  </a:cubicBezTo>
                  <a:cubicBezTo>
                    <a:pt x="44173" y="59803"/>
                    <a:pt x="44080" y="59776"/>
                    <a:pt x="43982" y="59716"/>
                  </a:cubicBezTo>
                  <a:cubicBezTo>
                    <a:pt x="43522" y="59402"/>
                    <a:pt x="43355" y="58670"/>
                    <a:pt x="43229" y="58146"/>
                  </a:cubicBezTo>
                  <a:cubicBezTo>
                    <a:pt x="42999" y="57247"/>
                    <a:pt x="43103" y="56305"/>
                    <a:pt x="43229" y="55426"/>
                  </a:cubicBezTo>
                  <a:cubicBezTo>
                    <a:pt x="43292" y="55008"/>
                    <a:pt x="43334" y="54548"/>
                    <a:pt x="43417" y="54129"/>
                  </a:cubicBezTo>
                  <a:cubicBezTo>
                    <a:pt x="43459" y="53899"/>
                    <a:pt x="43480" y="53690"/>
                    <a:pt x="43522" y="53480"/>
                  </a:cubicBezTo>
                  <a:cubicBezTo>
                    <a:pt x="43543" y="53439"/>
                    <a:pt x="43543" y="53376"/>
                    <a:pt x="43564" y="53292"/>
                  </a:cubicBezTo>
                  <a:cubicBezTo>
                    <a:pt x="43564" y="53229"/>
                    <a:pt x="43564" y="53146"/>
                    <a:pt x="43543" y="53083"/>
                  </a:cubicBezTo>
                  <a:cubicBezTo>
                    <a:pt x="43765" y="53068"/>
                    <a:pt x="44154" y="53053"/>
                    <a:pt x="44400" y="53053"/>
                  </a:cubicBezTo>
                  <a:close/>
                  <a:moveTo>
                    <a:pt x="28854" y="61745"/>
                  </a:moveTo>
                  <a:cubicBezTo>
                    <a:pt x="28854" y="61850"/>
                    <a:pt x="28792" y="61975"/>
                    <a:pt x="28771" y="62080"/>
                  </a:cubicBezTo>
                  <a:cubicBezTo>
                    <a:pt x="28687" y="62289"/>
                    <a:pt x="28582" y="62499"/>
                    <a:pt x="28478" y="62708"/>
                  </a:cubicBezTo>
                  <a:cubicBezTo>
                    <a:pt x="28290" y="63084"/>
                    <a:pt x="28394" y="63733"/>
                    <a:pt x="28394" y="64152"/>
                  </a:cubicBezTo>
                  <a:cubicBezTo>
                    <a:pt x="28373" y="64591"/>
                    <a:pt x="28373" y="65051"/>
                    <a:pt x="28290" y="65470"/>
                  </a:cubicBezTo>
                  <a:cubicBezTo>
                    <a:pt x="28227" y="66056"/>
                    <a:pt x="28080" y="66767"/>
                    <a:pt x="27766" y="67290"/>
                  </a:cubicBezTo>
                  <a:cubicBezTo>
                    <a:pt x="27637" y="67533"/>
                    <a:pt x="27230" y="68015"/>
                    <a:pt x="26869" y="68015"/>
                  </a:cubicBezTo>
                  <a:cubicBezTo>
                    <a:pt x="26764" y="68015"/>
                    <a:pt x="26663" y="67975"/>
                    <a:pt x="26574" y="67876"/>
                  </a:cubicBezTo>
                  <a:cubicBezTo>
                    <a:pt x="26260" y="67520"/>
                    <a:pt x="26239" y="66934"/>
                    <a:pt x="26239" y="66474"/>
                  </a:cubicBezTo>
                  <a:cubicBezTo>
                    <a:pt x="26239" y="65804"/>
                    <a:pt x="26239" y="65072"/>
                    <a:pt x="26302" y="64340"/>
                  </a:cubicBezTo>
                  <a:cubicBezTo>
                    <a:pt x="26385" y="63628"/>
                    <a:pt x="26616" y="62499"/>
                    <a:pt x="27285" y="62122"/>
                  </a:cubicBezTo>
                  <a:cubicBezTo>
                    <a:pt x="27390" y="62059"/>
                    <a:pt x="27432" y="61975"/>
                    <a:pt x="27494" y="61871"/>
                  </a:cubicBezTo>
                  <a:cubicBezTo>
                    <a:pt x="27594" y="61883"/>
                    <a:pt x="27695" y="61888"/>
                    <a:pt x="27796" y="61888"/>
                  </a:cubicBezTo>
                  <a:cubicBezTo>
                    <a:pt x="28057" y="61888"/>
                    <a:pt x="28320" y="61853"/>
                    <a:pt x="28562" y="61808"/>
                  </a:cubicBezTo>
                  <a:cubicBezTo>
                    <a:pt x="28603" y="61808"/>
                    <a:pt x="28771" y="61766"/>
                    <a:pt x="28854" y="61745"/>
                  </a:cubicBezTo>
                  <a:close/>
                  <a:moveTo>
                    <a:pt x="35204" y="0"/>
                  </a:moveTo>
                  <a:cubicBezTo>
                    <a:pt x="34708" y="0"/>
                    <a:pt x="34199" y="98"/>
                    <a:pt x="33688" y="314"/>
                  </a:cubicBezTo>
                  <a:cubicBezTo>
                    <a:pt x="33430" y="424"/>
                    <a:pt x="33480" y="795"/>
                    <a:pt x="33711" y="795"/>
                  </a:cubicBezTo>
                  <a:cubicBezTo>
                    <a:pt x="33742" y="795"/>
                    <a:pt x="33776" y="789"/>
                    <a:pt x="33813" y="774"/>
                  </a:cubicBezTo>
                  <a:cubicBezTo>
                    <a:pt x="34223" y="615"/>
                    <a:pt x="34642" y="537"/>
                    <a:pt x="35058" y="537"/>
                  </a:cubicBezTo>
                  <a:cubicBezTo>
                    <a:pt x="35684" y="537"/>
                    <a:pt x="36302" y="715"/>
                    <a:pt x="36868" y="1067"/>
                  </a:cubicBezTo>
                  <a:cubicBezTo>
                    <a:pt x="39170" y="2469"/>
                    <a:pt x="41032" y="6967"/>
                    <a:pt x="37914" y="8599"/>
                  </a:cubicBezTo>
                  <a:cubicBezTo>
                    <a:pt x="37831" y="8641"/>
                    <a:pt x="37768" y="8683"/>
                    <a:pt x="37684" y="8704"/>
                  </a:cubicBezTo>
                  <a:cubicBezTo>
                    <a:pt x="37496" y="8704"/>
                    <a:pt x="37308" y="8725"/>
                    <a:pt x="37140" y="8809"/>
                  </a:cubicBezTo>
                  <a:cubicBezTo>
                    <a:pt x="37057" y="8829"/>
                    <a:pt x="37036" y="8913"/>
                    <a:pt x="37036" y="8955"/>
                  </a:cubicBezTo>
                  <a:cubicBezTo>
                    <a:pt x="36394" y="9163"/>
                    <a:pt x="35753" y="9285"/>
                    <a:pt x="35088" y="9285"/>
                  </a:cubicBezTo>
                  <a:cubicBezTo>
                    <a:pt x="34950" y="9285"/>
                    <a:pt x="34811" y="9280"/>
                    <a:pt x="34671" y="9269"/>
                  </a:cubicBezTo>
                  <a:cubicBezTo>
                    <a:pt x="34483" y="9269"/>
                    <a:pt x="34316" y="9248"/>
                    <a:pt x="34148" y="9227"/>
                  </a:cubicBezTo>
                  <a:cubicBezTo>
                    <a:pt x="34274" y="8181"/>
                    <a:pt x="33897" y="6904"/>
                    <a:pt x="33102" y="6193"/>
                  </a:cubicBezTo>
                  <a:cubicBezTo>
                    <a:pt x="32610" y="5749"/>
                    <a:pt x="31901" y="5316"/>
                    <a:pt x="31213" y="5316"/>
                  </a:cubicBezTo>
                  <a:cubicBezTo>
                    <a:pt x="30994" y="5316"/>
                    <a:pt x="30777" y="5360"/>
                    <a:pt x="30570" y="5461"/>
                  </a:cubicBezTo>
                  <a:cubicBezTo>
                    <a:pt x="29545" y="5984"/>
                    <a:pt x="29524" y="7218"/>
                    <a:pt x="30089" y="8076"/>
                  </a:cubicBezTo>
                  <a:cubicBezTo>
                    <a:pt x="30759" y="9039"/>
                    <a:pt x="31658" y="9645"/>
                    <a:pt x="32788" y="9980"/>
                  </a:cubicBezTo>
                  <a:lnTo>
                    <a:pt x="32809" y="9980"/>
                  </a:lnTo>
                  <a:cubicBezTo>
                    <a:pt x="32453" y="10524"/>
                    <a:pt x="31847" y="10838"/>
                    <a:pt x="31093" y="10880"/>
                  </a:cubicBezTo>
                  <a:cubicBezTo>
                    <a:pt x="30627" y="10892"/>
                    <a:pt x="30174" y="10923"/>
                    <a:pt x="29720" y="10923"/>
                  </a:cubicBezTo>
                  <a:cubicBezTo>
                    <a:pt x="29358" y="10923"/>
                    <a:pt x="28995" y="10903"/>
                    <a:pt x="28624" y="10838"/>
                  </a:cubicBezTo>
                  <a:cubicBezTo>
                    <a:pt x="27243" y="10608"/>
                    <a:pt x="25590" y="10085"/>
                    <a:pt x="24733" y="8913"/>
                  </a:cubicBezTo>
                  <a:cubicBezTo>
                    <a:pt x="25235" y="8369"/>
                    <a:pt x="25737" y="7679"/>
                    <a:pt x="25758" y="6946"/>
                  </a:cubicBezTo>
                  <a:cubicBezTo>
                    <a:pt x="25778" y="6340"/>
                    <a:pt x="25467" y="5247"/>
                    <a:pt x="24692" y="5247"/>
                  </a:cubicBezTo>
                  <a:cubicBezTo>
                    <a:pt x="24665" y="5247"/>
                    <a:pt x="24636" y="5249"/>
                    <a:pt x="24607" y="5252"/>
                  </a:cubicBezTo>
                  <a:cubicBezTo>
                    <a:pt x="23917" y="5335"/>
                    <a:pt x="23456" y="6109"/>
                    <a:pt x="23247" y="6695"/>
                  </a:cubicBezTo>
                  <a:cubicBezTo>
                    <a:pt x="23038" y="7323"/>
                    <a:pt x="23184" y="8118"/>
                    <a:pt x="23456" y="8725"/>
                  </a:cubicBezTo>
                  <a:lnTo>
                    <a:pt x="23456" y="8746"/>
                  </a:lnTo>
                  <a:cubicBezTo>
                    <a:pt x="23184" y="8934"/>
                    <a:pt x="22933" y="9101"/>
                    <a:pt x="22598" y="9164"/>
                  </a:cubicBezTo>
                  <a:cubicBezTo>
                    <a:pt x="22295" y="9220"/>
                    <a:pt x="21998" y="9240"/>
                    <a:pt x="21704" y="9240"/>
                  </a:cubicBezTo>
                  <a:cubicBezTo>
                    <a:pt x="21449" y="9240"/>
                    <a:pt x="21197" y="9225"/>
                    <a:pt x="20945" y="9206"/>
                  </a:cubicBezTo>
                  <a:cubicBezTo>
                    <a:pt x="20632" y="9143"/>
                    <a:pt x="20359" y="9122"/>
                    <a:pt x="20108" y="8955"/>
                  </a:cubicBezTo>
                  <a:cubicBezTo>
                    <a:pt x="19836" y="8809"/>
                    <a:pt x="19585" y="8620"/>
                    <a:pt x="19376" y="8411"/>
                  </a:cubicBezTo>
                  <a:cubicBezTo>
                    <a:pt x="19209" y="8265"/>
                    <a:pt x="19209" y="7909"/>
                    <a:pt x="19146" y="7700"/>
                  </a:cubicBezTo>
                  <a:cubicBezTo>
                    <a:pt x="19041" y="7449"/>
                    <a:pt x="18895" y="7239"/>
                    <a:pt x="18727" y="7009"/>
                  </a:cubicBezTo>
                  <a:cubicBezTo>
                    <a:pt x="18627" y="6887"/>
                    <a:pt x="18504" y="6836"/>
                    <a:pt x="18380" y="6836"/>
                  </a:cubicBezTo>
                  <a:cubicBezTo>
                    <a:pt x="18145" y="6836"/>
                    <a:pt x="17910" y="7020"/>
                    <a:pt x="17828" y="7239"/>
                  </a:cubicBezTo>
                  <a:cubicBezTo>
                    <a:pt x="17723" y="7532"/>
                    <a:pt x="17828" y="8097"/>
                    <a:pt x="17618" y="8306"/>
                  </a:cubicBezTo>
                  <a:cubicBezTo>
                    <a:pt x="17427" y="8479"/>
                    <a:pt x="17200" y="8581"/>
                    <a:pt x="16939" y="8581"/>
                  </a:cubicBezTo>
                  <a:cubicBezTo>
                    <a:pt x="16914" y="8581"/>
                    <a:pt x="16890" y="8580"/>
                    <a:pt x="16865" y="8578"/>
                  </a:cubicBezTo>
                  <a:cubicBezTo>
                    <a:pt x="16363" y="8516"/>
                    <a:pt x="15819" y="8285"/>
                    <a:pt x="15442" y="7972"/>
                  </a:cubicBezTo>
                  <a:cubicBezTo>
                    <a:pt x="14668" y="7260"/>
                    <a:pt x="14229" y="6277"/>
                    <a:pt x="13915" y="5272"/>
                  </a:cubicBezTo>
                  <a:cubicBezTo>
                    <a:pt x="13858" y="5092"/>
                    <a:pt x="13723" y="5015"/>
                    <a:pt x="13586" y="5015"/>
                  </a:cubicBezTo>
                  <a:cubicBezTo>
                    <a:pt x="13373" y="5015"/>
                    <a:pt x="13153" y="5202"/>
                    <a:pt x="13204" y="5482"/>
                  </a:cubicBezTo>
                  <a:cubicBezTo>
                    <a:pt x="13371" y="6444"/>
                    <a:pt x="13643" y="7490"/>
                    <a:pt x="14250" y="8306"/>
                  </a:cubicBezTo>
                  <a:cubicBezTo>
                    <a:pt x="14041" y="8432"/>
                    <a:pt x="13831" y="8578"/>
                    <a:pt x="13622" y="8725"/>
                  </a:cubicBezTo>
                  <a:cubicBezTo>
                    <a:pt x="13287" y="8955"/>
                    <a:pt x="12973" y="9227"/>
                    <a:pt x="12660" y="9457"/>
                  </a:cubicBezTo>
                  <a:cubicBezTo>
                    <a:pt x="12492" y="9604"/>
                    <a:pt x="12325" y="9708"/>
                    <a:pt x="12157" y="9855"/>
                  </a:cubicBezTo>
                  <a:cubicBezTo>
                    <a:pt x="11969" y="10022"/>
                    <a:pt x="11948" y="10169"/>
                    <a:pt x="11823" y="10378"/>
                  </a:cubicBezTo>
                  <a:cubicBezTo>
                    <a:pt x="11760" y="10482"/>
                    <a:pt x="11697" y="10587"/>
                    <a:pt x="11634" y="10692"/>
                  </a:cubicBezTo>
                  <a:cubicBezTo>
                    <a:pt x="11341" y="10231"/>
                    <a:pt x="10965" y="9834"/>
                    <a:pt x="10546" y="9520"/>
                  </a:cubicBezTo>
                  <a:cubicBezTo>
                    <a:pt x="10070" y="9163"/>
                    <a:pt x="9499" y="8880"/>
                    <a:pt x="8957" y="8880"/>
                  </a:cubicBezTo>
                  <a:cubicBezTo>
                    <a:pt x="8546" y="8880"/>
                    <a:pt x="8151" y="9042"/>
                    <a:pt x="7826" y="9457"/>
                  </a:cubicBezTo>
                  <a:cubicBezTo>
                    <a:pt x="7219" y="10252"/>
                    <a:pt x="7199" y="11550"/>
                    <a:pt x="7512" y="12470"/>
                  </a:cubicBezTo>
                  <a:cubicBezTo>
                    <a:pt x="7722" y="13077"/>
                    <a:pt x="8077" y="13642"/>
                    <a:pt x="8496" y="14123"/>
                  </a:cubicBezTo>
                  <a:cubicBezTo>
                    <a:pt x="8893" y="14583"/>
                    <a:pt x="9437" y="15190"/>
                    <a:pt x="10065" y="15295"/>
                  </a:cubicBezTo>
                  <a:cubicBezTo>
                    <a:pt x="10065" y="15609"/>
                    <a:pt x="10086" y="15923"/>
                    <a:pt x="10128" y="16216"/>
                  </a:cubicBezTo>
                  <a:cubicBezTo>
                    <a:pt x="10191" y="16927"/>
                    <a:pt x="10442" y="17576"/>
                    <a:pt x="10588" y="18245"/>
                  </a:cubicBezTo>
                  <a:cubicBezTo>
                    <a:pt x="10714" y="18810"/>
                    <a:pt x="10881" y="19354"/>
                    <a:pt x="11069" y="19898"/>
                  </a:cubicBezTo>
                  <a:cubicBezTo>
                    <a:pt x="11446" y="21028"/>
                    <a:pt x="11969" y="22095"/>
                    <a:pt x="12701" y="23037"/>
                  </a:cubicBezTo>
                  <a:cubicBezTo>
                    <a:pt x="13497" y="24083"/>
                    <a:pt x="14522" y="24836"/>
                    <a:pt x="15526" y="25652"/>
                  </a:cubicBezTo>
                  <a:cubicBezTo>
                    <a:pt x="16614" y="26510"/>
                    <a:pt x="17660" y="27410"/>
                    <a:pt x="18937" y="27891"/>
                  </a:cubicBezTo>
                  <a:cubicBezTo>
                    <a:pt x="18979" y="27933"/>
                    <a:pt x="19020" y="27933"/>
                    <a:pt x="19062" y="27954"/>
                  </a:cubicBezTo>
                  <a:cubicBezTo>
                    <a:pt x="18811" y="28163"/>
                    <a:pt x="18414" y="28309"/>
                    <a:pt x="18142" y="28414"/>
                  </a:cubicBezTo>
                  <a:cubicBezTo>
                    <a:pt x="17660" y="28623"/>
                    <a:pt x="17158" y="28770"/>
                    <a:pt x="16635" y="28874"/>
                  </a:cubicBezTo>
                  <a:cubicBezTo>
                    <a:pt x="15505" y="29084"/>
                    <a:pt x="14375" y="29125"/>
                    <a:pt x="13266" y="29125"/>
                  </a:cubicBezTo>
                  <a:cubicBezTo>
                    <a:pt x="12137" y="29125"/>
                    <a:pt x="10986" y="29021"/>
                    <a:pt x="9960" y="28477"/>
                  </a:cubicBezTo>
                  <a:cubicBezTo>
                    <a:pt x="9040" y="28016"/>
                    <a:pt x="8182" y="27347"/>
                    <a:pt x="7575" y="26510"/>
                  </a:cubicBezTo>
                  <a:cubicBezTo>
                    <a:pt x="6278" y="24690"/>
                    <a:pt x="5315" y="22639"/>
                    <a:pt x="4060" y="20756"/>
                  </a:cubicBezTo>
                  <a:cubicBezTo>
                    <a:pt x="3390" y="19793"/>
                    <a:pt x="2721" y="18894"/>
                    <a:pt x="2302" y="17827"/>
                  </a:cubicBezTo>
                  <a:cubicBezTo>
                    <a:pt x="2177" y="17534"/>
                    <a:pt x="2072" y="17262"/>
                    <a:pt x="2009" y="16969"/>
                  </a:cubicBezTo>
                  <a:cubicBezTo>
                    <a:pt x="2533" y="16885"/>
                    <a:pt x="3014" y="16278"/>
                    <a:pt x="3223" y="15839"/>
                  </a:cubicBezTo>
                  <a:cubicBezTo>
                    <a:pt x="3558" y="15086"/>
                    <a:pt x="3851" y="14332"/>
                    <a:pt x="3872" y="13495"/>
                  </a:cubicBezTo>
                  <a:cubicBezTo>
                    <a:pt x="3882" y="13195"/>
                    <a:pt x="3661" y="13048"/>
                    <a:pt x="3433" y="13048"/>
                  </a:cubicBezTo>
                  <a:cubicBezTo>
                    <a:pt x="3201" y="13048"/>
                    <a:pt x="2962" y="13200"/>
                    <a:pt x="2951" y="13495"/>
                  </a:cubicBezTo>
                  <a:cubicBezTo>
                    <a:pt x="2930" y="14102"/>
                    <a:pt x="2721" y="14688"/>
                    <a:pt x="2449" y="15253"/>
                  </a:cubicBezTo>
                  <a:cubicBezTo>
                    <a:pt x="2386" y="15399"/>
                    <a:pt x="2302" y="15567"/>
                    <a:pt x="2198" y="15692"/>
                  </a:cubicBezTo>
                  <a:lnTo>
                    <a:pt x="2198" y="15274"/>
                  </a:lnTo>
                  <a:cubicBezTo>
                    <a:pt x="2198" y="14835"/>
                    <a:pt x="2177" y="14416"/>
                    <a:pt x="2177" y="13956"/>
                  </a:cubicBezTo>
                  <a:cubicBezTo>
                    <a:pt x="2177" y="13579"/>
                    <a:pt x="2093" y="12742"/>
                    <a:pt x="2491" y="12470"/>
                  </a:cubicBezTo>
                  <a:cubicBezTo>
                    <a:pt x="2786" y="12279"/>
                    <a:pt x="2606" y="11844"/>
                    <a:pt x="2321" y="11844"/>
                  </a:cubicBezTo>
                  <a:cubicBezTo>
                    <a:pt x="2262" y="11844"/>
                    <a:pt x="2199" y="11862"/>
                    <a:pt x="2135" y="11905"/>
                  </a:cubicBezTo>
                  <a:cubicBezTo>
                    <a:pt x="1654" y="12219"/>
                    <a:pt x="1382" y="13014"/>
                    <a:pt x="1361" y="13600"/>
                  </a:cubicBezTo>
                  <a:cubicBezTo>
                    <a:pt x="1340" y="13914"/>
                    <a:pt x="1340" y="14186"/>
                    <a:pt x="1340" y="14521"/>
                  </a:cubicBezTo>
                  <a:cubicBezTo>
                    <a:pt x="1089" y="13998"/>
                    <a:pt x="942" y="13433"/>
                    <a:pt x="733" y="12868"/>
                  </a:cubicBezTo>
                  <a:cubicBezTo>
                    <a:pt x="689" y="12746"/>
                    <a:pt x="556" y="12671"/>
                    <a:pt x="435" y="12671"/>
                  </a:cubicBezTo>
                  <a:cubicBezTo>
                    <a:pt x="328" y="12671"/>
                    <a:pt x="230" y="12730"/>
                    <a:pt x="210" y="12868"/>
                  </a:cubicBezTo>
                  <a:cubicBezTo>
                    <a:pt x="1" y="13391"/>
                    <a:pt x="22" y="13747"/>
                    <a:pt x="22" y="14144"/>
                  </a:cubicBezTo>
                  <a:cubicBezTo>
                    <a:pt x="43" y="14563"/>
                    <a:pt x="210" y="14897"/>
                    <a:pt x="357" y="15295"/>
                  </a:cubicBezTo>
                  <a:cubicBezTo>
                    <a:pt x="503" y="15630"/>
                    <a:pt x="712" y="15943"/>
                    <a:pt x="859" y="16257"/>
                  </a:cubicBezTo>
                  <a:cubicBezTo>
                    <a:pt x="880" y="16341"/>
                    <a:pt x="942" y="16425"/>
                    <a:pt x="963" y="16508"/>
                  </a:cubicBezTo>
                  <a:cubicBezTo>
                    <a:pt x="963" y="16571"/>
                    <a:pt x="942" y="16655"/>
                    <a:pt x="942" y="16739"/>
                  </a:cubicBezTo>
                  <a:cubicBezTo>
                    <a:pt x="901" y="17366"/>
                    <a:pt x="1152" y="17931"/>
                    <a:pt x="1403" y="18496"/>
                  </a:cubicBezTo>
                  <a:cubicBezTo>
                    <a:pt x="1926" y="19710"/>
                    <a:pt x="2742" y="20714"/>
                    <a:pt x="3432" y="21802"/>
                  </a:cubicBezTo>
                  <a:cubicBezTo>
                    <a:pt x="4123" y="22953"/>
                    <a:pt x="4813" y="24104"/>
                    <a:pt x="5525" y="25255"/>
                  </a:cubicBezTo>
                  <a:cubicBezTo>
                    <a:pt x="6090" y="26196"/>
                    <a:pt x="6613" y="27221"/>
                    <a:pt x="7387" y="28016"/>
                  </a:cubicBezTo>
                  <a:cubicBezTo>
                    <a:pt x="8224" y="28812"/>
                    <a:pt x="9312" y="29523"/>
                    <a:pt x="10442" y="29858"/>
                  </a:cubicBezTo>
                  <a:cubicBezTo>
                    <a:pt x="11238" y="30110"/>
                    <a:pt x="12052" y="30185"/>
                    <a:pt x="12877" y="30185"/>
                  </a:cubicBezTo>
                  <a:cubicBezTo>
                    <a:pt x="13352" y="30185"/>
                    <a:pt x="13831" y="30160"/>
                    <a:pt x="14313" y="30130"/>
                  </a:cubicBezTo>
                  <a:cubicBezTo>
                    <a:pt x="15526" y="30067"/>
                    <a:pt x="16761" y="29962"/>
                    <a:pt x="17932" y="29502"/>
                  </a:cubicBezTo>
                  <a:cubicBezTo>
                    <a:pt x="18330" y="29335"/>
                    <a:pt x="18937" y="29104"/>
                    <a:pt x="19355" y="28770"/>
                  </a:cubicBezTo>
                  <a:lnTo>
                    <a:pt x="19355" y="28770"/>
                  </a:lnTo>
                  <a:cubicBezTo>
                    <a:pt x="18727" y="31071"/>
                    <a:pt x="18163" y="33394"/>
                    <a:pt x="17911" y="35800"/>
                  </a:cubicBezTo>
                  <a:cubicBezTo>
                    <a:pt x="17598" y="38813"/>
                    <a:pt x="17514" y="41826"/>
                    <a:pt x="17514" y="44860"/>
                  </a:cubicBezTo>
                  <a:cubicBezTo>
                    <a:pt x="17409" y="44902"/>
                    <a:pt x="17326" y="45027"/>
                    <a:pt x="17388" y="45195"/>
                  </a:cubicBezTo>
                  <a:cubicBezTo>
                    <a:pt x="17577" y="45718"/>
                    <a:pt x="17849" y="46157"/>
                    <a:pt x="18225" y="46534"/>
                  </a:cubicBezTo>
                  <a:cubicBezTo>
                    <a:pt x="18142" y="46910"/>
                    <a:pt x="17953" y="47308"/>
                    <a:pt x="17828" y="47685"/>
                  </a:cubicBezTo>
                  <a:cubicBezTo>
                    <a:pt x="17639" y="48208"/>
                    <a:pt x="17514" y="48773"/>
                    <a:pt x="17514" y="49359"/>
                  </a:cubicBezTo>
                  <a:cubicBezTo>
                    <a:pt x="17493" y="50342"/>
                    <a:pt x="17681" y="51388"/>
                    <a:pt x="17911" y="52351"/>
                  </a:cubicBezTo>
                  <a:cubicBezTo>
                    <a:pt x="18100" y="53229"/>
                    <a:pt x="18455" y="54129"/>
                    <a:pt x="19251" y="54631"/>
                  </a:cubicBezTo>
                  <a:cubicBezTo>
                    <a:pt x="19732" y="54945"/>
                    <a:pt x="20234" y="55113"/>
                    <a:pt x="20778" y="55238"/>
                  </a:cubicBezTo>
                  <a:cubicBezTo>
                    <a:pt x="21301" y="55364"/>
                    <a:pt x="21782" y="55573"/>
                    <a:pt x="22305" y="55657"/>
                  </a:cubicBezTo>
                  <a:cubicBezTo>
                    <a:pt x="22640" y="55698"/>
                    <a:pt x="22996" y="55740"/>
                    <a:pt x="23331" y="55761"/>
                  </a:cubicBezTo>
                  <a:cubicBezTo>
                    <a:pt x="23080" y="57058"/>
                    <a:pt x="23561" y="58356"/>
                    <a:pt x="24168" y="59569"/>
                  </a:cubicBezTo>
                  <a:cubicBezTo>
                    <a:pt x="24502" y="60281"/>
                    <a:pt x="24942" y="61222"/>
                    <a:pt x="25695" y="61536"/>
                  </a:cubicBezTo>
                  <a:cubicBezTo>
                    <a:pt x="25883" y="61620"/>
                    <a:pt x="26072" y="61662"/>
                    <a:pt x="26260" y="61724"/>
                  </a:cubicBezTo>
                  <a:cubicBezTo>
                    <a:pt x="25695" y="62373"/>
                    <a:pt x="25465" y="63377"/>
                    <a:pt x="25360" y="64152"/>
                  </a:cubicBezTo>
                  <a:cubicBezTo>
                    <a:pt x="25256" y="65051"/>
                    <a:pt x="25235" y="65993"/>
                    <a:pt x="25318" y="66872"/>
                  </a:cubicBezTo>
                  <a:cubicBezTo>
                    <a:pt x="25402" y="67562"/>
                    <a:pt x="25528" y="68357"/>
                    <a:pt x="26155" y="68755"/>
                  </a:cubicBezTo>
                  <a:cubicBezTo>
                    <a:pt x="26384" y="68898"/>
                    <a:pt x="26645" y="68963"/>
                    <a:pt x="26909" y="68963"/>
                  </a:cubicBezTo>
                  <a:cubicBezTo>
                    <a:pt x="27417" y="68963"/>
                    <a:pt x="27938" y="68722"/>
                    <a:pt x="28269" y="68336"/>
                  </a:cubicBezTo>
                  <a:cubicBezTo>
                    <a:pt x="28834" y="67667"/>
                    <a:pt x="29106" y="66767"/>
                    <a:pt x="29231" y="65909"/>
                  </a:cubicBezTo>
                  <a:cubicBezTo>
                    <a:pt x="29315" y="65323"/>
                    <a:pt x="29357" y="64758"/>
                    <a:pt x="29357" y="64152"/>
                  </a:cubicBezTo>
                  <a:lnTo>
                    <a:pt x="29357" y="63105"/>
                  </a:lnTo>
                  <a:cubicBezTo>
                    <a:pt x="29357" y="63063"/>
                    <a:pt x="29419" y="62896"/>
                    <a:pt x="29461" y="62791"/>
                  </a:cubicBezTo>
                  <a:cubicBezTo>
                    <a:pt x="29712" y="62247"/>
                    <a:pt x="30089" y="61180"/>
                    <a:pt x="29294" y="60887"/>
                  </a:cubicBezTo>
                  <a:cubicBezTo>
                    <a:pt x="29214" y="60856"/>
                    <a:pt x="29133" y="60843"/>
                    <a:pt x="29051" y="60843"/>
                  </a:cubicBezTo>
                  <a:cubicBezTo>
                    <a:pt x="28701" y="60843"/>
                    <a:pt x="28331" y="61076"/>
                    <a:pt x="27976" y="61076"/>
                  </a:cubicBezTo>
                  <a:cubicBezTo>
                    <a:pt x="27850" y="61076"/>
                    <a:pt x="27683" y="61076"/>
                    <a:pt x="27557" y="61097"/>
                  </a:cubicBezTo>
                  <a:cubicBezTo>
                    <a:pt x="27536" y="61076"/>
                    <a:pt x="27536" y="61034"/>
                    <a:pt x="27515" y="61013"/>
                  </a:cubicBezTo>
                  <a:cubicBezTo>
                    <a:pt x="27055" y="60657"/>
                    <a:pt x="26469" y="60866"/>
                    <a:pt x="25967" y="60553"/>
                  </a:cubicBezTo>
                  <a:cubicBezTo>
                    <a:pt x="25423" y="60197"/>
                    <a:pt x="25046" y="59339"/>
                    <a:pt x="24753" y="58795"/>
                  </a:cubicBezTo>
                  <a:cubicBezTo>
                    <a:pt x="24398" y="58146"/>
                    <a:pt x="24084" y="57435"/>
                    <a:pt x="23979" y="56682"/>
                  </a:cubicBezTo>
                  <a:cubicBezTo>
                    <a:pt x="23917" y="56368"/>
                    <a:pt x="23979" y="56012"/>
                    <a:pt x="24021" y="55698"/>
                  </a:cubicBezTo>
                  <a:cubicBezTo>
                    <a:pt x="24691" y="55677"/>
                    <a:pt x="25318" y="55573"/>
                    <a:pt x="25967" y="55447"/>
                  </a:cubicBezTo>
                  <a:lnTo>
                    <a:pt x="27306" y="55133"/>
                  </a:lnTo>
                  <a:cubicBezTo>
                    <a:pt x="27662" y="55050"/>
                    <a:pt x="28038" y="54945"/>
                    <a:pt x="28310" y="54694"/>
                  </a:cubicBezTo>
                  <a:cubicBezTo>
                    <a:pt x="28666" y="54338"/>
                    <a:pt x="28499" y="53606"/>
                    <a:pt x="28499" y="53167"/>
                  </a:cubicBezTo>
                  <a:cubicBezTo>
                    <a:pt x="28499" y="52916"/>
                    <a:pt x="28520" y="52623"/>
                    <a:pt x="28499" y="52330"/>
                  </a:cubicBezTo>
                  <a:cubicBezTo>
                    <a:pt x="28478" y="52141"/>
                    <a:pt x="28373" y="51995"/>
                    <a:pt x="28352" y="51807"/>
                  </a:cubicBezTo>
                  <a:lnTo>
                    <a:pt x="28352" y="51807"/>
                  </a:lnTo>
                  <a:cubicBezTo>
                    <a:pt x="28359" y="51827"/>
                    <a:pt x="28364" y="51834"/>
                    <a:pt x="28372" y="51834"/>
                  </a:cubicBezTo>
                  <a:cubicBezTo>
                    <a:pt x="28387" y="51834"/>
                    <a:pt x="28415" y="51807"/>
                    <a:pt x="28499" y="51807"/>
                  </a:cubicBezTo>
                  <a:cubicBezTo>
                    <a:pt x="28624" y="51807"/>
                    <a:pt x="28771" y="51807"/>
                    <a:pt x="28875" y="51786"/>
                  </a:cubicBezTo>
                  <a:cubicBezTo>
                    <a:pt x="29106" y="51723"/>
                    <a:pt x="29294" y="51576"/>
                    <a:pt x="29524" y="51493"/>
                  </a:cubicBezTo>
                  <a:cubicBezTo>
                    <a:pt x="29943" y="51367"/>
                    <a:pt x="30382" y="51283"/>
                    <a:pt x="30800" y="51263"/>
                  </a:cubicBezTo>
                  <a:cubicBezTo>
                    <a:pt x="31491" y="52748"/>
                    <a:pt x="32286" y="54903"/>
                    <a:pt x="34211" y="54945"/>
                  </a:cubicBezTo>
                  <a:cubicBezTo>
                    <a:pt x="34224" y="54945"/>
                    <a:pt x="34237" y="54946"/>
                    <a:pt x="34250" y="54946"/>
                  </a:cubicBezTo>
                  <a:cubicBezTo>
                    <a:pt x="35176" y="54946"/>
                    <a:pt x="36000" y="54227"/>
                    <a:pt x="36722" y="53752"/>
                  </a:cubicBezTo>
                  <a:cubicBezTo>
                    <a:pt x="37077" y="53480"/>
                    <a:pt x="37601" y="53250"/>
                    <a:pt x="37914" y="52936"/>
                  </a:cubicBezTo>
                  <a:cubicBezTo>
                    <a:pt x="38207" y="52644"/>
                    <a:pt x="38437" y="52351"/>
                    <a:pt x="38710" y="52037"/>
                  </a:cubicBezTo>
                  <a:cubicBezTo>
                    <a:pt x="38856" y="52183"/>
                    <a:pt x="38982" y="52330"/>
                    <a:pt x="39170" y="52434"/>
                  </a:cubicBezTo>
                  <a:cubicBezTo>
                    <a:pt x="39463" y="52602"/>
                    <a:pt x="39714" y="52769"/>
                    <a:pt x="39965" y="52978"/>
                  </a:cubicBezTo>
                  <a:cubicBezTo>
                    <a:pt x="40342" y="53292"/>
                    <a:pt x="40760" y="53564"/>
                    <a:pt x="41241" y="53752"/>
                  </a:cubicBezTo>
                  <a:cubicBezTo>
                    <a:pt x="41555" y="53878"/>
                    <a:pt x="42057" y="54004"/>
                    <a:pt x="42497" y="54004"/>
                  </a:cubicBezTo>
                  <a:cubicBezTo>
                    <a:pt x="42476" y="54213"/>
                    <a:pt x="42434" y="54422"/>
                    <a:pt x="42413" y="54610"/>
                  </a:cubicBezTo>
                  <a:cubicBezTo>
                    <a:pt x="42308" y="55238"/>
                    <a:pt x="42225" y="55866"/>
                    <a:pt x="42204" y="56514"/>
                  </a:cubicBezTo>
                  <a:cubicBezTo>
                    <a:pt x="42162" y="57519"/>
                    <a:pt x="42308" y="58502"/>
                    <a:pt x="42727" y="59423"/>
                  </a:cubicBezTo>
                  <a:cubicBezTo>
                    <a:pt x="43046" y="60079"/>
                    <a:pt x="43576" y="60630"/>
                    <a:pt x="44290" y="60630"/>
                  </a:cubicBezTo>
                  <a:cubicBezTo>
                    <a:pt x="44419" y="60630"/>
                    <a:pt x="44553" y="60612"/>
                    <a:pt x="44694" y="60574"/>
                  </a:cubicBezTo>
                  <a:cubicBezTo>
                    <a:pt x="45572" y="60302"/>
                    <a:pt x="46033" y="59444"/>
                    <a:pt x="46137" y="58565"/>
                  </a:cubicBezTo>
                  <a:cubicBezTo>
                    <a:pt x="46263" y="57309"/>
                    <a:pt x="45949" y="56012"/>
                    <a:pt x="46096" y="54736"/>
                  </a:cubicBezTo>
                  <a:cubicBezTo>
                    <a:pt x="46179" y="53983"/>
                    <a:pt x="46577" y="53020"/>
                    <a:pt x="45886" y="52413"/>
                  </a:cubicBezTo>
                  <a:cubicBezTo>
                    <a:pt x="45653" y="52192"/>
                    <a:pt x="45250" y="52126"/>
                    <a:pt x="44848" y="52126"/>
                  </a:cubicBezTo>
                  <a:cubicBezTo>
                    <a:pt x="44531" y="52126"/>
                    <a:pt x="44213" y="52167"/>
                    <a:pt x="43982" y="52204"/>
                  </a:cubicBezTo>
                  <a:cubicBezTo>
                    <a:pt x="43543" y="52246"/>
                    <a:pt x="42999" y="52413"/>
                    <a:pt x="42873" y="52811"/>
                  </a:cubicBezTo>
                  <a:cubicBezTo>
                    <a:pt x="42811" y="52832"/>
                    <a:pt x="42790" y="52874"/>
                    <a:pt x="42769" y="52936"/>
                  </a:cubicBezTo>
                  <a:cubicBezTo>
                    <a:pt x="42650" y="52963"/>
                    <a:pt x="42530" y="52989"/>
                    <a:pt x="42406" y="52989"/>
                  </a:cubicBezTo>
                  <a:cubicBezTo>
                    <a:pt x="42334" y="52989"/>
                    <a:pt x="42260" y="52980"/>
                    <a:pt x="42183" y="52957"/>
                  </a:cubicBezTo>
                  <a:cubicBezTo>
                    <a:pt x="41785" y="52874"/>
                    <a:pt x="41346" y="52748"/>
                    <a:pt x="41011" y="52539"/>
                  </a:cubicBezTo>
                  <a:cubicBezTo>
                    <a:pt x="40593" y="52246"/>
                    <a:pt x="40174" y="51932"/>
                    <a:pt x="39693" y="51765"/>
                  </a:cubicBezTo>
                  <a:cubicBezTo>
                    <a:pt x="39505" y="51681"/>
                    <a:pt x="39358" y="51555"/>
                    <a:pt x="39170" y="51472"/>
                  </a:cubicBezTo>
                  <a:cubicBezTo>
                    <a:pt x="39693" y="50719"/>
                    <a:pt x="40153" y="49903"/>
                    <a:pt x="40739" y="49212"/>
                  </a:cubicBezTo>
                  <a:cubicBezTo>
                    <a:pt x="41220" y="48689"/>
                    <a:pt x="41995" y="47747"/>
                    <a:pt x="41660" y="46973"/>
                  </a:cubicBezTo>
                  <a:cubicBezTo>
                    <a:pt x="41492" y="46597"/>
                    <a:pt x="41137" y="46387"/>
                    <a:pt x="40823" y="46178"/>
                  </a:cubicBezTo>
                  <a:cubicBezTo>
                    <a:pt x="40614" y="46032"/>
                    <a:pt x="40383" y="45885"/>
                    <a:pt x="40195" y="45718"/>
                  </a:cubicBezTo>
                  <a:cubicBezTo>
                    <a:pt x="40028" y="45550"/>
                    <a:pt x="39902" y="45299"/>
                    <a:pt x="39693" y="45195"/>
                  </a:cubicBezTo>
                  <a:cubicBezTo>
                    <a:pt x="39505" y="45090"/>
                    <a:pt x="39295" y="45048"/>
                    <a:pt x="39128" y="44923"/>
                  </a:cubicBezTo>
                  <a:cubicBezTo>
                    <a:pt x="38940" y="44797"/>
                    <a:pt x="38751" y="44630"/>
                    <a:pt x="38626" y="44462"/>
                  </a:cubicBezTo>
                  <a:cubicBezTo>
                    <a:pt x="38458" y="44274"/>
                    <a:pt x="38312" y="44065"/>
                    <a:pt x="38124" y="43877"/>
                  </a:cubicBezTo>
                  <a:cubicBezTo>
                    <a:pt x="38186" y="43835"/>
                    <a:pt x="38228" y="43814"/>
                    <a:pt x="38291" y="43751"/>
                  </a:cubicBezTo>
                  <a:cubicBezTo>
                    <a:pt x="38605" y="43521"/>
                    <a:pt x="38877" y="43291"/>
                    <a:pt x="39149" y="42998"/>
                  </a:cubicBezTo>
                  <a:cubicBezTo>
                    <a:pt x="39254" y="42935"/>
                    <a:pt x="39358" y="42872"/>
                    <a:pt x="39379" y="42705"/>
                  </a:cubicBezTo>
                  <a:lnTo>
                    <a:pt x="39379" y="42684"/>
                  </a:lnTo>
                  <a:cubicBezTo>
                    <a:pt x="39400" y="42621"/>
                    <a:pt x="39400" y="42579"/>
                    <a:pt x="39379" y="42537"/>
                  </a:cubicBezTo>
                  <a:cubicBezTo>
                    <a:pt x="39400" y="42056"/>
                    <a:pt x="39128" y="41596"/>
                    <a:pt x="38814" y="41261"/>
                  </a:cubicBezTo>
                  <a:cubicBezTo>
                    <a:pt x="38542" y="41010"/>
                    <a:pt x="38249" y="40717"/>
                    <a:pt x="37977" y="40508"/>
                  </a:cubicBezTo>
                  <a:cubicBezTo>
                    <a:pt x="37914" y="40382"/>
                    <a:pt x="37893" y="40278"/>
                    <a:pt x="37831" y="40194"/>
                  </a:cubicBezTo>
                  <a:cubicBezTo>
                    <a:pt x="37684" y="39901"/>
                    <a:pt x="37517" y="39608"/>
                    <a:pt x="37349" y="39357"/>
                  </a:cubicBezTo>
                  <a:cubicBezTo>
                    <a:pt x="36680" y="38290"/>
                    <a:pt x="35906" y="37286"/>
                    <a:pt x="35194" y="36239"/>
                  </a:cubicBezTo>
                  <a:cubicBezTo>
                    <a:pt x="34420" y="35068"/>
                    <a:pt x="33688" y="33854"/>
                    <a:pt x="32976" y="32599"/>
                  </a:cubicBezTo>
                  <a:cubicBezTo>
                    <a:pt x="32642" y="32013"/>
                    <a:pt x="32349" y="31406"/>
                    <a:pt x="32077" y="30778"/>
                  </a:cubicBezTo>
                  <a:lnTo>
                    <a:pt x="32077" y="30778"/>
                  </a:lnTo>
                  <a:cubicBezTo>
                    <a:pt x="32349" y="31008"/>
                    <a:pt x="32642" y="31218"/>
                    <a:pt x="32893" y="31427"/>
                  </a:cubicBezTo>
                  <a:cubicBezTo>
                    <a:pt x="33290" y="31762"/>
                    <a:pt x="33709" y="32076"/>
                    <a:pt x="34106" y="32431"/>
                  </a:cubicBezTo>
                  <a:cubicBezTo>
                    <a:pt x="34378" y="32682"/>
                    <a:pt x="34776" y="32787"/>
                    <a:pt x="35090" y="33059"/>
                  </a:cubicBezTo>
                  <a:cubicBezTo>
                    <a:pt x="35278" y="33205"/>
                    <a:pt x="35508" y="33310"/>
                    <a:pt x="35697" y="33498"/>
                  </a:cubicBezTo>
                  <a:cubicBezTo>
                    <a:pt x="35843" y="33645"/>
                    <a:pt x="36031" y="33812"/>
                    <a:pt x="36199" y="33959"/>
                  </a:cubicBezTo>
                  <a:cubicBezTo>
                    <a:pt x="36471" y="34252"/>
                    <a:pt x="36931" y="34461"/>
                    <a:pt x="37266" y="34649"/>
                  </a:cubicBezTo>
                  <a:cubicBezTo>
                    <a:pt x="38040" y="35047"/>
                    <a:pt x="38835" y="35298"/>
                    <a:pt x="39693" y="35465"/>
                  </a:cubicBezTo>
                  <a:cubicBezTo>
                    <a:pt x="40657" y="35611"/>
                    <a:pt x="41706" y="35763"/>
                    <a:pt x="42742" y="35763"/>
                  </a:cubicBezTo>
                  <a:cubicBezTo>
                    <a:pt x="43639" y="35763"/>
                    <a:pt x="44527" y="35649"/>
                    <a:pt x="45342" y="35319"/>
                  </a:cubicBezTo>
                  <a:cubicBezTo>
                    <a:pt x="46870" y="34691"/>
                    <a:pt x="47665" y="33415"/>
                    <a:pt x="48544" y="32076"/>
                  </a:cubicBezTo>
                  <a:cubicBezTo>
                    <a:pt x="48630" y="32127"/>
                    <a:pt x="48716" y="32165"/>
                    <a:pt x="48814" y="32165"/>
                  </a:cubicBezTo>
                  <a:cubicBezTo>
                    <a:pt x="48835" y="32165"/>
                    <a:pt x="48856" y="32163"/>
                    <a:pt x="48878" y="32159"/>
                  </a:cubicBezTo>
                  <a:cubicBezTo>
                    <a:pt x="50113" y="32117"/>
                    <a:pt x="50657" y="30381"/>
                    <a:pt x="50657" y="29335"/>
                  </a:cubicBezTo>
                  <a:cubicBezTo>
                    <a:pt x="50657" y="29157"/>
                    <a:pt x="50510" y="29068"/>
                    <a:pt x="50364" y="29068"/>
                  </a:cubicBezTo>
                  <a:cubicBezTo>
                    <a:pt x="50217" y="29068"/>
                    <a:pt x="50071" y="29157"/>
                    <a:pt x="50071" y="29335"/>
                  </a:cubicBezTo>
                  <a:cubicBezTo>
                    <a:pt x="50071" y="29711"/>
                    <a:pt x="49945" y="30067"/>
                    <a:pt x="49820" y="30402"/>
                  </a:cubicBezTo>
                  <a:cubicBezTo>
                    <a:pt x="49694" y="30736"/>
                    <a:pt x="49443" y="31322"/>
                    <a:pt x="49067" y="31406"/>
                  </a:cubicBezTo>
                  <a:cubicBezTo>
                    <a:pt x="49004" y="31406"/>
                    <a:pt x="48962" y="31406"/>
                    <a:pt x="48899" y="31343"/>
                  </a:cubicBezTo>
                  <a:cubicBezTo>
                    <a:pt x="48983" y="30255"/>
                    <a:pt x="49025" y="29209"/>
                    <a:pt x="49339" y="28142"/>
                  </a:cubicBezTo>
                  <a:cubicBezTo>
                    <a:pt x="49402" y="27915"/>
                    <a:pt x="49229" y="27771"/>
                    <a:pt x="49054" y="27771"/>
                  </a:cubicBezTo>
                  <a:cubicBezTo>
                    <a:pt x="48939" y="27771"/>
                    <a:pt x="48824" y="27833"/>
                    <a:pt x="48774" y="27975"/>
                  </a:cubicBezTo>
                  <a:cubicBezTo>
                    <a:pt x="48502" y="28707"/>
                    <a:pt x="48272" y="29523"/>
                    <a:pt x="48167" y="30339"/>
                  </a:cubicBezTo>
                  <a:cubicBezTo>
                    <a:pt x="48125" y="30234"/>
                    <a:pt x="48083" y="30151"/>
                    <a:pt x="48062" y="30025"/>
                  </a:cubicBezTo>
                  <a:cubicBezTo>
                    <a:pt x="48021" y="29837"/>
                    <a:pt x="48041" y="29607"/>
                    <a:pt x="47979" y="29418"/>
                  </a:cubicBezTo>
                  <a:cubicBezTo>
                    <a:pt x="47958" y="29314"/>
                    <a:pt x="47916" y="29230"/>
                    <a:pt x="47874" y="29125"/>
                  </a:cubicBezTo>
                  <a:cubicBezTo>
                    <a:pt x="47811" y="28874"/>
                    <a:pt x="47874" y="28623"/>
                    <a:pt x="48021" y="28372"/>
                  </a:cubicBezTo>
                  <a:cubicBezTo>
                    <a:pt x="48117" y="28180"/>
                    <a:pt x="47965" y="27970"/>
                    <a:pt x="47761" y="27970"/>
                  </a:cubicBezTo>
                  <a:cubicBezTo>
                    <a:pt x="47743" y="27970"/>
                    <a:pt x="47725" y="27971"/>
                    <a:pt x="47707" y="27975"/>
                  </a:cubicBezTo>
                  <a:cubicBezTo>
                    <a:pt x="47246" y="28079"/>
                    <a:pt x="46912" y="28456"/>
                    <a:pt x="46974" y="28937"/>
                  </a:cubicBezTo>
                  <a:cubicBezTo>
                    <a:pt x="46995" y="29188"/>
                    <a:pt x="47037" y="29356"/>
                    <a:pt x="47121" y="29565"/>
                  </a:cubicBezTo>
                  <a:cubicBezTo>
                    <a:pt x="47204" y="29732"/>
                    <a:pt x="47184" y="29920"/>
                    <a:pt x="47204" y="30088"/>
                  </a:cubicBezTo>
                  <a:cubicBezTo>
                    <a:pt x="47330" y="30653"/>
                    <a:pt x="47602" y="30967"/>
                    <a:pt x="47916" y="31406"/>
                  </a:cubicBezTo>
                  <a:cubicBezTo>
                    <a:pt x="47937" y="31448"/>
                    <a:pt x="47979" y="31511"/>
                    <a:pt x="48021" y="31553"/>
                  </a:cubicBezTo>
                  <a:cubicBezTo>
                    <a:pt x="47079" y="32787"/>
                    <a:pt x="46158" y="34168"/>
                    <a:pt x="44568" y="34566"/>
                  </a:cubicBezTo>
                  <a:cubicBezTo>
                    <a:pt x="43951" y="34714"/>
                    <a:pt x="43288" y="34778"/>
                    <a:pt x="42612" y="34778"/>
                  </a:cubicBezTo>
                  <a:cubicBezTo>
                    <a:pt x="41478" y="34778"/>
                    <a:pt x="40310" y="34598"/>
                    <a:pt x="39274" y="34335"/>
                  </a:cubicBezTo>
                  <a:cubicBezTo>
                    <a:pt x="38521" y="34126"/>
                    <a:pt x="37789" y="33791"/>
                    <a:pt x="37098" y="33352"/>
                  </a:cubicBezTo>
                  <a:cubicBezTo>
                    <a:pt x="36429" y="32892"/>
                    <a:pt x="35927" y="32222"/>
                    <a:pt x="35173" y="31845"/>
                  </a:cubicBezTo>
                  <a:cubicBezTo>
                    <a:pt x="34378" y="31448"/>
                    <a:pt x="33751" y="30757"/>
                    <a:pt x="33060" y="30213"/>
                  </a:cubicBezTo>
                  <a:cubicBezTo>
                    <a:pt x="32872" y="30046"/>
                    <a:pt x="32663" y="29920"/>
                    <a:pt x="32495" y="29753"/>
                  </a:cubicBezTo>
                  <a:cubicBezTo>
                    <a:pt x="32495" y="29732"/>
                    <a:pt x="32474" y="29732"/>
                    <a:pt x="32474" y="29711"/>
                  </a:cubicBezTo>
                  <a:cubicBezTo>
                    <a:pt x="33165" y="29565"/>
                    <a:pt x="33834" y="29397"/>
                    <a:pt x="34525" y="29188"/>
                  </a:cubicBezTo>
                  <a:cubicBezTo>
                    <a:pt x="35780" y="28812"/>
                    <a:pt x="36973" y="28205"/>
                    <a:pt x="38040" y="27451"/>
                  </a:cubicBezTo>
                  <a:cubicBezTo>
                    <a:pt x="39023" y="26782"/>
                    <a:pt x="39923" y="25987"/>
                    <a:pt x="40614" y="25003"/>
                  </a:cubicBezTo>
                  <a:cubicBezTo>
                    <a:pt x="41262" y="24020"/>
                    <a:pt x="41681" y="22953"/>
                    <a:pt x="42078" y="21823"/>
                  </a:cubicBezTo>
                  <a:cubicBezTo>
                    <a:pt x="42225" y="21384"/>
                    <a:pt x="42329" y="20944"/>
                    <a:pt x="42434" y="20505"/>
                  </a:cubicBezTo>
                  <a:cubicBezTo>
                    <a:pt x="42478" y="20506"/>
                    <a:pt x="42523" y="20506"/>
                    <a:pt x="42567" y="20506"/>
                  </a:cubicBezTo>
                  <a:cubicBezTo>
                    <a:pt x="43610" y="20506"/>
                    <a:pt x="44645" y="20266"/>
                    <a:pt x="45468" y="19563"/>
                  </a:cubicBezTo>
                  <a:cubicBezTo>
                    <a:pt x="46472" y="18726"/>
                    <a:pt x="46807" y="17492"/>
                    <a:pt x="46577" y="16236"/>
                  </a:cubicBezTo>
                  <a:cubicBezTo>
                    <a:pt x="46368" y="15086"/>
                    <a:pt x="45656" y="13600"/>
                    <a:pt x="44359" y="13454"/>
                  </a:cubicBezTo>
                  <a:cubicBezTo>
                    <a:pt x="44319" y="13451"/>
                    <a:pt x="44279" y="13450"/>
                    <a:pt x="44239" y="13450"/>
                  </a:cubicBezTo>
                  <a:cubicBezTo>
                    <a:pt x="43645" y="13450"/>
                    <a:pt x="43014" y="13734"/>
                    <a:pt x="42622" y="14165"/>
                  </a:cubicBezTo>
                  <a:cubicBezTo>
                    <a:pt x="42162" y="14688"/>
                    <a:pt x="42099" y="15169"/>
                    <a:pt x="42162" y="15839"/>
                  </a:cubicBezTo>
                  <a:cubicBezTo>
                    <a:pt x="42172" y="16006"/>
                    <a:pt x="42293" y="16090"/>
                    <a:pt x="42416" y="16090"/>
                  </a:cubicBezTo>
                  <a:cubicBezTo>
                    <a:pt x="42539" y="16090"/>
                    <a:pt x="42664" y="16006"/>
                    <a:pt x="42685" y="15839"/>
                  </a:cubicBezTo>
                  <a:cubicBezTo>
                    <a:pt x="42727" y="15232"/>
                    <a:pt x="42915" y="14814"/>
                    <a:pt x="43459" y="14542"/>
                  </a:cubicBezTo>
                  <a:cubicBezTo>
                    <a:pt x="43676" y="14433"/>
                    <a:pt x="43916" y="14358"/>
                    <a:pt x="44146" y="14358"/>
                  </a:cubicBezTo>
                  <a:cubicBezTo>
                    <a:pt x="44359" y="14358"/>
                    <a:pt x="44564" y="14422"/>
                    <a:pt x="44736" y="14583"/>
                  </a:cubicBezTo>
                  <a:cubicBezTo>
                    <a:pt x="45363" y="15190"/>
                    <a:pt x="45719" y="16111"/>
                    <a:pt x="45677" y="16969"/>
                  </a:cubicBezTo>
                  <a:cubicBezTo>
                    <a:pt x="45656" y="18726"/>
                    <a:pt x="44087" y="19375"/>
                    <a:pt x="42601" y="19605"/>
                  </a:cubicBezTo>
                  <a:cubicBezTo>
                    <a:pt x="42643" y="19103"/>
                    <a:pt x="42643" y="18643"/>
                    <a:pt x="42601" y="18140"/>
                  </a:cubicBezTo>
                  <a:cubicBezTo>
                    <a:pt x="42329" y="15734"/>
                    <a:pt x="41346" y="13558"/>
                    <a:pt x="40237" y="11445"/>
                  </a:cubicBezTo>
                  <a:cubicBezTo>
                    <a:pt x="39923" y="10838"/>
                    <a:pt x="39442" y="9855"/>
                    <a:pt x="38751" y="9227"/>
                  </a:cubicBezTo>
                  <a:cubicBezTo>
                    <a:pt x="38835" y="9164"/>
                    <a:pt x="38940" y="9101"/>
                    <a:pt x="39023" y="9018"/>
                  </a:cubicBezTo>
                  <a:cubicBezTo>
                    <a:pt x="40237" y="7993"/>
                    <a:pt x="40655" y="6381"/>
                    <a:pt x="40342" y="4854"/>
                  </a:cubicBezTo>
                  <a:cubicBezTo>
                    <a:pt x="39870" y="2464"/>
                    <a:pt x="37697" y="0"/>
                    <a:pt x="352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73" name="Picture 72" descr="A picture containing text, device&#10;&#10;Description automatically generated">
            <a:extLst>
              <a:ext uri="{FF2B5EF4-FFF2-40B4-BE49-F238E27FC236}">
                <a16:creationId xmlns:a16="http://schemas.microsoft.com/office/drawing/2014/main" id="{4FB36952-DB5D-4F1F-953A-D165985C66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865" y="2953357"/>
            <a:ext cx="6442693" cy="170704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CDEAE41F-AEB0-4611-AD8D-065389CD9BEA}"/>
              </a:ext>
            </a:extLst>
          </p:cNvPr>
          <p:cNvSpPr/>
          <p:nvPr/>
        </p:nvSpPr>
        <p:spPr>
          <a:xfrm>
            <a:off x="2092243" y="5565951"/>
            <a:ext cx="4312342" cy="858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8A95F9-98C0-4E6A-B029-497D6F05FCF1}"/>
              </a:ext>
            </a:extLst>
          </p:cNvPr>
          <p:cNvSpPr txBox="1"/>
          <p:nvPr/>
        </p:nvSpPr>
        <p:spPr>
          <a:xfrm>
            <a:off x="3082606" y="4869209"/>
            <a:ext cx="36472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https://youtu.be/uH7RMpGIAv8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038C98B-4FD2-4EA5-9717-B196131DAD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815" y="784087"/>
            <a:ext cx="1669473" cy="142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05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7" name="Google Shape;1977;p70"/>
          <p:cNvSpPr/>
          <p:nvPr/>
        </p:nvSpPr>
        <p:spPr>
          <a:xfrm>
            <a:off x="5941225" y="4306900"/>
            <a:ext cx="471600" cy="2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9" name="Google Shape;1979;p70"/>
          <p:cNvSpPr txBox="1">
            <a:spLocks noGrp="1"/>
          </p:cNvSpPr>
          <p:nvPr>
            <p:ph type="title"/>
          </p:nvPr>
        </p:nvSpPr>
        <p:spPr>
          <a:xfrm>
            <a:off x="3084429" y="339179"/>
            <a:ext cx="2189400" cy="15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VẬN DỤNG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980" name="Google Shape;1980;p70"/>
          <p:cNvSpPr txBox="1">
            <a:spLocks noGrp="1"/>
          </p:cNvSpPr>
          <p:nvPr>
            <p:ph type="subTitle" idx="1"/>
          </p:nvPr>
        </p:nvSpPr>
        <p:spPr>
          <a:xfrm>
            <a:off x="162129" y="2240046"/>
            <a:ext cx="4153470" cy="1806661"/>
          </a:xfrm>
          <a:prstGeom prst="rect">
            <a:avLst/>
          </a:prstGeom>
        </p:spPr>
        <p:txBody>
          <a:bodyPr spcFirstLastPara="1" wrap="square" lIns="90000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vi-V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kèn phím ở mẫu âm ngắn khác trong những bài đọc nhạc đã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ược học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video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81" name="Google Shape;1981;p70"/>
          <p:cNvSpPr/>
          <p:nvPr/>
        </p:nvSpPr>
        <p:spPr>
          <a:xfrm>
            <a:off x="4502031" y="1758367"/>
            <a:ext cx="3428654" cy="2498648"/>
          </a:xfrm>
          <a:custGeom>
            <a:avLst/>
            <a:gdLst/>
            <a:ahLst/>
            <a:cxnLst/>
            <a:rect l="l" t="t" r="r" b="b"/>
            <a:pathLst>
              <a:path w="146555" h="80102" extrusionOk="0">
                <a:moveTo>
                  <a:pt x="145716" y="78609"/>
                </a:moveTo>
                <a:cubicBezTo>
                  <a:pt x="143305" y="78793"/>
                  <a:pt x="141160" y="79038"/>
                  <a:pt x="139014" y="79141"/>
                </a:cubicBezTo>
                <a:cubicBezTo>
                  <a:pt x="137379" y="79222"/>
                  <a:pt x="135724" y="79100"/>
                  <a:pt x="134089" y="79141"/>
                </a:cubicBezTo>
                <a:cubicBezTo>
                  <a:pt x="133190" y="79161"/>
                  <a:pt x="132291" y="79304"/>
                  <a:pt x="131412" y="79386"/>
                </a:cubicBezTo>
                <a:cubicBezTo>
                  <a:pt x="131208" y="79447"/>
                  <a:pt x="130983" y="79488"/>
                  <a:pt x="130759" y="79508"/>
                </a:cubicBezTo>
                <a:cubicBezTo>
                  <a:pt x="127837" y="79468"/>
                  <a:pt x="124955" y="79835"/>
                  <a:pt x="122054" y="79938"/>
                </a:cubicBezTo>
                <a:cubicBezTo>
                  <a:pt x="116884" y="80101"/>
                  <a:pt x="111734" y="80019"/>
                  <a:pt x="106565" y="79978"/>
                </a:cubicBezTo>
                <a:cubicBezTo>
                  <a:pt x="105012" y="79958"/>
                  <a:pt x="103459" y="79692"/>
                  <a:pt x="101885" y="79590"/>
                </a:cubicBezTo>
                <a:cubicBezTo>
                  <a:pt x="99433" y="79427"/>
                  <a:pt x="96981" y="79161"/>
                  <a:pt x="94509" y="79161"/>
                </a:cubicBezTo>
                <a:cubicBezTo>
                  <a:pt x="88603" y="79161"/>
                  <a:pt x="82698" y="79284"/>
                  <a:pt x="76792" y="79325"/>
                </a:cubicBezTo>
                <a:cubicBezTo>
                  <a:pt x="72154" y="79365"/>
                  <a:pt x="67515" y="79365"/>
                  <a:pt x="62877" y="79325"/>
                </a:cubicBezTo>
                <a:cubicBezTo>
                  <a:pt x="61998" y="79325"/>
                  <a:pt x="61119" y="79120"/>
                  <a:pt x="60220" y="79038"/>
                </a:cubicBezTo>
                <a:cubicBezTo>
                  <a:pt x="59628" y="78977"/>
                  <a:pt x="59035" y="78936"/>
                  <a:pt x="58442" y="78916"/>
                </a:cubicBezTo>
                <a:cubicBezTo>
                  <a:pt x="57400" y="78895"/>
                  <a:pt x="56358" y="78998"/>
                  <a:pt x="55336" y="78609"/>
                </a:cubicBezTo>
                <a:cubicBezTo>
                  <a:pt x="54866" y="78446"/>
                  <a:pt x="54315" y="78507"/>
                  <a:pt x="53783" y="78507"/>
                </a:cubicBezTo>
                <a:cubicBezTo>
                  <a:pt x="52292" y="78507"/>
                  <a:pt x="50800" y="78507"/>
                  <a:pt x="49288" y="78548"/>
                </a:cubicBezTo>
                <a:cubicBezTo>
                  <a:pt x="46836" y="78589"/>
                  <a:pt x="44363" y="78650"/>
                  <a:pt x="41911" y="78242"/>
                </a:cubicBezTo>
                <a:cubicBezTo>
                  <a:pt x="41176" y="78139"/>
                  <a:pt x="40420" y="78099"/>
                  <a:pt x="39684" y="78119"/>
                </a:cubicBezTo>
                <a:cubicBezTo>
                  <a:pt x="33922" y="78119"/>
                  <a:pt x="28159" y="78180"/>
                  <a:pt x="22397" y="78160"/>
                </a:cubicBezTo>
                <a:cubicBezTo>
                  <a:pt x="21130" y="78160"/>
                  <a:pt x="19863" y="77935"/>
                  <a:pt x="18596" y="77915"/>
                </a:cubicBezTo>
                <a:cubicBezTo>
                  <a:pt x="12772" y="77833"/>
                  <a:pt x="6928" y="77772"/>
                  <a:pt x="1104" y="77731"/>
                </a:cubicBezTo>
                <a:cubicBezTo>
                  <a:pt x="961" y="77710"/>
                  <a:pt x="818" y="77669"/>
                  <a:pt x="696" y="77629"/>
                </a:cubicBezTo>
                <a:cubicBezTo>
                  <a:pt x="1" y="75544"/>
                  <a:pt x="124" y="73399"/>
                  <a:pt x="164" y="71253"/>
                </a:cubicBezTo>
                <a:cubicBezTo>
                  <a:pt x="267" y="66022"/>
                  <a:pt x="307" y="60791"/>
                  <a:pt x="348" y="55560"/>
                </a:cubicBezTo>
                <a:cubicBezTo>
                  <a:pt x="369" y="51657"/>
                  <a:pt x="328" y="47775"/>
                  <a:pt x="348" y="43892"/>
                </a:cubicBezTo>
                <a:cubicBezTo>
                  <a:pt x="348" y="42768"/>
                  <a:pt x="389" y="41644"/>
                  <a:pt x="512" y="40521"/>
                </a:cubicBezTo>
                <a:cubicBezTo>
                  <a:pt x="757" y="38150"/>
                  <a:pt x="675" y="35739"/>
                  <a:pt x="777" y="33369"/>
                </a:cubicBezTo>
                <a:cubicBezTo>
                  <a:pt x="941" y="29650"/>
                  <a:pt x="716" y="25910"/>
                  <a:pt x="1166" y="22171"/>
                </a:cubicBezTo>
                <a:cubicBezTo>
                  <a:pt x="1636" y="18452"/>
                  <a:pt x="1656" y="14713"/>
                  <a:pt x="1881" y="10994"/>
                </a:cubicBezTo>
                <a:cubicBezTo>
                  <a:pt x="1922" y="10319"/>
                  <a:pt x="2044" y="9665"/>
                  <a:pt x="2106" y="8991"/>
                </a:cubicBezTo>
                <a:cubicBezTo>
                  <a:pt x="2187" y="8194"/>
                  <a:pt x="2269" y="7377"/>
                  <a:pt x="2351" y="6559"/>
                </a:cubicBezTo>
                <a:cubicBezTo>
                  <a:pt x="2371" y="6110"/>
                  <a:pt x="2433" y="5681"/>
                  <a:pt x="2535" y="5252"/>
                </a:cubicBezTo>
                <a:cubicBezTo>
                  <a:pt x="3352" y="2861"/>
                  <a:pt x="3904" y="2309"/>
                  <a:pt x="6438" y="1819"/>
                </a:cubicBezTo>
                <a:cubicBezTo>
                  <a:pt x="7889" y="1512"/>
                  <a:pt x="9380" y="1349"/>
                  <a:pt x="10872" y="1328"/>
                </a:cubicBezTo>
                <a:cubicBezTo>
                  <a:pt x="13263" y="1287"/>
                  <a:pt x="15653" y="1471"/>
                  <a:pt x="18044" y="1492"/>
                </a:cubicBezTo>
                <a:cubicBezTo>
                  <a:pt x="19536" y="1512"/>
                  <a:pt x="21028" y="1410"/>
                  <a:pt x="22519" y="1369"/>
                </a:cubicBezTo>
                <a:cubicBezTo>
                  <a:pt x="23030" y="1369"/>
                  <a:pt x="23561" y="1349"/>
                  <a:pt x="24093" y="1369"/>
                </a:cubicBezTo>
                <a:cubicBezTo>
                  <a:pt x="30448" y="1717"/>
                  <a:pt x="36782" y="1410"/>
                  <a:pt x="43137" y="960"/>
                </a:cubicBezTo>
                <a:cubicBezTo>
                  <a:pt x="50289" y="450"/>
                  <a:pt x="57462" y="0"/>
                  <a:pt x="64654" y="245"/>
                </a:cubicBezTo>
                <a:cubicBezTo>
                  <a:pt x="67863" y="347"/>
                  <a:pt x="71071" y="736"/>
                  <a:pt x="74279" y="838"/>
                </a:cubicBezTo>
                <a:cubicBezTo>
                  <a:pt x="79060" y="1001"/>
                  <a:pt x="83842" y="1104"/>
                  <a:pt x="88644" y="1124"/>
                </a:cubicBezTo>
                <a:cubicBezTo>
                  <a:pt x="97390" y="1144"/>
                  <a:pt x="106136" y="1124"/>
                  <a:pt x="114881" y="1083"/>
                </a:cubicBezTo>
                <a:cubicBezTo>
                  <a:pt x="116536" y="1083"/>
                  <a:pt x="118171" y="1001"/>
                  <a:pt x="119826" y="879"/>
                </a:cubicBezTo>
                <a:cubicBezTo>
                  <a:pt x="125119" y="409"/>
                  <a:pt x="130432" y="450"/>
                  <a:pt x="135744" y="715"/>
                </a:cubicBezTo>
                <a:cubicBezTo>
                  <a:pt x="137808" y="817"/>
                  <a:pt x="139893" y="1185"/>
                  <a:pt x="141956" y="1451"/>
                </a:cubicBezTo>
                <a:cubicBezTo>
                  <a:pt x="143182" y="1614"/>
                  <a:pt x="143959" y="2411"/>
                  <a:pt x="144511" y="3433"/>
                </a:cubicBezTo>
                <a:cubicBezTo>
                  <a:pt x="144756" y="3903"/>
                  <a:pt x="144899" y="4393"/>
                  <a:pt x="144940" y="4925"/>
                </a:cubicBezTo>
                <a:cubicBezTo>
                  <a:pt x="145369" y="10054"/>
                  <a:pt x="146043" y="15162"/>
                  <a:pt x="145941" y="20332"/>
                </a:cubicBezTo>
                <a:cubicBezTo>
                  <a:pt x="145880" y="23908"/>
                  <a:pt x="146023" y="27504"/>
                  <a:pt x="146105" y="31101"/>
                </a:cubicBezTo>
                <a:cubicBezTo>
                  <a:pt x="146207" y="36475"/>
                  <a:pt x="146350" y="41869"/>
                  <a:pt x="146452" y="47243"/>
                </a:cubicBezTo>
                <a:cubicBezTo>
                  <a:pt x="146493" y="48367"/>
                  <a:pt x="146370" y="49491"/>
                  <a:pt x="146350" y="50615"/>
                </a:cubicBezTo>
                <a:cubicBezTo>
                  <a:pt x="146329" y="52924"/>
                  <a:pt x="146411" y="55253"/>
                  <a:pt x="146309" y="57562"/>
                </a:cubicBezTo>
                <a:cubicBezTo>
                  <a:pt x="146145" y="61731"/>
                  <a:pt x="146554" y="65920"/>
                  <a:pt x="146084" y="70109"/>
                </a:cubicBezTo>
                <a:cubicBezTo>
                  <a:pt x="145839" y="72111"/>
                  <a:pt x="145941" y="74134"/>
                  <a:pt x="145880" y="76157"/>
                </a:cubicBezTo>
                <a:cubicBezTo>
                  <a:pt x="145839" y="76913"/>
                  <a:pt x="145778" y="77649"/>
                  <a:pt x="145716" y="78609"/>
                </a:cubicBezTo>
                <a:close/>
                <a:moveTo>
                  <a:pt x="138503" y="73787"/>
                </a:moveTo>
                <a:cubicBezTo>
                  <a:pt x="138707" y="71744"/>
                  <a:pt x="138891" y="69823"/>
                  <a:pt x="139096" y="67902"/>
                </a:cubicBezTo>
                <a:cubicBezTo>
                  <a:pt x="139096" y="67595"/>
                  <a:pt x="139116" y="67309"/>
                  <a:pt x="139198" y="67023"/>
                </a:cubicBezTo>
                <a:cubicBezTo>
                  <a:pt x="139627" y="65859"/>
                  <a:pt x="139545" y="64653"/>
                  <a:pt x="139545" y="63468"/>
                </a:cubicBezTo>
                <a:cubicBezTo>
                  <a:pt x="139545" y="56970"/>
                  <a:pt x="139545" y="50451"/>
                  <a:pt x="139566" y="43953"/>
                </a:cubicBezTo>
                <a:cubicBezTo>
                  <a:pt x="139586" y="41195"/>
                  <a:pt x="140199" y="38477"/>
                  <a:pt x="140056" y="35698"/>
                </a:cubicBezTo>
                <a:cubicBezTo>
                  <a:pt x="140036" y="35412"/>
                  <a:pt x="140199" y="35126"/>
                  <a:pt x="140220" y="34819"/>
                </a:cubicBezTo>
                <a:cubicBezTo>
                  <a:pt x="140322" y="34166"/>
                  <a:pt x="140383" y="33491"/>
                  <a:pt x="140424" y="32837"/>
                </a:cubicBezTo>
                <a:cubicBezTo>
                  <a:pt x="140444" y="29548"/>
                  <a:pt x="140322" y="26237"/>
                  <a:pt x="140465" y="22968"/>
                </a:cubicBezTo>
                <a:cubicBezTo>
                  <a:pt x="140608" y="19678"/>
                  <a:pt x="140117" y="16409"/>
                  <a:pt x="139954" y="13160"/>
                </a:cubicBezTo>
                <a:cubicBezTo>
                  <a:pt x="139872" y="11504"/>
                  <a:pt x="139729" y="9706"/>
                  <a:pt x="138033" y="8419"/>
                </a:cubicBezTo>
                <a:cubicBezTo>
                  <a:pt x="135050" y="8337"/>
                  <a:pt x="131923" y="8460"/>
                  <a:pt x="128817" y="7990"/>
                </a:cubicBezTo>
                <a:cubicBezTo>
                  <a:pt x="126610" y="7642"/>
                  <a:pt x="124383" y="7336"/>
                  <a:pt x="122135" y="7520"/>
                </a:cubicBezTo>
                <a:cubicBezTo>
                  <a:pt x="120644" y="6968"/>
                  <a:pt x="119050" y="7193"/>
                  <a:pt x="117497" y="6968"/>
                </a:cubicBezTo>
                <a:cubicBezTo>
                  <a:pt x="116782" y="6825"/>
                  <a:pt x="116046" y="6723"/>
                  <a:pt x="115310" y="6682"/>
                </a:cubicBezTo>
                <a:cubicBezTo>
                  <a:pt x="113451" y="6600"/>
                  <a:pt x="111571" y="6866"/>
                  <a:pt x="109752" y="6273"/>
                </a:cubicBezTo>
                <a:cubicBezTo>
                  <a:pt x="109405" y="6151"/>
                  <a:pt x="108996" y="6232"/>
                  <a:pt x="108628" y="6232"/>
                </a:cubicBezTo>
                <a:cubicBezTo>
                  <a:pt x="102130" y="6232"/>
                  <a:pt x="95612" y="6273"/>
                  <a:pt x="89114" y="6212"/>
                </a:cubicBezTo>
                <a:cubicBezTo>
                  <a:pt x="85967" y="6192"/>
                  <a:pt x="82861" y="6478"/>
                  <a:pt x="79714" y="6539"/>
                </a:cubicBezTo>
                <a:cubicBezTo>
                  <a:pt x="74933" y="6641"/>
                  <a:pt x="70151" y="6702"/>
                  <a:pt x="65370" y="6702"/>
                </a:cubicBezTo>
                <a:cubicBezTo>
                  <a:pt x="61589" y="6702"/>
                  <a:pt x="57748" y="7009"/>
                  <a:pt x="53967" y="6273"/>
                </a:cubicBezTo>
                <a:cubicBezTo>
                  <a:pt x="53681" y="6232"/>
                  <a:pt x="53375" y="6232"/>
                  <a:pt x="53089" y="6253"/>
                </a:cubicBezTo>
                <a:cubicBezTo>
                  <a:pt x="46652" y="6212"/>
                  <a:pt x="40215" y="6130"/>
                  <a:pt x="33799" y="6192"/>
                </a:cubicBezTo>
                <a:cubicBezTo>
                  <a:pt x="26770" y="6253"/>
                  <a:pt x="19740" y="6498"/>
                  <a:pt x="12711" y="6600"/>
                </a:cubicBezTo>
                <a:cubicBezTo>
                  <a:pt x="11117" y="6621"/>
                  <a:pt x="9605" y="6662"/>
                  <a:pt x="8399" y="7928"/>
                </a:cubicBezTo>
                <a:cubicBezTo>
                  <a:pt x="8175" y="8174"/>
                  <a:pt x="7766" y="8255"/>
                  <a:pt x="7378" y="8439"/>
                </a:cubicBezTo>
                <a:cubicBezTo>
                  <a:pt x="7173" y="10360"/>
                  <a:pt x="6969" y="12199"/>
                  <a:pt x="6765" y="14059"/>
                </a:cubicBezTo>
                <a:cubicBezTo>
                  <a:pt x="6724" y="14488"/>
                  <a:pt x="6662" y="14937"/>
                  <a:pt x="6622" y="15387"/>
                </a:cubicBezTo>
                <a:cubicBezTo>
                  <a:pt x="6519" y="16347"/>
                  <a:pt x="6336" y="17308"/>
                  <a:pt x="6315" y="18268"/>
                </a:cubicBezTo>
                <a:cubicBezTo>
                  <a:pt x="6295" y="24991"/>
                  <a:pt x="6295" y="31714"/>
                  <a:pt x="6295" y="38436"/>
                </a:cubicBezTo>
                <a:cubicBezTo>
                  <a:pt x="6295" y="39111"/>
                  <a:pt x="6356" y="39805"/>
                  <a:pt x="6213" y="40459"/>
                </a:cubicBezTo>
                <a:cubicBezTo>
                  <a:pt x="5559" y="43381"/>
                  <a:pt x="6049" y="46426"/>
                  <a:pt x="5416" y="49348"/>
                </a:cubicBezTo>
                <a:lnTo>
                  <a:pt x="5416" y="63693"/>
                </a:lnTo>
                <a:cubicBezTo>
                  <a:pt x="5457" y="64367"/>
                  <a:pt x="5539" y="65021"/>
                  <a:pt x="5641" y="65675"/>
                </a:cubicBezTo>
                <a:cubicBezTo>
                  <a:pt x="5743" y="66186"/>
                  <a:pt x="5804" y="66717"/>
                  <a:pt x="5825" y="67228"/>
                </a:cubicBezTo>
                <a:cubicBezTo>
                  <a:pt x="5763" y="68638"/>
                  <a:pt x="5906" y="70068"/>
                  <a:pt x="6274" y="71417"/>
                </a:cubicBezTo>
                <a:cubicBezTo>
                  <a:pt x="6785" y="73317"/>
                  <a:pt x="7623" y="74012"/>
                  <a:pt x="9176" y="73889"/>
                </a:cubicBezTo>
                <a:cubicBezTo>
                  <a:pt x="10504" y="73767"/>
                  <a:pt x="11873" y="73869"/>
                  <a:pt x="13201" y="73889"/>
                </a:cubicBezTo>
                <a:cubicBezTo>
                  <a:pt x="13814" y="73869"/>
                  <a:pt x="14407" y="73889"/>
                  <a:pt x="15000" y="73971"/>
                </a:cubicBezTo>
                <a:cubicBezTo>
                  <a:pt x="17288" y="74359"/>
                  <a:pt x="19577" y="74563"/>
                  <a:pt x="21886" y="74563"/>
                </a:cubicBezTo>
                <a:cubicBezTo>
                  <a:pt x="23541" y="74584"/>
                  <a:pt x="25196" y="74563"/>
                  <a:pt x="26831" y="74625"/>
                </a:cubicBezTo>
                <a:cubicBezTo>
                  <a:pt x="29120" y="74706"/>
                  <a:pt x="31449" y="74768"/>
                  <a:pt x="33717" y="75422"/>
                </a:cubicBezTo>
                <a:cubicBezTo>
                  <a:pt x="35311" y="75892"/>
                  <a:pt x="36946" y="75953"/>
                  <a:pt x="38601" y="75953"/>
                </a:cubicBezTo>
                <a:cubicBezTo>
                  <a:pt x="44895" y="75933"/>
                  <a:pt x="51168" y="75953"/>
                  <a:pt x="57441" y="75973"/>
                </a:cubicBezTo>
                <a:cubicBezTo>
                  <a:pt x="57952" y="75973"/>
                  <a:pt x="58504" y="75994"/>
                  <a:pt x="59015" y="76035"/>
                </a:cubicBezTo>
                <a:cubicBezTo>
                  <a:pt x="60731" y="76157"/>
                  <a:pt x="62427" y="76423"/>
                  <a:pt x="64144" y="76423"/>
                </a:cubicBezTo>
                <a:cubicBezTo>
                  <a:pt x="72971" y="76484"/>
                  <a:pt x="81799" y="76484"/>
                  <a:pt x="90626" y="76484"/>
                </a:cubicBezTo>
                <a:cubicBezTo>
                  <a:pt x="91362" y="76484"/>
                  <a:pt x="92159" y="76525"/>
                  <a:pt x="92833" y="76300"/>
                </a:cubicBezTo>
                <a:cubicBezTo>
                  <a:pt x="94079" y="75871"/>
                  <a:pt x="95346" y="75892"/>
                  <a:pt x="96613" y="75912"/>
                </a:cubicBezTo>
                <a:cubicBezTo>
                  <a:pt x="103111" y="75933"/>
                  <a:pt x="109609" y="76014"/>
                  <a:pt x="116107" y="75973"/>
                </a:cubicBezTo>
                <a:cubicBezTo>
                  <a:pt x="121727" y="75933"/>
                  <a:pt x="127326" y="75708"/>
                  <a:pt x="132925" y="75646"/>
                </a:cubicBezTo>
                <a:cubicBezTo>
                  <a:pt x="134621" y="75626"/>
                  <a:pt x="136214" y="75565"/>
                  <a:pt x="137461" y="74236"/>
                </a:cubicBezTo>
                <a:cubicBezTo>
                  <a:pt x="137645" y="74053"/>
                  <a:pt x="137992" y="73991"/>
                  <a:pt x="138503" y="7378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2" name="Google Shape;1982;p70"/>
          <p:cNvSpPr/>
          <p:nvPr/>
        </p:nvSpPr>
        <p:spPr>
          <a:xfrm>
            <a:off x="4510641" y="4206699"/>
            <a:ext cx="3402358" cy="414996"/>
          </a:xfrm>
          <a:custGeom>
            <a:avLst/>
            <a:gdLst/>
            <a:ahLst/>
            <a:cxnLst/>
            <a:rect l="l" t="t" r="r" b="b"/>
            <a:pathLst>
              <a:path w="145431" h="13304" extrusionOk="0">
                <a:moveTo>
                  <a:pt x="164" y="205"/>
                </a:moveTo>
                <a:cubicBezTo>
                  <a:pt x="4537" y="205"/>
                  <a:pt x="8808" y="1"/>
                  <a:pt x="13038" y="246"/>
                </a:cubicBezTo>
                <a:cubicBezTo>
                  <a:pt x="19536" y="614"/>
                  <a:pt x="26034" y="573"/>
                  <a:pt x="32532" y="675"/>
                </a:cubicBezTo>
                <a:cubicBezTo>
                  <a:pt x="39255" y="777"/>
                  <a:pt x="45977" y="920"/>
                  <a:pt x="52721" y="1084"/>
                </a:cubicBezTo>
                <a:cubicBezTo>
                  <a:pt x="53599" y="1104"/>
                  <a:pt x="54478" y="1268"/>
                  <a:pt x="55377" y="1370"/>
                </a:cubicBezTo>
                <a:cubicBezTo>
                  <a:pt x="55520" y="1390"/>
                  <a:pt x="55663" y="1452"/>
                  <a:pt x="55806" y="1452"/>
                </a:cubicBezTo>
                <a:cubicBezTo>
                  <a:pt x="57891" y="1615"/>
                  <a:pt x="59975" y="1860"/>
                  <a:pt x="62039" y="1901"/>
                </a:cubicBezTo>
                <a:cubicBezTo>
                  <a:pt x="69068" y="2003"/>
                  <a:pt x="76097" y="2146"/>
                  <a:pt x="83127" y="2065"/>
                </a:cubicBezTo>
                <a:cubicBezTo>
                  <a:pt x="87152" y="2003"/>
                  <a:pt x="91178" y="2167"/>
                  <a:pt x="95224" y="2208"/>
                </a:cubicBezTo>
                <a:cubicBezTo>
                  <a:pt x="96102" y="2208"/>
                  <a:pt x="96981" y="2371"/>
                  <a:pt x="97880" y="2473"/>
                </a:cubicBezTo>
                <a:cubicBezTo>
                  <a:pt x="98105" y="2494"/>
                  <a:pt x="98309" y="2575"/>
                  <a:pt x="98534" y="2596"/>
                </a:cubicBezTo>
                <a:cubicBezTo>
                  <a:pt x="100455" y="2759"/>
                  <a:pt x="102375" y="2964"/>
                  <a:pt x="104317" y="3045"/>
                </a:cubicBezTo>
                <a:cubicBezTo>
                  <a:pt x="105951" y="3127"/>
                  <a:pt x="107586" y="3025"/>
                  <a:pt x="109221" y="3025"/>
                </a:cubicBezTo>
                <a:cubicBezTo>
                  <a:pt x="113492" y="3025"/>
                  <a:pt x="117742" y="3025"/>
                  <a:pt x="121992" y="3025"/>
                </a:cubicBezTo>
                <a:cubicBezTo>
                  <a:pt x="122973" y="3025"/>
                  <a:pt x="123913" y="3045"/>
                  <a:pt x="124873" y="2739"/>
                </a:cubicBezTo>
                <a:cubicBezTo>
                  <a:pt x="125507" y="2555"/>
                  <a:pt x="126202" y="2637"/>
                  <a:pt x="126876" y="2616"/>
                </a:cubicBezTo>
                <a:cubicBezTo>
                  <a:pt x="128735" y="2535"/>
                  <a:pt x="130615" y="2861"/>
                  <a:pt x="132434" y="2228"/>
                </a:cubicBezTo>
                <a:cubicBezTo>
                  <a:pt x="132843" y="2085"/>
                  <a:pt x="133333" y="2187"/>
                  <a:pt x="133762" y="2187"/>
                </a:cubicBezTo>
                <a:cubicBezTo>
                  <a:pt x="135560" y="2187"/>
                  <a:pt x="137338" y="2187"/>
                  <a:pt x="139157" y="2167"/>
                </a:cubicBezTo>
                <a:cubicBezTo>
                  <a:pt x="140199" y="2208"/>
                  <a:pt x="141241" y="2105"/>
                  <a:pt x="142263" y="1881"/>
                </a:cubicBezTo>
                <a:cubicBezTo>
                  <a:pt x="143080" y="1656"/>
                  <a:pt x="144041" y="1819"/>
                  <a:pt x="144878" y="1819"/>
                </a:cubicBezTo>
                <a:cubicBezTo>
                  <a:pt x="145410" y="2248"/>
                  <a:pt x="145430" y="2780"/>
                  <a:pt x="145307" y="3291"/>
                </a:cubicBezTo>
                <a:cubicBezTo>
                  <a:pt x="145042" y="4537"/>
                  <a:pt x="144919" y="5784"/>
                  <a:pt x="144940" y="7071"/>
                </a:cubicBezTo>
                <a:cubicBezTo>
                  <a:pt x="144940" y="8256"/>
                  <a:pt x="144347" y="9380"/>
                  <a:pt x="143611" y="10320"/>
                </a:cubicBezTo>
                <a:cubicBezTo>
                  <a:pt x="143264" y="10708"/>
                  <a:pt x="142794" y="10974"/>
                  <a:pt x="142304" y="11096"/>
                </a:cubicBezTo>
                <a:cubicBezTo>
                  <a:pt x="140567" y="11607"/>
                  <a:pt x="138830" y="12036"/>
                  <a:pt x="137011" y="12016"/>
                </a:cubicBezTo>
                <a:cubicBezTo>
                  <a:pt x="134477" y="11955"/>
                  <a:pt x="131944" y="11852"/>
                  <a:pt x="129389" y="11832"/>
                </a:cubicBezTo>
                <a:cubicBezTo>
                  <a:pt x="127836" y="11812"/>
                  <a:pt x="126263" y="11893"/>
                  <a:pt x="124710" y="11934"/>
                </a:cubicBezTo>
                <a:cubicBezTo>
                  <a:pt x="124097" y="11934"/>
                  <a:pt x="123504" y="11975"/>
                  <a:pt x="122912" y="11934"/>
                </a:cubicBezTo>
                <a:cubicBezTo>
                  <a:pt x="116638" y="11566"/>
                  <a:pt x="110365" y="11914"/>
                  <a:pt x="104092" y="12322"/>
                </a:cubicBezTo>
                <a:cubicBezTo>
                  <a:pt x="97451" y="12772"/>
                  <a:pt x="90810" y="13303"/>
                  <a:pt x="84169" y="13140"/>
                </a:cubicBezTo>
                <a:cubicBezTo>
                  <a:pt x="81328" y="13078"/>
                  <a:pt x="78508" y="12813"/>
                  <a:pt x="75668" y="12670"/>
                </a:cubicBezTo>
                <a:cubicBezTo>
                  <a:pt x="72910" y="12527"/>
                  <a:pt x="70151" y="12282"/>
                  <a:pt x="67392" y="12261"/>
                </a:cubicBezTo>
                <a:cubicBezTo>
                  <a:pt x="56317" y="12220"/>
                  <a:pt x="45262" y="12261"/>
                  <a:pt x="34187" y="12220"/>
                </a:cubicBezTo>
                <a:cubicBezTo>
                  <a:pt x="30672" y="12220"/>
                  <a:pt x="27178" y="12261"/>
                  <a:pt x="23663" y="12588"/>
                </a:cubicBezTo>
                <a:cubicBezTo>
                  <a:pt x="19107" y="12997"/>
                  <a:pt x="14550" y="12792"/>
                  <a:pt x="9993" y="12649"/>
                </a:cubicBezTo>
                <a:cubicBezTo>
                  <a:pt x="8951" y="12608"/>
                  <a:pt x="7929" y="12343"/>
                  <a:pt x="6887" y="12220"/>
                </a:cubicBezTo>
                <a:cubicBezTo>
                  <a:pt x="5927" y="12098"/>
                  <a:pt x="4966" y="11995"/>
                  <a:pt x="4006" y="11893"/>
                </a:cubicBezTo>
                <a:cubicBezTo>
                  <a:pt x="2105" y="11709"/>
                  <a:pt x="757" y="10565"/>
                  <a:pt x="553" y="8685"/>
                </a:cubicBezTo>
                <a:cubicBezTo>
                  <a:pt x="266" y="6172"/>
                  <a:pt x="164" y="3638"/>
                  <a:pt x="1" y="1104"/>
                </a:cubicBezTo>
                <a:cubicBezTo>
                  <a:pt x="42" y="798"/>
                  <a:pt x="83" y="512"/>
                  <a:pt x="164" y="205"/>
                </a:cubicBezTo>
                <a:close/>
                <a:moveTo>
                  <a:pt x="79735" y="5109"/>
                </a:moveTo>
                <a:cubicBezTo>
                  <a:pt x="79060" y="4149"/>
                  <a:pt x="78263" y="3904"/>
                  <a:pt x="77303" y="3924"/>
                </a:cubicBezTo>
                <a:cubicBezTo>
                  <a:pt x="74994" y="3944"/>
                  <a:pt x="72685" y="4128"/>
                  <a:pt x="70376" y="3761"/>
                </a:cubicBezTo>
                <a:cubicBezTo>
                  <a:pt x="68455" y="3454"/>
                  <a:pt x="66534" y="3904"/>
                  <a:pt x="64593" y="3944"/>
                </a:cubicBezTo>
                <a:cubicBezTo>
                  <a:pt x="63857" y="3965"/>
                  <a:pt x="63367" y="4455"/>
                  <a:pt x="63265" y="5232"/>
                </a:cubicBezTo>
                <a:cubicBezTo>
                  <a:pt x="63203" y="5600"/>
                  <a:pt x="63183" y="5967"/>
                  <a:pt x="63203" y="6356"/>
                </a:cubicBezTo>
                <a:cubicBezTo>
                  <a:pt x="63224" y="7623"/>
                  <a:pt x="63673" y="8317"/>
                  <a:pt x="64899" y="8644"/>
                </a:cubicBezTo>
                <a:cubicBezTo>
                  <a:pt x="65819" y="8889"/>
                  <a:pt x="66779" y="9033"/>
                  <a:pt x="67760" y="9073"/>
                </a:cubicBezTo>
                <a:cubicBezTo>
                  <a:pt x="69538" y="9135"/>
                  <a:pt x="71336" y="9033"/>
                  <a:pt x="73134" y="9114"/>
                </a:cubicBezTo>
                <a:cubicBezTo>
                  <a:pt x="74503" y="9176"/>
                  <a:pt x="75811" y="8869"/>
                  <a:pt x="77119" y="8583"/>
                </a:cubicBezTo>
                <a:cubicBezTo>
                  <a:pt x="78345" y="8317"/>
                  <a:pt x="79326" y="7684"/>
                  <a:pt x="79428" y="6233"/>
                </a:cubicBezTo>
                <a:cubicBezTo>
                  <a:pt x="79510" y="5845"/>
                  <a:pt x="79591" y="5477"/>
                  <a:pt x="79735" y="510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3" name="Google Shape;1983;p70"/>
          <p:cNvSpPr/>
          <p:nvPr/>
        </p:nvSpPr>
        <p:spPr>
          <a:xfrm>
            <a:off x="5935302" y="4643984"/>
            <a:ext cx="554087" cy="300891"/>
          </a:xfrm>
          <a:custGeom>
            <a:avLst/>
            <a:gdLst/>
            <a:ahLst/>
            <a:cxnLst/>
            <a:rect l="l" t="t" r="r" b="b"/>
            <a:pathLst>
              <a:path w="23684" h="9646" extrusionOk="0">
                <a:moveTo>
                  <a:pt x="1860" y="409"/>
                </a:moveTo>
                <a:cubicBezTo>
                  <a:pt x="8317" y="0"/>
                  <a:pt x="14549" y="756"/>
                  <a:pt x="20945" y="1308"/>
                </a:cubicBezTo>
                <a:cubicBezTo>
                  <a:pt x="21374" y="2657"/>
                  <a:pt x="21906" y="4046"/>
                  <a:pt x="22233" y="5477"/>
                </a:cubicBezTo>
                <a:cubicBezTo>
                  <a:pt x="22416" y="6294"/>
                  <a:pt x="22539" y="7030"/>
                  <a:pt x="23213" y="7643"/>
                </a:cubicBezTo>
                <a:cubicBezTo>
                  <a:pt x="23520" y="7949"/>
                  <a:pt x="23499" y="8583"/>
                  <a:pt x="23683" y="9237"/>
                </a:cubicBezTo>
                <a:cubicBezTo>
                  <a:pt x="22968" y="9318"/>
                  <a:pt x="22396" y="9441"/>
                  <a:pt x="21844" y="9441"/>
                </a:cubicBezTo>
                <a:cubicBezTo>
                  <a:pt x="16838" y="9482"/>
                  <a:pt x="11852" y="9502"/>
                  <a:pt x="6846" y="9543"/>
                </a:cubicBezTo>
                <a:cubicBezTo>
                  <a:pt x="5211" y="9563"/>
                  <a:pt x="3576" y="9625"/>
                  <a:pt x="1921" y="9645"/>
                </a:cubicBezTo>
                <a:cubicBezTo>
                  <a:pt x="1165" y="9645"/>
                  <a:pt x="1165" y="9625"/>
                  <a:pt x="0" y="8950"/>
                </a:cubicBezTo>
                <a:cubicBezTo>
                  <a:pt x="409" y="6131"/>
                  <a:pt x="716" y="3249"/>
                  <a:pt x="1860" y="40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4" name="Google Shape;1984;p70"/>
          <p:cNvSpPr/>
          <p:nvPr/>
        </p:nvSpPr>
        <p:spPr>
          <a:xfrm>
            <a:off x="5813878" y="4969718"/>
            <a:ext cx="755331" cy="138967"/>
          </a:xfrm>
          <a:custGeom>
            <a:avLst/>
            <a:gdLst/>
            <a:ahLst/>
            <a:cxnLst/>
            <a:rect l="l" t="t" r="r" b="b"/>
            <a:pathLst>
              <a:path w="32286" h="4455" extrusionOk="0">
                <a:moveTo>
                  <a:pt x="0" y="3310"/>
                </a:moveTo>
                <a:lnTo>
                  <a:pt x="0" y="593"/>
                </a:lnTo>
                <a:cubicBezTo>
                  <a:pt x="1022" y="0"/>
                  <a:pt x="1962" y="307"/>
                  <a:pt x="2902" y="409"/>
                </a:cubicBezTo>
                <a:cubicBezTo>
                  <a:pt x="3637" y="531"/>
                  <a:pt x="4373" y="613"/>
                  <a:pt x="5109" y="654"/>
                </a:cubicBezTo>
                <a:cubicBezTo>
                  <a:pt x="11443" y="654"/>
                  <a:pt x="17798" y="613"/>
                  <a:pt x="24133" y="634"/>
                </a:cubicBezTo>
                <a:cubicBezTo>
                  <a:pt x="26156" y="634"/>
                  <a:pt x="28179" y="674"/>
                  <a:pt x="30181" y="736"/>
                </a:cubicBezTo>
                <a:cubicBezTo>
                  <a:pt x="31898" y="777"/>
                  <a:pt x="32286" y="1328"/>
                  <a:pt x="31836" y="2983"/>
                </a:cubicBezTo>
                <a:cubicBezTo>
                  <a:pt x="31693" y="3372"/>
                  <a:pt x="31509" y="3740"/>
                  <a:pt x="31325" y="4087"/>
                </a:cubicBezTo>
                <a:cubicBezTo>
                  <a:pt x="30815" y="4169"/>
                  <a:pt x="30324" y="4230"/>
                  <a:pt x="29834" y="4271"/>
                </a:cubicBezTo>
                <a:cubicBezTo>
                  <a:pt x="22886" y="4332"/>
                  <a:pt x="15959" y="4434"/>
                  <a:pt x="9011" y="4455"/>
                </a:cubicBezTo>
                <a:cubicBezTo>
                  <a:pt x="6723" y="4455"/>
                  <a:pt x="4393" y="4291"/>
                  <a:pt x="2084" y="4087"/>
                </a:cubicBezTo>
                <a:cubicBezTo>
                  <a:pt x="1410" y="4026"/>
                  <a:pt x="736" y="3597"/>
                  <a:pt x="0" y="33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5" name="Google Shape;1985;p70"/>
          <p:cNvSpPr/>
          <p:nvPr/>
        </p:nvSpPr>
        <p:spPr>
          <a:xfrm>
            <a:off x="4454725" y="1701000"/>
            <a:ext cx="3524714" cy="3456003"/>
          </a:xfrm>
          <a:custGeom>
            <a:avLst/>
            <a:gdLst/>
            <a:ahLst/>
            <a:cxnLst/>
            <a:rect l="l" t="t" r="r" b="b"/>
            <a:pathLst>
              <a:path w="150661" h="110793" extrusionOk="0">
                <a:moveTo>
                  <a:pt x="86170" y="95590"/>
                </a:moveTo>
                <a:cubicBezTo>
                  <a:pt x="86170" y="95937"/>
                  <a:pt x="86211" y="96285"/>
                  <a:pt x="86293" y="96612"/>
                </a:cubicBezTo>
                <a:cubicBezTo>
                  <a:pt x="86886" y="98696"/>
                  <a:pt x="87499" y="100760"/>
                  <a:pt x="88091" y="102823"/>
                </a:cubicBezTo>
                <a:cubicBezTo>
                  <a:pt x="88234" y="103355"/>
                  <a:pt x="88643" y="103743"/>
                  <a:pt x="89174" y="103866"/>
                </a:cubicBezTo>
                <a:cubicBezTo>
                  <a:pt x="89236" y="103886"/>
                  <a:pt x="89317" y="103906"/>
                  <a:pt x="89399" y="103927"/>
                </a:cubicBezTo>
                <a:cubicBezTo>
                  <a:pt x="90196" y="104050"/>
                  <a:pt x="91075" y="104090"/>
                  <a:pt x="91585" y="104867"/>
                </a:cubicBezTo>
                <a:cubicBezTo>
                  <a:pt x="92096" y="105705"/>
                  <a:pt x="92280" y="106706"/>
                  <a:pt x="92096" y="107666"/>
                </a:cubicBezTo>
                <a:cubicBezTo>
                  <a:pt x="91749" y="109771"/>
                  <a:pt x="91851" y="110445"/>
                  <a:pt x="89215" y="110425"/>
                </a:cubicBezTo>
                <a:cubicBezTo>
                  <a:pt x="87049" y="110384"/>
                  <a:pt x="84863" y="110343"/>
                  <a:pt x="82717" y="110425"/>
                </a:cubicBezTo>
                <a:cubicBezTo>
                  <a:pt x="79059" y="110547"/>
                  <a:pt x="75422" y="110793"/>
                  <a:pt x="71764" y="110752"/>
                </a:cubicBezTo>
                <a:cubicBezTo>
                  <a:pt x="69762" y="110752"/>
                  <a:pt x="67739" y="110629"/>
                  <a:pt x="65736" y="110404"/>
                </a:cubicBezTo>
                <a:cubicBezTo>
                  <a:pt x="63530" y="110118"/>
                  <a:pt x="61261" y="110282"/>
                  <a:pt x="59034" y="110261"/>
                </a:cubicBezTo>
                <a:cubicBezTo>
                  <a:pt x="56950" y="110241"/>
                  <a:pt x="56214" y="109546"/>
                  <a:pt x="56173" y="107462"/>
                </a:cubicBezTo>
                <a:cubicBezTo>
                  <a:pt x="56132" y="106706"/>
                  <a:pt x="56173" y="105970"/>
                  <a:pt x="56255" y="105214"/>
                </a:cubicBezTo>
                <a:cubicBezTo>
                  <a:pt x="56439" y="104029"/>
                  <a:pt x="57011" y="103600"/>
                  <a:pt x="58237" y="103580"/>
                </a:cubicBezTo>
                <a:cubicBezTo>
                  <a:pt x="58973" y="103580"/>
                  <a:pt x="59729" y="103559"/>
                  <a:pt x="60464" y="103539"/>
                </a:cubicBezTo>
                <a:cubicBezTo>
                  <a:pt x="60750" y="103498"/>
                  <a:pt x="61016" y="103436"/>
                  <a:pt x="61282" y="103355"/>
                </a:cubicBezTo>
                <a:cubicBezTo>
                  <a:pt x="61895" y="100617"/>
                  <a:pt x="62528" y="97797"/>
                  <a:pt x="63162" y="94977"/>
                </a:cubicBezTo>
                <a:cubicBezTo>
                  <a:pt x="62855" y="94507"/>
                  <a:pt x="62385" y="94670"/>
                  <a:pt x="61956" y="94670"/>
                </a:cubicBezTo>
                <a:cubicBezTo>
                  <a:pt x="51719" y="94670"/>
                  <a:pt x="41461" y="94691"/>
                  <a:pt x="31223" y="94711"/>
                </a:cubicBezTo>
                <a:cubicBezTo>
                  <a:pt x="30263" y="94711"/>
                  <a:pt x="29282" y="94875"/>
                  <a:pt x="28322" y="94936"/>
                </a:cubicBezTo>
                <a:cubicBezTo>
                  <a:pt x="25420" y="95099"/>
                  <a:pt x="22518" y="95447"/>
                  <a:pt x="19617" y="94773"/>
                </a:cubicBezTo>
                <a:cubicBezTo>
                  <a:pt x="18697" y="94548"/>
                  <a:pt x="17675" y="94691"/>
                  <a:pt x="16715" y="94711"/>
                </a:cubicBezTo>
                <a:cubicBezTo>
                  <a:pt x="13732" y="94752"/>
                  <a:pt x="10728" y="94916"/>
                  <a:pt x="7765" y="94303"/>
                </a:cubicBezTo>
                <a:cubicBezTo>
                  <a:pt x="6948" y="94180"/>
                  <a:pt x="6130" y="94160"/>
                  <a:pt x="5313" y="94221"/>
                </a:cubicBezTo>
                <a:cubicBezTo>
                  <a:pt x="3494" y="94323"/>
                  <a:pt x="2370" y="93444"/>
                  <a:pt x="1594" y="91871"/>
                </a:cubicBezTo>
                <a:cubicBezTo>
                  <a:pt x="593" y="89787"/>
                  <a:pt x="82" y="87498"/>
                  <a:pt x="102" y="85169"/>
                </a:cubicBezTo>
                <a:cubicBezTo>
                  <a:pt x="102" y="83084"/>
                  <a:pt x="0" y="80980"/>
                  <a:pt x="0" y="78895"/>
                </a:cubicBezTo>
                <a:cubicBezTo>
                  <a:pt x="0" y="76811"/>
                  <a:pt x="61" y="74706"/>
                  <a:pt x="102" y="72622"/>
                </a:cubicBezTo>
                <a:cubicBezTo>
                  <a:pt x="143" y="69108"/>
                  <a:pt x="204" y="65593"/>
                  <a:pt x="204" y="62078"/>
                </a:cubicBezTo>
                <a:cubicBezTo>
                  <a:pt x="225" y="56847"/>
                  <a:pt x="163" y="51596"/>
                  <a:pt x="225" y="46385"/>
                </a:cubicBezTo>
                <a:cubicBezTo>
                  <a:pt x="266" y="43831"/>
                  <a:pt x="429" y="41297"/>
                  <a:pt x="776" y="38784"/>
                </a:cubicBezTo>
                <a:cubicBezTo>
                  <a:pt x="1022" y="36618"/>
                  <a:pt x="1022" y="34452"/>
                  <a:pt x="776" y="32306"/>
                </a:cubicBezTo>
                <a:cubicBezTo>
                  <a:pt x="531" y="29547"/>
                  <a:pt x="572" y="26768"/>
                  <a:pt x="899" y="24010"/>
                </a:cubicBezTo>
                <a:cubicBezTo>
                  <a:pt x="981" y="23193"/>
                  <a:pt x="1001" y="22375"/>
                  <a:pt x="1063" y="21558"/>
                </a:cubicBezTo>
                <a:cubicBezTo>
                  <a:pt x="1287" y="18656"/>
                  <a:pt x="1451" y="15734"/>
                  <a:pt x="1737" y="12833"/>
                </a:cubicBezTo>
                <a:cubicBezTo>
                  <a:pt x="1839" y="11729"/>
                  <a:pt x="2207" y="10667"/>
                  <a:pt x="2432" y="9563"/>
                </a:cubicBezTo>
                <a:cubicBezTo>
                  <a:pt x="2554" y="8991"/>
                  <a:pt x="2575" y="8378"/>
                  <a:pt x="2677" y="7806"/>
                </a:cubicBezTo>
                <a:cubicBezTo>
                  <a:pt x="2840" y="6764"/>
                  <a:pt x="3065" y="5742"/>
                  <a:pt x="3351" y="4720"/>
                </a:cubicBezTo>
                <a:cubicBezTo>
                  <a:pt x="3760" y="3413"/>
                  <a:pt x="4802" y="2391"/>
                  <a:pt x="6110" y="2023"/>
                </a:cubicBezTo>
                <a:cubicBezTo>
                  <a:pt x="8112" y="1390"/>
                  <a:pt x="10156" y="940"/>
                  <a:pt x="12260" y="920"/>
                </a:cubicBezTo>
                <a:cubicBezTo>
                  <a:pt x="14733" y="920"/>
                  <a:pt x="17185" y="940"/>
                  <a:pt x="19637" y="552"/>
                </a:cubicBezTo>
                <a:cubicBezTo>
                  <a:pt x="21047" y="347"/>
                  <a:pt x="22477" y="409"/>
                  <a:pt x="23908" y="409"/>
                </a:cubicBezTo>
                <a:cubicBezTo>
                  <a:pt x="29527" y="388"/>
                  <a:pt x="35126" y="409"/>
                  <a:pt x="40725" y="347"/>
                </a:cubicBezTo>
                <a:cubicBezTo>
                  <a:pt x="45364" y="307"/>
                  <a:pt x="49982" y="143"/>
                  <a:pt x="54641" y="225"/>
                </a:cubicBezTo>
                <a:cubicBezTo>
                  <a:pt x="58217" y="286"/>
                  <a:pt x="61813" y="0"/>
                  <a:pt x="65389" y="41"/>
                </a:cubicBezTo>
                <a:cubicBezTo>
                  <a:pt x="68066" y="61"/>
                  <a:pt x="70763" y="347"/>
                  <a:pt x="73440" y="490"/>
                </a:cubicBezTo>
                <a:cubicBezTo>
                  <a:pt x="75913" y="633"/>
                  <a:pt x="78365" y="858"/>
                  <a:pt x="80837" y="858"/>
                </a:cubicBezTo>
                <a:cubicBezTo>
                  <a:pt x="93465" y="879"/>
                  <a:pt x="106114" y="858"/>
                  <a:pt x="118742" y="797"/>
                </a:cubicBezTo>
                <a:cubicBezTo>
                  <a:pt x="119948" y="797"/>
                  <a:pt x="121133" y="654"/>
                  <a:pt x="122318" y="572"/>
                </a:cubicBezTo>
                <a:cubicBezTo>
                  <a:pt x="124934" y="388"/>
                  <a:pt x="127529" y="102"/>
                  <a:pt x="130124" y="756"/>
                </a:cubicBezTo>
                <a:cubicBezTo>
                  <a:pt x="130717" y="858"/>
                  <a:pt x="131330" y="879"/>
                  <a:pt x="131922" y="838"/>
                </a:cubicBezTo>
                <a:cubicBezTo>
                  <a:pt x="133557" y="838"/>
                  <a:pt x="135212" y="777"/>
                  <a:pt x="136847" y="777"/>
                </a:cubicBezTo>
                <a:cubicBezTo>
                  <a:pt x="137971" y="777"/>
                  <a:pt x="139095" y="858"/>
                  <a:pt x="140219" y="940"/>
                </a:cubicBezTo>
                <a:cubicBezTo>
                  <a:pt x="141547" y="1042"/>
                  <a:pt x="142895" y="1287"/>
                  <a:pt x="144224" y="1267"/>
                </a:cubicBezTo>
                <a:cubicBezTo>
                  <a:pt x="146206" y="1226"/>
                  <a:pt x="147473" y="2084"/>
                  <a:pt x="148290" y="3821"/>
                </a:cubicBezTo>
                <a:cubicBezTo>
                  <a:pt x="149271" y="5844"/>
                  <a:pt x="149782" y="8071"/>
                  <a:pt x="149782" y="10340"/>
                </a:cubicBezTo>
                <a:cubicBezTo>
                  <a:pt x="149782" y="11831"/>
                  <a:pt x="149925" y="13323"/>
                  <a:pt x="149966" y="14815"/>
                </a:cubicBezTo>
                <a:cubicBezTo>
                  <a:pt x="150027" y="17941"/>
                  <a:pt x="150068" y="21088"/>
                  <a:pt x="150109" y="24235"/>
                </a:cubicBezTo>
                <a:cubicBezTo>
                  <a:pt x="150190" y="28791"/>
                  <a:pt x="150252" y="33348"/>
                  <a:pt x="150354" y="37905"/>
                </a:cubicBezTo>
                <a:cubicBezTo>
                  <a:pt x="150415" y="41787"/>
                  <a:pt x="150579" y="45670"/>
                  <a:pt x="150599" y="49552"/>
                </a:cubicBezTo>
                <a:cubicBezTo>
                  <a:pt x="150599" y="51493"/>
                  <a:pt x="150497" y="53455"/>
                  <a:pt x="150293" y="55376"/>
                </a:cubicBezTo>
                <a:cubicBezTo>
                  <a:pt x="150027" y="57991"/>
                  <a:pt x="150088" y="60607"/>
                  <a:pt x="150456" y="63202"/>
                </a:cubicBezTo>
                <a:cubicBezTo>
                  <a:pt x="150599" y="64163"/>
                  <a:pt x="150660" y="65143"/>
                  <a:pt x="150660" y="66104"/>
                </a:cubicBezTo>
                <a:cubicBezTo>
                  <a:pt x="150476" y="71927"/>
                  <a:pt x="150374" y="77772"/>
                  <a:pt x="149782" y="83575"/>
                </a:cubicBezTo>
                <a:cubicBezTo>
                  <a:pt x="149720" y="84167"/>
                  <a:pt x="149557" y="84739"/>
                  <a:pt x="149434" y="85332"/>
                </a:cubicBezTo>
                <a:cubicBezTo>
                  <a:pt x="149312" y="85986"/>
                  <a:pt x="149210" y="86640"/>
                  <a:pt x="149107" y="87294"/>
                </a:cubicBezTo>
                <a:cubicBezTo>
                  <a:pt x="148903" y="88397"/>
                  <a:pt x="148760" y="89521"/>
                  <a:pt x="148494" y="90584"/>
                </a:cubicBezTo>
                <a:cubicBezTo>
                  <a:pt x="148086" y="92055"/>
                  <a:pt x="147146" y="93117"/>
                  <a:pt x="145654" y="93506"/>
                </a:cubicBezTo>
                <a:cubicBezTo>
                  <a:pt x="144081" y="93935"/>
                  <a:pt x="142466" y="94486"/>
                  <a:pt x="140852" y="94548"/>
                </a:cubicBezTo>
                <a:cubicBezTo>
                  <a:pt x="137501" y="94650"/>
                  <a:pt x="134150" y="94916"/>
                  <a:pt x="130798" y="95038"/>
                </a:cubicBezTo>
                <a:cubicBezTo>
                  <a:pt x="124076" y="95243"/>
                  <a:pt x="117332" y="95038"/>
                  <a:pt x="110610" y="95243"/>
                </a:cubicBezTo>
                <a:cubicBezTo>
                  <a:pt x="102845" y="95467"/>
                  <a:pt x="95059" y="95386"/>
                  <a:pt x="87294" y="95529"/>
                </a:cubicBezTo>
                <a:cubicBezTo>
                  <a:pt x="86988" y="95529"/>
                  <a:pt x="86702" y="95569"/>
                  <a:pt x="86170" y="95590"/>
                </a:cubicBezTo>
                <a:close/>
                <a:moveTo>
                  <a:pt x="147718" y="80448"/>
                </a:moveTo>
                <a:cubicBezTo>
                  <a:pt x="147779" y="79488"/>
                  <a:pt x="147861" y="78752"/>
                  <a:pt x="147881" y="77996"/>
                </a:cubicBezTo>
                <a:cubicBezTo>
                  <a:pt x="147943" y="75994"/>
                  <a:pt x="147861" y="73950"/>
                  <a:pt x="148086" y="71948"/>
                </a:cubicBezTo>
                <a:cubicBezTo>
                  <a:pt x="148556" y="67779"/>
                  <a:pt x="148147" y="63590"/>
                  <a:pt x="148331" y="59401"/>
                </a:cubicBezTo>
                <a:cubicBezTo>
                  <a:pt x="148413" y="57113"/>
                  <a:pt x="148331" y="54783"/>
                  <a:pt x="148372" y="52454"/>
                </a:cubicBezTo>
                <a:cubicBezTo>
                  <a:pt x="148372" y="51350"/>
                  <a:pt x="148494" y="50227"/>
                  <a:pt x="148474" y="49103"/>
                </a:cubicBezTo>
                <a:cubicBezTo>
                  <a:pt x="148372" y="43708"/>
                  <a:pt x="148208" y="38334"/>
                  <a:pt x="148106" y="32960"/>
                </a:cubicBezTo>
                <a:cubicBezTo>
                  <a:pt x="148024" y="29364"/>
                  <a:pt x="147902" y="25767"/>
                  <a:pt x="147963" y="22191"/>
                </a:cubicBezTo>
                <a:cubicBezTo>
                  <a:pt x="148045" y="17001"/>
                  <a:pt x="147371" y="11893"/>
                  <a:pt x="146962" y="6764"/>
                </a:cubicBezTo>
                <a:cubicBezTo>
                  <a:pt x="146921" y="6253"/>
                  <a:pt x="146757" y="5742"/>
                  <a:pt x="146512" y="5272"/>
                </a:cubicBezTo>
                <a:cubicBezTo>
                  <a:pt x="145961" y="4250"/>
                  <a:pt x="145184" y="3453"/>
                  <a:pt x="143958" y="3290"/>
                </a:cubicBezTo>
                <a:cubicBezTo>
                  <a:pt x="141894" y="3024"/>
                  <a:pt x="139810" y="2656"/>
                  <a:pt x="137746" y="2554"/>
                </a:cubicBezTo>
                <a:cubicBezTo>
                  <a:pt x="132433" y="2289"/>
                  <a:pt x="127120" y="2248"/>
                  <a:pt x="121828" y="2718"/>
                </a:cubicBezTo>
                <a:cubicBezTo>
                  <a:pt x="120173" y="2840"/>
                  <a:pt x="118538" y="2922"/>
                  <a:pt x="116883" y="2922"/>
                </a:cubicBezTo>
                <a:cubicBezTo>
                  <a:pt x="108137" y="2963"/>
                  <a:pt x="99391" y="2983"/>
                  <a:pt x="90646" y="2963"/>
                </a:cubicBezTo>
                <a:cubicBezTo>
                  <a:pt x="85844" y="2943"/>
                  <a:pt x="81062" y="2840"/>
                  <a:pt x="76280" y="2677"/>
                </a:cubicBezTo>
                <a:cubicBezTo>
                  <a:pt x="73072" y="2575"/>
                  <a:pt x="69864" y="2186"/>
                  <a:pt x="66656" y="2084"/>
                </a:cubicBezTo>
                <a:cubicBezTo>
                  <a:pt x="59463" y="1839"/>
                  <a:pt x="52311" y="2289"/>
                  <a:pt x="45139" y="2799"/>
                </a:cubicBezTo>
                <a:cubicBezTo>
                  <a:pt x="38804" y="3249"/>
                  <a:pt x="32449" y="3556"/>
                  <a:pt x="26094" y="3208"/>
                </a:cubicBezTo>
                <a:cubicBezTo>
                  <a:pt x="25583" y="3188"/>
                  <a:pt x="25032" y="3208"/>
                  <a:pt x="24521" y="3208"/>
                </a:cubicBezTo>
                <a:cubicBezTo>
                  <a:pt x="23029" y="3249"/>
                  <a:pt x="21538" y="3351"/>
                  <a:pt x="20046" y="3331"/>
                </a:cubicBezTo>
                <a:cubicBezTo>
                  <a:pt x="17655" y="3310"/>
                  <a:pt x="15264" y="3126"/>
                  <a:pt x="12873" y="3167"/>
                </a:cubicBezTo>
                <a:cubicBezTo>
                  <a:pt x="11382" y="3188"/>
                  <a:pt x="9890" y="3351"/>
                  <a:pt x="8439" y="3658"/>
                </a:cubicBezTo>
                <a:cubicBezTo>
                  <a:pt x="5905" y="4169"/>
                  <a:pt x="5354" y="4700"/>
                  <a:pt x="4536" y="7111"/>
                </a:cubicBezTo>
                <a:cubicBezTo>
                  <a:pt x="4434" y="7540"/>
                  <a:pt x="4373" y="7969"/>
                  <a:pt x="4352" y="8419"/>
                </a:cubicBezTo>
                <a:cubicBezTo>
                  <a:pt x="4250" y="9236"/>
                  <a:pt x="4189" y="10054"/>
                  <a:pt x="4107" y="10871"/>
                </a:cubicBezTo>
                <a:cubicBezTo>
                  <a:pt x="4046" y="11525"/>
                  <a:pt x="3923" y="12179"/>
                  <a:pt x="3882" y="12853"/>
                </a:cubicBezTo>
                <a:cubicBezTo>
                  <a:pt x="3658" y="16572"/>
                  <a:pt x="3637" y="20332"/>
                  <a:pt x="3167" y="24030"/>
                </a:cubicBezTo>
                <a:cubicBezTo>
                  <a:pt x="2697" y="27749"/>
                  <a:pt x="2963" y="31509"/>
                  <a:pt x="2820" y="35228"/>
                </a:cubicBezTo>
                <a:cubicBezTo>
                  <a:pt x="2697" y="37619"/>
                  <a:pt x="2799" y="40010"/>
                  <a:pt x="2534" y="42380"/>
                </a:cubicBezTo>
                <a:cubicBezTo>
                  <a:pt x="2411" y="43504"/>
                  <a:pt x="2370" y="44628"/>
                  <a:pt x="2370" y="45752"/>
                </a:cubicBezTo>
                <a:cubicBezTo>
                  <a:pt x="2370" y="49634"/>
                  <a:pt x="2411" y="53516"/>
                  <a:pt x="2370" y="57419"/>
                </a:cubicBezTo>
                <a:cubicBezTo>
                  <a:pt x="2329" y="62650"/>
                  <a:pt x="2289" y="67881"/>
                  <a:pt x="2186" y="73113"/>
                </a:cubicBezTo>
                <a:cubicBezTo>
                  <a:pt x="2146" y="75258"/>
                  <a:pt x="2023" y="77404"/>
                  <a:pt x="2718" y="79488"/>
                </a:cubicBezTo>
                <a:cubicBezTo>
                  <a:pt x="2840" y="79529"/>
                  <a:pt x="2983" y="79570"/>
                  <a:pt x="3126" y="79590"/>
                </a:cubicBezTo>
                <a:cubicBezTo>
                  <a:pt x="8971" y="79651"/>
                  <a:pt x="14794" y="79692"/>
                  <a:pt x="20618" y="79774"/>
                </a:cubicBezTo>
                <a:cubicBezTo>
                  <a:pt x="21905" y="79774"/>
                  <a:pt x="23152" y="79999"/>
                  <a:pt x="24419" y="80019"/>
                </a:cubicBezTo>
                <a:cubicBezTo>
                  <a:pt x="30181" y="80040"/>
                  <a:pt x="35944" y="79999"/>
                  <a:pt x="41706" y="79978"/>
                </a:cubicBezTo>
                <a:cubicBezTo>
                  <a:pt x="42442" y="79958"/>
                  <a:pt x="43198" y="79999"/>
                  <a:pt x="43933" y="80101"/>
                </a:cubicBezTo>
                <a:cubicBezTo>
                  <a:pt x="46385" y="80510"/>
                  <a:pt x="48858" y="80448"/>
                  <a:pt x="51330" y="80407"/>
                </a:cubicBezTo>
                <a:cubicBezTo>
                  <a:pt x="52822" y="80367"/>
                  <a:pt x="54314" y="80367"/>
                  <a:pt x="55805" y="80367"/>
                </a:cubicBezTo>
                <a:cubicBezTo>
                  <a:pt x="56316" y="80367"/>
                  <a:pt x="56888" y="80305"/>
                  <a:pt x="57358" y="80469"/>
                </a:cubicBezTo>
                <a:cubicBezTo>
                  <a:pt x="58380" y="80857"/>
                  <a:pt x="59422" y="80755"/>
                  <a:pt x="60464" y="80775"/>
                </a:cubicBezTo>
                <a:cubicBezTo>
                  <a:pt x="61057" y="80796"/>
                  <a:pt x="61650" y="80837"/>
                  <a:pt x="62242" y="80898"/>
                </a:cubicBezTo>
                <a:cubicBezTo>
                  <a:pt x="63141" y="80980"/>
                  <a:pt x="64020" y="81184"/>
                  <a:pt x="64899" y="81184"/>
                </a:cubicBezTo>
                <a:cubicBezTo>
                  <a:pt x="69537" y="81204"/>
                  <a:pt x="74176" y="81204"/>
                  <a:pt x="78814" y="81184"/>
                </a:cubicBezTo>
                <a:cubicBezTo>
                  <a:pt x="84720" y="81143"/>
                  <a:pt x="90625" y="81000"/>
                  <a:pt x="96531" y="81020"/>
                </a:cubicBezTo>
                <a:cubicBezTo>
                  <a:pt x="99003" y="81020"/>
                  <a:pt x="101455" y="81266"/>
                  <a:pt x="103907" y="81450"/>
                </a:cubicBezTo>
                <a:cubicBezTo>
                  <a:pt x="105481" y="81572"/>
                  <a:pt x="107034" y="81817"/>
                  <a:pt x="108587" y="81838"/>
                </a:cubicBezTo>
                <a:cubicBezTo>
                  <a:pt x="113756" y="81879"/>
                  <a:pt x="118906" y="81960"/>
                  <a:pt x="124076" y="81797"/>
                </a:cubicBezTo>
                <a:cubicBezTo>
                  <a:pt x="126977" y="81695"/>
                  <a:pt x="129859" y="81327"/>
                  <a:pt x="132781" y="81368"/>
                </a:cubicBezTo>
                <a:cubicBezTo>
                  <a:pt x="133005" y="81347"/>
                  <a:pt x="133230" y="81307"/>
                  <a:pt x="133434" y="81245"/>
                </a:cubicBezTo>
                <a:cubicBezTo>
                  <a:pt x="134334" y="81164"/>
                  <a:pt x="135233" y="81000"/>
                  <a:pt x="136111" y="81000"/>
                </a:cubicBezTo>
                <a:cubicBezTo>
                  <a:pt x="137746" y="80959"/>
                  <a:pt x="139401" y="81061"/>
                  <a:pt x="141036" y="81000"/>
                </a:cubicBezTo>
                <a:cubicBezTo>
                  <a:pt x="143182" y="80877"/>
                  <a:pt x="145348" y="80632"/>
                  <a:pt x="147738" y="80448"/>
                </a:cubicBezTo>
                <a:close/>
                <a:moveTo>
                  <a:pt x="2554" y="80530"/>
                </a:moveTo>
                <a:cubicBezTo>
                  <a:pt x="2473" y="80837"/>
                  <a:pt x="2411" y="81143"/>
                  <a:pt x="2391" y="81450"/>
                </a:cubicBezTo>
                <a:cubicBezTo>
                  <a:pt x="2554" y="83963"/>
                  <a:pt x="2656" y="86497"/>
                  <a:pt x="2943" y="89031"/>
                </a:cubicBezTo>
                <a:cubicBezTo>
                  <a:pt x="3126" y="90911"/>
                  <a:pt x="4495" y="92034"/>
                  <a:pt x="6396" y="92218"/>
                </a:cubicBezTo>
                <a:cubicBezTo>
                  <a:pt x="7356" y="92320"/>
                  <a:pt x="8317" y="92423"/>
                  <a:pt x="9277" y="92545"/>
                </a:cubicBezTo>
                <a:cubicBezTo>
                  <a:pt x="10319" y="92688"/>
                  <a:pt x="11341" y="92933"/>
                  <a:pt x="12383" y="92974"/>
                </a:cubicBezTo>
                <a:cubicBezTo>
                  <a:pt x="16940" y="93138"/>
                  <a:pt x="21497" y="93342"/>
                  <a:pt x="26053" y="92913"/>
                </a:cubicBezTo>
                <a:cubicBezTo>
                  <a:pt x="29548" y="92586"/>
                  <a:pt x="33062" y="92545"/>
                  <a:pt x="36577" y="92566"/>
                </a:cubicBezTo>
                <a:cubicBezTo>
                  <a:pt x="47652" y="92586"/>
                  <a:pt x="58707" y="92545"/>
                  <a:pt x="69782" y="92586"/>
                </a:cubicBezTo>
                <a:cubicBezTo>
                  <a:pt x="72541" y="92607"/>
                  <a:pt x="75300" y="92852"/>
                  <a:pt x="78079" y="92995"/>
                </a:cubicBezTo>
                <a:cubicBezTo>
                  <a:pt x="80898" y="93158"/>
                  <a:pt x="83739" y="93403"/>
                  <a:pt x="86579" y="93465"/>
                </a:cubicBezTo>
                <a:cubicBezTo>
                  <a:pt x="93241" y="93628"/>
                  <a:pt x="99861" y="93097"/>
                  <a:pt x="106502" y="92647"/>
                </a:cubicBezTo>
                <a:cubicBezTo>
                  <a:pt x="112755" y="92239"/>
                  <a:pt x="119028" y="91912"/>
                  <a:pt x="125322" y="92259"/>
                </a:cubicBezTo>
                <a:cubicBezTo>
                  <a:pt x="125915" y="92280"/>
                  <a:pt x="126507" y="92259"/>
                  <a:pt x="127100" y="92259"/>
                </a:cubicBezTo>
                <a:cubicBezTo>
                  <a:pt x="128673" y="92218"/>
                  <a:pt x="130226" y="92137"/>
                  <a:pt x="131800" y="92157"/>
                </a:cubicBezTo>
                <a:cubicBezTo>
                  <a:pt x="134334" y="92177"/>
                  <a:pt x="136867" y="92300"/>
                  <a:pt x="139422" y="92341"/>
                </a:cubicBezTo>
                <a:cubicBezTo>
                  <a:pt x="141220" y="92382"/>
                  <a:pt x="142977" y="91953"/>
                  <a:pt x="144694" y="91442"/>
                </a:cubicBezTo>
                <a:cubicBezTo>
                  <a:pt x="145204" y="91299"/>
                  <a:pt x="145654" y="91033"/>
                  <a:pt x="146001" y="90645"/>
                </a:cubicBezTo>
                <a:cubicBezTo>
                  <a:pt x="146757" y="89705"/>
                  <a:pt x="147330" y="88601"/>
                  <a:pt x="147330" y="87396"/>
                </a:cubicBezTo>
                <a:cubicBezTo>
                  <a:pt x="147309" y="86129"/>
                  <a:pt x="147452" y="84862"/>
                  <a:pt x="147718" y="83616"/>
                </a:cubicBezTo>
                <a:cubicBezTo>
                  <a:pt x="147840" y="83105"/>
                  <a:pt x="147800" y="82573"/>
                  <a:pt x="147268" y="82165"/>
                </a:cubicBezTo>
                <a:cubicBezTo>
                  <a:pt x="146431" y="82165"/>
                  <a:pt x="145491" y="81981"/>
                  <a:pt x="144653" y="82206"/>
                </a:cubicBezTo>
                <a:cubicBezTo>
                  <a:pt x="143631" y="82430"/>
                  <a:pt x="142589" y="82533"/>
                  <a:pt x="141547" y="82512"/>
                </a:cubicBezTo>
                <a:cubicBezTo>
                  <a:pt x="139769" y="82512"/>
                  <a:pt x="137971" y="82512"/>
                  <a:pt x="136173" y="82533"/>
                </a:cubicBezTo>
                <a:cubicBezTo>
                  <a:pt x="135723" y="82533"/>
                  <a:pt x="135233" y="82430"/>
                  <a:pt x="134824" y="82553"/>
                </a:cubicBezTo>
                <a:cubicBezTo>
                  <a:pt x="133005" y="83186"/>
                  <a:pt x="131125" y="82880"/>
                  <a:pt x="129286" y="82941"/>
                </a:cubicBezTo>
                <a:cubicBezTo>
                  <a:pt x="128612" y="82982"/>
                  <a:pt x="127897" y="82880"/>
                  <a:pt x="127284" y="83084"/>
                </a:cubicBezTo>
                <a:cubicBezTo>
                  <a:pt x="126323" y="83370"/>
                  <a:pt x="125363" y="83370"/>
                  <a:pt x="124403" y="83370"/>
                </a:cubicBezTo>
                <a:cubicBezTo>
                  <a:pt x="120132" y="83370"/>
                  <a:pt x="115882" y="83350"/>
                  <a:pt x="111631" y="83350"/>
                </a:cubicBezTo>
                <a:cubicBezTo>
                  <a:pt x="109997" y="83350"/>
                  <a:pt x="108341" y="83452"/>
                  <a:pt x="106707" y="83370"/>
                </a:cubicBezTo>
                <a:cubicBezTo>
                  <a:pt x="104786" y="83289"/>
                  <a:pt x="102865" y="83084"/>
                  <a:pt x="100924" y="82921"/>
                </a:cubicBezTo>
                <a:cubicBezTo>
                  <a:pt x="100720" y="82900"/>
                  <a:pt x="100495" y="82839"/>
                  <a:pt x="100270" y="82798"/>
                </a:cubicBezTo>
                <a:cubicBezTo>
                  <a:pt x="99391" y="82717"/>
                  <a:pt x="98492" y="82553"/>
                  <a:pt x="97614" y="82533"/>
                </a:cubicBezTo>
                <a:cubicBezTo>
                  <a:pt x="93588" y="82492"/>
                  <a:pt x="89563" y="82328"/>
                  <a:pt x="85517" y="82390"/>
                </a:cubicBezTo>
                <a:cubicBezTo>
                  <a:pt x="78508" y="82492"/>
                  <a:pt x="71478" y="82349"/>
                  <a:pt x="64449" y="82226"/>
                </a:cubicBezTo>
                <a:cubicBezTo>
                  <a:pt x="62365" y="82206"/>
                  <a:pt x="60281" y="81940"/>
                  <a:pt x="58196" y="81777"/>
                </a:cubicBezTo>
                <a:cubicBezTo>
                  <a:pt x="58053" y="81777"/>
                  <a:pt x="57910" y="81715"/>
                  <a:pt x="57767" y="81695"/>
                </a:cubicBezTo>
                <a:cubicBezTo>
                  <a:pt x="56888" y="81593"/>
                  <a:pt x="55989" y="81450"/>
                  <a:pt x="55111" y="81409"/>
                </a:cubicBezTo>
                <a:cubicBezTo>
                  <a:pt x="48388" y="81266"/>
                  <a:pt x="41665" y="81102"/>
                  <a:pt x="34922" y="81000"/>
                </a:cubicBezTo>
                <a:cubicBezTo>
                  <a:pt x="28424" y="80898"/>
                  <a:pt x="21946" y="80959"/>
                  <a:pt x="15448" y="80591"/>
                </a:cubicBezTo>
                <a:cubicBezTo>
                  <a:pt x="11198" y="80326"/>
                  <a:pt x="6927" y="80530"/>
                  <a:pt x="2554" y="80530"/>
                </a:cubicBezTo>
                <a:close/>
                <a:moveTo>
                  <a:pt x="65144" y="94732"/>
                </a:moveTo>
                <a:cubicBezTo>
                  <a:pt x="64000" y="97592"/>
                  <a:pt x="63693" y="100474"/>
                  <a:pt x="63284" y="103273"/>
                </a:cubicBezTo>
                <a:cubicBezTo>
                  <a:pt x="64449" y="103968"/>
                  <a:pt x="64449" y="103988"/>
                  <a:pt x="65205" y="103988"/>
                </a:cubicBezTo>
                <a:cubicBezTo>
                  <a:pt x="66860" y="103968"/>
                  <a:pt x="68495" y="103906"/>
                  <a:pt x="70130" y="103886"/>
                </a:cubicBezTo>
                <a:cubicBezTo>
                  <a:pt x="75136" y="103845"/>
                  <a:pt x="80122" y="103825"/>
                  <a:pt x="85128" y="103784"/>
                </a:cubicBezTo>
                <a:cubicBezTo>
                  <a:pt x="85680" y="103784"/>
                  <a:pt x="86252" y="103661"/>
                  <a:pt x="86967" y="103580"/>
                </a:cubicBezTo>
                <a:cubicBezTo>
                  <a:pt x="86783" y="102926"/>
                  <a:pt x="86804" y="102292"/>
                  <a:pt x="86497" y="101986"/>
                </a:cubicBezTo>
                <a:cubicBezTo>
                  <a:pt x="85823" y="101373"/>
                  <a:pt x="85700" y="100637"/>
                  <a:pt x="85517" y="99820"/>
                </a:cubicBezTo>
                <a:cubicBezTo>
                  <a:pt x="85190" y="98389"/>
                  <a:pt x="84658" y="97000"/>
                  <a:pt x="84229" y="95631"/>
                </a:cubicBezTo>
                <a:cubicBezTo>
                  <a:pt x="77833" y="95099"/>
                  <a:pt x="71601" y="94343"/>
                  <a:pt x="65144" y="94732"/>
                </a:cubicBezTo>
                <a:close/>
                <a:moveTo>
                  <a:pt x="58114" y="108095"/>
                </a:moveTo>
                <a:cubicBezTo>
                  <a:pt x="58830" y="108382"/>
                  <a:pt x="59504" y="108811"/>
                  <a:pt x="60199" y="108872"/>
                </a:cubicBezTo>
                <a:cubicBezTo>
                  <a:pt x="62487" y="109076"/>
                  <a:pt x="64817" y="109240"/>
                  <a:pt x="67126" y="109240"/>
                </a:cubicBezTo>
                <a:cubicBezTo>
                  <a:pt x="74053" y="109240"/>
                  <a:pt x="81001" y="109117"/>
                  <a:pt x="87928" y="109056"/>
                </a:cubicBezTo>
                <a:cubicBezTo>
                  <a:pt x="88439" y="109015"/>
                  <a:pt x="88929" y="108954"/>
                  <a:pt x="89419" y="108872"/>
                </a:cubicBezTo>
                <a:cubicBezTo>
                  <a:pt x="89624" y="108525"/>
                  <a:pt x="89787" y="108157"/>
                  <a:pt x="89930" y="107768"/>
                </a:cubicBezTo>
                <a:cubicBezTo>
                  <a:pt x="90400" y="106113"/>
                  <a:pt x="89992" y="105562"/>
                  <a:pt x="88275" y="105521"/>
                </a:cubicBezTo>
                <a:cubicBezTo>
                  <a:pt x="86273" y="105459"/>
                  <a:pt x="84250" y="105419"/>
                  <a:pt x="82247" y="105398"/>
                </a:cubicBezTo>
                <a:cubicBezTo>
                  <a:pt x="75892" y="105398"/>
                  <a:pt x="69558" y="105439"/>
                  <a:pt x="63223" y="105419"/>
                </a:cubicBezTo>
                <a:cubicBezTo>
                  <a:pt x="62467" y="105398"/>
                  <a:pt x="61731" y="105316"/>
                  <a:pt x="61016" y="105194"/>
                </a:cubicBezTo>
                <a:cubicBezTo>
                  <a:pt x="60076" y="105092"/>
                  <a:pt x="59116" y="104785"/>
                  <a:pt x="58114" y="10537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6" name="Google Shape;1986;p70"/>
          <p:cNvSpPr/>
          <p:nvPr/>
        </p:nvSpPr>
        <p:spPr>
          <a:xfrm>
            <a:off x="4628743" y="1949590"/>
            <a:ext cx="3162817" cy="2195885"/>
          </a:xfrm>
          <a:custGeom>
            <a:avLst/>
            <a:gdLst/>
            <a:ahLst/>
            <a:cxnLst/>
            <a:rect l="l" t="t" r="r" b="b"/>
            <a:pathLst>
              <a:path w="135192" h="70396" extrusionOk="0">
                <a:moveTo>
                  <a:pt x="133087" y="67657"/>
                </a:moveTo>
                <a:cubicBezTo>
                  <a:pt x="132576" y="67861"/>
                  <a:pt x="132229" y="67902"/>
                  <a:pt x="132065" y="68106"/>
                </a:cubicBezTo>
                <a:cubicBezTo>
                  <a:pt x="130798" y="69435"/>
                  <a:pt x="129205" y="69496"/>
                  <a:pt x="127529" y="69516"/>
                </a:cubicBezTo>
                <a:cubicBezTo>
                  <a:pt x="121910" y="69578"/>
                  <a:pt x="116311" y="69803"/>
                  <a:pt x="110712" y="69843"/>
                </a:cubicBezTo>
                <a:cubicBezTo>
                  <a:pt x="104214" y="69884"/>
                  <a:pt x="97716" y="69803"/>
                  <a:pt x="91197" y="69782"/>
                </a:cubicBezTo>
                <a:cubicBezTo>
                  <a:pt x="89930" y="69782"/>
                  <a:pt x="88684" y="69741"/>
                  <a:pt x="87437" y="70170"/>
                </a:cubicBezTo>
                <a:cubicBezTo>
                  <a:pt x="86743" y="70395"/>
                  <a:pt x="85966" y="70354"/>
                  <a:pt x="85210" y="70354"/>
                </a:cubicBezTo>
                <a:cubicBezTo>
                  <a:pt x="76383" y="70354"/>
                  <a:pt x="67575" y="70354"/>
                  <a:pt x="58748" y="70293"/>
                </a:cubicBezTo>
                <a:cubicBezTo>
                  <a:pt x="57031" y="70293"/>
                  <a:pt x="55315" y="70048"/>
                  <a:pt x="53619" y="69905"/>
                </a:cubicBezTo>
                <a:cubicBezTo>
                  <a:pt x="53108" y="69864"/>
                  <a:pt x="52577" y="69864"/>
                  <a:pt x="52046" y="69864"/>
                </a:cubicBezTo>
                <a:cubicBezTo>
                  <a:pt x="45772" y="69843"/>
                  <a:pt x="39479" y="69803"/>
                  <a:pt x="33205" y="69823"/>
                </a:cubicBezTo>
                <a:cubicBezTo>
                  <a:pt x="31550" y="69823"/>
                  <a:pt x="29915" y="69762"/>
                  <a:pt x="28322" y="69292"/>
                </a:cubicBezTo>
                <a:cubicBezTo>
                  <a:pt x="26074" y="68638"/>
                  <a:pt x="23744" y="68597"/>
                  <a:pt x="21435" y="68495"/>
                </a:cubicBezTo>
                <a:cubicBezTo>
                  <a:pt x="19801" y="68433"/>
                  <a:pt x="18145" y="68474"/>
                  <a:pt x="16511" y="68433"/>
                </a:cubicBezTo>
                <a:cubicBezTo>
                  <a:pt x="14202" y="68433"/>
                  <a:pt x="11893" y="68229"/>
                  <a:pt x="9604" y="67861"/>
                </a:cubicBezTo>
                <a:cubicBezTo>
                  <a:pt x="9011" y="67759"/>
                  <a:pt x="8419" y="67739"/>
                  <a:pt x="7826" y="67759"/>
                </a:cubicBezTo>
                <a:cubicBezTo>
                  <a:pt x="6478" y="67739"/>
                  <a:pt x="5129" y="67637"/>
                  <a:pt x="3780" y="67759"/>
                </a:cubicBezTo>
                <a:cubicBezTo>
                  <a:pt x="2227" y="67882"/>
                  <a:pt x="1410" y="67187"/>
                  <a:pt x="899" y="65287"/>
                </a:cubicBezTo>
                <a:cubicBezTo>
                  <a:pt x="511" y="63938"/>
                  <a:pt x="368" y="62528"/>
                  <a:pt x="429" y="61118"/>
                </a:cubicBezTo>
                <a:cubicBezTo>
                  <a:pt x="409" y="60587"/>
                  <a:pt x="347" y="60076"/>
                  <a:pt x="245" y="59565"/>
                </a:cubicBezTo>
                <a:cubicBezTo>
                  <a:pt x="123" y="58911"/>
                  <a:pt x="61" y="58237"/>
                  <a:pt x="20" y="57583"/>
                </a:cubicBezTo>
                <a:cubicBezTo>
                  <a:pt x="0" y="52801"/>
                  <a:pt x="20" y="48000"/>
                  <a:pt x="20" y="43218"/>
                </a:cubicBezTo>
                <a:cubicBezTo>
                  <a:pt x="654" y="40296"/>
                  <a:pt x="163" y="37272"/>
                  <a:pt x="817" y="34329"/>
                </a:cubicBezTo>
                <a:cubicBezTo>
                  <a:pt x="960" y="33696"/>
                  <a:pt x="879" y="33001"/>
                  <a:pt x="879" y="32327"/>
                </a:cubicBezTo>
                <a:cubicBezTo>
                  <a:pt x="879" y="25584"/>
                  <a:pt x="879" y="18861"/>
                  <a:pt x="920" y="12138"/>
                </a:cubicBezTo>
                <a:cubicBezTo>
                  <a:pt x="920" y="11178"/>
                  <a:pt x="1103" y="10217"/>
                  <a:pt x="1226" y="9257"/>
                </a:cubicBezTo>
                <a:cubicBezTo>
                  <a:pt x="1267" y="8828"/>
                  <a:pt x="1308" y="8378"/>
                  <a:pt x="1349" y="7929"/>
                </a:cubicBezTo>
                <a:cubicBezTo>
                  <a:pt x="1553" y="6090"/>
                  <a:pt x="1757" y="4230"/>
                  <a:pt x="1962" y="2330"/>
                </a:cubicBezTo>
                <a:cubicBezTo>
                  <a:pt x="2370" y="2146"/>
                  <a:pt x="2779" y="2064"/>
                  <a:pt x="3004" y="1819"/>
                </a:cubicBezTo>
                <a:cubicBezTo>
                  <a:pt x="4189" y="532"/>
                  <a:pt x="5701" y="491"/>
                  <a:pt x="7315" y="470"/>
                </a:cubicBezTo>
                <a:cubicBezTo>
                  <a:pt x="14345" y="368"/>
                  <a:pt x="21354" y="123"/>
                  <a:pt x="28383" y="62"/>
                </a:cubicBezTo>
                <a:cubicBezTo>
                  <a:pt x="34820" y="0"/>
                  <a:pt x="41236" y="102"/>
                  <a:pt x="47673" y="123"/>
                </a:cubicBezTo>
                <a:cubicBezTo>
                  <a:pt x="47979" y="102"/>
                  <a:pt x="48265" y="102"/>
                  <a:pt x="48572" y="143"/>
                </a:cubicBezTo>
                <a:cubicBezTo>
                  <a:pt x="52332" y="879"/>
                  <a:pt x="56173" y="572"/>
                  <a:pt x="59954" y="572"/>
                </a:cubicBezTo>
                <a:cubicBezTo>
                  <a:pt x="64735" y="572"/>
                  <a:pt x="69517" y="511"/>
                  <a:pt x="74298" y="409"/>
                </a:cubicBezTo>
                <a:cubicBezTo>
                  <a:pt x="77445" y="348"/>
                  <a:pt x="80551" y="62"/>
                  <a:pt x="83698" y="82"/>
                </a:cubicBezTo>
                <a:cubicBezTo>
                  <a:pt x="90196" y="143"/>
                  <a:pt x="96714" y="102"/>
                  <a:pt x="103212" y="102"/>
                </a:cubicBezTo>
                <a:cubicBezTo>
                  <a:pt x="103580" y="102"/>
                  <a:pt x="103989" y="21"/>
                  <a:pt x="104316" y="143"/>
                </a:cubicBezTo>
                <a:cubicBezTo>
                  <a:pt x="106155" y="736"/>
                  <a:pt x="108035" y="450"/>
                  <a:pt x="109874" y="532"/>
                </a:cubicBezTo>
                <a:cubicBezTo>
                  <a:pt x="110630" y="593"/>
                  <a:pt x="111366" y="695"/>
                  <a:pt x="112081" y="838"/>
                </a:cubicBezTo>
                <a:cubicBezTo>
                  <a:pt x="113613" y="1063"/>
                  <a:pt x="115228" y="838"/>
                  <a:pt x="116719" y="1390"/>
                </a:cubicBezTo>
                <a:cubicBezTo>
                  <a:pt x="118967" y="1206"/>
                  <a:pt x="121194" y="1512"/>
                  <a:pt x="123401" y="1860"/>
                </a:cubicBezTo>
                <a:cubicBezTo>
                  <a:pt x="126507" y="2330"/>
                  <a:pt x="129654" y="2207"/>
                  <a:pt x="132638" y="2289"/>
                </a:cubicBezTo>
                <a:cubicBezTo>
                  <a:pt x="134313" y="3576"/>
                  <a:pt x="134456" y="5354"/>
                  <a:pt x="134538" y="7030"/>
                </a:cubicBezTo>
                <a:cubicBezTo>
                  <a:pt x="134701" y="10279"/>
                  <a:pt x="135192" y="13528"/>
                  <a:pt x="135049" y="16838"/>
                </a:cubicBezTo>
                <a:cubicBezTo>
                  <a:pt x="134906" y="20128"/>
                  <a:pt x="135028" y="23418"/>
                  <a:pt x="135008" y="26707"/>
                </a:cubicBezTo>
                <a:cubicBezTo>
                  <a:pt x="134987" y="27361"/>
                  <a:pt x="134906" y="28036"/>
                  <a:pt x="134824" y="28689"/>
                </a:cubicBezTo>
                <a:cubicBezTo>
                  <a:pt x="134783" y="28996"/>
                  <a:pt x="134620" y="29282"/>
                  <a:pt x="134640" y="29568"/>
                </a:cubicBezTo>
                <a:cubicBezTo>
                  <a:pt x="134783" y="32347"/>
                  <a:pt x="134170" y="35065"/>
                  <a:pt x="134150" y="37823"/>
                </a:cubicBezTo>
                <a:cubicBezTo>
                  <a:pt x="134129" y="44321"/>
                  <a:pt x="134129" y="50840"/>
                  <a:pt x="134129" y="57338"/>
                </a:cubicBezTo>
                <a:cubicBezTo>
                  <a:pt x="134129" y="58523"/>
                  <a:pt x="134211" y="59729"/>
                  <a:pt x="133782" y="60893"/>
                </a:cubicBezTo>
                <a:cubicBezTo>
                  <a:pt x="133700" y="61179"/>
                  <a:pt x="133680" y="61486"/>
                  <a:pt x="133680" y="61772"/>
                </a:cubicBezTo>
                <a:cubicBezTo>
                  <a:pt x="133475" y="63693"/>
                  <a:pt x="133291" y="65614"/>
                  <a:pt x="133087" y="67657"/>
                </a:cubicBezTo>
                <a:close/>
                <a:moveTo>
                  <a:pt x="132086" y="3535"/>
                </a:moveTo>
                <a:cubicBezTo>
                  <a:pt x="131085" y="3535"/>
                  <a:pt x="130185" y="3474"/>
                  <a:pt x="129307" y="3535"/>
                </a:cubicBezTo>
                <a:cubicBezTo>
                  <a:pt x="126834" y="3740"/>
                  <a:pt x="124403" y="3188"/>
                  <a:pt x="121951" y="3045"/>
                </a:cubicBezTo>
                <a:cubicBezTo>
                  <a:pt x="120847" y="2984"/>
                  <a:pt x="119744" y="2738"/>
                  <a:pt x="118620" y="2677"/>
                </a:cubicBezTo>
                <a:cubicBezTo>
                  <a:pt x="116474" y="2575"/>
                  <a:pt x="114308" y="2534"/>
                  <a:pt x="112183" y="2146"/>
                </a:cubicBezTo>
                <a:cubicBezTo>
                  <a:pt x="110875" y="1962"/>
                  <a:pt x="109527" y="1860"/>
                  <a:pt x="108198" y="1860"/>
                </a:cubicBezTo>
                <a:cubicBezTo>
                  <a:pt x="107218" y="1819"/>
                  <a:pt x="106216" y="1941"/>
                  <a:pt x="105297" y="1717"/>
                </a:cubicBezTo>
                <a:cubicBezTo>
                  <a:pt x="104275" y="1472"/>
                  <a:pt x="103233" y="1390"/>
                  <a:pt x="102191" y="1431"/>
                </a:cubicBezTo>
                <a:cubicBezTo>
                  <a:pt x="92485" y="1492"/>
                  <a:pt x="82778" y="1308"/>
                  <a:pt x="73052" y="1717"/>
                </a:cubicBezTo>
                <a:cubicBezTo>
                  <a:pt x="67616" y="1941"/>
                  <a:pt x="62140" y="1901"/>
                  <a:pt x="56684" y="1962"/>
                </a:cubicBezTo>
                <a:cubicBezTo>
                  <a:pt x="56255" y="1962"/>
                  <a:pt x="55805" y="1921"/>
                  <a:pt x="55356" y="1880"/>
                </a:cubicBezTo>
                <a:cubicBezTo>
                  <a:pt x="52986" y="1696"/>
                  <a:pt x="50595" y="1778"/>
                  <a:pt x="48224" y="1492"/>
                </a:cubicBezTo>
                <a:cubicBezTo>
                  <a:pt x="45405" y="1145"/>
                  <a:pt x="42544" y="1349"/>
                  <a:pt x="39703" y="1369"/>
                </a:cubicBezTo>
                <a:cubicBezTo>
                  <a:pt x="38212" y="1369"/>
                  <a:pt x="36720" y="1615"/>
                  <a:pt x="35249" y="1492"/>
                </a:cubicBezTo>
                <a:cubicBezTo>
                  <a:pt x="32797" y="1267"/>
                  <a:pt x="30324" y="1206"/>
                  <a:pt x="27872" y="1328"/>
                </a:cubicBezTo>
                <a:cubicBezTo>
                  <a:pt x="27361" y="1349"/>
                  <a:pt x="26850" y="1206"/>
                  <a:pt x="26319" y="1165"/>
                </a:cubicBezTo>
                <a:cubicBezTo>
                  <a:pt x="25583" y="1104"/>
                  <a:pt x="24807" y="940"/>
                  <a:pt x="24092" y="1083"/>
                </a:cubicBezTo>
                <a:cubicBezTo>
                  <a:pt x="21721" y="1553"/>
                  <a:pt x="19331" y="1512"/>
                  <a:pt x="16940" y="1512"/>
                </a:cubicBezTo>
                <a:cubicBezTo>
                  <a:pt x="13507" y="1512"/>
                  <a:pt x="10054" y="1512"/>
                  <a:pt x="6621" y="1451"/>
                </a:cubicBezTo>
                <a:cubicBezTo>
                  <a:pt x="5579" y="1431"/>
                  <a:pt x="4557" y="1819"/>
                  <a:pt x="3821" y="2555"/>
                </a:cubicBezTo>
                <a:cubicBezTo>
                  <a:pt x="2718" y="3535"/>
                  <a:pt x="2309" y="4741"/>
                  <a:pt x="2309" y="6151"/>
                </a:cubicBezTo>
                <a:cubicBezTo>
                  <a:pt x="2309" y="7193"/>
                  <a:pt x="2350" y="8235"/>
                  <a:pt x="2309" y="9277"/>
                </a:cubicBezTo>
                <a:cubicBezTo>
                  <a:pt x="2268" y="10319"/>
                  <a:pt x="2084" y="11362"/>
                  <a:pt x="2084" y="12404"/>
                </a:cubicBezTo>
                <a:cubicBezTo>
                  <a:pt x="2084" y="19045"/>
                  <a:pt x="2105" y="25706"/>
                  <a:pt x="2125" y="32368"/>
                </a:cubicBezTo>
                <a:cubicBezTo>
                  <a:pt x="2166" y="33021"/>
                  <a:pt x="2146" y="33696"/>
                  <a:pt x="2043" y="34370"/>
                </a:cubicBezTo>
                <a:cubicBezTo>
                  <a:pt x="1471" y="37394"/>
                  <a:pt x="1594" y="40459"/>
                  <a:pt x="1328" y="43504"/>
                </a:cubicBezTo>
                <a:cubicBezTo>
                  <a:pt x="1083" y="46610"/>
                  <a:pt x="1369" y="49777"/>
                  <a:pt x="1246" y="52904"/>
                </a:cubicBezTo>
                <a:cubicBezTo>
                  <a:pt x="1103" y="56132"/>
                  <a:pt x="1594" y="59299"/>
                  <a:pt x="1757" y="62508"/>
                </a:cubicBezTo>
                <a:cubicBezTo>
                  <a:pt x="1819" y="63856"/>
                  <a:pt x="1962" y="65307"/>
                  <a:pt x="3024" y="66431"/>
                </a:cubicBezTo>
                <a:cubicBezTo>
                  <a:pt x="5987" y="66574"/>
                  <a:pt x="8889" y="66390"/>
                  <a:pt x="11790" y="66819"/>
                </a:cubicBezTo>
                <a:cubicBezTo>
                  <a:pt x="14059" y="67167"/>
                  <a:pt x="16368" y="67514"/>
                  <a:pt x="18677" y="67330"/>
                </a:cubicBezTo>
                <a:cubicBezTo>
                  <a:pt x="18983" y="67330"/>
                  <a:pt x="19269" y="67371"/>
                  <a:pt x="19555" y="67453"/>
                </a:cubicBezTo>
                <a:cubicBezTo>
                  <a:pt x="21762" y="67759"/>
                  <a:pt x="23969" y="68106"/>
                  <a:pt x="26196" y="68127"/>
                </a:cubicBezTo>
                <a:cubicBezTo>
                  <a:pt x="27402" y="68127"/>
                  <a:pt x="28587" y="68168"/>
                  <a:pt x="29772" y="68250"/>
                </a:cubicBezTo>
                <a:cubicBezTo>
                  <a:pt x="30815" y="68311"/>
                  <a:pt x="31857" y="68495"/>
                  <a:pt x="32899" y="68495"/>
                </a:cubicBezTo>
                <a:cubicBezTo>
                  <a:pt x="39458" y="68515"/>
                  <a:pt x="46058" y="68454"/>
                  <a:pt x="52618" y="68495"/>
                </a:cubicBezTo>
                <a:cubicBezTo>
                  <a:pt x="55458" y="68515"/>
                  <a:pt x="58298" y="68106"/>
                  <a:pt x="61098" y="68699"/>
                </a:cubicBezTo>
                <a:cubicBezTo>
                  <a:pt x="67678" y="68720"/>
                  <a:pt x="74257" y="68760"/>
                  <a:pt x="80837" y="68760"/>
                </a:cubicBezTo>
                <a:cubicBezTo>
                  <a:pt x="82186" y="68760"/>
                  <a:pt x="83514" y="68515"/>
                  <a:pt x="84863" y="68515"/>
                </a:cubicBezTo>
                <a:cubicBezTo>
                  <a:pt x="89951" y="68474"/>
                  <a:pt x="95018" y="68454"/>
                  <a:pt x="100107" y="68536"/>
                </a:cubicBezTo>
                <a:cubicBezTo>
                  <a:pt x="103233" y="68576"/>
                  <a:pt x="106380" y="68331"/>
                  <a:pt x="109506" y="68801"/>
                </a:cubicBezTo>
                <a:cubicBezTo>
                  <a:pt x="109956" y="68842"/>
                  <a:pt x="110405" y="68842"/>
                  <a:pt x="110855" y="68801"/>
                </a:cubicBezTo>
                <a:cubicBezTo>
                  <a:pt x="114206" y="68679"/>
                  <a:pt x="117557" y="68495"/>
                  <a:pt x="120908" y="68413"/>
                </a:cubicBezTo>
                <a:cubicBezTo>
                  <a:pt x="123381" y="68352"/>
                  <a:pt x="125853" y="68352"/>
                  <a:pt x="128326" y="68454"/>
                </a:cubicBezTo>
                <a:cubicBezTo>
                  <a:pt x="129859" y="68515"/>
                  <a:pt x="130901" y="67861"/>
                  <a:pt x="131800" y="66778"/>
                </a:cubicBezTo>
                <a:cubicBezTo>
                  <a:pt x="132556" y="65879"/>
                  <a:pt x="132760" y="64796"/>
                  <a:pt x="132719" y="63631"/>
                </a:cubicBezTo>
                <a:cubicBezTo>
                  <a:pt x="132699" y="62671"/>
                  <a:pt x="132678" y="61690"/>
                  <a:pt x="132719" y="60730"/>
                </a:cubicBezTo>
                <a:cubicBezTo>
                  <a:pt x="132781" y="59606"/>
                  <a:pt x="132964" y="58503"/>
                  <a:pt x="132964" y="57379"/>
                </a:cubicBezTo>
                <a:cubicBezTo>
                  <a:pt x="132964" y="50799"/>
                  <a:pt x="132903" y="44219"/>
                  <a:pt x="132924" y="37640"/>
                </a:cubicBezTo>
                <a:cubicBezTo>
                  <a:pt x="132924" y="34963"/>
                  <a:pt x="133537" y="32306"/>
                  <a:pt x="133394" y="29629"/>
                </a:cubicBezTo>
                <a:cubicBezTo>
                  <a:pt x="133414" y="29466"/>
                  <a:pt x="133434" y="29323"/>
                  <a:pt x="133475" y="29180"/>
                </a:cubicBezTo>
                <a:cubicBezTo>
                  <a:pt x="133578" y="28138"/>
                  <a:pt x="133741" y="27116"/>
                  <a:pt x="133761" y="26074"/>
                </a:cubicBezTo>
                <a:cubicBezTo>
                  <a:pt x="133802" y="23009"/>
                  <a:pt x="133659" y="19944"/>
                  <a:pt x="133802" y="16879"/>
                </a:cubicBezTo>
                <a:cubicBezTo>
                  <a:pt x="133945" y="13732"/>
                  <a:pt x="133394" y="10646"/>
                  <a:pt x="133312" y="7520"/>
                </a:cubicBezTo>
                <a:cubicBezTo>
                  <a:pt x="133271" y="6192"/>
                  <a:pt x="133026" y="4864"/>
                  <a:pt x="132086" y="353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B7C881-2FBB-4D35-87A9-95C238EDA055}"/>
              </a:ext>
            </a:extLst>
          </p:cNvPr>
          <p:cNvSpPr/>
          <p:nvPr/>
        </p:nvSpPr>
        <p:spPr>
          <a:xfrm>
            <a:off x="2092243" y="5565951"/>
            <a:ext cx="4312342" cy="858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Bộ kèn Melodica piano 32 phím hộp vải cứng dành cho người mới bắt đầu -  P464578 | Sàn thương mại điện tử của khách hàng Viettelpost">
            <a:extLst>
              <a:ext uri="{FF2B5EF4-FFF2-40B4-BE49-F238E27FC236}">
                <a16:creationId xmlns:a16="http://schemas.microsoft.com/office/drawing/2014/main" id="{DB68B936-2093-49B9-80EC-D46ADDE5E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2262403"/>
            <a:ext cx="2431473" cy="16959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78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7"/>
          <p:cNvSpPr txBox="1">
            <a:spLocks noGrp="1"/>
          </p:cNvSpPr>
          <p:nvPr>
            <p:ph type="title"/>
          </p:nvPr>
        </p:nvSpPr>
        <p:spPr>
          <a:xfrm>
            <a:off x="2686273" y="439975"/>
            <a:ext cx="37137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HƯỚNG DẪN TỰ HỌC</a:t>
            </a:r>
            <a:endParaRPr dirty="0"/>
          </a:p>
        </p:txBody>
      </p:sp>
      <p:sp>
        <p:nvSpPr>
          <p:cNvPr id="360" name="Google Shape;360;p37"/>
          <p:cNvSpPr txBox="1">
            <a:spLocks noGrp="1"/>
          </p:cNvSpPr>
          <p:nvPr>
            <p:ph type="subTitle" idx="1"/>
          </p:nvPr>
        </p:nvSpPr>
        <p:spPr>
          <a:xfrm>
            <a:off x="3456459" y="1724451"/>
            <a:ext cx="5350316" cy="25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Nanum Gothic"/>
              </a:rPr>
              <a:t>C</a:t>
            </a:r>
            <a:r>
              <a:rPr lang="vi-V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huẩn bị các nội dung để kiểm tra giữa kì ở tiết học sau.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chemeClr val="tx1"/>
              </a:solidFill>
            </a:endParaRPr>
          </a:p>
        </p:txBody>
      </p:sp>
      <p:grpSp>
        <p:nvGrpSpPr>
          <p:cNvPr id="361" name="Google Shape;361;p37"/>
          <p:cNvGrpSpPr/>
          <p:nvPr/>
        </p:nvGrpSpPr>
        <p:grpSpPr>
          <a:xfrm flipH="1">
            <a:off x="834308" y="1644104"/>
            <a:ext cx="3214360" cy="3689725"/>
            <a:chOff x="-2314175" y="910675"/>
            <a:chExt cx="2012875" cy="1733025"/>
          </a:xfrm>
        </p:grpSpPr>
        <p:sp>
          <p:nvSpPr>
            <p:cNvPr id="362" name="Google Shape;362;p37"/>
            <p:cNvSpPr/>
            <p:nvPr/>
          </p:nvSpPr>
          <p:spPr>
            <a:xfrm>
              <a:off x="-2265025" y="2299475"/>
              <a:ext cx="747525" cy="219200"/>
            </a:xfrm>
            <a:custGeom>
              <a:avLst/>
              <a:gdLst/>
              <a:ahLst/>
              <a:cxnLst/>
              <a:rect l="l" t="t" r="r" b="b"/>
              <a:pathLst>
                <a:path w="29901" h="8768" extrusionOk="0">
                  <a:moveTo>
                    <a:pt x="2700" y="7847"/>
                  </a:moveTo>
                  <a:cubicBezTo>
                    <a:pt x="3098" y="7763"/>
                    <a:pt x="3453" y="7638"/>
                    <a:pt x="3830" y="7533"/>
                  </a:cubicBezTo>
                  <a:cubicBezTo>
                    <a:pt x="4834" y="7219"/>
                    <a:pt x="5839" y="6926"/>
                    <a:pt x="6885" y="6780"/>
                  </a:cubicBezTo>
                  <a:cubicBezTo>
                    <a:pt x="7533" y="6675"/>
                    <a:pt x="8182" y="6529"/>
                    <a:pt x="8852" y="6466"/>
                  </a:cubicBezTo>
                  <a:cubicBezTo>
                    <a:pt x="9898" y="6298"/>
                    <a:pt x="10944" y="6173"/>
                    <a:pt x="11990" y="6173"/>
                  </a:cubicBezTo>
                  <a:cubicBezTo>
                    <a:pt x="13831" y="6194"/>
                    <a:pt x="15715" y="6194"/>
                    <a:pt x="17577" y="6173"/>
                  </a:cubicBezTo>
                  <a:cubicBezTo>
                    <a:pt x="18560" y="6173"/>
                    <a:pt x="19564" y="6215"/>
                    <a:pt x="20527" y="6403"/>
                  </a:cubicBezTo>
                  <a:cubicBezTo>
                    <a:pt x="20757" y="6466"/>
                    <a:pt x="21008" y="6508"/>
                    <a:pt x="21238" y="6529"/>
                  </a:cubicBezTo>
                  <a:cubicBezTo>
                    <a:pt x="24021" y="6989"/>
                    <a:pt x="26762" y="7449"/>
                    <a:pt x="29440" y="8307"/>
                  </a:cubicBezTo>
                  <a:cubicBezTo>
                    <a:pt x="29587" y="8370"/>
                    <a:pt x="29733" y="8349"/>
                    <a:pt x="29901" y="8349"/>
                  </a:cubicBezTo>
                  <a:cubicBezTo>
                    <a:pt x="29399" y="7052"/>
                    <a:pt x="29064" y="5775"/>
                    <a:pt x="27767" y="5064"/>
                  </a:cubicBezTo>
                  <a:cubicBezTo>
                    <a:pt x="27495" y="5357"/>
                    <a:pt x="27118" y="5462"/>
                    <a:pt x="26679" y="5462"/>
                  </a:cubicBezTo>
                  <a:cubicBezTo>
                    <a:pt x="26386" y="5148"/>
                    <a:pt x="26155" y="4813"/>
                    <a:pt x="25842" y="4583"/>
                  </a:cubicBezTo>
                  <a:cubicBezTo>
                    <a:pt x="25465" y="4269"/>
                    <a:pt x="25088" y="3997"/>
                    <a:pt x="24837" y="3578"/>
                  </a:cubicBezTo>
                  <a:cubicBezTo>
                    <a:pt x="24712" y="3348"/>
                    <a:pt x="24461" y="3244"/>
                    <a:pt x="24189" y="3139"/>
                  </a:cubicBezTo>
                  <a:cubicBezTo>
                    <a:pt x="23833" y="3013"/>
                    <a:pt x="23477" y="2846"/>
                    <a:pt x="23205" y="2532"/>
                  </a:cubicBezTo>
                  <a:cubicBezTo>
                    <a:pt x="23017" y="2344"/>
                    <a:pt x="22745" y="2239"/>
                    <a:pt x="22515" y="2093"/>
                  </a:cubicBezTo>
                  <a:cubicBezTo>
                    <a:pt x="22305" y="1967"/>
                    <a:pt x="22075" y="1884"/>
                    <a:pt x="21887" y="1716"/>
                  </a:cubicBezTo>
                  <a:cubicBezTo>
                    <a:pt x="21531" y="1360"/>
                    <a:pt x="21113" y="1235"/>
                    <a:pt x="20611" y="1088"/>
                  </a:cubicBezTo>
                  <a:cubicBezTo>
                    <a:pt x="19481" y="816"/>
                    <a:pt x="18309" y="565"/>
                    <a:pt x="17242" y="105"/>
                  </a:cubicBezTo>
                  <a:cubicBezTo>
                    <a:pt x="17012" y="0"/>
                    <a:pt x="16719" y="0"/>
                    <a:pt x="16447" y="0"/>
                  </a:cubicBezTo>
                  <a:lnTo>
                    <a:pt x="11300" y="0"/>
                  </a:lnTo>
                  <a:cubicBezTo>
                    <a:pt x="11049" y="0"/>
                    <a:pt x="10756" y="21"/>
                    <a:pt x="10484" y="42"/>
                  </a:cubicBezTo>
                  <a:cubicBezTo>
                    <a:pt x="9479" y="210"/>
                    <a:pt x="8475" y="419"/>
                    <a:pt x="7450" y="565"/>
                  </a:cubicBezTo>
                  <a:cubicBezTo>
                    <a:pt x="6048" y="754"/>
                    <a:pt x="4751" y="1360"/>
                    <a:pt x="3432" y="1884"/>
                  </a:cubicBezTo>
                  <a:cubicBezTo>
                    <a:pt x="3265" y="2595"/>
                    <a:pt x="3014" y="3223"/>
                    <a:pt x="2575" y="3767"/>
                  </a:cubicBezTo>
                  <a:cubicBezTo>
                    <a:pt x="1884" y="4604"/>
                    <a:pt x="1424" y="5587"/>
                    <a:pt x="838" y="6508"/>
                  </a:cubicBezTo>
                  <a:cubicBezTo>
                    <a:pt x="419" y="7198"/>
                    <a:pt x="231" y="7930"/>
                    <a:pt x="1" y="8767"/>
                  </a:cubicBezTo>
                  <a:cubicBezTo>
                    <a:pt x="273" y="8684"/>
                    <a:pt x="503" y="8684"/>
                    <a:pt x="650" y="8579"/>
                  </a:cubicBezTo>
                  <a:cubicBezTo>
                    <a:pt x="1319" y="8161"/>
                    <a:pt x="1989" y="7993"/>
                    <a:pt x="2700" y="784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7"/>
            <p:cNvSpPr/>
            <p:nvPr/>
          </p:nvSpPr>
          <p:spPr>
            <a:xfrm>
              <a:off x="-1461025" y="2493025"/>
              <a:ext cx="621975" cy="109875"/>
            </a:xfrm>
            <a:custGeom>
              <a:avLst/>
              <a:gdLst/>
              <a:ahLst/>
              <a:cxnLst/>
              <a:rect l="l" t="t" r="r" b="b"/>
              <a:pathLst>
                <a:path w="24879" h="4395" extrusionOk="0">
                  <a:moveTo>
                    <a:pt x="24000" y="1779"/>
                  </a:moveTo>
                  <a:cubicBezTo>
                    <a:pt x="22765" y="1402"/>
                    <a:pt x="21636" y="879"/>
                    <a:pt x="20401" y="753"/>
                  </a:cubicBezTo>
                  <a:cubicBezTo>
                    <a:pt x="19439" y="649"/>
                    <a:pt x="18497" y="523"/>
                    <a:pt x="17555" y="356"/>
                  </a:cubicBezTo>
                  <a:cubicBezTo>
                    <a:pt x="16363" y="188"/>
                    <a:pt x="15170" y="84"/>
                    <a:pt x="13977" y="105"/>
                  </a:cubicBezTo>
                  <a:cubicBezTo>
                    <a:pt x="12910" y="126"/>
                    <a:pt x="11822" y="105"/>
                    <a:pt x="10734" y="105"/>
                  </a:cubicBezTo>
                  <a:cubicBezTo>
                    <a:pt x="9249" y="0"/>
                    <a:pt x="7826" y="42"/>
                    <a:pt x="6319" y="209"/>
                  </a:cubicBezTo>
                  <a:cubicBezTo>
                    <a:pt x="5629" y="293"/>
                    <a:pt x="4980" y="419"/>
                    <a:pt x="4353" y="649"/>
                  </a:cubicBezTo>
                  <a:cubicBezTo>
                    <a:pt x="3662" y="921"/>
                    <a:pt x="3369" y="1088"/>
                    <a:pt x="3034" y="1758"/>
                  </a:cubicBezTo>
                  <a:cubicBezTo>
                    <a:pt x="2993" y="1821"/>
                    <a:pt x="3097" y="1967"/>
                    <a:pt x="3181" y="1883"/>
                  </a:cubicBezTo>
                  <a:cubicBezTo>
                    <a:pt x="4332" y="1151"/>
                    <a:pt x="6026" y="1339"/>
                    <a:pt x="7366" y="1256"/>
                  </a:cubicBezTo>
                  <a:cubicBezTo>
                    <a:pt x="8726" y="1172"/>
                    <a:pt x="10086" y="1297"/>
                    <a:pt x="11446" y="1402"/>
                  </a:cubicBezTo>
                  <a:cubicBezTo>
                    <a:pt x="12387" y="1486"/>
                    <a:pt x="13266" y="1695"/>
                    <a:pt x="14187" y="1883"/>
                  </a:cubicBezTo>
                  <a:cubicBezTo>
                    <a:pt x="13057" y="1800"/>
                    <a:pt x="11927" y="1695"/>
                    <a:pt x="10818" y="1611"/>
                  </a:cubicBezTo>
                  <a:cubicBezTo>
                    <a:pt x="9186" y="1507"/>
                    <a:pt x="7575" y="1381"/>
                    <a:pt x="5943" y="1695"/>
                  </a:cubicBezTo>
                  <a:cubicBezTo>
                    <a:pt x="5692" y="1758"/>
                    <a:pt x="5399" y="1758"/>
                    <a:pt x="5127" y="1758"/>
                  </a:cubicBezTo>
                  <a:cubicBezTo>
                    <a:pt x="3537" y="1674"/>
                    <a:pt x="2051" y="2134"/>
                    <a:pt x="524" y="2511"/>
                  </a:cubicBezTo>
                  <a:cubicBezTo>
                    <a:pt x="377" y="2532"/>
                    <a:pt x="252" y="2657"/>
                    <a:pt x="0" y="2804"/>
                  </a:cubicBezTo>
                  <a:cubicBezTo>
                    <a:pt x="210" y="2909"/>
                    <a:pt x="314" y="2971"/>
                    <a:pt x="419" y="2971"/>
                  </a:cubicBezTo>
                  <a:cubicBezTo>
                    <a:pt x="670" y="2950"/>
                    <a:pt x="900" y="2929"/>
                    <a:pt x="1130" y="2825"/>
                  </a:cubicBezTo>
                  <a:cubicBezTo>
                    <a:pt x="1528" y="2657"/>
                    <a:pt x="1946" y="2616"/>
                    <a:pt x="2365" y="2616"/>
                  </a:cubicBezTo>
                  <a:cubicBezTo>
                    <a:pt x="5796" y="2595"/>
                    <a:pt x="9228" y="2532"/>
                    <a:pt x="12680" y="2511"/>
                  </a:cubicBezTo>
                  <a:cubicBezTo>
                    <a:pt x="13350" y="2511"/>
                    <a:pt x="14061" y="2532"/>
                    <a:pt x="14731" y="2637"/>
                  </a:cubicBezTo>
                  <a:cubicBezTo>
                    <a:pt x="15589" y="2762"/>
                    <a:pt x="16467" y="2825"/>
                    <a:pt x="17346" y="2804"/>
                  </a:cubicBezTo>
                  <a:cubicBezTo>
                    <a:pt x="17576" y="2804"/>
                    <a:pt x="17848" y="2804"/>
                    <a:pt x="18079" y="2825"/>
                  </a:cubicBezTo>
                  <a:cubicBezTo>
                    <a:pt x="20150" y="3181"/>
                    <a:pt x="22242" y="3536"/>
                    <a:pt x="24230" y="4206"/>
                  </a:cubicBezTo>
                  <a:cubicBezTo>
                    <a:pt x="24418" y="4269"/>
                    <a:pt x="24628" y="4310"/>
                    <a:pt x="24879" y="4394"/>
                  </a:cubicBezTo>
                  <a:cubicBezTo>
                    <a:pt x="24669" y="3432"/>
                    <a:pt x="24125" y="2657"/>
                    <a:pt x="24000" y="1779"/>
                  </a:cubicBezTo>
                  <a:close/>
                  <a:moveTo>
                    <a:pt x="23100" y="3369"/>
                  </a:moveTo>
                  <a:cubicBezTo>
                    <a:pt x="23037" y="3453"/>
                    <a:pt x="22828" y="3536"/>
                    <a:pt x="22724" y="3494"/>
                  </a:cubicBezTo>
                  <a:cubicBezTo>
                    <a:pt x="22200" y="3369"/>
                    <a:pt x="21698" y="3181"/>
                    <a:pt x="21175" y="3055"/>
                  </a:cubicBezTo>
                  <a:cubicBezTo>
                    <a:pt x="20464" y="2867"/>
                    <a:pt x="19752" y="2699"/>
                    <a:pt x="19020" y="2553"/>
                  </a:cubicBezTo>
                  <a:cubicBezTo>
                    <a:pt x="19229" y="2532"/>
                    <a:pt x="19439" y="2511"/>
                    <a:pt x="19627" y="2406"/>
                  </a:cubicBezTo>
                  <a:cubicBezTo>
                    <a:pt x="19836" y="2302"/>
                    <a:pt x="19878" y="2009"/>
                    <a:pt x="19773" y="1821"/>
                  </a:cubicBezTo>
                  <a:cubicBezTo>
                    <a:pt x="20694" y="2030"/>
                    <a:pt x="21615" y="2302"/>
                    <a:pt x="22535" y="2595"/>
                  </a:cubicBezTo>
                  <a:cubicBezTo>
                    <a:pt x="22724" y="2637"/>
                    <a:pt x="22891" y="2762"/>
                    <a:pt x="23058" y="2909"/>
                  </a:cubicBezTo>
                  <a:cubicBezTo>
                    <a:pt x="23184" y="3013"/>
                    <a:pt x="23247" y="3243"/>
                    <a:pt x="23100" y="33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7"/>
            <p:cNvSpPr/>
            <p:nvPr/>
          </p:nvSpPr>
          <p:spPr>
            <a:xfrm>
              <a:off x="-2009750" y="2479425"/>
              <a:ext cx="9450" cy="1075"/>
            </a:xfrm>
            <a:custGeom>
              <a:avLst/>
              <a:gdLst/>
              <a:ahLst/>
              <a:cxnLst/>
              <a:rect l="l" t="t" r="r" b="b"/>
              <a:pathLst>
                <a:path w="378" h="43" extrusionOk="0">
                  <a:moveTo>
                    <a:pt x="1" y="42"/>
                  </a:moveTo>
                  <a:lnTo>
                    <a:pt x="377" y="42"/>
                  </a:lnTo>
                  <a:lnTo>
                    <a:pt x="377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7"/>
            <p:cNvSpPr/>
            <p:nvPr/>
          </p:nvSpPr>
          <p:spPr>
            <a:xfrm>
              <a:off x="-2285950" y="2359100"/>
              <a:ext cx="1445325" cy="228100"/>
            </a:xfrm>
            <a:custGeom>
              <a:avLst/>
              <a:gdLst/>
              <a:ahLst/>
              <a:cxnLst/>
              <a:rect l="l" t="t" r="r" b="b"/>
              <a:pathLst>
                <a:path w="57813" h="9124" extrusionOk="0">
                  <a:moveTo>
                    <a:pt x="32746" y="7261"/>
                  </a:moveTo>
                  <a:lnTo>
                    <a:pt x="32956" y="7261"/>
                  </a:lnTo>
                  <a:cubicBezTo>
                    <a:pt x="33793" y="7031"/>
                    <a:pt x="34630" y="6759"/>
                    <a:pt x="35404" y="6341"/>
                  </a:cubicBezTo>
                  <a:cubicBezTo>
                    <a:pt x="35759" y="6173"/>
                    <a:pt x="36115" y="6027"/>
                    <a:pt x="36492" y="5901"/>
                  </a:cubicBezTo>
                  <a:cubicBezTo>
                    <a:pt x="38187" y="5294"/>
                    <a:pt x="39965" y="4960"/>
                    <a:pt x="41764" y="4750"/>
                  </a:cubicBezTo>
                  <a:cubicBezTo>
                    <a:pt x="42706" y="4646"/>
                    <a:pt x="43710" y="4625"/>
                    <a:pt x="44652" y="4646"/>
                  </a:cubicBezTo>
                  <a:cubicBezTo>
                    <a:pt x="46263" y="4646"/>
                    <a:pt x="47895" y="4541"/>
                    <a:pt x="49506" y="4750"/>
                  </a:cubicBezTo>
                  <a:cubicBezTo>
                    <a:pt x="50092" y="4834"/>
                    <a:pt x="50636" y="4876"/>
                    <a:pt x="51222" y="4960"/>
                  </a:cubicBezTo>
                  <a:cubicBezTo>
                    <a:pt x="53168" y="5169"/>
                    <a:pt x="55093" y="5504"/>
                    <a:pt x="56913" y="6236"/>
                  </a:cubicBezTo>
                  <a:cubicBezTo>
                    <a:pt x="57185" y="6341"/>
                    <a:pt x="57457" y="6424"/>
                    <a:pt x="57813" y="6529"/>
                  </a:cubicBezTo>
                  <a:cubicBezTo>
                    <a:pt x="57813" y="6382"/>
                    <a:pt x="57813" y="6278"/>
                    <a:pt x="57771" y="6215"/>
                  </a:cubicBezTo>
                  <a:cubicBezTo>
                    <a:pt x="57520" y="5776"/>
                    <a:pt x="57248" y="5336"/>
                    <a:pt x="56976" y="4918"/>
                  </a:cubicBezTo>
                  <a:cubicBezTo>
                    <a:pt x="56474" y="4144"/>
                    <a:pt x="55930" y="3453"/>
                    <a:pt x="55449" y="2658"/>
                  </a:cubicBezTo>
                  <a:cubicBezTo>
                    <a:pt x="55239" y="2323"/>
                    <a:pt x="55009" y="2114"/>
                    <a:pt x="54674" y="1988"/>
                  </a:cubicBezTo>
                  <a:cubicBezTo>
                    <a:pt x="53733" y="1612"/>
                    <a:pt x="52770" y="1193"/>
                    <a:pt x="51808" y="859"/>
                  </a:cubicBezTo>
                  <a:cubicBezTo>
                    <a:pt x="50552" y="419"/>
                    <a:pt x="49255" y="147"/>
                    <a:pt x="47916" y="126"/>
                  </a:cubicBezTo>
                  <a:cubicBezTo>
                    <a:pt x="45928" y="105"/>
                    <a:pt x="43941" y="1"/>
                    <a:pt x="41953" y="273"/>
                  </a:cubicBezTo>
                  <a:cubicBezTo>
                    <a:pt x="40572" y="482"/>
                    <a:pt x="39128" y="566"/>
                    <a:pt x="37768" y="1005"/>
                  </a:cubicBezTo>
                  <a:cubicBezTo>
                    <a:pt x="37412" y="1152"/>
                    <a:pt x="37015" y="1214"/>
                    <a:pt x="36617" y="1277"/>
                  </a:cubicBezTo>
                  <a:cubicBezTo>
                    <a:pt x="35885" y="1361"/>
                    <a:pt x="35215" y="1591"/>
                    <a:pt x="34546" y="1884"/>
                  </a:cubicBezTo>
                  <a:cubicBezTo>
                    <a:pt x="34190" y="2030"/>
                    <a:pt x="33814" y="2198"/>
                    <a:pt x="33458" y="2302"/>
                  </a:cubicBezTo>
                  <a:cubicBezTo>
                    <a:pt x="32809" y="2470"/>
                    <a:pt x="32286" y="2888"/>
                    <a:pt x="31721" y="3244"/>
                  </a:cubicBezTo>
                  <a:cubicBezTo>
                    <a:pt x="31365" y="3474"/>
                    <a:pt x="31198" y="3809"/>
                    <a:pt x="31261" y="4227"/>
                  </a:cubicBezTo>
                  <a:cubicBezTo>
                    <a:pt x="31303" y="4604"/>
                    <a:pt x="31386" y="4939"/>
                    <a:pt x="31512" y="5273"/>
                  </a:cubicBezTo>
                  <a:cubicBezTo>
                    <a:pt x="31700" y="5713"/>
                    <a:pt x="31909" y="6173"/>
                    <a:pt x="32119" y="6592"/>
                  </a:cubicBezTo>
                  <a:cubicBezTo>
                    <a:pt x="32223" y="6759"/>
                    <a:pt x="32349" y="6947"/>
                    <a:pt x="32453" y="7136"/>
                  </a:cubicBezTo>
                  <a:cubicBezTo>
                    <a:pt x="31679" y="6634"/>
                    <a:pt x="30759" y="6445"/>
                    <a:pt x="29838" y="6278"/>
                  </a:cubicBezTo>
                  <a:cubicBezTo>
                    <a:pt x="28562" y="5985"/>
                    <a:pt x="27264" y="5797"/>
                    <a:pt x="25946" y="5671"/>
                  </a:cubicBezTo>
                  <a:cubicBezTo>
                    <a:pt x="24879" y="5566"/>
                    <a:pt x="23770" y="5483"/>
                    <a:pt x="22682" y="5462"/>
                  </a:cubicBezTo>
                  <a:cubicBezTo>
                    <a:pt x="20883" y="5273"/>
                    <a:pt x="19041" y="5169"/>
                    <a:pt x="17242" y="5085"/>
                  </a:cubicBezTo>
                  <a:cubicBezTo>
                    <a:pt x="15882" y="5043"/>
                    <a:pt x="14543" y="5064"/>
                    <a:pt x="13183" y="5064"/>
                  </a:cubicBezTo>
                  <a:cubicBezTo>
                    <a:pt x="11781" y="5043"/>
                    <a:pt x="10316" y="4918"/>
                    <a:pt x="8914" y="5085"/>
                  </a:cubicBezTo>
                  <a:cubicBezTo>
                    <a:pt x="7910" y="5232"/>
                    <a:pt x="6885" y="5399"/>
                    <a:pt x="5860" y="5608"/>
                  </a:cubicBezTo>
                  <a:cubicBezTo>
                    <a:pt x="5316" y="5692"/>
                    <a:pt x="4730" y="5776"/>
                    <a:pt x="4186" y="5901"/>
                  </a:cubicBezTo>
                  <a:cubicBezTo>
                    <a:pt x="3349" y="6090"/>
                    <a:pt x="2575" y="6403"/>
                    <a:pt x="1779" y="6717"/>
                  </a:cubicBezTo>
                  <a:cubicBezTo>
                    <a:pt x="1256" y="6926"/>
                    <a:pt x="524" y="7157"/>
                    <a:pt x="189" y="7659"/>
                  </a:cubicBezTo>
                  <a:cubicBezTo>
                    <a:pt x="1" y="7910"/>
                    <a:pt x="294" y="8224"/>
                    <a:pt x="587" y="8161"/>
                  </a:cubicBezTo>
                  <a:cubicBezTo>
                    <a:pt x="943" y="8077"/>
                    <a:pt x="1319" y="7952"/>
                    <a:pt x="1654" y="7847"/>
                  </a:cubicBezTo>
                  <a:cubicBezTo>
                    <a:pt x="2198" y="7868"/>
                    <a:pt x="2721" y="7742"/>
                    <a:pt x="3265" y="7575"/>
                  </a:cubicBezTo>
                  <a:cubicBezTo>
                    <a:pt x="2700" y="7805"/>
                    <a:pt x="2114" y="8056"/>
                    <a:pt x="1528" y="8224"/>
                  </a:cubicBezTo>
                  <a:cubicBezTo>
                    <a:pt x="1466" y="8224"/>
                    <a:pt x="1424" y="8224"/>
                    <a:pt x="1361" y="8266"/>
                  </a:cubicBezTo>
                  <a:cubicBezTo>
                    <a:pt x="1277" y="8286"/>
                    <a:pt x="1215" y="8307"/>
                    <a:pt x="1152" y="8328"/>
                  </a:cubicBezTo>
                  <a:cubicBezTo>
                    <a:pt x="754" y="8496"/>
                    <a:pt x="817" y="9061"/>
                    <a:pt x="1256" y="9061"/>
                  </a:cubicBezTo>
                  <a:cubicBezTo>
                    <a:pt x="2407" y="9123"/>
                    <a:pt x="3621" y="8496"/>
                    <a:pt x="4709" y="8161"/>
                  </a:cubicBezTo>
                  <a:cubicBezTo>
                    <a:pt x="5985" y="7763"/>
                    <a:pt x="7324" y="7554"/>
                    <a:pt x="8642" y="7345"/>
                  </a:cubicBezTo>
                  <a:cubicBezTo>
                    <a:pt x="10023" y="7136"/>
                    <a:pt x="11404" y="6843"/>
                    <a:pt x="12827" y="6696"/>
                  </a:cubicBezTo>
                  <a:cubicBezTo>
                    <a:pt x="14187" y="6529"/>
                    <a:pt x="15568" y="6613"/>
                    <a:pt x="16949" y="6613"/>
                  </a:cubicBezTo>
                  <a:cubicBezTo>
                    <a:pt x="18393" y="6613"/>
                    <a:pt x="19837" y="6613"/>
                    <a:pt x="21259" y="6634"/>
                  </a:cubicBezTo>
                  <a:cubicBezTo>
                    <a:pt x="22410" y="6738"/>
                    <a:pt x="23540" y="6843"/>
                    <a:pt x="24691" y="6968"/>
                  </a:cubicBezTo>
                  <a:cubicBezTo>
                    <a:pt x="26051" y="7136"/>
                    <a:pt x="27202" y="7491"/>
                    <a:pt x="28478" y="7952"/>
                  </a:cubicBezTo>
                  <a:cubicBezTo>
                    <a:pt x="29064" y="8119"/>
                    <a:pt x="29671" y="8224"/>
                    <a:pt x="30236" y="8328"/>
                  </a:cubicBezTo>
                  <a:cubicBezTo>
                    <a:pt x="30780" y="8433"/>
                    <a:pt x="31303" y="8642"/>
                    <a:pt x="31889" y="8705"/>
                  </a:cubicBezTo>
                  <a:cubicBezTo>
                    <a:pt x="32181" y="8726"/>
                    <a:pt x="32349" y="8600"/>
                    <a:pt x="32453" y="8412"/>
                  </a:cubicBezTo>
                  <a:cubicBezTo>
                    <a:pt x="32935" y="8328"/>
                    <a:pt x="33270" y="7680"/>
                    <a:pt x="32746" y="72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7"/>
            <p:cNvSpPr/>
            <p:nvPr/>
          </p:nvSpPr>
          <p:spPr>
            <a:xfrm>
              <a:off x="-1738275" y="928450"/>
              <a:ext cx="1032625" cy="640825"/>
            </a:xfrm>
            <a:custGeom>
              <a:avLst/>
              <a:gdLst/>
              <a:ahLst/>
              <a:cxnLst/>
              <a:rect l="l" t="t" r="r" b="b"/>
              <a:pathLst>
                <a:path w="41305" h="25633" extrusionOk="0">
                  <a:moveTo>
                    <a:pt x="27181" y="17995"/>
                  </a:moveTo>
                  <a:cubicBezTo>
                    <a:pt x="26595" y="18372"/>
                    <a:pt x="26407" y="18978"/>
                    <a:pt x="26114" y="19481"/>
                  </a:cubicBezTo>
                  <a:cubicBezTo>
                    <a:pt x="25904" y="19564"/>
                    <a:pt x="25695" y="19627"/>
                    <a:pt x="25528" y="19732"/>
                  </a:cubicBezTo>
                  <a:cubicBezTo>
                    <a:pt x="25402" y="19836"/>
                    <a:pt x="25277" y="19983"/>
                    <a:pt x="25172" y="20108"/>
                  </a:cubicBezTo>
                  <a:cubicBezTo>
                    <a:pt x="24963" y="20422"/>
                    <a:pt x="24775" y="20778"/>
                    <a:pt x="24544" y="21071"/>
                  </a:cubicBezTo>
                  <a:cubicBezTo>
                    <a:pt x="24126" y="21594"/>
                    <a:pt x="23561" y="21740"/>
                    <a:pt x="22912" y="21573"/>
                  </a:cubicBezTo>
                  <a:cubicBezTo>
                    <a:pt x="21866" y="21217"/>
                    <a:pt x="20987" y="20694"/>
                    <a:pt x="20674" y="19564"/>
                  </a:cubicBezTo>
                  <a:cubicBezTo>
                    <a:pt x="20611" y="19376"/>
                    <a:pt x="20548" y="19209"/>
                    <a:pt x="20443" y="19062"/>
                  </a:cubicBezTo>
                  <a:cubicBezTo>
                    <a:pt x="20067" y="18623"/>
                    <a:pt x="20025" y="18100"/>
                    <a:pt x="20025" y="17535"/>
                  </a:cubicBezTo>
                  <a:cubicBezTo>
                    <a:pt x="20025" y="17012"/>
                    <a:pt x="20025" y="16509"/>
                    <a:pt x="19983" y="15986"/>
                  </a:cubicBezTo>
                  <a:cubicBezTo>
                    <a:pt x="19962" y="15610"/>
                    <a:pt x="19565" y="15421"/>
                    <a:pt x="19293" y="15693"/>
                  </a:cubicBezTo>
                  <a:cubicBezTo>
                    <a:pt x="18728" y="16154"/>
                    <a:pt x="18079" y="16488"/>
                    <a:pt x="17577" y="16991"/>
                  </a:cubicBezTo>
                  <a:cubicBezTo>
                    <a:pt x="17096" y="17493"/>
                    <a:pt x="16531" y="17911"/>
                    <a:pt x="15966" y="18267"/>
                  </a:cubicBezTo>
                  <a:cubicBezTo>
                    <a:pt x="15589" y="18518"/>
                    <a:pt x="15150" y="18413"/>
                    <a:pt x="14731" y="18330"/>
                  </a:cubicBezTo>
                  <a:cubicBezTo>
                    <a:pt x="14585" y="18309"/>
                    <a:pt x="14417" y="18162"/>
                    <a:pt x="14271" y="18079"/>
                  </a:cubicBezTo>
                  <a:cubicBezTo>
                    <a:pt x="14062" y="17158"/>
                    <a:pt x="14083" y="15777"/>
                    <a:pt x="14334" y="14940"/>
                  </a:cubicBezTo>
                  <a:cubicBezTo>
                    <a:pt x="14438" y="14584"/>
                    <a:pt x="14522" y="14187"/>
                    <a:pt x="14585" y="13789"/>
                  </a:cubicBezTo>
                  <a:cubicBezTo>
                    <a:pt x="14606" y="13664"/>
                    <a:pt x="14543" y="13517"/>
                    <a:pt x="14522" y="13350"/>
                  </a:cubicBezTo>
                  <a:cubicBezTo>
                    <a:pt x="14480" y="13141"/>
                    <a:pt x="14187" y="13036"/>
                    <a:pt x="13999" y="13141"/>
                  </a:cubicBezTo>
                  <a:cubicBezTo>
                    <a:pt x="13811" y="13245"/>
                    <a:pt x="13664" y="13413"/>
                    <a:pt x="13497" y="13538"/>
                  </a:cubicBezTo>
                  <a:cubicBezTo>
                    <a:pt x="12974" y="14061"/>
                    <a:pt x="12492" y="14563"/>
                    <a:pt x="11865" y="14919"/>
                  </a:cubicBezTo>
                  <a:cubicBezTo>
                    <a:pt x="11593" y="15087"/>
                    <a:pt x="11404" y="15317"/>
                    <a:pt x="11174" y="15526"/>
                  </a:cubicBezTo>
                  <a:cubicBezTo>
                    <a:pt x="10400" y="16237"/>
                    <a:pt x="9521" y="16802"/>
                    <a:pt x="8580" y="17325"/>
                  </a:cubicBezTo>
                  <a:cubicBezTo>
                    <a:pt x="8140" y="17597"/>
                    <a:pt x="7680" y="17597"/>
                    <a:pt x="7199" y="17576"/>
                  </a:cubicBezTo>
                  <a:cubicBezTo>
                    <a:pt x="6759" y="17514"/>
                    <a:pt x="6571" y="17325"/>
                    <a:pt x="6550" y="16865"/>
                  </a:cubicBezTo>
                  <a:cubicBezTo>
                    <a:pt x="6529" y="16112"/>
                    <a:pt x="6655" y="15380"/>
                    <a:pt x="7094" y="14710"/>
                  </a:cubicBezTo>
                  <a:cubicBezTo>
                    <a:pt x="7638" y="13957"/>
                    <a:pt x="8057" y="13120"/>
                    <a:pt x="8726" y="12450"/>
                  </a:cubicBezTo>
                  <a:cubicBezTo>
                    <a:pt x="8894" y="12241"/>
                    <a:pt x="8998" y="11927"/>
                    <a:pt x="9103" y="11655"/>
                  </a:cubicBezTo>
                  <a:cubicBezTo>
                    <a:pt x="9186" y="11425"/>
                    <a:pt x="8935" y="11153"/>
                    <a:pt x="8684" y="11216"/>
                  </a:cubicBezTo>
                  <a:cubicBezTo>
                    <a:pt x="8454" y="11258"/>
                    <a:pt x="8224" y="11341"/>
                    <a:pt x="8015" y="11446"/>
                  </a:cubicBezTo>
                  <a:cubicBezTo>
                    <a:pt x="6529" y="12178"/>
                    <a:pt x="5064" y="12931"/>
                    <a:pt x="3600" y="13706"/>
                  </a:cubicBezTo>
                  <a:cubicBezTo>
                    <a:pt x="3140" y="13936"/>
                    <a:pt x="2721" y="14082"/>
                    <a:pt x="2240" y="14061"/>
                  </a:cubicBezTo>
                  <a:cubicBezTo>
                    <a:pt x="1675" y="14040"/>
                    <a:pt x="1152" y="14061"/>
                    <a:pt x="608" y="14040"/>
                  </a:cubicBezTo>
                  <a:cubicBezTo>
                    <a:pt x="189" y="14019"/>
                    <a:pt x="64" y="13831"/>
                    <a:pt x="43" y="13392"/>
                  </a:cubicBezTo>
                  <a:cubicBezTo>
                    <a:pt x="1" y="13036"/>
                    <a:pt x="147" y="12785"/>
                    <a:pt x="315" y="12471"/>
                  </a:cubicBezTo>
                  <a:cubicBezTo>
                    <a:pt x="943" y="11446"/>
                    <a:pt x="1863" y="10797"/>
                    <a:pt x="2868" y="10211"/>
                  </a:cubicBezTo>
                  <a:cubicBezTo>
                    <a:pt x="3725" y="9730"/>
                    <a:pt x="4646" y="9521"/>
                    <a:pt x="5609" y="9458"/>
                  </a:cubicBezTo>
                  <a:cubicBezTo>
                    <a:pt x="6006" y="9437"/>
                    <a:pt x="6383" y="9416"/>
                    <a:pt x="6759" y="9333"/>
                  </a:cubicBezTo>
                  <a:cubicBezTo>
                    <a:pt x="7010" y="9270"/>
                    <a:pt x="7073" y="9102"/>
                    <a:pt x="6948" y="8830"/>
                  </a:cubicBezTo>
                  <a:cubicBezTo>
                    <a:pt x="6173" y="8809"/>
                    <a:pt x="5420" y="8747"/>
                    <a:pt x="4646" y="8726"/>
                  </a:cubicBezTo>
                  <a:cubicBezTo>
                    <a:pt x="4248" y="8726"/>
                    <a:pt x="3935" y="8579"/>
                    <a:pt x="3767" y="8203"/>
                  </a:cubicBezTo>
                  <a:cubicBezTo>
                    <a:pt x="3725" y="8098"/>
                    <a:pt x="3663" y="7973"/>
                    <a:pt x="3600" y="7889"/>
                  </a:cubicBezTo>
                  <a:cubicBezTo>
                    <a:pt x="2805" y="7157"/>
                    <a:pt x="2930" y="6194"/>
                    <a:pt x="3035" y="5273"/>
                  </a:cubicBezTo>
                  <a:cubicBezTo>
                    <a:pt x="3098" y="4708"/>
                    <a:pt x="3391" y="4185"/>
                    <a:pt x="3914" y="3830"/>
                  </a:cubicBezTo>
                  <a:cubicBezTo>
                    <a:pt x="4039" y="3767"/>
                    <a:pt x="4165" y="3662"/>
                    <a:pt x="4248" y="3558"/>
                  </a:cubicBezTo>
                  <a:cubicBezTo>
                    <a:pt x="4772" y="2993"/>
                    <a:pt x="5441" y="2951"/>
                    <a:pt x="6173" y="2993"/>
                  </a:cubicBezTo>
                  <a:cubicBezTo>
                    <a:pt x="6278" y="2993"/>
                    <a:pt x="6445" y="3035"/>
                    <a:pt x="6529" y="3076"/>
                  </a:cubicBezTo>
                  <a:cubicBezTo>
                    <a:pt x="7052" y="3411"/>
                    <a:pt x="7701" y="3558"/>
                    <a:pt x="8161" y="3997"/>
                  </a:cubicBezTo>
                  <a:cubicBezTo>
                    <a:pt x="8245" y="4039"/>
                    <a:pt x="8308" y="4123"/>
                    <a:pt x="8370" y="4144"/>
                  </a:cubicBezTo>
                  <a:cubicBezTo>
                    <a:pt x="8873" y="4311"/>
                    <a:pt x="9291" y="4541"/>
                    <a:pt x="9605" y="5022"/>
                  </a:cubicBezTo>
                  <a:cubicBezTo>
                    <a:pt x="9730" y="4918"/>
                    <a:pt x="9814" y="4855"/>
                    <a:pt x="9940" y="4771"/>
                  </a:cubicBezTo>
                  <a:cubicBezTo>
                    <a:pt x="9689" y="4562"/>
                    <a:pt x="9458" y="4395"/>
                    <a:pt x="9270" y="4185"/>
                  </a:cubicBezTo>
                  <a:cubicBezTo>
                    <a:pt x="9082" y="3976"/>
                    <a:pt x="8977" y="3704"/>
                    <a:pt x="8852" y="3495"/>
                  </a:cubicBezTo>
                  <a:cubicBezTo>
                    <a:pt x="8684" y="3286"/>
                    <a:pt x="8663" y="3055"/>
                    <a:pt x="8663" y="2825"/>
                  </a:cubicBezTo>
                  <a:cubicBezTo>
                    <a:pt x="8663" y="2616"/>
                    <a:pt x="8684" y="2407"/>
                    <a:pt x="8663" y="2198"/>
                  </a:cubicBezTo>
                  <a:cubicBezTo>
                    <a:pt x="8538" y="1361"/>
                    <a:pt x="9166" y="440"/>
                    <a:pt x="10086" y="126"/>
                  </a:cubicBezTo>
                  <a:cubicBezTo>
                    <a:pt x="10421" y="1"/>
                    <a:pt x="10735" y="22"/>
                    <a:pt x="10986" y="252"/>
                  </a:cubicBezTo>
                  <a:cubicBezTo>
                    <a:pt x="11279" y="524"/>
                    <a:pt x="11593" y="775"/>
                    <a:pt x="11802" y="1089"/>
                  </a:cubicBezTo>
                  <a:cubicBezTo>
                    <a:pt x="12513" y="2051"/>
                    <a:pt x="13162" y="3076"/>
                    <a:pt x="13559" y="4227"/>
                  </a:cubicBezTo>
                  <a:cubicBezTo>
                    <a:pt x="13601" y="4353"/>
                    <a:pt x="13685" y="4520"/>
                    <a:pt x="13769" y="4625"/>
                  </a:cubicBezTo>
                  <a:cubicBezTo>
                    <a:pt x="14020" y="4939"/>
                    <a:pt x="14313" y="4960"/>
                    <a:pt x="14627" y="4708"/>
                  </a:cubicBezTo>
                  <a:cubicBezTo>
                    <a:pt x="14940" y="4436"/>
                    <a:pt x="15171" y="4144"/>
                    <a:pt x="15317" y="3767"/>
                  </a:cubicBezTo>
                  <a:cubicBezTo>
                    <a:pt x="15464" y="3181"/>
                    <a:pt x="15798" y="2742"/>
                    <a:pt x="16217" y="2323"/>
                  </a:cubicBezTo>
                  <a:lnTo>
                    <a:pt x="17242" y="1298"/>
                  </a:lnTo>
                  <a:cubicBezTo>
                    <a:pt x="17891" y="649"/>
                    <a:pt x="18623" y="273"/>
                    <a:pt x="19606" y="335"/>
                  </a:cubicBezTo>
                  <a:cubicBezTo>
                    <a:pt x="20150" y="356"/>
                    <a:pt x="20674" y="356"/>
                    <a:pt x="21218" y="335"/>
                  </a:cubicBezTo>
                  <a:cubicBezTo>
                    <a:pt x="21552" y="335"/>
                    <a:pt x="21866" y="419"/>
                    <a:pt x="22159" y="628"/>
                  </a:cubicBezTo>
                  <a:cubicBezTo>
                    <a:pt x="22473" y="859"/>
                    <a:pt x="22808" y="1047"/>
                    <a:pt x="23122" y="1277"/>
                  </a:cubicBezTo>
                  <a:cubicBezTo>
                    <a:pt x="23938" y="1926"/>
                    <a:pt x="24461" y="2742"/>
                    <a:pt x="24377" y="3830"/>
                  </a:cubicBezTo>
                  <a:cubicBezTo>
                    <a:pt x="24356" y="4353"/>
                    <a:pt x="24461" y="4918"/>
                    <a:pt x="24147" y="5399"/>
                  </a:cubicBezTo>
                  <a:cubicBezTo>
                    <a:pt x="24042" y="5566"/>
                    <a:pt x="24147" y="5776"/>
                    <a:pt x="24272" y="5901"/>
                  </a:cubicBezTo>
                  <a:cubicBezTo>
                    <a:pt x="24419" y="6027"/>
                    <a:pt x="24628" y="6068"/>
                    <a:pt x="24775" y="5985"/>
                  </a:cubicBezTo>
                  <a:cubicBezTo>
                    <a:pt x="24900" y="5922"/>
                    <a:pt x="25005" y="5796"/>
                    <a:pt x="25151" y="5713"/>
                  </a:cubicBezTo>
                  <a:cubicBezTo>
                    <a:pt x="25716" y="5273"/>
                    <a:pt x="26260" y="4834"/>
                    <a:pt x="26846" y="4395"/>
                  </a:cubicBezTo>
                  <a:cubicBezTo>
                    <a:pt x="27306" y="4018"/>
                    <a:pt x="27871" y="3872"/>
                    <a:pt x="28436" y="3892"/>
                  </a:cubicBezTo>
                  <a:lnTo>
                    <a:pt x="29796" y="3892"/>
                  </a:lnTo>
                  <a:cubicBezTo>
                    <a:pt x="30801" y="3872"/>
                    <a:pt x="31763" y="4771"/>
                    <a:pt x="31805" y="5922"/>
                  </a:cubicBezTo>
                  <a:cubicBezTo>
                    <a:pt x="31847" y="6382"/>
                    <a:pt x="31575" y="6738"/>
                    <a:pt x="31324" y="7052"/>
                  </a:cubicBezTo>
                  <a:cubicBezTo>
                    <a:pt x="31114" y="7324"/>
                    <a:pt x="30842" y="7533"/>
                    <a:pt x="30633" y="7763"/>
                  </a:cubicBezTo>
                  <a:cubicBezTo>
                    <a:pt x="30529" y="7868"/>
                    <a:pt x="30424" y="7993"/>
                    <a:pt x="30403" y="8119"/>
                  </a:cubicBezTo>
                  <a:cubicBezTo>
                    <a:pt x="30382" y="8265"/>
                    <a:pt x="30424" y="8412"/>
                    <a:pt x="30508" y="8537"/>
                  </a:cubicBezTo>
                  <a:cubicBezTo>
                    <a:pt x="30612" y="8705"/>
                    <a:pt x="30821" y="8747"/>
                    <a:pt x="30968" y="8684"/>
                  </a:cubicBezTo>
                  <a:cubicBezTo>
                    <a:pt x="31156" y="8579"/>
                    <a:pt x="31324" y="8433"/>
                    <a:pt x="31470" y="8286"/>
                  </a:cubicBezTo>
                  <a:cubicBezTo>
                    <a:pt x="32161" y="7638"/>
                    <a:pt x="33018" y="7366"/>
                    <a:pt x="33897" y="7282"/>
                  </a:cubicBezTo>
                  <a:cubicBezTo>
                    <a:pt x="34399" y="7240"/>
                    <a:pt x="34922" y="7324"/>
                    <a:pt x="35446" y="7282"/>
                  </a:cubicBezTo>
                  <a:cubicBezTo>
                    <a:pt x="36387" y="7240"/>
                    <a:pt x="37140" y="7596"/>
                    <a:pt x="37810" y="8265"/>
                  </a:cubicBezTo>
                  <a:cubicBezTo>
                    <a:pt x="38082" y="8537"/>
                    <a:pt x="38354" y="8893"/>
                    <a:pt x="38605" y="9228"/>
                  </a:cubicBezTo>
                  <a:cubicBezTo>
                    <a:pt x="38919" y="9667"/>
                    <a:pt x="38919" y="10295"/>
                    <a:pt x="38605" y="10734"/>
                  </a:cubicBezTo>
                  <a:cubicBezTo>
                    <a:pt x="38500" y="10902"/>
                    <a:pt x="38375" y="11027"/>
                    <a:pt x="38249" y="11132"/>
                  </a:cubicBezTo>
                  <a:cubicBezTo>
                    <a:pt x="37705" y="11467"/>
                    <a:pt x="37140" y="11760"/>
                    <a:pt x="36596" y="12074"/>
                  </a:cubicBezTo>
                  <a:cubicBezTo>
                    <a:pt x="36471" y="12157"/>
                    <a:pt x="36303" y="12157"/>
                    <a:pt x="36157" y="12178"/>
                  </a:cubicBezTo>
                  <a:cubicBezTo>
                    <a:pt x="35990" y="12199"/>
                    <a:pt x="35843" y="12199"/>
                    <a:pt x="35718" y="12241"/>
                  </a:cubicBezTo>
                  <a:cubicBezTo>
                    <a:pt x="35467" y="12283"/>
                    <a:pt x="35320" y="12471"/>
                    <a:pt x="35320" y="12680"/>
                  </a:cubicBezTo>
                  <a:cubicBezTo>
                    <a:pt x="35320" y="12869"/>
                    <a:pt x="35508" y="13078"/>
                    <a:pt x="35739" y="13078"/>
                  </a:cubicBezTo>
                  <a:cubicBezTo>
                    <a:pt x="36031" y="13078"/>
                    <a:pt x="36345" y="13099"/>
                    <a:pt x="36617" y="13015"/>
                  </a:cubicBezTo>
                  <a:cubicBezTo>
                    <a:pt x="37308" y="12827"/>
                    <a:pt x="37977" y="12785"/>
                    <a:pt x="38689" y="12806"/>
                  </a:cubicBezTo>
                  <a:cubicBezTo>
                    <a:pt x="38898" y="12806"/>
                    <a:pt x="39107" y="12827"/>
                    <a:pt x="39316" y="12890"/>
                  </a:cubicBezTo>
                  <a:cubicBezTo>
                    <a:pt x="40446" y="13141"/>
                    <a:pt x="40760" y="13538"/>
                    <a:pt x="40907" y="14668"/>
                  </a:cubicBezTo>
                  <a:cubicBezTo>
                    <a:pt x="40948" y="14815"/>
                    <a:pt x="40948" y="14961"/>
                    <a:pt x="40948" y="15107"/>
                  </a:cubicBezTo>
                  <a:cubicBezTo>
                    <a:pt x="41011" y="15819"/>
                    <a:pt x="40781" y="16321"/>
                    <a:pt x="40070" y="16593"/>
                  </a:cubicBezTo>
                  <a:cubicBezTo>
                    <a:pt x="39212" y="16991"/>
                    <a:pt x="39086" y="17388"/>
                    <a:pt x="39505" y="18246"/>
                  </a:cubicBezTo>
                  <a:cubicBezTo>
                    <a:pt x="39714" y="18685"/>
                    <a:pt x="39902" y="19104"/>
                    <a:pt x="40258" y="19460"/>
                  </a:cubicBezTo>
                  <a:cubicBezTo>
                    <a:pt x="40384" y="19564"/>
                    <a:pt x="40467" y="19732"/>
                    <a:pt x="40551" y="19899"/>
                  </a:cubicBezTo>
                  <a:cubicBezTo>
                    <a:pt x="40760" y="20317"/>
                    <a:pt x="40948" y="20715"/>
                    <a:pt x="41095" y="21133"/>
                  </a:cubicBezTo>
                  <a:cubicBezTo>
                    <a:pt x="41304" y="21573"/>
                    <a:pt x="41200" y="22096"/>
                    <a:pt x="40760" y="22284"/>
                  </a:cubicBezTo>
                  <a:cubicBezTo>
                    <a:pt x="40132" y="22535"/>
                    <a:pt x="39505" y="22870"/>
                    <a:pt x="38793" y="22745"/>
                  </a:cubicBezTo>
                  <a:cubicBezTo>
                    <a:pt x="38584" y="22494"/>
                    <a:pt x="38668" y="22201"/>
                    <a:pt x="38647" y="21929"/>
                  </a:cubicBezTo>
                  <a:cubicBezTo>
                    <a:pt x="38563" y="20966"/>
                    <a:pt x="38040" y="20255"/>
                    <a:pt x="37391" y="19606"/>
                  </a:cubicBezTo>
                  <a:cubicBezTo>
                    <a:pt x="37224" y="19460"/>
                    <a:pt x="36994" y="19313"/>
                    <a:pt x="36680" y="19418"/>
                  </a:cubicBezTo>
                  <a:cubicBezTo>
                    <a:pt x="36806" y="19773"/>
                    <a:pt x="36910" y="20045"/>
                    <a:pt x="37015" y="20359"/>
                  </a:cubicBezTo>
                  <a:cubicBezTo>
                    <a:pt x="37119" y="20673"/>
                    <a:pt x="37245" y="20987"/>
                    <a:pt x="37391" y="21280"/>
                  </a:cubicBezTo>
                  <a:cubicBezTo>
                    <a:pt x="37517" y="21573"/>
                    <a:pt x="37622" y="21824"/>
                    <a:pt x="37601" y="22138"/>
                  </a:cubicBezTo>
                  <a:cubicBezTo>
                    <a:pt x="37559" y="22389"/>
                    <a:pt x="37559" y="22598"/>
                    <a:pt x="37412" y="22828"/>
                  </a:cubicBezTo>
                  <a:cubicBezTo>
                    <a:pt x="37287" y="23017"/>
                    <a:pt x="37224" y="23289"/>
                    <a:pt x="37245" y="23498"/>
                  </a:cubicBezTo>
                  <a:cubicBezTo>
                    <a:pt x="37350" y="24188"/>
                    <a:pt x="36994" y="24711"/>
                    <a:pt x="36659" y="25235"/>
                  </a:cubicBezTo>
                  <a:cubicBezTo>
                    <a:pt x="36450" y="25569"/>
                    <a:pt x="36073" y="25632"/>
                    <a:pt x="35676" y="25527"/>
                  </a:cubicBezTo>
                  <a:cubicBezTo>
                    <a:pt x="34922" y="25339"/>
                    <a:pt x="34316" y="24921"/>
                    <a:pt x="33730" y="24439"/>
                  </a:cubicBezTo>
                  <a:cubicBezTo>
                    <a:pt x="33123" y="24000"/>
                    <a:pt x="32893" y="23372"/>
                    <a:pt x="32851" y="22661"/>
                  </a:cubicBezTo>
                  <a:lnTo>
                    <a:pt x="32851" y="21489"/>
                  </a:lnTo>
                  <a:cubicBezTo>
                    <a:pt x="32851" y="21343"/>
                    <a:pt x="32851" y="21175"/>
                    <a:pt x="32809" y="21050"/>
                  </a:cubicBezTo>
                  <a:cubicBezTo>
                    <a:pt x="32746" y="20924"/>
                    <a:pt x="32621" y="20820"/>
                    <a:pt x="32495" y="20757"/>
                  </a:cubicBezTo>
                  <a:cubicBezTo>
                    <a:pt x="32286" y="20715"/>
                    <a:pt x="32161" y="20841"/>
                    <a:pt x="32077" y="21029"/>
                  </a:cubicBezTo>
                  <a:cubicBezTo>
                    <a:pt x="32014" y="21175"/>
                    <a:pt x="31993" y="21364"/>
                    <a:pt x="31993" y="21552"/>
                  </a:cubicBezTo>
                  <a:cubicBezTo>
                    <a:pt x="31972" y="21970"/>
                    <a:pt x="31972" y="22389"/>
                    <a:pt x="31993" y="22807"/>
                  </a:cubicBezTo>
                  <a:cubicBezTo>
                    <a:pt x="31993" y="23121"/>
                    <a:pt x="31909" y="23372"/>
                    <a:pt x="31700" y="23644"/>
                  </a:cubicBezTo>
                  <a:cubicBezTo>
                    <a:pt x="31449" y="23916"/>
                    <a:pt x="31219" y="24230"/>
                    <a:pt x="30863" y="24439"/>
                  </a:cubicBezTo>
                  <a:cubicBezTo>
                    <a:pt x="30612" y="24607"/>
                    <a:pt x="30403" y="24837"/>
                    <a:pt x="30173" y="25004"/>
                  </a:cubicBezTo>
                  <a:cubicBezTo>
                    <a:pt x="29985" y="25130"/>
                    <a:pt x="29754" y="25255"/>
                    <a:pt x="29545" y="25339"/>
                  </a:cubicBezTo>
                  <a:cubicBezTo>
                    <a:pt x="28938" y="25486"/>
                    <a:pt x="28436" y="25381"/>
                    <a:pt x="28039" y="24837"/>
                  </a:cubicBezTo>
                  <a:cubicBezTo>
                    <a:pt x="27348" y="23895"/>
                    <a:pt x="26888" y="22870"/>
                    <a:pt x="26951" y="21678"/>
                  </a:cubicBezTo>
                  <a:cubicBezTo>
                    <a:pt x="26951" y="21447"/>
                    <a:pt x="26951" y="21196"/>
                    <a:pt x="26930" y="20945"/>
                  </a:cubicBezTo>
                  <a:cubicBezTo>
                    <a:pt x="26846" y="20213"/>
                    <a:pt x="26951" y="19501"/>
                    <a:pt x="27264" y="18832"/>
                  </a:cubicBezTo>
                  <a:cubicBezTo>
                    <a:pt x="27264" y="18665"/>
                    <a:pt x="27432" y="18372"/>
                    <a:pt x="27181" y="179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7"/>
            <p:cNvSpPr/>
            <p:nvPr/>
          </p:nvSpPr>
          <p:spPr>
            <a:xfrm>
              <a:off x="-1773825" y="1255900"/>
              <a:ext cx="863125" cy="669600"/>
            </a:xfrm>
            <a:custGeom>
              <a:avLst/>
              <a:gdLst/>
              <a:ahLst/>
              <a:cxnLst/>
              <a:rect l="l" t="t" r="r" b="b"/>
              <a:pathLst>
                <a:path w="34525" h="26784" extrusionOk="0">
                  <a:moveTo>
                    <a:pt x="8516" y="1"/>
                  </a:moveTo>
                  <a:cubicBezTo>
                    <a:pt x="8328" y="503"/>
                    <a:pt x="8077" y="817"/>
                    <a:pt x="7847" y="1131"/>
                  </a:cubicBezTo>
                  <a:cubicBezTo>
                    <a:pt x="7114" y="2072"/>
                    <a:pt x="6947" y="3139"/>
                    <a:pt x="7010" y="4290"/>
                  </a:cubicBezTo>
                  <a:cubicBezTo>
                    <a:pt x="7010" y="4625"/>
                    <a:pt x="7156" y="4834"/>
                    <a:pt x="7428" y="5043"/>
                  </a:cubicBezTo>
                  <a:cubicBezTo>
                    <a:pt x="7847" y="5357"/>
                    <a:pt x="8286" y="5546"/>
                    <a:pt x="8830" y="5546"/>
                  </a:cubicBezTo>
                  <a:cubicBezTo>
                    <a:pt x="9520" y="5546"/>
                    <a:pt x="10148" y="5420"/>
                    <a:pt x="10713" y="5064"/>
                  </a:cubicBezTo>
                  <a:cubicBezTo>
                    <a:pt x="11696" y="4499"/>
                    <a:pt x="12596" y="3872"/>
                    <a:pt x="13349" y="3056"/>
                  </a:cubicBezTo>
                  <a:cubicBezTo>
                    <a:pt x="13726" y="2658"/>
                    <a:pt x="14124" y="2323"/>
                    <a:pt x="14605" y="2114"/>
                  </a:cubicBezTo>
                  <a:cubicBezTo>
                    <a:pt x="14584" y="3077"/>
                    <a:pt x="14584" y="4060"/>
                    <a:pt x="14563" y="5022"/>
                  </a:cubicBezTo>
                  <a:cubicBezTo>
                    <a:pt x="14563" y="5441"/>
                    <a:pt x="14751" y="5671"/>
                    <a:pt x="15086" y="5880"/>
                  </a:cubicBezTo>
                  <a:cubicBezTo>
                    <a:pt x="15798" y="6320"/>
                    <a:pt x="16551" y="6403"/>
                    <a:pt x="17325" y="6362"/>
                  </a:cubicBezTo>
                  <a:cubicBezTo>
                    <a:pt x="17618" y="6320"/>
                    <a:pt x="17827" y="6194"/>
                    <a:pt x="18036" y="6006"/>
                  </a:cubicBezTo>
                  <a:cubicBezTo>
                    <a:pt x="18748" y="5420"/>
                    <a:pt x="19501" y="4855"/>
                    <a:pt x="20129" y="4165"/>
                  </a:cubicBezTo>
                  <a:cubicBezTo>
                    <a:pt x="20191" y="4102"/>
                    <a:pt x="20296" y="4081"/>
                    <a:pt x="20422" y="3997"/>
                  </a:cubicBezTo>
                  <a:cubicBezTo>
                    <a:pt x="20484" y="4102"/>
                    <a:pt x="20547" y="4206"/>
                    <a:pt x="20547" y="4311"/>
                  </a:cubicBezTo>
                  <a:cubicBezTo>
                    <a:pt x="20589" y="4541"/>
                    <a:pt x="20589" y="4792"/>
                    <a:pt x="20547" y="5043"/>
                  </a:cubicBezTo>
                  <a:cubicBezTo>
                    <a:pt x="20526" y="5483"/>
                    <a:pt x="20631" y="5859"/>
                    <a:pt x="20861" y="6257"/>
                  </a:cubicBezTo>
                  <a:cubicBezTo>
                    <a:pt x="21028" y="6487"/>
                    <a:pt x="21154" y="6780"/>
                    <a:pt x="21259" y="7052"/>
                  </a:cubicBezTo>
                  <a:cubicBezTo>
                    <a:pt x="21551" y="7847"/>
                    <a:pt x="22012" y="8496"/>
                    <a:pt x="22765" y="8893"/>
                  </a:cubicBezTo>
                  <a:cubicBezTo>
                    <a:pt x="23142" y="9103"/>
                    <a:pt x="23539" y="9291"/>
                    <a:pt x="23895" y="9437"/>
                  </a:cubicBezTo>
                  <a:cubicBezTo>
                    <a:pt x="24920" y="9877"/>
                    <a:pt x="26113" y="9542"/>
                    <a:pt x="26824" y="8663"/>
                  </a:cubicBezTo>
                  <a:cubicBezTo>
                    <a:pt x="26950" y="8496"/>
                    <a:pt x="27096" y="8349"/>
                    <a:pt x="27201" y="8182"/>
                  </a:cubicBezTo>
                  <a:cubicBezTo>
                    <a:pt x="27431" y="8287"/>
                    <a:pt x="27347" y="8475"/>
                    <a:pt x="27389" y="8600"/>
                  </a:cubicBezTo>
                  <a:lnTo>
                    <a:pt x="27389" y="8977"/>
                  </a:lnTo>
                  <a:cubicBezTo>
                    <a:pt x="27326" y="10609"/>
                    <a:pt x="27996" y="11927"/>
                    <a:pt x="29147" y="13078"/>
                  </a:cubicBezTo>
                  <a:cubicBezTo>
                    <a:pt x="29398" y="13308"/>
                    <a:pt x="29670" y="13434"/>
                    <a:pt x="30046" y="13434"/>
                  </a:cubicBezTo>
                  <a:cubicBezTo>
                    <a:pt x="30967" y="13476"/>
                    <a:pt x="31741" y="13287"/>
                    <a:pt x="32432" y="12597"/>
                  </a:cubicBezTo>
                  <a:cubicBezTo>
                    <a:pt x="32787" y="12220"/>
                    <a:pt x="33269" y="11948"/>
                    <a:pt x="33708" y="11613"/>
                  </a:cubicBezTo>
                  <a:cubicBezTo>
                    <a:pt x="33917" y="11760"/>
                    <a:pt x="34148" y="11948"/>
                    <a:pt x="34440" y="12157"/>
                  </a:cubicBezTo>
                  <a:cubicBezTo>
                    <a:pt x="34524" y="12471"/>
                    <a:pt x="34461" y="12806"/>
                    <a:pt x="34336" y="13162"/>
                  </a:cubicBezTo>
                  <a:cubicBezTo>
                    <a:pt x="34001" y="13999"/>
                    <a:pt x="33708" y="14857"/>
                    <a:pt x="33394" y="15694"/>
                  </a:cubicBezTo>
                  <a:cubicBezTo>
                    <a:pt x="33206" y="16154"/>
                    <a:pt x="33018" y="16635"/>
                    <a:pt x="32683" y="17054"/>
                  </a:cubicBezTo>
                  <a:cubicBezTo>
                    <a:pt x="32599" y="17158"/>
                    <a:pt x="32557" y="17305"/>
                    <a:pt x="32495" y="17451"/>
                  </a:cubicBezTo>
                  <a:cubicBezTo>
                    <a:pt x="32432" y="17619"/>
                    <a:pt x="32369" y="17828"/>
                    <a:pt x="32285" y="18016"/>
                  </a:cubicBezTo>
                  <a:cubicBezTo>
                    <a:pt x="31971" y="18748"/>
                    <a:pt x="31553" y="19376"/>
                    <a:pt x="30967" y="19920"/>
                  </a:cubicBezTo>
                  <a:cubicBezTo>
                    <a:pt x="30591" y="20234"/>
                    <a:pt x="30256" y="20611"/>
                    <a:pt x="29942" y="20945"/>
                  </a:cubicBezTo>
                  <a:cubicBezTo>
                    <a:pt x="28394" y="22598"/>
                    <a:pt x="26489" y="23749"/>
                    <a:pt x="24481" y="24691"/>
                  </a:cubicBezTo>
                  <a:cubicBezTo>
                    <a:pt x="23686" y="25046"/>
                    <a:pt x="22849" y="25360"/>
                    <a:pt x="22075" y="25674"/>
                  </a:cubicBezTo>
                  <a:cubicBezTo>
                    <a:pt x="20861" y="26176"/>
                    <a:pt x="19606" y="26469"/>
                    <a:pt x="18329" y="26658"/>
                  </a:cubicBezTo>
                  <a:cubicBezTo>
                    <a:pt x="17367" y="26783"/>
                    <a:pt x="16342" y="26741"/>
                    <a:pt x="15337" y="26720"/>
                  </a:cubicBezTo>
                  <a:cubicBezTo>
                    <a:pt x="13873" y="26678"/>
                    <a:pt x="12387" y="26469"/>
                    <a:pt x="11006" y="26030"/>
                  </a:cubicBezTo>
                  <a:cubicBezTo>
                    <a:pt x="10002" y="25716"/>
                    <a:pt x="9060" y="25235"/>
                    <a:pt x="8098" y="24774"/>
                  </a:cubicBezTo>
                  <a:cubicBezTo>
                    <a:pt x="7575" y="24523"/>
                    <a:pt x="7114" y="24189"/>
                    <a:pt x="6633" y="23875"/>
                  </a:cubicBezTo>
                  <a:cubicBezTo>
                    <a:pt x="6382" y="23728"/>
                    <a:pt x="6131" y="23519"/>
                    <a:pt x="5922" y="23310"/>
                  </a:cubicBezTo>
                  <a:cubicBezTo>
                    <a:pt x="5126" y="22494"/>
                    <a:pt x="4310" y="21699"/>
                    <a:pt x="3494" y="20862"/>
                  </a:cubicBezTo>
                  <a:cubicBezTo>
                    <a:pt x="3264" y="20632"/>
                    <a:pt x="3076" y="20380"/>
                    <a:pt x="2929" y="20088"/>
                  </a:cubicBezTo>
                  <a:cubicBezTo>
                    <a:pt x="1988" y="18351"/>
                    <a:pt x="1277" y="16530"/>
                    <a:pt x="586" y="14689"/>
                  </a:cubicBezTo>
                  <a:cubicBezTo>
                    <a:pt x="314" y="13957"/>
                    <a:pt x="251" y="13099"/>
                    <a:pt x="209" y="12283"/>
                  </a:cubicBezTo>
                  <a:cubicBezTo>
                    <a:pt x="168" y="11634"/>
                    <a:pt x="0" y="10986"/>
                    <a:pt x="335" y="10337"/>
                  </a:cubicBezTo>
                  <a:cubicBezTo>
                    <a:pt x="356" y="10274"/>
                    <a:pt x="335" y="10149"/>
                    <a:pt x="314" y="10065"/>
                  </a:cubicBezTo>
                  <a:cubicBezTo>
                    <a:pt x="42" y="9416"/>
                    <a:pt x="126" y="8789"/>
                    <a:pt x="314" y="8140"/>
                  </a:cubicBezTo>
                  <a:cubicBezTo>
                    <a:pt x="481" y="7512"/>
                    <a:pt x="649" y="6843"/>
                    <a:pt x="774" y="6194"/>
                  </a:cubicBezTo>
                  <a:cubicBezTo>
                    <a:pt x="942" y="5483"/>
                    <a:pt x="1297" y="4918"/>
                    <a:pt x="1716" y="4374"/>
                  </a:cubicBezTo>
                  <a:cubicBezTo>
                    <a:pt x="2009" y="3997"/>
                    <a:pt x="2365" y="3662"/>
                    <a:pt x="2741" y="3349"/>
                  </a:cubicBezTo>
                  <a:cubicBezTo>
                    <a:pt x="2846" y="3244"/>
                    <a:pt x="2992" y="3160"/>
                    <a:pt x="3139" y="3160"/>
                  </a:cubicBezTo>
                  <a:cubicBezTo>
                    <a:pt x="3620" y="3181"/>
                    <a:pt x="3829" y="2742"/>
                    <a:pt x="4206" y="2554"/>
                  </a:cubicBezTo>
                  <a:cubicBezTo>
                    <a:pt x="4248" y="2533"/>
                    <a:pt x="4290" y="2407"/>
                    <a:pt x="4310" y="2323"/>
                  </a:cubicBezTo>
                  <a:cubicBezTo>
                    <a:pt x="4352" y="2219"/>
                    <a:pt x="4415" y="2114"/>
                    <a:pt x="4520" y="2072"/>
                  </a:cubicBezTo>
                  <a:cubicBezTo>
                    <a:pt x="5754" y="1403"/>
                    <a:pt x="6947" y="775"/>
                    <a:pt x="8181" y="126"/>
                  </a:cubicBezTo>
                  <a:cubicBezTo>
                    <a:pt x="8202" y="85"/>
                    <a:pt x="8307" y="43"/>
                    <a:pt x="8516" y="1"/>
                  </a:cubicBezTo>
                  <a:close/>
                  <a:moveTo>
                    <a:pt x="23958" y="19815"/>
                  </a:moveTo>
                  <a:cubicBezTo>
                    <a:pt x="23581" y="19920"/>
                    <a:pt x="23121" y="19962"/>
                    <a:pt x="22849" y="20318"/>
                  </a:cubicBezTo>
                  <a:cubicBezTo>
                    <a:pt x="22598" y="20652"/>
                    <a:pt x="22284" y="20820"/>
                    <a:pt x="21928" y="21008"/>
                  </a:cubicBezTo>
                  <a:cubicBezTo>
                    <a:pt x="21719" y="21113"/>
                    <a:pt x="21510" y="21259"/>
                    <a:pt x="21342" y="21385"/>
                  </a:cubicBezTo>
                  <a:cubicBezTo>
                    <a:pt x="20715" y="21887"/>
                    <a:pt x="20003" y="22180"/>
                    <a:pt x="19187" y="22180"/>
                  </a:cubicBezTo>
                  <a:cubicBezTo>
                    <a:pt x="17785" y="22180"/>
                    <a:pt x="16362" y="22201"/>
                    <a:pt x="14961" y="22180"/>
                  </a:cubicBezTo>
                  <a:cubicBezTo>
                    <a:pt x="14145" y="22159"/>
                    <a:pt x="13349" y="21992"/>
                    <a:pt x="12554" y="21887"/>
                  </a:cubicBezTo>
                  <a:cubicBezTo>
                    <a:pt x="12450" y="21866"/>
                    <a:pt x="12303" y="21845"/>
                    <a:pt x="12199" y="21782"/>
                  </a:cubicBezTo>
                  <a:cubicBezTo>
                    <a:pt x="11717" y="21552"/>
                    <a:pt x="11215" y="21343"/>
                    <a:pt x="10734" y="21113"/>
                  </a:cubicBezTo>
                  <a:cubicBezTo>
                    <a:pt x="10629" y="21050"/>
                    <a:pt x="10525" y="20966"/>
                    <a:pt x="10462" y="20904"/>
                  </a:cubicBezTo>
                  <a:cubicBezTo>
                    <a:pt x="9834" y="20067"/>
                    <a:pt x="9039" y="19334"/>
                    <a:pt x="8537" y="18393"/>
                  </a:cubicBezTo>
                  <a:cubicBezTo>
                    <a:pt x="7993" y="17305"/>
                    <a:pt x="7575" y="16196"/>
                    <a:pt x="8014" y="14940"/>
                  </a:cubicBezTo>
                  <a:cubicBezTo>
                    <a:pt x="8056" y="14836"/>
                    <a:pt x="8056" y="14689"/>
                    <a:pt x="8014" y="14585"/>
                  </a:cubicBezTo>
                  <a:cubicBezTo>
                    <a:pt x="7993" y="14522"/>
                    <a:pt x="7909" y="14438"/>
                    <a:pt x="7847" y="14417"/>
                  </a:cubicBezTo>
                  <a:cubicBezTo>
                    <a:pt x="7763" y="14375"/>
                    <a:pt x="7637" y="14417"/>
                    <a:pt x="7595" y="14459"/>
                  </a:cubicBezTo>
                  <a:cubicBezTo>
                    <a:pt x="7386" y="14731"/>
                    <a:pt x="7219" y="14982"/>
                    <a:pt x="7156" y="15317"/>
                  </a:cubicBezTo>
                  <a:cubicBezTo>
                    <a:pt x="7031" y="16677"/>
                    <a:pt x="7261" y="17974"/>
                    <a:pt x="8014" y="19125"/>
                  </a:cubicBezTo>
                  <a:cubicBezTo>
                    <a:pt x="8432" y="19774"/>
                    <a:pt x="8935" y="20380"/>
                    <a:pt x="9416" y="21008"/>
                  </a:cubicBezTo>
                  <a:cubicBezTo>
                    <a:pt x="9772" y="21489"/>
                    <a:pt x="10190" y="21887"/>
                    <a:pt x="10776" y="22159"/>
                  </a:cubicBezTo>
                  <a:cubicBezTo>
                    <a:pt x="11111" y="22305"/>
                    <a:pt x="11424" y="22494"/>
                    <a:pt x="11738" y="22619"/>
                  </a:cubicBezTo>
                  <a:cubicBezTo>
                    <a:pt x="12073" y="22745"/>
                    <a:pt x="12408" y="22849"/>
                    <a:pt x="12785" y="22912"/>
                  </a:cubicBezTo>
                  <a:cubicBezTo>
                    <a:pt x="13182" y="22933"/>
                    <a:pt x="13538" y="22996"/>
                    <a:pt x="13935" y="23101"/>
                  </a:cubicBezTo>
                  <a:cubicBezTo>
                    <a:pt x="14186" y="23163"/>
                    <a:pt x="14458" y="23205"/>
                    <a:pt x="14751" y="23205"/>
                  </a:cubicBezTo>
                  <a:lnTo>
                    <a:pt x="19522" y="23205"/>
                  </a:lnTo>
                  <a:cubicBezTo>
                    <a:pt x="19731" y="23205"/>
                    <a:pt x="19940" y="23163"/>
                    <a:pt x="20150" y="23121"/>
                  </a:cubicBezTo>
                  <a:cubicBezTo>
                    <a:pt x="21342" y="22828"/>
                    <a:pt x="22200" y="21992"/>
                    <a:pt x="23225" y="21427"/>
                  </a:cubicBezTo>
                  <a:cubicBezTo>
                    <a:pt x="23246" y="21385"/>
                    <a:pt x="23267" y="21385"/>
                    <a:pt x="23267" y="21364"/>
                  </a:cubicBezTo>
                  <a:cubicBezTo>
                    <a:pt x="23456" y="20966"/>
                    <a:pt x="23769" y="20673"/>
                    <a:pt x="24062" y="20401"/>
                  </a:cubicBezTo>
                  <a:cubicBezTo>
                    <a:pt x="24146" y="20192"/>
                    <a:pt x="24188" y="20004"/>
                    <a:pt x="23958" y="19815"/>
                  </a:cubicBezTo>
                  <a:close/>
                  <a:moveTo>
                    <a:pt x="22075" y="14543"/>
                  </a:moveTo>
                  <a:cubicBezTo>
                    <a:pt x="22075" y="14480"/>
                    <a:pt x="22054" y="14354"/>
                    <a:pt x="22012" y="14250"/>
                  </a:cubicBezTo>
                  <a:cubicBezTo>
                    <a:pt x="21907" y="13852"/>
                    <a:pt x="21551" y="13706"/>
                    <a:pt x="21259" y="13957"/>
                  </a:cubicBezTo>
                  <a:cubicBezTo>
                    <a:pt x="21028" y="14166"/>
                    <a:pt x="20798" y="14438"/>
                    <a:pt x="20610" y="14689"/>
                  </a:cubicBezTo>
                  <a:cubicBezTo>
                    <a:pt x="20484" y="14878"/>
                    <a:pt x="20526" y="15108"/>
                    <a:pt x="20652" y="15296"/>
                  </a:cubicBezTo>
                  <a:cubicBezTo>
                    <a:pt x="20819" y="15526"/>
                    <a:pt x="21028" y="15589"/>
                    <a:pt x="21279" y="15568"/>
                  </a:cubicBezTo>
                  <a:cubicBezTo>
                    <a:pt x="21719" y="15484"/>
                    <a:pt x="22054" y="15087"/>
                    <a:pt x="22075" y="14543"/>
                  </a:cubicBezTo>
                  <a:close/>
                  <a:moveTo>
                    <a:pt x="10504" y="11111"/>
                  </a:moveTo>
                  <a:cubicBezTo>
                    <a:pt x="10504" y="11111"/>
                    <a:pt x="10295" y="11111"/>
                    <a:pt x="10127" y="11216"/>
                  </a:cubicBezTo>
                  <a:cubicBezTo>
                    <a:pt x="10023" y="11279"/>
                    <a:pt x="9876" y="11425"/>
                    <a:pt x="9876" y="11551"/>
                  </a:cubicBezTo>
                  <a:cubicBezTo>
                    <a:pt x="9876" y="12241"/>
                    <a:pt x="10357" y="12639"/>
                    <a:pt x="10985" y="12534"/>
                  </a:cubicBezTo>
                  <a:cubicBezTo>
                    <a:pt x="11111" y="12492"/>
                    <a:pt x="11278" y="12429"/>
                    <a:pt x="11341" y="12325"/>
                  </a:cubicBezTo>
                  <a:cubicBezTo>
                    <a:pt x="11529" y="12053"/>
                    <a:pt x="11529" y="11739"/>
                    <a:pt x="11404" y="11446"/>
                  </a:cubicBezTo>
                  <a:cubicBezTo>
                    <a:pt x="11257" y="11174"/>
                    <a:pt x="11006" y="11090"/>
                    <a:pt x="10504" y="111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7"/>
            <p:cNvSpPr/>
            <p:nvPr/>
          </p:nvSpPr>
          <p:spPr>
            <a:xfrm>
              <a:off x="-1903025" y="1787375"/>
              <a:ext cx="809225" cy="644475"/>
            </a:xfrm>
            <a:custGeom>
              <a:avLst/>
              <a:gdLst/>
              <a:ahLst/>
              <a:cxnLst/>
              <a:rect l="l" t="t" r="r" b="b"/>
              <a:pathLst>
                <a:path w="32369" h="25779" extrusionOk="0">
                  <a:moveTo>
                    <a:pt x="20338" y="6549"/>
                  </a:moveTo>
                  <a:cubicBezTo>
                    <a:pt x="21258" y="6549"/>
                    <a:pt x="22116" y="6591"/>
                    <a:pt x="22932" y="6507"/>
                  </a:cubicBezTo>
                  <a:cubicBezTo>
                    <a:pt x="23790" y="6445"/>
                    <a:pt x="24648" y="6256"/>
                    <a:pt x="25485" y="6047"/>
                  </a:cubicBezTo>
                  <a:cubicBezTo>
                    <a:pt x="26301" y="5838"/>
                    <a:pt x="27075" y="5566"/>
                    <a:pt x="27912" y="5315"/>
                  </a:cubicBezTo>
                  <a:cubicBezTo>
                    <a:pt x="28226" y="5859"/>
                    <a:pt x="28414" y="6382"/>
                    <a:pt x="28540" y="6926"/>
                  </a:cubicBezTo>
                  <a:cubicBezTo>
                    <a:pt x="28665" y="7449"/>
                    <a:pt x="28833" y="7972"/>
                    <a:pt x="29084" y="8453"/>
                  </a:cubicBezTo>
                  <a:cubicBezTo>
                    <a:pt x="29230" y="8704"/>
                    <a:pt x="29335" y="8997"/>
                    <a:pt x="29419" y="9290"/>
                  </a:cubicBezTo>
                  <a:cubicBezTo>
                    <a:pt x="29942" y="11194"/>
                    <a:pt x="30381" y="13119"/>
                    <a:pt x="30779" y="15086"/>
                  </a:cubicBezTo>
                  <a:cubicBezTo>
                    <a:pt x="30800" y="15170"/>
                    <a:pt x="30821" y="15274"/>
                    <a:pt x="30821" y="15358"/>
                  </a:cubicBezTo>
                  <a:cubicBezTo>
                    <a:pt x="30904" y="16028"/>
                    <a:pt x="30883" y="16739"/>
                    <a:pt x="31302" y="17367"/>
                  </a:cubicBezTo>
                  <a:cubicBezTo>
                    <a:pt x="30946" y="17451"/>
                    <a:pt x="30716" y="17492"/>
                    <a:pt x="30465" y="17576"/>
                  </a:cubicBezTo>
                  <a:cubicBezTo>
                    <a:pt x="29691" y="17743"/>
                    <a:pt x="28937" y="17890"/>
                    <a:pt x="28184" y="18078"/>
                  </a:cubicBezTo>
                  <a:cubicBezTo>
                    <a:pt x="27912" y="18120"/>
                    <a:pt x="27682" y="18287"/>
                    <a:pt x="27473" y="18434"/>
                  </a:cubicBezTo>
                  <a:cubicBezTo>
                    <a:pt x="27389" y="18497"/>
                    <a:pt x="27305" y="18664"/>
                    <a:pt x="27347" y="18727"/>
                  </a:cubicBezTo>
                  <a:cubicBezTo>
                    <a:pt x="27389" y="18852"/>
                    <a:pt x="27515" y="18957"/>
                    <a:pt x="27661" y="19020"/>
                  </a:cubicBezTo>
                  <a:cubicBezTo>
                    <a:pt x="27766" y="19041"/>
                    <a:pt x="27891" y="19020"/>
                    <a:pt x="27996" y="18957"/>
                  </a:cubicBezTo>
                  <a:cubicBezTo>
                    <a:pt x="29042" y="18539"/>
                    <a:pt x="30109" y="18329"/>
                    <a:pt x="31218" y="18183"/>
                  </a:cubicBezTo>
                  <a:cubicBezTo>
                    <a:pt x="31469" y="18141"/>
                    <a:pt x="31741" y="18078"/>
                    <a:pt x="32055" y="18287"/>
                  </a:cubicBezTo>
                  <a:cubicBezTo>
                    <a:pt x="31867" y="18392"/>
                    <a:pt x="31762" y="18497"/>
                    <a:pt x="31637" y="18539"/>
                  </a:cubicBezTo>
                  <a:cubicBezTo>
                    <a:pt x="31134" y="18811"/>
                    <a:pt x="30611" y="19062"/>
                    <a:pt x="30109" y="19355"/>
                  </a:cubicBezTo>
                  <a:cubicBezTo>
                    <a:pt x="29963" y="19438"/>
                    <a:pt x="29816" y="19564"/>
                    <a:pt x="29691" y="19689"/>
                  </a:cubicBezTo>
                  <a:cubicBezTo>
                    <a:pt x="29544" y="19857"/>
                    <a:pt x="29544" y="20150"/>
                    <a:pt x="29670" y="20275"/>
                  </a:cubicBezTo>
                  <a:cubicBezTo>
                    <a:pt x="29795" y="20401"/>
                    <a:pt x="29984" y="20484"/>
                    <a:pt x="30172" y="20380"/>
                  </a:cubicBezTo>
                  <a:cubicBezTo>
                    <a:pt x="30507" y="20212"/>
                    <a:pt x="30841" y="20024"/>
                    <a:pt x="31260" y="19857"/>
                  </a:cubicBezTo>
                  <a:cubicBezTo>
                    <a:pt x="31030" y="20233"/>
                    <a:pt x="30821" y="20547"/>
                    <a:pt x="30632" y="20861"/>
                  </a:cubicBezTo>
                  <a:cubicBezTo>
                    <a:pt x="30590" y="20966"/>
                    <a:pt x="30507" y="21070"/>
                    <a:pt x="30444" y="21175"/>
                  </a:cubicBezTo>
                  <a:cubicBezTo>
                    <a:pt x="30381" y="21363"/>
                    <a:pt x="30444" y="21552"/>
                    <a:pt x="30611" y="21656"/>
                  </a:cubicBezTo>
                  <a:cubicBezTo>
                    <a:pt x="30716" y="21740"/>
                    <a:pt x="30925" y="21761"/>
                    <a:pt x="31030" y="21698"/>
                  </a:cubicBezTo>
                  <a:cubicBezTo>
                    <a:pt x="31239" y="21552"/>
                    <a:pt x="31427" y="21342"/>
                    <a:pt x="31574" y="21133"/>
                  </a:cubicBezTo>
                  <a:cubicBezTo>
                    <a:pt x="31762" y="20861"/>
                    <a:pt x="31909" y="20589"/>
                    <a:pt x="32306" y="20401"/>
                  </a:cubicBezTo>
                  <a:cubicBezTo>
                    <a:pt x="32369" y="20945"/>
                    <a:pt x="32369" y="21384"/>
                    <a:pt x="32285" y="21907"/>
                  </a:cubicBezTo>
                  <a:cubicBezTo>
                    <a:pt x="32097" y="21949"/>
                    <a:pt x="31950" y="22012"/>
                    <a:pt x="31762" y="22012"/>
                  </a:cubicBezTo>
                  <a:cubicBezTo>
                    <a:pt x="31176" y="22054"/>
                    <a:pt x="30611" y="22054"/>
                    <a:pt x="30025" y="22012"/>
                  </a:cubicBezTo>
                  <a:cubicBezTo>
                    <a:pt x="28414" y="21949"/>
                    <a:pt x="26782" y="22200"/>
                    <a:pt x="25171" y="22388"/>
                  </a:cubicBezTo>
                  <a:cubicBezTo>
                    <a:pt x="24104" y="22493"/>
                    <a:pt x="23016" y="22744"/>
                    <a:pt x="22012" y="23058"/>
                  </a:cubicBezTo>
                  <a:cubicBezTo>
                    <a:pt x="21823" y="23121"/>
                    <a:pt x="21656" y="23163"/>
                    <a:pt x="21489" y="23205"/>
                  </a:cubicBezTo>
                  <a:cubicBezTo>
                    <a:pt x="20484" y="23309"/>
                    <a:pt x="19564" y="23686"/>
                    <a:pt x="18622" y="24000"/>
                  </a:cubicBezTo>
                  <a:cubicBezTo>
                    <a:pt x="17513" y="24376"/>
                    <a:pt x="16488" y="24899"/>
                    <a:pt x="15630" y="25715"/>
                  </a:cubicBezTo>
                  <a:cubicBezTo>
                    <a:pt x="15567" y="25736"/>
                    <a:pt x="15525" y="25757"/>
                    <a:pt x="15442" y="25778"/>
                  </a:cubicBezTo>
                  <a:cubicBezTo>
                    <a:pt x="15107" y="25736"/>
                    <a:pt x="14856" y="25569"/>
                    <a:pt x="14709" y="25234"/>
                  </a:cubicBezTo>
                  <a:cubicBezTo>
                    <a:pt x="14605" y="25025"/>
                    <a:pt x="14416" y="24878"/>
                    <a:pt x="14228" y="24711"/>
                  </a:cubicBezTo>
                  <a:cubicBezTo>
                    <a:pt x="13956" y="24481"/>
                    <a:pt x="13705" y="24209"/>
                    <a:pt x="13475" y="23958"/>
                  </a:cubicBezTo>
                  <a:cubicBezTo>
                    <a:pt x="13077" y="23560"/>
                    <a:pt x="13015" y="23142"/>
                    <a:pt x="13140" y="22640"/>
                  </a:cubicBezTo>
                  <a:cubicBezTo>
                    <a:pt x="13266" y="22179"/>
                    <a:pt x="13328" y="21698"/>
                    <a:pt x="13391" y="21238"/>
                  </a:cubicBezTo>
                  <a:cubicBezTo>
                    <a:pt x="13475" y="20756"/>
                    <a:pt x="13496" y="20275"/>
                    <a:pt x="13266" y="19836"/>
                  </a:cubicBezTo>
                  <a:cubicBezTo>
                    <a:pt x="13245" y="19773"/>
                    <a:pt x="13224" y="19731"/>
                    <a:pt x="13224" y="19647"/>
                  </a:cubicBezTo>
                  <a:cubicBezTo>
                    <a:pt x="13287" y="18518"/>
                    <a:pt x="12805" y="17451"/>
                    <a:pt x="12847" y="16342"/>
                  </a:cubicBezTo>
                  <a:cubicBezTo>
                    <a:pt x="12868" y="16028"/>
                    <a:pt x="12805" y="15693"/>
                    <a:pt x="12743" y="15358"/>
                  </a:cubicBezTo>
                  <a:cubicBezTo>
                    <a:pt x="12554" y="14438"/>
                    <a:pt x="12345" y="13517"/>
                    <a:pt x="12178" y="12596"/>
                  </a:cubicBezTo>
                  <a:cubicBezTo>
                    <a:pt x="12094" y="12136"/>
                    <a:pt x="12031" y="11655"/>
                    <a:pt x="11989" y="11173"/>
                  </a:cubicBezTo>
                  <a:cubicBezTo>
                    <a:pt x="11968" y="11006"/>
                    <a:pt x="11989" y="10860"/>
                    <a:pt x="11968" y="10713"/>
                  </a:cubicBezTo>
                  <a:cubicBezTo>
                    <a:pt x="11675" y="9939"/>
                    <a:pt x="11717" y="9123"/>
                    <a:pt x="11717" y="8307"/>
                  </a:cubicBezTo>
                  <a:cubicBezTo>
                    <a:pt x="11717" y="7972"/>
                    <a:pt x="11696" y="7637"/>
                    <a:pt x="11382" y="7428"/>
                  </a:cubicBezTo>
                  <a:cubicBezTo>
                    <a:pt x="11236" y="7323"/>
                    <a:pt x="11027" y="7219"/>
                    <a:pt x="10838" y="7177"/>
                  </a:cubicBezTo>
                  <a:cubicBezTo>
                    <a:pt x="10566" y="7114"/>
                    <a:pt x="10294" y="7114"/>
                    <a:pt x="10022" y="7177"/>
                  </a:cubicBezTo>
                  <a:cubicBezTo>
                    <a:pt x="8893" y="7344"/>
                    <a:pt x="7805" y="7658"/>
                    <a:pt x="6863" y="8349"/>
                  </a:cubicBezTo>
                  <a:cubicBezTo>
                    <a:pt x="6486" y="8600"/>
                    <a:pt x="6424" y="8767"/>
                    <a:pt x="6256" y="9437"/>
                  </a:cubicBezTo>
                  <a:cubicBezTo>
                    <a:pt x="6528" y="9625"/>
                    <a:pt x="6758" y="9876"/>
                    <a:pt x="6779" y="10274"/>
                  </a:cubicBezTo>
                  <a:cubicBezTo>
                    <a:pt x="6779" y="10483"/>
                    <a:pt x="6884" y="10692"/>
                    <a:pt x="6905" y="10901"/>
                  </a:cubicBezTo>
                  <a:cubicBezTo>
                    <a:pt x="7051" y="11927"/>
                    <a:pt x="7219" y="12910"/>
                    <a:pt x="7595" y="13894"/>
                  </a:cubicBezTo>
                  <a:cubicBezTo>
                    <a:pt x="7721" y="14249"/>
                    <a:pt x="7742" y="14647"/>
                    <a:pt x="7825" y="15065"/>
                  </a:cubicBezTo>
                  <a:cubicBezTo>
                    <a:pt x="6989" y="15421"/>
                    <a:pt x="6277" y="15944"/>
                    <a:pt x="5608" y="16467"/>
                  </a:cubicBezTo>
                  <a:cubicBezTo>
                    <a:pt x="5503" y="16551"/>
                    <a:pt x="5336" y="16614"/>
                    <a:pt x="5210" y="16655"/>
                  </a:cubicBezTo>
                  <a:cubicBezTo>
                    <a:pt x="4917" y="16739"/>
                    <a:pt x="4645" y="16781"/>
                    <a:pt x="4331" y="16844"/>
                  </a:cubicBezTo>
                  <a:cubicBezTo>
                    <a:pt x="4164" y="16865"/>
                    <a:pt x="4017" y="16886"/>
                    <a:pt x="3871" y="16844"/>
                  </a:cubicBezTo>
                  <a:cubicBezTo>
                    <a:pt x="2783" y="16572"/>
                    <a:pt x="1632" y="16425"/>
                    <a:pt x="586" y="15944"/>
                  </a:cubicBezTo>
                  <a:cubicBezTo>
                    <a:pt x="398" y="15881"/>
                    <a:pt x="209" y="15777"/>
                    <a:pt x="0" y="15672"/>
                  </a:cubicBezTo>
                  <a:cubicBezTo>
                    <a:pt x="0" y="14940"/>
                    <a:pt x="188" y="14270"/>
                    <a:pt x="481" y="13642"/>
                  </a:cubicBezTo>
                  <a:cubicBezTo>
                    <a:pt x="732" y="13077"/>
                    <a:pt x="1004" y="12492"/>
                    <a:pt x="1214" y="11906"/>
                  </a:cubicBezTo>
                  <a:cubicBezTo>
                    <a:pt x="1402" y="11320"/>
                    <a:pt x="1716" y="10797"/>
                    <a:pt x="2030" y="10274"/>
                  </a:cubicBezTo>
                  <a:cubicBezTo>
                    <a:pt x="2281" y="9834"/>
                    <a:pt x="2490" y="9353"/>
                    <a:pt x="2615" y="8872"/>
                  </a:cubicBezTo>
                  <a:cubicBezTo>
                    <a:pt x="2783" y="8307"/>
                    <a:pt x="3034" y="7826"/>
                    <a:pt x="3390" y="7323"/>
                  </a:cubicBezTo>
                  <a:cubicBezTo>
                    <a:pt x="4331" y="5880"/>
                    <a:pt x="5210" y="4415"/>
                    <a:pt x="6005" y="2867"/>
                  </a:cubicBezTo>
                  <a:cubicBezTo>
                    <a:pt x="6214" y="2490"/>
                    <a:pt x="6445" y="2093"/>
                    <a:pt x="6696" y="1737"/>
                  </a:cubicBezTo>
                  <a:cubicBezTo>
                    <a:pt x="6989" y="1277"/>
                    <a:pt x="7281" y="816"/>
                    <a:pt x="7386" y="251"/>
                  </a:cubicBezTo>
                  <a:cubicBezTo>
                    <a:pt x="7407" y="189"/>
                    <a:pt x="7491" y="126"/>
                    <a:pt x="7574" y="0"/>
                  </a:cubicBezTo>
                  <a:cubicBezTo>
                    <a:pt x="7721" y="105"/>
                    <a:pt x="7888" y="189"/>
                    <a:pt x="7993" y="293"/>
                  </a:cubicBezTo>
                  <a:cubicBezTo>
                    <a:pt x="8746" y="1046"/>
                    <a:pt x="9499" y="1821"/>
                    <a:pt x="10294" y="2595"/>
                  </a:cubicBezTo>
                  <a:cubicBezTo>
                    <a:pt x="10608" y="2909"/>
                    <a:pt x="10964" y="3202"/>
                    <a:pt x="11341" y="3432"/>
                  </a:cubicBezTo>
                  <a:cubicBezTo>
                    <a:pt x="12324" y="4038"/>
                    <a:pt x="13349" y="4603"/>
                    <a:pt x="14437" y="5231"/>
                  </a:cubicBezTo>
                  <a:cubicBezTo>
                    <a:pt x="14626" y="5733"/>
                    <a:pt x="14814" y="6319"/>
                    <a:pt x="15107" y="6884"/>
                  </a:cubicBezTo>
                  <a:cubicBezTo>
                    <a:pt x="15421" y="7512"/>
                    <a:pt x="16007" y="7847"/>
                    <a:pt x="16697" y="7930"/>
                  </a:cubicBezTo>
                  <a:cubicBezTo>
                    <a:pt x="17304" y="8014"/>
                    <a:pt x="17890" y="7951"/>
                    <a:pt x="18497" y="7930"/>
                  </a:cubicBezTo>
                  <a:cubicBezTo>
                    <a:pt x="18622" y="7930"/>
                    <a:pt x="18810" y="7868"/>
                    <a:pt x="18915" y="7784"/>
                  </a:cubicBezTo>
                  <a:cubicBezTo>
                    <a:pt x="19375" y="7512"/>
                    <a:pt x="20045" y="7303"/>
                    <a:pt x="20338" y="65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7"/>
            <p:cNvSpPr/>
            <p:nvPr/>
          </p:nvSpPr>
          <p:spPr>
            <a:xfrm>
              <a:off x="-1722050" y="1988225"/>
              <a:ext cx="128700" cy="337950"/>
            </a:xfrm>
            <a:custGeom>
              <a:avLst/>
              <a:gdLst/>
              <a:ahLst/>
              <a:cxnLst/>
              <a:rect l="l" t="t" r="r" b="b"/>
              <a:pathLst>
                <a:path w="5148" h="13518" extrusionOk="0">
                  <a:moveTo>
                    <a:pt x="1" y="1173"/>
                  </a:moveTo>
                  <a:cubicBezTo>
                    <a:pt x="586" y="629"/>
                    <a:pt x="1151" y="294"/>
                    <a:pt x="1842" y="231"/>
                  </a:cubicBezTo>
                  <a:cubicBezTo>
                    <a:pt x="2009" y="231"/>
                    <a:pt x="2135" y="126"/>
                    <a:pt x="2260" y="106"/>
                  </a:cubicBezTo>
                  <a:cubicBezTo>
                    <a:pt x="2532" y="43"/>
                    <a:pt x="2783" y="1"/>
                    <a:pt x="3055" y="1"/>
                  </a:cubicBezTo>
                  <a:cubicBezTo>
                    <a:pt x="3474" y="1"/>
                    <a:pt x="3599" y="126"/>
                    <a:pt x="3620" y="524"/>
                  </a:cubicBezTo>
                  <a:cubicBezTo>
                    <a:pt x="3662" y="775"/>
                    <a:pt x="3620" y="1068"/>
                    <a:pt x="3620" y="1340"/>
                  </a:cubicBezTo>
                  <a:cubicBezTo>
                    <a:pt x="3620" y="1758"/>
                    <a:pt x="3620" y="2177"/>
                    <a:pt x="3788" y="2595"/>
                  </a:cubicBezTo>
                  <a:cubicBezTo>
                    <a:pt x="3830" y="2742"/>
                    <a:pt x="3913" y="2951"/>
                    <a:pt x="3892" y="3119"/>
                  </a:cubicBezTo>
                  <a:cubicBezTo>
                    <a:pt x="3809" y="4395"/>
                    <a:pt x="4206" y="5629"/>
                    <a:pt x="4415" y="6843"/>
                  </a:cubicBezTo>
                  <a:cubicBezTo>
                    <a:pt x="4541" y="7554"/>
                    <a:pt x="4667" y="8266"/>
                    <a:pt x="4646" y="8998"/>
                  </a:cubicBezTo>
                  <a:cubicBezTo>
                    <a:pt x="4646" y="9145"/>
                    <a:pt x="4625" y="9312"/>
                    <a:pt x="4667" y="9437"/>
                  </a:cubicBezTo>
                  <a:cubicBezTo>
                    <a:pt x="4855" y="10170"/>
                    <a:pt x="4876" y="10923"/>
                    <a:pt x="4918" y="11655"/>
                  </a:cubicBezTo>
                  <a:cubicBezTo>
                    <a:pt x="4918" y="12011"/>
                    <a:pt x="5064" y="12346"/>
                    <a:pt x="5148" y="12743"/>
                  </a:cubicBezTo>
                  <a:cubicBezTo>
                    <a:pt x="4939" y="12869"/>
                    <a:pt x="4750" y="13015"/>
                    <a:pt x="4562" y="13057"/>
                  </a:cubicBezTo>
                  <a:cubicBezTo>
                    <a:pt x="3913" y="13099"/>
                    <a:pt x="3307" y="13371"/>
                    <a:pt x="2616" y="13518"/>
                  </a:cubicBezTo>
                  <a:cubicBezTo>
                    <a:pt x="2574" y="12262"/>
                    <a:pt x="2323" y="11090"/>
                    <a:pt x="1905" y="9940"/>
                  </a:cubicBezTo>
                  <a:cubicBezTo>
                    <a:pt x="1633" y="9249"/>
                    <a:pt x="1612" y="8517"/>
                    <a:pt x="1507" y="7784"/>
                  </a:cubicBezTo>
                  <a:cubicBezTo>
                    <a:pt x="1737" y="7617"/>
                    <a:pt x="1967" y="7429"/>
                    <a:pt x="2198" y="7220"/>
                  </a:cubicBezTo>
                  <a:cubicBezTo>
                    <a:pt x="2260" y="7136"/>
                    <a:pt x="2344" y="6948"/>
                    <a:pt x="2323" y="6822"/>
                  </a:cubicBezTo>
                  <a:cubicBezTo>
                    <a:pt x="2302" y="6613"/>
                    <a:pt x="2093" y="6571"/>
                    <a:pt x="1905" y="6571"/>
                  </a:cubicBezTo>
                  <a:cubicBezTo>
                    <a:pt x="1716" y="6571"/>
                    <a:pt x="1570" y="6613"/>
                    <a:pt x="1382" y="6676"/>
                  </a:cubicBezTo>
                  <a:cubicBezTo>
                    <a:pt x="733" y="4855"/>
                    <a:pt x="335" y="3035"/>
                    <a:pt x="1" y="11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7"/>
            <p:cNvSpPr/>
            <p:nvPr/>
          </p:nvSpPr>
          <p:spPr>
            <a:xfrm>
              <a:off x="-1927100" y="2205850"/>
              <a:ext cx="251100" cy="128700"/>
            </a:xfrm>
            <a:custGeom>
              <a:avLst/>
              <a:gdLst/>
              <a:ahLst/>
              <a:cxnLst/>
              <a:rect l="l" t="t" r="r" b="b"/>
              <a:pathLst>
                <a:path w="10044" h="5148" extrusionOk="0">
                  <a:moveTo>
                    <a:pt x="9584" y="2469"/>
                  </a:moveTo>
                  <a:cubicBezTo>
                    <a:pt x="9625" y="2699"/>
                    <a:pt x="9709" y="2908"/>
                    <a:pt x="9730" y="3139"/>
                  </a:cubicBezTo>
                  <a:cubicBezTo>
                    <a:pt x="9772" y="3829"/>
                    <a:pt x="9981" y="4478"/>
                    <a:pt x="10044" y="5147"/>
                  </a:cubicBezTo>
                  <a:cubicBezTo>
                    <a:pt x="9521" y="5105"/>
                    <a:pt x="9270" y="5043"/>
                    <a:pt x="8935" y="4708"/>
                  </a:cubicBezTo>
                  <a:cubicBezTo>
                    <a:pt x="8537" y="4310"/>
                    <a:pt x="8098" y="4164"/>
                    <a:pt x="7596" y="4038"/>
                  </a:cubicBezTo>
                  <a:cubicBezTo>
                    <a:pt x="6382" y="3745"/>
                    <a:pt x="5190" y="3473"/>
                    <a:pt x="4039" y="3013"/>
                  </a:cubicBezTo>
                  <a:cubicBezTo>
                    <a:pt x="3767" y="2908"/>
                    <a:pt x="3453" y="2888"/>
                    <a:pt x="3139" y="2888"/>
                  </a:cubicBezTo>
                  <a:cubicBezTo>
                    <a:pt x="2302" y="2846"/>
                    <a:pt x="1465" y="2888"/>
                    <a:pt x="607" y="2888"/>
                  </a:cubicBezTo>
                  <a:cubicBezTo>
                    <a:pt x="398" y="2888"/>
                    <a:pt x="189" y="2846"/>
                    <a:pt x="1" y="2825"/>
                  </a:cubicBezTo>
                  <a:lnTo>
                    <a:pt x="1" y="1548"/>
                  </a:lnTo>
                  <a:cubicBezTo>
                    <a:pt x="377" y="1130"/>
                    <a:pt x="147" y="481"/>
                    <a:pt x="586" y="0"/>
                  </a:cubicBezTo>
                  <a:cubicBezTo>
                    <a:pt x="775" y="63"/>
                    <a:pt x="942" y="84"/>
                    <a:pt x="1130" y="168"/>
                  </a:cubicBezTo>
                  <a:cubicBezTo>
                    <a:pt x="2177" y="628"/>
                    <a:pt x="3327" y="795"/>
                    <a:pt x="4436" y="1025"/>
                  </a:cubicBezTo>
                  <a:cubicBezTo>
                    <a:pt x="4687" y="1067"/>
                    <a:pt x="4980" y="1046"/>
                    <a:pt x="5231" y="1004"/>
                  </a:cubicBezTo>
                  <a:cubicBezTo>
                    <a:pt x="5545" y="942"/>
                    <a:pt x="5817" y="1025"/>
                    <a:pt x="6068" y="1214"/>
                  </a:cubicBezTo>
                  <a:cubicBezTo>
                    <a:pt x="6654" y="1590"/>
                    <a:pt x="7219" y="1988"/>
                    <a:pt x="7805" y="2323"/>
                  </a:cubicBezTo>
                  <a:cubicBezTo>
                    <a:pt x="8349" y="2678"/>
                    <a:pt x="8830" y="2699"/>
                    <a:pt x="9584" y="24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7"/>
            <p:cNvSpPr/>
            <p:nvPr/>
          </p:nvSpPr>
          <p:spPr>
            <a:xfrm>
              <a:off x="-1839225" y="1357400"/>
              <a:ext cx="62800" cy="127125"/>
            </a:xfrm>
            <a:custGeom>
              <a:avLst/>
              <a:gdLst/>
              <a:ahLst/>
              <a:cxnLst/>
              <a:rect l="l" t="t" r="r" b="b"/>
              <a:pathLst>
                <a:path w="2512" h="5085" extrusionOk="0">
                  <a:moveTo>
                    <a:pt x="1716" y="5084"/>
                  </a:moveTo>
                  <a:cubicBezTo>
                    <a:pt x="1612" y="4980"/>
                    <a:pt x="1528" y="4938"/>
                    <a:pt x="1486" y="4854"/>
                  </a:cubicBezTo>
                  <a:cubicBezTo>
                    <a:pt x="1131" y="4227"/>
                    <a:pt x="754" y="3620"/>
                    <a:pt x="419" y="2992"/>
                  </a:cubicBezTo>
                  <a:cubicBezTo>
                    <a:pt x="1" y="2197"/>
                    <a:pt x="126" y="1297"/>
                    <a:pt x="189" y="439"/>
                  </a:cubicBezTo>
                  <a:cubicBezTo>
                    <a:pt x="189" y="209"/>
                    <a:pt x="419" y="21"/>
                    <a:pt x="670" y="21"/>
                  </a:cubicBezTo>
                  <a:cubicBezTo>
                    <a:pt x="900" y="0"/>
                    <a:pt x="1152" y="0"/>
                    <a:pt x="1382" y="0"/>
                  </a:cubicBezTo>
                  <a:cubicBezTo>
                    <a:pt x="1988" y="21"/>
                    <a:pt x="2365" y="377"/>
                    <a:pt x="2428" y="983"/>
                  </a:cubicBezTo>
                  <a:cubicBezTo>
                    <a:pt x="2512" y="1841"/>
                    <a:pt x="2449" y="2720"/>
                    <a:pt x="2093" y="3515"/>
                  </a:cubicBezTo>
                  <a:cubicBezTo>
                    <a:pt x="1988" y="3766"/>
                    <a:pt x="1905" y="4017"/>
                    <a:pt x="1821" y="4289"/>
                  </a:cubicBezTo>
                  <a:cubicBezTo>
                    <a:pt x="1800" y="4520"/>
                    <a:pt x="1779" y="4771"/>
                    <a:pt x="1716" y="50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7"/>
            <p:cNvSpPr/>
            <p:nvPr/>
          </p:nvSpPr>
          <p:spPr>
            <a:xfrm>
              <a:off x="-962000" y="1680125"/>
              <a:ext cx="111975" cy="75875"/>
            </a:xfrm>
            <a:custGeom>
              <a:avLst/>
              <a:gdLst/>
              <a:ahLst/>
              <a:cxnLst/>
              <a:rect l="l" t="t" r="r" b="b"/>
              <a:pathLst>
                <a:path w="4479" h="3035" extrusionOk="0">
                  <a:moveTo>
                    <a:pt x="1" y="2993"/>
                  </a:moveTo>
                  <a:cubicBezTo>
                    <a:pt x="503" y="1968"/>
                    <a:pt x="984" y="1026"/>
                    <a:pt x="1444" y="106"/>
                  </a:cubicBezTo>
                  <a:cubicBezTo>
                    <a:pt x="2177" y="1"/>
                    <a:pt x="2867" y="64"/>
                    <a:pt x="3558" y="106"/>
                  </a:cubicBezTo>
                  <a:cubicBezTo>
                    <a:pt x="4144" y="126"/>
                    <a:pt x="4478" y="963"/>
                    <a:pt x="4081" y="1424"/>
                  </a:cubicBezTo>
                  <a:cubicBezTo>
                    <a:pt x="3244" y="2323"/>
                    <a:pt x="2302" y="3035"/>
                    <a:pt x="1005" y="3035"/>
                  </a:cubicBezTo>
                  <a:cubicBezTo>
                    <a:pt x="691" y="3035"/>
                    <a:pt x="398" y="3014"/>
                    <a:pt x="1" y="299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7"/>
            <p:cNvSpPr/>
            <p:nvPr/>
          </p:nvSpPr>
          <p:spPr>
            <a:xfrm>
              <a:off x="-1511775" y="1933300"/>
              <a:ext cx="91050" cy="34025"/>
            </a:xfrm>
            <a:custGeom>
              <a:avLst/>
              <a:gdLst/>
              <a:ahLst/>
              <a:cxnLst/>
              <a:rect l="l" t="t" r="r" b="b"/>
              <a:pathLst>
                <a:path w="3642" h="1361" extrusionOk="0">
                  <a:moveTo>
                    <a:pt x="3642" y="650"/>
                  </a:moveTo>
                  <a:cubicBezTo>
                    <a:pt x="3265" y="901"/>
                    <a:pt x="3014" y="1131"/>
                    <a:pt x="2700" y="1361"/>
                  </a:cubicBezTo>
                  <a:lnTo>
                    <a:pt x="1382" y="1361"/>
                  </a:lnTo>
                  <a:cubicBezTo>
                    <a:pt x="1235" y="1361"/>
                    <a:pt x="1110" y="1319"/>
                    <a:pt x="942" y="1298"/>
                  </a:cubicBezTo>
                  <a:cubicBezTo>
                    <a:pt x="336" y="1131"/>
                    <a:pt x="1" y="733"/>
                    <a:pt x="22" y="1"/>
                  </a:cubicBezTo>
                  <a:cubicBezTo>
                    <a:pt x="1214" y="189"/>
                    <a:pt x="2344" y="419"/>
                    <a:pt x="3642" y="6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7"/>
            <p:cNvSpPr/>
            <p:nvPr/>
          </p:nvSpPr>
          <p:spPr>
            <a:xfrm>
              <a:off x="-1642025" y="2339750"/>
              <a:ext cx="50775" cy="56525"/>
            </a:xfrm>
            <a:custGeom>
              <a:avLst/>
              <a:gdLst/>
              <a:ahLst/>
              <a:cxnLst/>
              <a:rect l="l" t="t" r="r" b="b"/>
              <a:pathLst>
                <a:path w="2031" h="2261" extrusionOk="0">
                  <a:moveTo>
                    <a:pt x="1" y="670"/>
                  </a:moveTo>
                  <a:cubicBezTo>
                    <a:pt x="691" y="105"/>
                    <a:pt x="1340" y="105"/>
                    <a:pt x="2031" y="1"/>
                  </a:cubicBezTo>
                  <a:lnTo>
                    <a:pt x="2031" y="1863"/>
                  </a:lnTo>
                  <a:cubicBezTo>
                    <a:pt x="1842" y="1967"/>
                    <a:pt x="1654" y="2093"/>
                    <a:pt x="1424" y="2260"/>
                  </a:cubicBezTo>
                  <a:cubicBezTo>
                    <a:pt x="838" y="1821"/>
                    <a:pt x="357" y="1319"/>
                    <a:pt x="1" y="6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7"/>
            <p:cNvSpPr/>
            <p:nvPr/>
          </p:nvSpPr>
          <p:spPr>
            <a:xfrm>
              <a:off x="-1752375" y="2221000"/>
              <a:ext cx="55975" cy="30900"/>
            </a:xfrm>
            <a:custGeom>
              <a:avLst/>
              <a:gdLst/>
              <a:ahLst/>
              <a:cxnLst/>
              <a:rect l="l" t="t" r="r" b="b"/>
              <a:pathLst>
                <a:path w="2239" h="1236" extrusionOk="0">
                  <a:moveTo>
                    <a:pt x="0" y="294"/>
                  </a:moveTo>
                  <a:cubicBezTo>
                    <a:pt x="167" y="85"/>
                    <a:pt x="293" y="1"/>
                    <a:pt x="502" y="85"/>
                  </a:cubicBezTo>
                  <a:cubicBezTo>
                    <a:pt x="942" y="210"/>
                    <a:pt x="1360" y="503"/>
                    <a:pt x="1883" y="461"/>
                  </a:cubicBezTo>
                  <a:cubicBezTo>
                    <a:pt x="2092" y="461"/>
                    <a:pt x="2197" y="629"/>
                    <a:pt x="2218" y="817"/>
                  </a:cubicBezTo>
                  <a:cubicBezTo>
                    <a:pt x="2239" y="984"/>
                    <a:pt x="1988" y="1235"/>
                    <a:pt x="1799" y="1235"/>
                  </a:cubicBezTo>
                  <a:cubicBezTo>
                    <a:pt x="1695" y="1235"/>
                    <a:pt x="1569" y="1194"/>
                    <a:pt x="1465" y="1152"/>
                  </a:cubicBezTo>
                  <a:cubicBezTo>
                    <a:pt x="963" y="838"/>
                    <a:pt x="502" y="545"/>
                    <a:pt x="0" y="29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7"/>
            <p:cNvSpPr/>
            <p:nvPr/>
          </p:nvSpPr>
          <p:spPr>
            <a:xfrm>
              <a:off x="-1726750" y="2191725"/>
              <a:ext cx="24075" cy="22500"/>
            </a:xfrm>
            <a:custGeom>
              <a:avLst/>
              <a:gdLst/>
              <a:ahLst/>
              <a:cxnLst/>
              <a:rect l="l" t="t" r="r" b="b"/>
              <a:pathLst>
                <a:path w="963" h="900" extrusionOk="0">
                  <a:moveTo>
                    <a:pt x="0" y="481"/>
                  </a:moveTo>
                  <a:cubicBezTo>
                    <a:pt x="210" y="147"/>
                    <a:pt x="461" y="21"/>
                    <a:pt x="837" y="0"/>
                  </a:cubicBezTo>
                  <a:cubicBezTo>
                    <a:pt x="879" y="209"/>
                    <a:pt x="921" y="440"/>
                    <a:pt x="963" y="649"/>
                  </a:cubicBezTo>
                  <a:cubicBezTo>
                    <a:pt x="565" y="900"/>
                    <a:pt x="335" y="649"/>
                    <a:pt x="0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7"/>
            <p:cNvSpPr/>
            <p:nvPr/>
          </p:nvSpPr>
          <p:spPr>
            <a:xfrm>
              <a:off x="-1748200" y="1455700"/>
              <a:ext cx="211250" cy="206300"/>
            </a:xfrm>
            <a:custGeom>
              <a:avLst/>
              <a:gdLst/>
              <a:ahLst/>
              <a:cxnLst/>
              <a:rect l="l" t="t" r="r" b="b"/>
              <a:pathLst>
                <a:path w="8450" h="8252" extrusionOk="0">
                  <a:moveTo>
                    <a:pt x="3345" y="1"/>
                  </a:moveTo>
                  <a:cubicBezTo>
                    <a:pt x="2812" y="1"/>
                    <a:pt x="2295" y="220"/>
                    <a:pt x="1842" y="734"/>
                  </a:cubicBezTo>
                  <a:cubicBezTo>
                    <a:pt x="1612" y="1006"/>
                    <a:pt x="1402" y="1341"/>
                    <a:pt x="1277" y="1696"/>
                  </a:cubicBezTo>
                  <a:cubicBezTo>
                    <a:pt x="524" y="2073"/>
                    <a:pt x="0" y="2784"/>
                    <a:pt x="63" y="4019"/>
                  </a:cubicBezTo>
                  <a:cubicBezTo>
                    <a:pt x="168" y="5505"/>
                    <a:pt x="1068" y="6760"/>
                    <a:pt x="2218" y="7430"/>
                  </a:cubicBezTo>
                  <a:cubicBezTo>
                    <a:pt x="2637" y="7869"/>
                    <a:pt x="3160" y="8204"/>
                    <a:pt x="3829" y="8246"/>
                  </a:cubicBezTo>
                  <a:cubicBezTo>
                    <a:pt x="3883" y="8250"/>
                    <a:pt x="3936" y="8252"/>
                    <a:pt x="3988" y="8252"/>
                  </a:cubicBezTo>
                  <a:cubicBezTo>
                    <a:pt x="4446" y="8252"/>
                    <a:pt x="4849" y="8092"/>
                    <a:pt x="5169" y="7848"/>
                  </a:cubicBezTo>
                  <a:cubicBezTo>
                    <a:pt x="5817" y="7639"/>
                    <a:pt x="6424" y="7220"/>
                    <a:pt x="6926" y="6551"/>
                  </a:cubicBezTo>
                  <a:cubicBezTo>
                    <a:pt x="8450" y="4445"/>
                    <a:pt x="5744" y="1"/>
                    <a:pt x="33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7"/>
            <p:cNvSpPr/>
            <p:nvPr/>
          </p:nvSpPr>
          <p:spPr>
            <a:xfrm>
              <a:off x="-1228775" y="1649625"/>
              <a:ext cx="220250" cy="167775"/>
            </a:xfrm>
            <a:custGeom>
              <a:avLst/>
              <a:gdLst/>
              <a:ahLst/>
              <a:cxnLst/>
              <a:rect l="l" t="t" r="r" b="b"/>
              <a:pathLst>
                <a:path w="8810" h="6711" extrusionOk="0">
                  <a:moveTo>
                    <a:pt x="5246" y="1"/>
                  </a:moveTo>
                  <a:cubicBezTo>
                    <a:pt x="4260" y="1"/>
                    <a:pt x="3239" y="372"/>
                    <a:pt x="2511" y="970"/>
                  </a:cubicBezTo>
                  <a:cubicBezTo>
                    <a:pt x="2490" y="991"/>
                    <a:pt x="2449" y="1012"/>
                    <a:pt x="2407" y="1033"/>
                  </a:cubicBezTo>
                  <a:cubicBezTo>
                    <a:pt x="2260" y="1137"/>
                    <a:pt x="2114" y="1284"/>
                    <a:pt x="1988" y="1409"/>
                  </a:cubicBezTo>
                  <a:cubicBezTo>
                    <a:pt x="1528" y="1702"/>
                    <a:pt x="1130" y="2037"/>
                    <a:pt x="879" y="2455"/>
                  </a:cubicBezTo>
                  <a:cubicBezTo>
                    <a:pt x="1" y="3711"/>
                    <a:pt x="817" y="5196"/>
                    <a:pt x="1967" y="5908"/>
                  </a:cubicBezTo>
                  <a:cubicBezTo>
                    <a:pt x="2344" y="6305"/>
                    <a:pt x="2804" y="6619"/>
                    <a:pt x="3348" y="6682"/>
                  </a:cubicBezTo>
                  <a:cubicBezTo>
                    <a:pt x="3469" y="6701"/>
                    <a:pt x="3588" y="6711"/>
                    <a:pt x="3704" y="6711"/>
                  </a:cubicBezTo>
                  <a:cubicBezTo>
                    <a:pt x="4092" y="6711"/>
                    <a:pt x="4454" y="6608"/>
                    <a:pt x="4792" y="6431"/>
                  </a:cubicBezTo>
                  <a:cubicBezTo>
                    <a:pt x="5503" y="6326"/>
                    <a:pt x="6194" y="6033"/>
                    <a:pt x="6780" y="5573"/>
                  </a:cubicBezTo>
                  <a:cubicBezTo>
                    <a:pt x="8119" y="4464"/>
                    <a:pt x="8809" y="2560"/>
                    <a:pt x="7638" y="1074"/>
                  </a:cubicBezTo>
                  <a:cubicBezTo>
                    <a:pt x="7044" y="320"/>
                    <a:pt x="6160" y="1"/>
                    <a:pt x="52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7"/>
            <p:cNvSpPr/>
            <p:nvPr/>
          </p:nvSpPr>
          <p:spPr>
            <a:xfrm>
              <a:off x="-2314175" y="910675"/>
              <a:ext cx="1628400" cy="1733025"/>
            </a:xfrm>
            <a:custGeom>
              <a:avLst/>
              <a:gdLst/>
              <a:ahLst/>
              <a:cxnLst/>
              <a:rect l="l" t="t" r="r" b="b"/>
              <a:pathLst>
                <a:path w="65136" h="69321" extrusionOk="0">
                  <a:moveTo>
                    <a:pt x="14626" y="54715"/>
                  </a:moveTo>
                  <a:cubicBezTo>
                    <a:pt x="14396" y="53397"/>
                    <a:pt x="14709" y="52309"/>
                    <a:pt x="15170" y="51221"/>
                  </a:cubicBezTo>
                  <a:cubicBezTo>
                    <a:pt x="15044" y="51096"/>
                    <a:pt x="14960" y="50970"/>
                    <a:pt x="14814" y="50845"/>
                  </a:cubicBezTo>
                  <a:cubicBezTo>
                    <a:pt x="14437" y="50552"/>
                    <a:pt x="14061" y="50238"/>
                    <a:pt x="13663" y="49966"/>
                  </a:cubicBezTo>
                  <a:cubicBezTo>
                    <a:pt x="12931" y="49506"/>
                    <a:pt x="12387" y="48878"/>
                    <a:pt x="11906" y="48166"/>
                  </a:cubicBezTo>
                  <a:cubicBezTo>
                    <a:pt x="11403" y="47434"/>
                    <a:pt x="10964" y="46702"/>
                    <a:pt x="10441" y="45990"/>
                  </a:cubicBezTo>
                  <a:cubicBezTo>
                    <a:pt x="9520" y="44777"/>
                    <a:pt x="9813" y="43354"/>
                    <a:pt x="10671" y="42266"/>
                  </a:cubicBezTo>
                  <a:cubicBezTo>
                    <a:pt x="10943" y="41910"/>
                    <a:pt x="11194" y="41596"/>
                    <a:pt x="11466" y="41283"/>
                  </a:cubicBezTo>
                  <a:cubicBezTo>
                    <a:pt x="11613" y="41115"/>
                    <a:pt x="11780" y="40927"/>
                    <a:pt x="11968" y="40801"/>
                  </a:cubicBezTo>
                  <a:cubicBezTo>
                    <a:pt x="13391" y="39692"/>
                    <a:pt x="14835" y="38625"/>
                    <a:pt x="16279" y="37537"/>
                  </a:cubicBezTo>
                  <a:cubicBezTo>
                    <a:pt x="16488" y="37370"/>
                    <a:pt x="16718" y="37244"/>
                    <a:pt x="16948" y="37077"/>
                  </a:cubicBezTo>
                  <a:cubicBezTo>
                    <a:pt x="17827" y="36554"/>
                    <a:pt x="18685" y="36093"/>
                    <a:pt x="19522" y="35549"/>
                  </a:cubicBezTo>
                  <a:cubicBezTo>
                    <a:pt x="20505" y="34922"/>
                    <a:pt x="21551" y="34399"/>
                    <a:pt x="22660" y="33980"/>
                  </a:cubicBezTo>
                  <a:cubicBezTo>
                    <a:pt x="22786" y="33917"/>
                    <a:pt x="22911" y="33876"/>
                    <a:pt x="23079" y="33792"/>
                  </a:cubicBezTo>
                  <a:cubicBezTo>
                    <a:pt x="23016" y="33624"/>
                    <a:pt x="22995" y="33520"/>
                    <a:pt x="22974" y="33415"/>
                  </a:cubicBezTo>
                  <a:cubicBezTo>
                    <a:pt x="22347" y="31888"/>
                    <a:pt x="21698" y="30360"/>
                    <a:pt x="21091" y="28812"/>
                  </a:cubicBezTo>
                  <a:cubicBezTo>
                    <a:pt x="20756" y="27871"/>
                    <a:pt x="20714" y="26887"/>
                    <a:pt x="20694" y="25883"/>
                  </a:cubicBezTo>
                  <a:cubicBezTo>
                    <a:pt x="20673" y="25318"/>
                    <a:pt x="20694" y="24732"/>
                    <a:pt x="20694" y="24188"/>
                  </a:cubicBezTo>
                  <a:cubicBezTo>
                    <a:pt x="20442" y="23979"/>
                    <a:pt x="20170" y="23832"/>
                    <a:pt x="19982" y="23581"/>
                  </a:cubicBezTo>
                  <a:cubicBezTo>
                    <a:pt x="19794" y="23372"/>
                    <a:pt x="19731" y="23121"/>
                    <a:pt x="19606" y="22891"/>
                  </a:cubicBezTo>
                  <a:cubicBezTo>
                    <a:pt x="19396" y="22535"/>
                    <a:pt x="19187" y="22200"/>
                    <a:pt x="18999" y="21886"/>
                  </a:cubicBezTo>
                  <a:cubicBezTo>
                    <a:pt x="18559" y="21154"/>
                    <a:pt x="18266" y="20380"/>
                    <a:pt x="18350" y="19480"/>
                  </a:cubicBezTo>
                  <a:cubicBezTo>
                    <a:pt x="18371" y="19083"/>
                    <a:pt x="18350" y="18706"/>
                    <a:pt x="18371" y="18308"/>
                  </a:cubicBezTo>
                  <a:cubicBezTo>
                    <a:pt x="18392" y="17681"/>
                    <a:pt x="18894" y="17179"/>
                    <a:pt x="19522" y="17137"/>
                  </a:cubicBezTo>
                  <a:lnTo>
                    <a:pt x="19606" y="17137"/>
                  </a:lnTo>
                  <a:cubicBezTo>
                    <a:pt x="21007" y="17074"/>
                    <a:pt x="21175" y="17158"/>
                    <a:pt x="22116" y="18329"/>
                  </a:cubicBezTo>
                  <a:cubicBezTo>
                    <a:pt x="22891" y="17471"/>
                    <a:pt x="23623" y="16551"/>
                    <a:pt x="24627" y="15902"/>
                  </a:cubicBezTo>
                  <a:cubicBezTo>
                    <a:pt x="24523" y="15714"/>
                    <a:pt x="24313" y="15818"/>
                    <a:pt x="24146" y="15798"/>
                  </a:cubicBezTo>
                  <a:cubicBezTo>
                    <a:pt x="23999" y="15777"/>
                    <a:pt x="23832" y="15798"/>
                    <a:pt x="23707" y="15798"/>
                  </a:cubicBezTo>
                  <a:cubicBezTo>
                    <a:pt x="23267" y="15818"/>
                    <a:pt x="22870" y="15630"/>
                    <a:pt x="22535" y="15400"/>
                  </a:cubicBezTo>
                  <a:cubicBezTo>
                    <a:pt x="22388" y="15295"/>
                    <a:pt x="22242" y="15170"/>
                    <a:pt x="22158" y="15002"/>
                  </a:cubicBezTo>
                  <a:cubicBezTo>
                    <a:pt x="21865" y="14521"/>
                    <a:pt x="22012" y="13308"/>
                    <a:pt x="22388" y="12889"/>
                  </a:cubicBezTo>
                  <a:cubicBezTo>
                    <a:pt x="22451" y="12805"/>
                    <a:pt x="22535" y="12764"/>
                    <a:pt x="22577" y="12701"/>
                  </a:cubicBezTo>
                  <a:cubicBezTo>
                    <a:pt x="23288" y="11613"/>
                    <a:pt x="24418" y="11090"/>
                    <a:pt x="25506" y="10546"/>
                  </a:cubicBezTo>
                  <a:cubicBezTo>
                    <a:pt x="25778" y="10399"/>
                    <a:pt x="26029" y="10274"/>
                    <a:pt x="26322" y="10148"/>
                  </a:cubicBezTo>
                  <a:cubicBezTo>
                    <a:pt x="26134" y="9604"/>
                    <a:pt x="25820" y="9144"/>
                    <a:pt x="25485" y="8767"/>
                  </a:cubicBezTo>
                  <a:cubicBezTo>
                    <a:pt x="25150" y="8370"/>
                    <a:pt x="25046" y="7951"/>
                    <a:pt x="25046" y="7428"/>
                  </a:cubicBezTo>
                  <a:cubicBezTo>
                    <a:pt x="25067" y="6675"/>
                    <a:pt x="25004" y="5943"/>
                    <a:pt x="25360" y="5210"/>
                  </a:cubicBezTo>
                  <a:cubicBezTo>
                    <a:pt x="25569" y="4792"/>
                    <a:pt x="25778" y="4415"/>
                    <a:pt x="26155" y="4122"/>
                  </a:cubicBezTo>
                  <a:cubicBezTo>
                    <a:pt x="26343" y="3997"/>
                    <a:pt x="26510" y="3871"/>
                    <a:pt x="26657" y="3746"/>
                  </a:cubicBezTo>
                  <a:cubicBezTo>
                    <a:pt x="27264" y="3160"/>
                    <a:pt x="27975" y="2950"/>
                    <a:pt x="28812" y="3013"/>
                  </a:cubicBezTo>
                  <a:cubicBezTo>
                    <a:pt x="29356" y="3034"/>
                    <a:pt x="29879" y="3055"/>
                    <a:pt x="30235" y="3557"/>
                  </a:cubicBezTo>
                  <a:cubicBezTo>
                    <a:pt x="30318" y="3662"/>
                    <a:pt x="30507" y="3683"/>
                    <a:pt x="30611" y="3746"/>
                  </a:cubicBezTo>
                  <a:cubicBezTo>
                    <a:pt x="30841" y="3578"/>
                    <a:pt x="30758" y="3390"/>
                    <a:pt x="30800" y="3222"/>
                  </a:cubicBezTo>
                  <a:cubicBezTo>
                    <a:pt x="30821" y="3055"/>
                    <a:pt x="30821" y="2909"/>
                    <a:pt x="30800" y="2762"/>
                  </a:cubicBezTo>
                  <a:cubicBezTo>
                    <a:pt x="30632" y="1549"/>
                    <a:pt x="31867" y="335"/>
                    <a:pt x="33038" y="105"/>
                  </a:cubicBezTo>
                  <a:cubicBezTo>
                    <a:pt x="33582" y="0"/>
                    <a:pt x="34085" y="126"/>
                    <a:pt x="34482" y="502"/>
                  </a:cubicBezTo>
                  <a:cubicBezTo>
                    <a:pt x="34838" y="837"/>
                    <a:pt x="35215" y="1193"/>
                    <a:pt x="35528" y="1611"/>
                  </a:cubicBezTo>
                  <a:cubicBezTo>
                    <a:pt x="36051" y="2323"/>
                    <a:pt x="36512" y="3055"/>
                    <a:pt x="36888" y="3850"/>
                  </a:cubicBezTo>
                  <a:cubicBezTo>
                    <a:pt x="36993" y="4059"/>
                    <a:pt x="37119" y="4227"/>
                    <a:pt x="37286" y="4499"/>
                  </a:cubicBezTo>
                  <a:cubicBezTo>
                    <a:pt x="37495" y="4101"/>
                    <a:pt x="37621" y="3766"/>
                    <a:pt x="37809" y="3474"/>
                  </a:cubicBezTo>
                  <a:cubicBezTo>
                    <a:pt x="38500" y="2448"/>
                    <a:pt x="39378" y="1590"/>
                    <a:pt x="40383" y="858"/>
                  </a:cubicBezTo>
                  <a:cubicBezTo>
                    <a:pt x="40948" y="461"/>
                    <a:pt x="41575" y="293"/>
                    <a:pt x="42245" y="314"/>
                  </a:cubicBezTo>
                  <a:cubicBezTo>
                    <a:pt x="42977" y="335"/>
                    <a:pt x="43689" y="314"/>
                    <a:pt x="44421" y="314"/>
                  </a:cubicBezTo>
                  <a:cubicBezTo>
                    <a:pt x="44735" y="314"/>
                    <a:pt x="45028" y="398"/>
                    <a:pt x="45258" y="565"/>
                  </a:cubicBezTo>
                  <a:cubicBezTo>
                    <a:pt x="45614" y="837"/>
                    <a:pt x="46011" y="1046"/>
                    <a:pt x="46388" y="1339"/>
                  </a:cubicBezTo>
                  <a:cubicBezTo>
                    <a:pt x="47455" y="2176"/>
                    <a:pt x="48166" y="3181"/>
                    <a:pt x="48166" y="4603"/>
                  </a:cubicBezTo>
                  <a:cubicBezTo>
                    <a:pt x="48166" y="4708"/>
                    <a:pt x="48187" y="4813"/>
                    <a:pt x="48229" y="5022"/>
                  </a:cubicBezTo>
                  <a:cubicBezTo>
                    <a:pt x="48522" y="4813"/>
                    <a:pt x="48794" y="4687"/>
                    <a:pt x="49024" y="4499"/>
                  </a:cubicBezTo>
                  <a:cubicBezTo>
                    <a:pt x="49736" y="3976"/>
                    <a:pt x="50510" y="3704"/>
                    <a:pt x="51368" y="3766"/>
                  </a:cubicBezTo>
                  <a:cubicBezTo>
                    <a:pt x="51849" y="3787"/>
                    <a:pt x="52351" y="3766"/>
                    <a:pt x="52811" y="3766"/>
                  </a:cubicBezTo>
                  <a:cubicBezTo>
                    <a:pt x="53544" y="3787"/>
                    <a:pt x="54171" y="3997"/>
                    <a:pt x="54673" y="4541"/>
                  </a:cubicBezTo>
                  <a:cubicBezTo>
                    <a:pt x="54820" y="4729"/>
                    <a:pt x="55008" y="4896"/>
                    <a:pt x="55176" y="5064"/>
                  </a:cubicBezTo>
                  <a:cubicBezTo>
                    <a:pt x="55238" y="5147"/>
                    <a:pt x="55343" y="5252"/>
                    <a:pt x="55385" y="5357"/>
                  </a:cubicBezTo>
                  <a:cubicBezTo>
                    <a:pt x="55531" y="6047"/>
                    <a:pt x="55866" y="6717"/>
                    <a:pt x="55615" y="7512"/>
                  </a:cubicBezTo>
                  <a:lnTo>
                    <a:pt x="56054" y="7512"/>
                  </a:lnTo>
                  <a:cubicBezTo>
                    <a:pt x="56347" y="7470"/>
                    <a:pt x="56661" y="7428"/>
                    <a:pt x="56954" y="7407"/>
                  </a:cubicBezTo>
                  <a:cubicBezTo>
                    <a:pt x="57394" y="7365"/>
                    <a:pt x="57854" y="7428"/>
                    <a:pt x="58314" y="7407"/>
                  </a:cubicBezTo>
                  <a:cubicBezTo>
                    <a:pt x="59507" y="7324"/>
                    <a:pt x="60469" y="7847"/>
                    <a:pt x="61285" y="8663"/>
                  </a:cubicBezTo>
                  <a:cubicBezTo>
                    <a:pt x="61516" y="8893"/>
                    <a:pt x="61725" y="9144"/>
                    <a:pt x="61913" y="9416"/>
                  </a:cubicBezTo>
                  <a:cubicBezTo>
                    <a:pt x="62666" y="10399"/>
                    <a:pt x="62666" y="11299"/>
                    <a:pt x="61871" y="12261"/>
                  </a:cubicBezTo>
                  <a:cubicBezTo>
                    <a:pt x="61767" y="12366"/>
                    <a:pt x="61683" y="12492"/>
                    <a:pt x="61599" y="12596"/>
                  </a:cubicBezTo>
                  <a:cubicBezTo>
                    <a:pt x="61725" y="12847"/>
                    <a:pt x="61934" y="12743"/>
                    <a:pt x="62101" y="12785"/>
                  </a:cubicBezTo>
                  <a:cubicBezTo>
                    <a:pt x="62541" y="12952"/>
                    <a:pt x="63022" y="13078"/>
                    <a:pt x="63440" y="13287"/>
                  </a:cubicBezTo>
                  <a:cubicBezTo>
                    <a:pt x="63984" y="13580"/>
                    <a:pt x="64340" y="14019"/>
                    <a:pt x="64487" y="14668"/>
                  </a:cubicBezTo>
                  <a:cubicBezTo>
                    <a:pt x="64591" y="15254"/>
                    <a:pt x="64654" y="15798"/>
                    <a:pt x="64633" y="16363"/>
                  </a:cubicBezTo>
                  <a:cubicBezTo>
                    <a:pt x="64633" y="17095"/>
                    <a:pt x="64298" y="17618"/>
                    <a:pt x="63692" y="17995"/>
                  </a:cubicBezTo>
                  <a:cubicBezTo>
                    <a:pt x="63482" y="18120"/>
                    <a:pt x="63294" y="18225"/>
                    <a:pt x="63043" y="18392"/>
                  </a:cubicBezTo>
                  <a:cubicBezTo>
                    <a:pt x="63189" y="18873"/>
                    <a:pt x="63399" y="19292"/>
                    <a:pt x="63712" y="19668"/>
                  </a:cubicBezTo>
                  <a:cubicBezTo>
                    <a:pt x="63901" y="19878"/>
                    <a:pt x="64026" y="20108"/>
                    <a:pt x="64131" y="20338"/>
                  </a:cubicBezTo>
                  <a:cubicBezTo>
                    <a:pt x="64319" y="20756"/>
                    <a:pt x="64487" y="21175"/>
                    <a:pt x="64654" y="21593"/>
                  </a:cubicBezTo>
                  <a:cubicBezTo>
                    <a:pt x="65135" y="22640"/>
                    <a:pt x="64717" y="23623"/>
                    <a:pt x="63650" y="24000"/>
                  </a:cubicBezTo>
                  <a:cubicBezTo>
                    <a:pt x="62959" y="24272"/>
                    <a:pt x="62290" y="24481"/>
                    <a:pt x="61516" y="24460"/>
                  </a:cubicBezTo>
                  <a:cubicBezTo>
                    <a:pt x="61160" y="24899"/>
                    <a:pt x="60992" y="25422"/>
                    <a:pt x="60825" y="25925"/>
                  </a:cubicBezTo>
                  <a:cubicBezTo>
                    <a:pt x="60658" y="26364"/>
                    <a:pt x="60407" y="26699"/>
                    <a:pt x="60030" y="27013"/>
                  </a:cubicBezTo>
                  <a:cubicBezTo>
                    <a:pt x="59570" y="27410"/>
                    <a:pt x="59047" y="27598"/>
                    <a:pt x="58440" y="27389"/>
                  </a:cubicBezTo>
                  <a:cubicBezTo>
                    <a:pt x="58105" y="27285"/>
                    <a:pt x="57749" y="27138"/>
                    <a:pt x="57414" y="27034"/>
                  </a:cubicBezTo>
                  <a:cubicBezTo>
                    <a:pt x="57268" y="26992"/>
                    <a:pt x="57080" y="26908"/>
                    <a:pt x="56891" y="26824"/>
                  </a:cubicBezTo>
                  <a:cubicBezTo>
                    <a:pt x="56557" y="27933"/>
                    <a:pt x="56034" y="28979"/>
                    <a:pt x="55824" y="30151"/>
                  </a:cubicBezTo>
                  <a:lnTo>
                    <a:pt x="57394" y="30151"/>
                  </a:lnTo>
                  <a:cubicBezTo>
                    <a:pt x="57958" y="30172"/>
                    <a:pt x="58440" y="30381"/>
                    <a:pt x="58775" y="30863"/>
                  </a:cubicBezTo>
                  <a:cubicBezTo>
                    <a:pt x="59235" y="31511"/>
                    <a:pt x="59277" y="32139"/>
                    <a:pt x="58754" y="32746"/>
                  </a:cubicBezTo>
                  <a:cubicBezTo>
                    <a:pt x="57666" y="33938"/>
                    <a:pt x="56389" y="34796"/>
                    <a:pt x="54694" y="34754"/>
                  </a:cubicBezTo>
                  <a:cubicBezTo>
                    <a:pt x="54150" y="34733"/>
                    <a:pt x="53627" y="34713"/>
                    <a:pt x="52958" y="34671"/>
                  </a:cubicBezTo>
                  <a:cubicBezTo>
                    <a:pt x="52288" y="35319"/>
                    <a:pt x="51598" y="36052"/>
                    <a:pt x="50824" y="36721"/>
                  </a:cubicBezTo>
                  <a:cubicBezTo>
                    <a:pt x="50070" y="37349"/>
                    <a:pt x="49233" y="37872"/>
                    <a:pt x="48417" y="38437"/>
                  </a:cubicBezTo>
                  <a:cubicBezTo>
                    <a:pt x="48438" y="38667"/>
                    <a:pt x="48627" y="38646"/>
                    <a:pt x="48752" y="38667"/>
                  </a:cubicBezTo>
                  <a:cubicBezTo>
                    <a:pt x="49464" y="38897"/>
                    <a:pt x="50112" y="39169"/>
                    <a:pt x="50740" y="39546"/>
                  </a:cubicBezTo>
                  <a:cubicBezTo>
                    <a:pt x="51556" y="40006"/>
                    <a:pt x="52372" y="40467"/>
                    <a:pt x="53251" y="40759"/>
                  </a:cubicBezTo>
                  <a:cubicBezTo>
                    <a:pt x="53355" y="40822"/>
                    <a:pt x="53481" y="40843"/>
                    <a:pt x="53585" y="40927"/>
                  </a:cubicBezTo>
                  <a:cubicBezTo>
                    <a:pt x="55197" y="41847"/>
                    <a:pt x="56808" y="42705"/>
                    <a:pt x="58293" y="43772"/>
                  </a:cubicBezTo>
                  <a:cubicBezTo>
                    <a:pt x="59026" y="44296"/>
                    <a:pt x="59507" y="44986"/>
                    <a:pt x="59695" y="45823"/>
                  </a:cubicBezTo>
                  <a:cubicBezTo>
                    <a:pt x="59863" y="46702"/>
                    <a:pt x="59632" y="47560"/>
                    <a:pt x="59026" y="48250"/>
                  </a:cubicBezTo>
                  <a:cubicBezTo>
                    <a:pt x="58503" y="48857"/>
                    <a:pt x="57875" y="49401"/>
                    <a:pt x="57247" y="49924"/>
                  </a:cubicBezTo>
                  <a:cubicBezTo>
                    <a:pt x="55531" y="51368"/>
                    <a:pt x="53565" y="52414"/>
                    <a:pt x="51640" y="53502"/>
                  </a:cubicBezTo>
                  <a:cubicBezTo>
                    <a:pt x="51075" y="53816"/>
                    <a:pt x="50447" y="53941"/>
                    <a:pt x="49861" y="54171"/>
                  </a:cubicBezTo>
                  <a:cubicBezTo>
                    <a:pt x="49484" y="54297"/>
                    <a:pt x="49359" y="54381"/>
                    <a:pt x="49359" y="54695"/>
                  </a:cubicBezTo>
                  <a:cubicBezTo>
                    <a:pt x="49359" y="55490"/>
                    <a:pt x="49359" y="56306"/>
                    <a:pt x="49401" y="57143"/>
                  </a:cubicBezTo>
                  <a:cubicBezTo>
                    <a:pt x="49652" y="57164"/>
                    <a:pt x="49798" y="57226"/>
                    <a:pt x="49987" y="57226"/>
                  </a:cubicBezTo>
                  <a:cubicBezTo>
                    <a:pt x="51368" y="57373"/>
                    <a:pt x="52707" y="57708"/>
                    <a:pt x="53983" y="58273"/>
                  </a:cubicBezTo>
                  <a:cubicBezTo>
                    <a:pt x="54820" y="58607"/>
                    <a:pt x="55657" y="58963"/>
                    <a:pt x="56473" y="59319"/>
                  </a:cubicBezTo>
                  <a:cubicBezTo>
                    <a:pt x="56766" y="59444"/>
                    <a:pt x="56975" y="59570"/>
                    <a:pt x="57059" y="59946"/>
                  </a:cubicBezTo>
                  <a:cubicBezTo>
                    <a:pt x="57122" y="60197"/>
                    <a:pt x="57373" y="60428"/>
                    <a:pt x="57519" y="60700"/>
                  </a:cubicBezTo>
                  <a:cubicBezTo>
                    <a:pt x="57917" y="61306"/>
                    <a:pt x="58293" y="61892"/>
                    <a:pt x="58775" y="62457"/>
                  </a:cubicBezTo>
                  <a:cubicBezTo>
                    <a:pt x="59423" y="63210"/>
                    <a:pt x="59800" y="64152"/>
                    <a:pt x="60218" y="65031"/>
                  </a:cubicBezTo>
                  <a:cubicBezTo>
                    <a:pt x="60344" y="65324"/>
                    <a:pt x="60490" y="65638"/>
                    <a:pt x="60574" y="65951"/>
                  </a:cubicBezTo>
                  <a:cubicBezTo>
                    <a:pt x="60637" y="66119"/>
                    <a:pt x="60574" y="66286"/>
                    <a:pt x="60553" y="66475"/>
                  </a:cubicBezTo>
                  <a:cubicBezTo>
                    <a:pt x="60532" y="66600"/>
                    <a:pt x="60260" y="66684"/>
                    <a:pt x="60176" y="66579"/>
                  </a:cubicBezTo>
                  <a:cubicBezTo>
                    <a:pt x="60009" y="66370"/>
                    <a:pt x="59821" y="66182"/>
                    <a:pt x="59695" y="65951"/>
                  </a:cubicBezTo>
                  <a:cubicBezTo>
                    <a:pt x="59507" y="65659"/>
                    <a:pt x="59319" y="65428"/>
                    <a:pt x="58900" y="65407"/>
                  </a:cubicBezTo>
                  <a:cubicBezTo>
                    <a:pt x="58900" y="65533"/>
                    <a:pt x="58900" y="65617"/>
                    <a:pt x="58921" y="65700"/>
                  </a:cubicBezTo>
                  <a:cubicBezTo>
                    <a:pt x="59193" y="66286"/>
                    <a:pt x="59507" y="66872"/>
                    <a:pt x="59737" y="67479"/>
                  </a:cubicBezTo>
                  <a:cubicBezTo>
                    <a:pt x="59821" y="67688"/>
                    <a:pt x="59737" y="67939"/>
                    <a:pt x="59737" y="68232"/>
                  </a:cubicBezTo>
                  <a:cubicBezTo>
                    <a:pt x="59863" y="68337"/>
                    <a:pt x="60030" y="68462"/>
                    <a:pt x="60197" y="68588"/>
                  </a:cubicBezTo>
                  <a:cubicBezTo>
                    <a:pt x="60344" y="68734"/>
                    <a:pt x="60386" y="68881"/>
                    <a:pt x="60323" y="69069"/>
                  </a:cubicBezTo>
                  <a:cubicBezTo>
                    <a:pt x="60218" y="69257"/>
                    <a:pt x="60051" y="69320"/>
                    <a:pt x="59863" y="69299"/>
                  </a:cubicBezTo>
                  <a:cubicBezTo>
                    <a:pt x="59758" y="69278"/>
                    <a:pt x="59611" y="69257"/>
                    <a:pt x="59528" y="69174"/>
                  </a:cubicBezTo>
                  <a:cubicBezTo>
                    <a:pt x="58754" y="68358"/>
                    <a:pt x="57707" y="68148"/>
                    <a:pt x="56682" y="67897"/>
                  </a:cubicBezTo>
                  <a:cubicBezTo>
                    <a:pt x="55280" y="67542"/>
                    <a:pt x="53857" y="67291"/>
                    <a:pt x="52435" y="67019"/>
                  </a:cubicBezTo>
                  <a:cubicBezTo>
                    <a:pt x="51953" y="66914"/>
                    <a:pt x="51430" y="66893"/>
                    <a:pt x="50928" y="66893"/>
                  </a:cubicBezTo>
                  <a:cubicBezTo>
                    <a:pt x="50049" y="66893"/>
                    <a:pt x="49171" y="66809"/>
                    <a:pt x="48313" y="66684"/>
                  </a:cubicBezTo>
                  <a:cubicBezTo>
                    <a:pt x="47894" y="66642"/>
                    <a:pt x="47476" y="66600"/>
                    <a:pt x="47057" y="66600"/>
                  </a:cubicBezTo>
                  <a:cubicBezTo>
                    <a:pt x="43458" y="66579"/>
                    <a:pt x="39839" y="66558"/>
                    <a:pt x="36198" y="66558"/>
                  </a:cubicBezTo>
                  <a:cubicBezTo>
                    <a:pt x="35570" y="66558"/>
                    <a:pt x="34943" y="66705"/>
                    <a:pt x="34315" y="66767"/>
                  </a:cubicBezTo>
                  <a:cubicBezTo>
                    <a:pt x="34064" y="66788"/>
                    <a:pt x="33834" y="66914"/>
                    <a:pt x="33541" y="66809"/>
                  </a:cubicBezTo>
                  <a:cubicBezTo>
                    <a:pt x="33394" y="66767"/>
                    <a:pt x="33164" y="66977"/>
                    <a:pt x="32955" y="67102"/>
                  </a:cubicBezTo>
                  <a:cubicBezTo>
                    <a:pt x="32829" y="67060"/>
                    <a:pt x="32641" y="66998"/>
                    <a:pt x="32494" y="66914"/>
                  </a:cubicBezTo>
                  <a:cubicBezTo>
                    <a:pt x="31260" y="66391"/>
                    <a:pt x="29984" y="66140"/>
                    <a:pt x="28665" y="65910"/>
                  </a:cubicBezTo>
                  <a:cubicBezTo>
                    <a:pt x="27640" y="65721"/>
                    <a:pt x="26657" y="65554"/>
                    <a:pt x="25632" y="65449"/>
                  </a:cubicBezTo>
                  <a:cubicBezTo>
                    <a:pt x="24899" y="65387"/>
                    <a:pt x="24146" y="65303"/>
                    <a:pt x="23393" y="65303"/>
                  </a:cubicBezTo>
                  <a:cubicBezTo>
                    <a:pt x="20422" y="65282"/>
                    <a:pt x="17471" y="65282"/>
                    <a:pt x="14521" y="65282"/>
                  </a:cubicBezTo>
                  <a:cubicBezTo>
                    <a:pt x="13914" y="65282"/>
                    <a:pt x="13308" y="65387"/>
                    <a:pt x="12722" y="65428"/>
                  </a:cubicBezTo>
                  <a:cubicBezTo>
                    <a:pt x="12450" y="65449"/>
                    <a:pt x="12157" y="65533"/>
                    <a:pt x="11906" y="65512"/>
                  </a:cubicBezTo>
                  <a:cubicBezTo>
                    <a:pt x="10839" y="65428"/>
                    <a:pt x="9813" y="65617"/>
                    <a:pt x="8767" y="65763"/>
                  </a:cubicBezTo>
                  <a:cubicBezTo>
                    <a:pt x="7742" y="65910"/>
                    <a:pt x="6717" y="66035"/>
                    <a:pt x="5733" y="66161"/>
                  </a:cubicBezTo>
                  <a:cubicBezTo>
                    <a:pt x="5440" y="66182"/>
                    <a:pt x="5126" y="66244"/>
                    <a:pt x="4917" y="65910"/>
                  </a:cubicBezTo>
                  <a:cubicBezTo>
                    <a:pt x="5001" y="65826"/>
                    <a:pt x="5043" y="65742"/>
                    <a:pt x="5126" y="65721"/>
                  </a:cubicBezTo>
                  <a:cubicBezTo>
                    <a:pt x="6758" y="65407"/>
                    <a:pt x="8370" y="65094"/>
                    <a:pt x="10022" y="64801"/>
                  </a:cubicBezTo>
                  <a:cubicBezTo>
                    <a:pt x="10420" y="64717"/>
                    <a:pt x="10797" y="64717"/>
                    <a:pt x="11194" y="64696"/>
                  </a:cubicBezTo>
                  <a:cubicBezTo>
                    <a:pt x="11738" y="64654"/>
                    <a:pt x="12303" y="64654"/>
                    <a:pt x="12826" y="64550"/>
                  </a:cubicBezTo>
                  <a:cubicBezTo>
                    <a:pt x="13412" y="64445"/>
                    <a:pt x="14019" y="64382"/>
                    <a:pt x="14626" y="64382"/>
                  </a:cubicBezTo>
                  <a:cubicBezTo>
                    <a:pt x="17325" y="64382"/>
                    <a:pt x="19982" y="64403"/>
                    <a:pt x="22681" y="64361"/>
                  </a:cubicBezTo>
                  <a:cubicBezTo>
                    <a:pt x="24439" y="64340"/>
                    <a:pt x="26155" y="64571"/>
                    <a:pt x="27891" y="64822"/>
                  </a:cubicBezTo>
                  <a:cubicBezTo>
                    <a:pt x="29251" y="65031"/>
                    <a:pt x="30611" y="65324"/>
                    <a:pt x="31930" y="65700"/>
                  </a:cubicBezTo>
                  <a:cubicBezTo>
                    <a:pt x="32139" y="65742"/>
                    <a:pt x="32348" y="65826"/>
                    <a:pt x="32536" y="65533"/>
                  </a:cubicBezTo>
                  <a:cubicBezTo>
                    <a:pt x="32494" y="65282"/>
                    <a:pt x="32348" y="65010"/>
                    <a:pt x="32034" y="64905"/>
                  </a:cubicBezTo>
                  <a:cubicBezTo>
                    <a:pt x="31825" y="64822"/>
                    <a:pt x="31658" y="64780"/>
                    <a:pt x="31448" y="64717"/>
                  </a:cubicBezTo>
                  <a:cubicBezTo>
                    <a:pt x="29795" y="64236"/>
                    <a:pt x="28142" y="63817"/>
                    <a:pt x="26448" y="63503"/>
                  </a:cubicBezTo>
                  <a:cubicBezTo>
                    <a:pt x="25904" y="63399"/>
                    <a:pt x="25318" y="63294"/>
                    <a:pt x="24774" y="63190"/>
                  </a:cubicBezTo>
                  <a:cubicBezTo>
                    <a:pt x="24146" y="63085"/>
                    <a:pt x="23539" y="63001"/>
                    <a:pt x="22911" y="63127"/>
                  </a:cubicBezTo>
                  <a:cubicBezTo>
                    <a:pt x="21823" y="63336"/>
                    <a:pt x="20694" y="63148"/>
                    <a:pt x="19585" y="63043"/>
                  </a:cubicBezTo>
                  <a:cubicBezTo>
                    <a:pt x="18225" y="62918"/>
                    <a:pt x="16906" y="62918"/>
                    <a:pt x="15546" y="63190"/>
                  </a:cubicBezTo>
                  <a:cubicBezTo>
                    <a:pt x="15274" y="63231"/>
                    <a:pt x="14981" y="63294"/>
                    <a:pt x="14730" y="63252"/>
                  </a:cubicBezTo>
                  <a:cubicBezTo>
                    <a:pt x="13161" y="63190"/>
                    <a:pt x="11675" y="63545"/>
                    <a:pt x="10169" y="63880"/>
                  </a:cubicBezTo>
                  <a:cubicBezTo>
                    <a:pt x="8370" y="64340"/>
                    <a:pt x="6570" y="64801"/>
                    <a:pt x="4771" y="65282"/>
                  </a:cubicBezTo>
                  <a:cubicBezTo>
                    <a:pt x="4478" y="65345"/>
                    <a:pt x="4185" y="65449"/>
                    <a:pt x="3892" y="65554"/>
                  </a:cubicBezTo>
                  <a:cubicBezTo>
                    <a:pt x="3620" y="65659"/>
                    <a:pt x="3348" y="65805"/>
                    <a:pt x="3097" y="65910"/>
                  </a:cubicBezTo>
                  <a:cubicBezTo>
                    <a:pt x="2825" y="65742"/>
                    <a:pt x="2929" y="65554"/>
                    <a:pt x="3055" y="65449"/>
                  </a:cubicBezTo>
                  <a:cubicBezTo>
                    <a:pt x="3557" y="65073"/>
                    <a:pt x="4143" y="64780"/>
                    <a:pt x="4729" y="64633"/>
                  </a:cubicBezTo>
                  <a:cubicBezTo>
                    <a:pt x="5733" y="64361"/>
                    <a:pt x="6717" y="64131"/>
                    <a:pt x="7721" y="63859"/>
                  </a:cubicBezTo>
                  <a:cubicBezTo>
                    <a:pt x="8955" y="63545"/>
                    <a:pt x="10148" y="63210"/>
                    <a:pt x="11529" y="62855"/>
                  </a:cubicBezTo>
                  <a:cubicBezTo>
                    <a:pt x="11152" y="62855"/>
                    <a:pt x="10901" y="62813"/>
                    <a:pt x="10692" y="62855"/>
                  </a:cubicBezTo>
                  <a:cubicBezTo>
                    <a:pt x="10043" y="62959"/>
                    <a:pt x="9395" y="63085"/>
                    <a:pt x="8746" y="63169"/>
                  </a:cubicBezTo>
                  <a:cubicBezTo>
                    <a:pt x="7700" y="63315"/>
                    <a:pt x="6696" y="63629"/>
                    <a:pt x="5670" y="63943"/>
                  </a:cubicBezTo>
                  <a:cubicBezTo>
                    <a:pt x="5315" y="64047"/>
                    <a:pt x="4917" y="64173"/>
                    <a:pt x="4561" y="64236"/>
                  </a:cubicBezTo>
                  <a:cubicBezTo>
                    <a:pt x="3996" y="64340"/>
                    <a:pt x="3536" y="64529"/>
                    <a:pt x="3055" y="64801"/>
                  </a:cubicBezTo>
                  <a:cubicBezTo>
                    <a:pt x="2385" y="65177"/>
                    <a:pt x="1653" y="65470"/>
                    <a:pt x="921" y="65784"/>
                  </a:cubicBezTo>
                  <a:cubicBezTo>
                    <a:pt x="628" y="65910"/>
                    <a:pt x="377" y="65847"/>
                    <a:pt x="188" y="65617"/>
                  </a:cubicBezTo>
                  <a:cubicBezTo>
                    <a:pt x="0" y="65407"/>
                    <a:pt x="0" y="65073"/>
                    <a:pt x="209" y="64780"/>
                  </a:cubicBezTo>
                  <a:cubicBezTo>
                    <a:pt x="335" y="64591"/>
                    <a:pt x="523" y="64424"/>
                    <a:pt x="691" y="64236"/>
                  </a:cubicBezTo>
                  <a:cubicBezTo>
                    <a:pt x="1004" y="63838"/>
                    <a:pt x="1318" y="63420"/>
                    <a:pt x="1381" y="62897"/>
                  </a:cubicBezTo>
                  <a:cubicBezTo>
                    <a:pt x="1444" y="62625"/>
                    <a:pt x="1590" y="62394"/>
                    <a:pt x="1737" y="62164"/>
                  </a:cubicBezTo>
                  <a:cubicBezTo>
                    <a:pt x="2051" y="61620"/>
                    <a:pt x="2406" y="61097"/>
                    <a:pt x="2720" y="60532"/>
                  </a:cubicBezTo>
                  <a:cubicBezTo>
                    <a:pt x="2992" y="60093"/>
                    <a:pt x="3243" y="59674"/>
                    <a:pt x="3641" y="59319"/>
                  </a:cubicBezTo>
                  <a:cubicBezTo>
                    <a:pt x="3996" y="58942"/>
                    <a:pt x="4289" y="58524"/>
                    <a:pt x="4394" y="57980"/>
                  </a:cubicBezTo>
                  <a:cubicBezTo>
                    <a:pt x="4310" y="57959"/>
                    <a:pt x="4248" y="57896"/>
                    <a:pt x="4164" y="57896"/>
                  </a:cubicBezTo>
                  <a:cubicBezTo>
                    <a:pt x="4080" y="57875"/>
                    <a:pt x="3996" y="57854"/>
                    <a:pt x="3850" y="57812"/>
                  </a:cubicBezTo>
                  <a:cubicBezTo>
                    <a:pt x="3955" y="57666"/>
                    <a:pt x="3976" y="57498"/>
                    <a:pt x="4080" y="57436"/>
                  </a:cubicBezTo>
                  <a:cubicBezTo>
                    <a:pt x="4499" y="57143"/>
                    <a:pt x="4938" y="56850"/>
                    <a:pt x="5398" y="56620"/>
                  </a:cubicBezTo>
                  <a:cubicBezTo>
                    <a:pt x="5838" y="56389"/>
                    <a:pt x="6298" y="56138"/>
                    <a:pt x="6779" y="55971"/>
                  </a:cubicBezTo>
                  <a:cubicBezTo>
                    <a:pt x="7386" y="55762"/>
                    <a:pt x="7972" y="55552"/>
                    <a:pt x="8579" y="55406"/>
                  </a:cubicBezTo>
                  <a:cubicBezTo>
                    <a:pt x="9813" y="55155"/>
                    <a:pt x="11069" y="54925"/>
                    <a:pt x="12303" y="54674"/>
                  </a:cubicBezTo>
                  <a:cubicBezTo>
                    <a:pt x="12617" y="54632"/>
                    <a:pt x="12952" y="54632"/>
                    <a:pt x="13287" y="54632"/>
                  </a:cubicBezTo>
                  <a:cubicBezTo>
                    <a:pt x="13810" y="54695"/>
                    <a:pt x="14186" y="54715"/>
                    <a:pt x="14626" y="54715"/>
                  </a:cubicBezTo>
                  <a:close/>
                  <a:moveTo>
                    <a:pt x="40655" y="64047"/>
                  </a:moveTo>
                  <a:cubicBezTo>
                    <a:pt x="40948" y="63838"/>
                    <a:pt x="41282" y="63922"/>
                    <a:pt x="41617" y="63922"/>
                  </a:cubicBezTo>
                  <a:cubicBezTo>
                    <a:pt x="44400" y="63859"/>
                    <a:pt x="47141" y="64215"/>
                    <a:pt x="49903" y="64382"/>
                  </a:cubicBezTo>
                  <a:cubicBezTo>
                    <a:pt x="50384" y="64424"/>
                    <a:pt x="50886" y="64487"/>
                    <a:pt x="51347" y="64571"/>
                  </a:cubicBezTo>
                  <a:cubicBezTo>
                    <a:pt x="53146" y="64843"/>
                    <a:pt x="54925" y="65303"/>
                    <a:pt x="56682" y="65847"/>
                  </a:cubicBezTo>
                  <a:cubicBezTo>
                    <a:pt x="56870" y="65910"/>
                    <a:pt x="57059" y="66035"/>
                    <a:pt x="57205" y="66161"/>
                  </a:cubicBezTo>
                  <a:cubicBezTo>
                    <a:pt x="57331" y="66286"/>
                    <a:pt x="57394" y="66495"/>
                    <a:pt x="57268" y="66663"/>
                  </a:cubicBezTo>
                  <a:cubicBezTo>
                    <a:pt x="57184" y="66747"/>
                    <a:pt x="56975" y="66809"/>
                    <a:pt x="56870" y="66788"/>
                  </a:cubicBezTo>
                  <a:cubicBezTo>
                    <a:pt x="56347" y="66663"/>
                    <a:pt x="55845" y="66475"/>
                    <a:pt x="55322" y="66349"/>
                  </a:cubicBezTo>
                  <a:cubicBezTo>
                    <a:pt x="53146" y="65805"/>
                    <a:pt x="50991" y="65324"/>
                    <a:pt x="48752" y="65219"/>
                  </a:cubicBezTo>
                  <a:cubicBezTo>
                    <a:pt x="47497" y="65177"/>
                    <a:pt x="46241" y="65031"/>
                    <a:pt x="44965" y="64926"/>
                  </a:cubicBezTo>
                  <a:cubicBezTo>
                    <a:pt x="43354" y="64822"/>
                    <a:pt x="41722" y="64696"/>
                    <a:pt x="40111" y="65010"/>
                  </a:cubicBezTo>
                  <a:cubicBezTo>
                    <a:pt x="39839" y="65073"/>
                    <a:pt x="39546" y="65073"/>
                    <a:pt x="39295" y="65073"/>
                  </a:cubicBezTo>
                  <a:cubicBezTo>
                    <a:pt x="37704" y="64989"/>
                    <a:pt x="36198" y="65449"/>
                    <a:pt x="34691" y="65826"/>
                  </a:cubicBezTo>
                  <a:cubicBezTo>
                    <a:pt x="34524" y="65847"/>
                    <a:pt x="34399" y="65972"/>
                    <a:pt x="34168" y="66119"/>
                  </a:cubicBezTo>
                  <a:cubicBezTo>
                    <a:pt x="34378" y="66223"/>
                    <a:pt x="34482" y="66286"/>
                    <a:pt x="34587" y="66286"/>
                  </a:cubicBezTo>
                  <a:cubicBezTo>
                    <a:pt x="34817" y="66265"/>
                    <a:pt x="35047" y="66244"/>
                    <a:pt x="35298" y="66140"/>
                  </a:cubicBezTo>
                  <a:cubicBezTo>
                    <a:pt x="35675" y="65972"/>
                    <a:pt x="36093" y="65931"/>
                    <a:pt x="36512" y="65931"/>
                  </a:cubicBezTo>
                  <a:cubicBezTo>
                    <a:pt x="39943" y="65910"/>
                    <a:pt x="43375" y="65847"/>
                    <a:pt x="46827" y="65826"/>
                  </a:cubicBezTo>
                  <a:cubicBezTo>
                    <a:pt x="47497" y="65826"/>
                    <a:pt x="48208" y="65847"/>
                    <a:pt x="48899" y="65951"/>
                  </a:cubicBezTo>
                  <a:cubicBezTo>
                    <a:pt x="49756" y="66077"/>
                    <a:pt x="50614" y="66140"/>
                    <a:pt x="51514" y="66119"/>
                  </a:cubicBezTo>
                  <a:cubicBezTo>
                    <a:pt x="51744" y="66119"/>
                    <a:pt x="51995" y="66119"/>
                    <a:pt x="52246" y="66140"/>
                  </a:cubicBezTo>
                  <a:cubicBezTo>
                    <a:pt x="54297" y="66495"/>
                    <a:pt x="56389" y="66851"/>
                    <a:pt x="58377" y="67521"/>
                  </a:cubicBezTo>
                  <a:cubicBezTo>
                    <a:pt x="58565" y="67584"/>
                    <a:pt x="58775" y="67625"/>
                    <a:pt x="59047" y="67709"/>
                  </a:cubicBezTo>
                  <a:cubicBezTo>
                    <a:pt x="58879" y="66747"/>
                    <a:pt x="58335" y="65972"/>
                    <a:pt x="58168" y="65094"/>
                  </a:cubicBezTo>
                  <a:cubicBezTo>
                    <a:pt x="56954" y="64717"/>
                    <a:pt x="55824" y="64194"/>
                    <a:pt x="54590" y="64068"/>
                  </a:cubicBezTo>
                  <a:cubicBezTo>
                    <a:pt x="53627" y="63964"/>
                    <a:pt x="52686" y="63838"/>
                    <a:pt x="51744" y="63671"/>
                  </a:cubicBezTo>
                  <a:cubicBezTo>
                    <a:pt x="50531" y="63503"/>
                    <a:pt x="49359" y="63399"/>
                    <a:pt x="48166" y="63420"/>
                  </a:cubicBezTo>
                  <a:cubicBezTo>
                    <a:pt x="47015" y="63441"/>
                    <a:pt x="45886" y="63420"/>
                    <a:pt x="44735" y="63420"/>
                  </a:cubicBezTo>
                  <a:cubicBezTo>
                    <a:pt x="44044" y="63420"/>
                    <a:pt x="43354" y="63420"/>
                    <a:pt x="42663" y="63545"/>
                  </a:cubicBezTo>
                  <a:cubicBezTo>
                    <a:pt x="42098" y="63671"/>
                    <a:pt x="41492" y="63734"/>
                    <a:pt x="40885" y="63838"/>
                  </a:cubicBezTo>
                  <a:cubicBezTo>
                    <a:pt x="40759" y="63901"/>
                    <a:pt x="40697" y="63964"/>
                    <a:pt x="40655" y="64047"/>
                  </a:cubicBezTo>
                  <a:cubicBezTo>
                    <a:pt x="40425" y="63943"/>
                    <a:pt x="40152" y="63880"/>
                    <a:pt x="39755" y="64047"/>
                  </a:cubicBezTo>
                  <a:close/>
                  <a:moveTo>
                    <a:pt x="50217" y="18706"/>
                  </a:moveTo>
                  <a:cubicBezTo>
                    <a:pt x="50468" y="19083"/>
                    <a:pt x="50300" y="19376"/>
                    <a:pt x="50175" y="19606"/>
                  </a:cubicBezTo>
                  <a:cubicBezTo>
                    <a:pt x="49861" y="20296"/>
                    <a:pt x="49777" y="21008"/>
                    <a:pt x="49840" y="21740"/>
                  </a:cubicBezTo>
                  <a:cubicBezTo>
                    <a:pt x="49861" y="21970"/>
                    <a:pt x="49861" y="22200"/>
                    <a:pt x="49861" y="22472"/>
                  </a:cubicBezTo>
                  <a:cubicBezTo>
                    <a:pt x="49798" y="23665"/>
                    <a:pt x="50259" y="24690"/>
                    <a:pt x="50949" y="25632"/>
                  </a:cubicBezTo>
                  <a:cubicBezTo>
                    <a:pt x="51368" y="26176"/>
                    <a:pt x="51870" y="26280"/>
                    <a:pt x="52456" y="26134"/>
                  </a:cubicBezTo>
                  <a:cubicBezTo>
                    <a:pt x="52686" y="26071"/>
                    <a:pt x="52895" y="25946"/>
                    <a:pt x="53083" y="25778"/>
                  </a:cubicBezTo>
                  <a:cubicBezTo>
                    <a:pt x="53313" y="25632"/>
                    <a:pt x="53523" y="25402"/>
                    <a:pt x="53774" y="25234"/>
                  </a:cubicBezTo>
                  <a:cubicBezTo>
                    <a:pt x="54129" y="25025"/>
                    <a:pt x="54360" y="24711"/>
                    <a:pt x="54611" y="24418"/>
                  </a:cubicBezTo>
                  <a:cubicBezTo>
                    <a:pt x="54820" y="24188"/>
                    <a:pt x="54904" y="23937"/>
                    <a:pt x="54904" y="23581"/>
                  </a:cubicBezTo>
                  <a:lnTo>
                    <a:pt x="54904" y="22326"/>
                  </a:lnTo>
                  <a:cubicBezTo>
                    <a:pt x="54904" y="22158"/>
                    <a:pt x="54925" y="21970"/>
                    <a:pt x="54987" y="21803"/>
                  </a:cubicBezTo>
                  <a:cubicBezTo>
                    <a:pt x="55029" y="21635"/>
                    <a:pt x="55197" y="21489"/>
                    <a:pt x="55406" y="21552"/>
                  </a:cubicBezTo>
                  <a:cubicBezTo>
                    <a:pt x="55531" y="21593"/>
                    <a:pt x="55657" y="21698"/>
                    <a:pt x="55720" y="21844"/>
                  </a:cubicBezTo>
                  <a:cubicBezTo>
                    <a:pt x="55762" y="21970"/>
                    <a:pt x="55762" y="22117"/>
                    <a:pt x="55762" y="22284"/>
                  </a:cubicBezTo>
                  <a:lnTo>
                    <a:pt x="55762" y="23456"/>
                  </a:lnTo>
                  <a:cubicBezTo>
                    <a:pt x="55803" y="24188"/>
                    <a:pt x="56034" y="24795"/>
                    <a:pt x="56640" y="25234"/>
                  </a:cubicBezTo>
                  <a:cubicBezTo>
                    <a:pt x="57226" y="25674"/>
                    <a:pt x="57854" y="26134"/>
                    <a:pt x="58586" y="26301"/>
                  </a:cubicBezTo>
                  <a:cubicBezTo>
                    <a:pt x="58984" y="26406"/>
                    <a:pt x="59319" y="26364"/>
                    <a:pt x="59570" y="26029"/>
                  </a:cubicBezTo>
                  <a:cubicBezTo>
                    <a:pt x="59904" y="25506"/>
                    <a:pt x="60260" y="24983"/>
                    <a:pt x="60155" y="24293"/>
                  </a:cubicBezTo>
                  <a:cubicBezTo>
                    <a:pt x="60135" y="24083"/>
                    <a:pt x="60197" y="23790"/>
                    <a:pt x="60323" y="23623"/>
                  </a:cubicBezTo>
                  <a:cubicBezTo>
                    <a:pt x="60469" y="23414"/>
                    <a:pt x="60469" y="23163"/>
                    <a:pt x="60511" y="22933"/>
                  </a:cubicBezTo>
                  <a:cubicBezTo>
                    <a:pt x="60532" y="22619"/>
                    <a:pt x="60427" y="22326"/>
                    <a:pt x="60302" y="22075"/>
                  </a:cubicBezTo>
                  <a:cubicBezTo>
                    <a:pt x="60155" y="21761"/>
                    <a:pt x="60051" y="21447"/>
                    <a:pt x="59925" y="21154"/>
                  </a:cubicBezTo>
                  <a:cubicBezTo>
                    <a:pt x="59821" y="20861"/>
                    <a:pt x="59695" y="20547"/>
                    <a:pt x="59591" y="20212"/>
                  </a:cubicBezTo>
                  <a:cubicBezTo>
                    <a:pt x="59925" y="20129"/>
                    <a:pt x="60135" y="20275"/>
                    <a:pt x="60302" y="20401"/>
                  </a:cubicBezTo>
                  <a:cubicBezTo>
                    <a:pt x="60951" y="21028"/>
                    <a:pt x="61474" y="21761"/>
                    <a:pt x="61557" y="22723"/>
                  </a:cubicBezTo>
                  <a:cubicBezTo>
                    <a:pt x="61578" y="22995"/>
                    <a:pt x="61474" y="23267"/>
                    <a:pt x="61704" y="23539"/>
                  </a:cubicBezTo>
                  <a:cubicBezTo>
                    <a:pt x="62415" y="23665"/>
                    <a:pt x="63043" y="23351"/>
                    <a:pt x="63671" y="23058"/>
                  </a:cubicBezTo>
                  <a:cubicBezTo>
                    <a:pt x="64110" y="22891"/>
                    <a:pt x="64215" y="22368"/>
                    <a:pt x="64005" y="21907"/>
                  </a:cubicBezTo>
                  <a:cubicBezTo>
                    <a:pt x="63817" y="21489"/>
                    <a:pt x="63650" y="21070"/>
                    <a:pt x="63461" y="20694"/>
                  </a:cubicBezTo>
                  <a:cubicBezTo>
                    <a:pt x="63378" y="20526"/>
                    <a:pt x="63294" y="20338"/>
                    <a:pt x="63168" y="20233"/>
                  </a:cubicBezTo>
                  <a:cubicBezTo>
                    <a:pt x="62813" y="19899"/>
                    <a:pt x="62604" y="19459"/>
                    <a:pt x="62415" y="19041"/>
                  </a:cubicBezTo>
                  <a:cubicBezTo>
                    <a:pt x="62018" y="18183"/>
                    <a:pt x="62122" y="17764"/>
                    <a:pt x="62980" y="17388"/>
                  </a:cubicBezTo>
                  <a:cubicBezTo>
                    <a:pt x="63692" y="17074"/>
                    <a:pt x="63922" y="16614"/>
                    <a:pt x="63859" y="15902"/>
                  </a:cubicBezTo>
                  <a:cubicBezTo>
                    <a:pt x="63817" y="15735"/>
                    <a:pt x="63817" y="15609"/>
                    <a:pt x="63817" y="15463"/>
                  </a:cubicBezTo>
                  <a:cubicBezTo>
                    <a:pt x="63692" y="14333"/>
                    <a:pt x="63357" y="13935"/>
                    <a:pt x="62227" y="13684"/>
                  </a:cubicBezTo>
                  <a:cubicBezTo>
                    <a:pt x="62018" y="13622"/>
                    <a:pt x="61808" y="13601"/>
                    <a:pt x="61599" y="13601"/>
                  </a:cubicBezTo>
                  <a:cubicBezTo>
                    <a:pt x="60888" y="13580"/>
                    <a:pt x="60218" y="13622"/>
                    <a:pt x="59528" y="13810"/>
                  </a:cubicBezTo>
                  <a:cubicBezTo>
                    <a:pt x="59256" y="13894"/>
                    <a:pt x="58942" y="13894"/>
                    <a:pt x="58649" y="13852"/>
                  </a:cubicBezTo>
                  <a:cubicBezTo>
                    <a:pt x="58440" y="13852"/>
                    <a:pt x="58231" y="13642"/>
                    <a:pt x="58231" y="13475"/>
                  </a:cubicBezTo>
                  <a:cubicBezTo>
                    <a:pt x="58231" y="13287"/>
                    <a:pt x="58377" y="13078"/>
                    <a:pt x="58628" y="13015"/>
                  </a:cubicBezTo>
                  <a:cubicBezTo>
                    <a:pt x="58775" y="12994"/>
                    <a:pt x="58900" y="12994"/>
                    <a:pt x="59067" y="12973"/>
                  </a:cubicBezTo>
                  <a:cubicBezTo>
                    <a:pt x="59214" y="12952"/>
                    <a:pt x="59381" y="12952"/>
                    <a:pt x="59507" y="12868"/>
                  </a:cubicBezTo>
                  <a:cubicBezTo>
                    <a:pt x="60051" y="12575"/>
                    <a:pt x="60616" y="12261"/>
                    <a:pt x="61160" y="11927"/>
                  </a:cubicBezTo>
                  <a:cubicBezTo>
                    <a:pt x="61306" y="11843"/>
                    <a:pt x="61411" y="11697"/>
                    <a:pt x="61516" y="11529"/>
                  </a:cubicBezTo>
                  <a:cubicBezTo>
                    <a:pt x="61829" y="11090"/>
                    <a:pt x="61871" y="10462"/>
                    <a:pt x="61516" y="10023"/>
                  </a:cubicBezTo>
                  <a:cubicBezTo>
                    <a:pt x="61285" y="9667"/>
                    <a:pt x="61034" y="9332"/>
                    <a:pt x="60720" y="9039"/>
                  </a:cubicBezTo>
                  <a:cubicBezTo>
                    <a:pt x="60051" y="8412"/>
                    <a:pt x="59298" y="8035"/>
                    <a:pt x="58356" y="8077"/>
                  </a:cubicBezTo>
                  <a:cubicBezTo>
                    <a:pt x="57833" y="8098"/>
                    <a:pt x="57331" y="8056"/>
                    <a:pt x="56808" y="8077"/>
                  </a:cubicBezTo>
                  <a:cubicBezTo>
                    <a:pt x="55908" y="8160"/>
                    <a:pt x="55071" y="8412"/>
                    <a:pt x="54381" y="9081"/>
                  </a:cubicBezTo>
                  <a:cubicBezTo>
                    <a:pt x="54234" y="9207"/>
                    <a:pt x="54067" y="9353"/>
                    <a:pt x="53878" y="9458"/>
                  </a:cubicBezTo>
                  <a:cubicBezTo>
                    <a:pt x="53711" y="9562"/>
                    <a:pt x="53523" y="9500"/>
                    <a:pt x="53418" y="9332"/>
                  </a:cubicBezTo>
                  <a:cubicBezTo>
                    <a:pt x="53334" y="9228"/>
                    <a:pt x="53293" y="9039"/>
                    <a:pt x="53313" y="8914"/>
                  </a:cubicBezTo>
                  <a:cubicBezTo>
                    <a:pt x="53334" y="8788"/>
                    <a:pt x="53439" y="8663"/>
                    <a:pt x="53544" y="8558"/>
                  </a:cubicBezTo>
                  <a:cubicBezTo>
                    <a:pt x="53774" y="8307"/>
                    <a:pt x="54025" y="8077"/>
                    <a:pt x="54234" y="7847"/>
                  </a:cubicBezTo>
                  <a:cubicBezTo>
                    <a:pt x="54485" y="7533"/>
                    <a:pt x="54757" y="7156"/>
                    <a:pt x="54715" y="6717"/>
                  </a:cubicBezTo>
                  <a:cubicBezTo>
                    <a:pt x="54673" y="5566"/>
                    <a:pt x="53711" y="4687"/>
                    <a:pt x="52707" y="4687"/>
                  </a:cubicBezTo>
                  <a:lnTo>
                    <a:pt x="51347" y="4687"/>
                  </a:lnTo>
                  <a:cubicBezTo>
                    <a:pt x="50740" y="4645"/>
                    <a:pt x="50217" y="4834"/>
                    <a:pt x="49756" y="5168"/>
                  </a:cubicBezTo>
                  <a:cubicBezTo>
                    <a:pt x="49171" y="5629"/>
                    <a:pt x="48606" y="6068"/>
                    <a:pt x="48062" y="6507"/>
                  </a:cubicBezTo>
                  <a:cubicBezTo>
                    <a:pt x="47915" y="6612"/>
                    <a:pt x="47811" y="6717"/>
                    <a:pt x="47685" y="6779"/>
                  </a:cubicBezTo>
                  <a:cubicBezTo>
                    <a:pt x="47497" y="6842"/>
                    <a:pt x="47329" y="6821"/>
                    <a:pt x="47183" y="6696"/>
                  </a:cubicBezTo>
                  <a:cubicBezTo>
                    <a:pt x="47057" y="6570"/>
                    <a:pt x="46953" y="6382"/>
                    <a:pt x="47057" y="6194"/>
                  </a:cubicBezTo>
                  <a:cubicBezTo>
                    <a:pt x="47371" y="5691"/>
                    <a:pt x="47267" y="5147"/>
                    <a:pt x="47287" y="4624"/>
                  </a:cubicBezTo>
                  <a:cubicBezTo>
                    <a:pt x="47350" y="3536"/>
                    <a:pt x="46827" y="2720"/>
                    <a:pt x="46032" y="2072"/>
                  </a:cubicBezTo>
                  <a:cubicBezTo>
                    <a:pt x="45718" y="1821"/>
                    <a:pt x="45383" y="1611"/>
                    <a:pt x="45070" y="1402"/>
                  </a:cubicBezTo>
                  <a:cubicBezTo>
                    <a:pt x="44777" y="1193"/>
                    <a:pt x="44505" y="1130"/>
                    <a:pt x="44128" y="1130"/>
                  </a:cubicBezTo>
                  <a:cubicBezTo>
                    <a:pt x="43584" y="1130"/>
                    <a:pt x="43061" y="1151"/>
                    <a:pt x="42517" y="1130"/>
                  </a:cubicBezTo>
                  <a:cubicBezTo>
                    <a:pt x="41575" y="1067"/>
                    <a:pt x="40801" y="1444"/>
                    <a:pt x="40152" y="2093"/>
                  </a:cubicBezTo>
                  <a:lnTo>
                    <a:pt x="39127" y="3118"/>
                  </a:lnTo>
                  <a:cubicBezTo>
                    <a:pt x="38709" y="3536"/>
                    <a:pt x="38374" y="3976"/>
                    <a:pt x="38228" y="4541"/>
                  </a:cubicBezTo>
                  <a:cubicBezTo>
                    <a:pt x="38123" y="4938"/>
                    <a:pt x="37851" y="5231"/>
                    <a:pt x="37537" y="5482"/>
                  </a:cubicBezTo>
                  <a:cubicBezTo>
                    <a:pt x="37223" y="5754"/>
                    <a:pt x="36930" y="5733"/>
                    <a:pt x="36679" y="5399"/>
                  </a:cubicBezTo>
                  <a:cubicBezTo>
                    <a:pt x="36575" y="5294"/>
                    <a:pt x="36491" y="5147"/>
                    <a:pt x="36470" y="5022"/>
                  </a:cubicBezTo>
                  <a:cubicBezTo>
                    <a:pt x="36093" y="3871"/>
                    <a:pt x="35424" y="2846"/>
                    <a:pt x="34712" y="1883"/>
                  </a:cubicBezTo>
                  <a:cubicBezTo>
                    <a:pt x="34482" y="1570"/>
                    <a:pt x="34189" y="1298"/>
                    <a:pt x="33896" y="1046"/>
                  </a:cubicBezTo>
                  <a:cubicBezTo>
                    <a:pt x="33645" y="816"/>
                    <a:pt x="33331" y="774"/>
                    <a:pt x="32997" y="921"/>
                  </a:cubicBezTo>
                  <a:cubicBezTo>
                    <a:pt x="32076" y="1256"/>
                    <a:pt x="31448" y="2134"/>
                    <a:pt x="31574" y="2971"/>
                  </a:cubicBezTo>
                  <a:cubicBezTo>
                    <a:pt x="31595" y="3181"/>
                    <a:pt x="31574" y="3390"/>
                    <a:pt x="31574" y="3599"/>
                  </a:cubicBezTo>
                  <a:cubicBezTo>
                    <a:pt x="31574" y="3871"/>
                    <a:pt x="31595" y="4080"/>
                    <a:pt x="31762" y="4290"/>
                  </a:cubicBezTo>
                  <a:cubicBezTo>
                    <a:pt x="31909" y="4520"/>
                    <a:pt x="32013" y="4792"/>
                    <a:pt x="32181" y="4959"/>
                  </a:cubicBezTo>
                  <a:cubicBezTo>
                    <a:pt x="32369" y="5168"/>
                    <a:pt x="32620" y="5357"/>
                    <a:pt x="32850" y="5566"/>
                  </a:cubicBezTo>
                  <a:cubicBezTo>
                    <a:pt x="32746" y="5650"/>
                    <a:pt x="32641" y="5733"/>
                    <a:pt x="32515" y="5796"/>
                  </a:cubicBezTo>
                  <a:cubicBezTo>
                    <a:pt x="32202" y="5336"/>
                    <a:pt x="31783" y="5106"/>
                    <a:pt x="31281" y="4938"/>
                  </a:cubicBezTo>
                  <a:cubicBezTo>
                    <a:pt x="31218" y="4917"/>
                    <a:pt x="31134" y="4834"/>
                    <a:pt x="31072" y="4792"/>
                  </a:cubicBezTo>
                  <a:cubicBezTo>
                    <a:pt x="30611" y="4331"/>
                    <a:pt x="29963" y="4227"/>
                    <a:pt x="29440" y="3871"/>
                  </a:cubicBezTo>
                  <a:cubicBezTo>
                    <a:pt x="29335" y="3808"/>
                    <a:pt x="29189" y="3787"/>
                    <a:pt x="29084" y="3787"/>
                  </a:cubicBezTo>
                  <a:cubicBezTo>
                    <a:pt x="28393" y="3746"/>
                    <a:pt x="27703" y="3766"/>
                    <a:pt x="27159" y="4331"/>
                  </a:cubicBezTo>
                  <a:cubicBezTo>
                    <a:pt x="27054" y="4436"/>
                    <a:pt x="26929" y="4541"/>
                    <a:pt x="26824" y="4624"/>
                  </a:cubicBezTo>
                  <a:cubicBezTo>
                    <a:pt x="26301" y="4959"/>
                    <a:pt x="26029" y="5482"/>
                    <a:pt x="25945" y="6068"/>
                  </a:cubicBezTo>
                  <a:cubicBezTo>
                    <a:pt x="25841" y="6968"/>
                    <a:pt x="25715" y="7951"/>
                    <a:pt x="26510" y="8684"/>
                  </a:cubicBezTo>
                  <a:cubicBezTo>
                    <a:pt x="26573" y="8767"/>
                    <a:pt x="26657" y="8851"/>
                    <a:pt x="26678" y="8997"/>
                  </a:cubicBezTo>
                  <a:cubicBezTo>
                    <a:pt x="26866" y="9353"/>
                    <a:pt x="27159" y="9520"/>
                    <a:pt x="27556" y="9520"/>
                  </a:cubicBezTo>
                  <a:cubicBezTo>
                    <a:pt x="28331" y="9541"/>
                    <a:pt x="29084" y="9562"/>
                    <a:pt x="29858" y="9625"/>
                  </a:cubicBezTo>
                  <a:cubicBezTo>
                    <a:pt x="30005" y="9876"/>
                    <a:pt x="29921" y="10065"/>
                    <a:pt x="29670" y="10127"/>
                  </a:cubicBezTo>
                  <a:cubicBezTo>
                    <a:pt x="29272" y="10190"/>
                    <a:pt x="28917" y="10253"/>
                    <a:pt x="28519" y="10253"/>
                  </a:cubicBezTo>
                  <a:cubicBezTo>
                    <a:pt x="27556" y="10295"/>
                    <a:pt x="26615" y="10504"/>
                    <a:pt x="25778" y="11006"/>
                  </a:cubicBezTo>
                  <a:cubicBezTo>
                    <a:pt x="24774" y="11592"/>
                    <a:pt x="23853" y="12241"/>
                    <a:pt x="23225" y="13266"/>
                  </a:cubicBezTo>
                  <a:cubicBezTo>
                    <a:pt x="23058" y="13559"/>
                    <a:pt x="22953" y="13831"/>
                    <a:pt x="22953" y="14166"/>
                  </a:cubicBezTo>
                  <a:cubicBezTo>
                    <a:pt x="22974" y="14605"/>
                    <a:pt x="23100" y="14793"/>
                    <a:pt x="23518" y="14835"/>
                  </a:cubicBezTo>
                  <a:cubicBezTo>
                    <a:pt x="24062" y="14856"/>
                    <a:pt x="24585" y="14835"/>
                    <a:pt x="25150" y="14856"/>
                  </a:cubicBezTo>
                  <a:cubicBezTo>
                    <a:pt x="25632" y="14877"/>
                    <a:pt x="26050" y="14730"/>
                    <a:pt x="26510" y="14479"/>
                  </a:cubicBezTo>
                  <a:cubicBezTo>
                    <a:pt x="27975" y="13705"/>
                    <a:pt x="29461" y="12973"/>
                    <a:pt x="30925" y="12241"/>
                  </a:cubicBezTo>
                  <a:cubicBezTo>
                    <a:pt x="31134" y="12136"/>
                    <a:pt x="31365" y="12052"/>
                    <a:pt x="31595" y="11989"/>
                  </a:cubicBezTo>
                  <a:cubicBezTo>
                    <a:pt x="31846" y="11948"/>
                    <a:pt x="32097" y="12241"/>
                    <a:pt x="32013" y="12450"/>
                  </a:cubicBezTo>
                  <a:cubicBezTo>
                    <a:pt x="31909" y="12722"/>
                    <a:pt x="31846" y="13036"/>
                    <a:pt x="31637" y="13224"/>
                  </a:cubicBezTo>
                  <a:cubicBezTo>
                    <a:pt x="30967" y="13914"/>
                    <a:pt x="30549" y="14751"/>
                    <a:pt x="30005" y="15505"/>
                  </a:cubicBezTo>
                  <a:cubicBezTo>
                    <a:pt x="29544" y="16153"/>
                    <a:pt x="29398" y="16865"/>
                    <a:pt x="29461" y="17639"/>
                  </a:cubicBezTo>
                  <a:cubicBezTo>
                    <a:pt x="29481" y="18120"/>
                    <a:pt x="29670" y="18308"/>
                    <a:pt x="30109" y="18350"/>
                  </a:cubicBezTo>
                  <a:cubicBezTo>
                    <a:pt x="30590" y="18413"/>
                    <a:pt x="31051" y="18371"/>
                    <a:pt x="31490" y="18120"/>
                  </a:cubicBezTo>
                  <a:cubicBezTo>
                    <a:pt x="32411" y="17597"/>
                    <a:pt x="33269" y="17011"/>
                    <a:pt x="34085" y="16321"/>
                  </a:cubicBezTo>
                  <a:cubicBezTo>
                    <a:pt x="34315" y="16111"/>
                    <a:pt x="34503" y="15860"/>
                    <a:pt x="34775" y="15714"/>
                  </a:cubicBezTo>
                  <a:cubicBezTo>
                    <a:pt x="35403" y="15337"/>
                    <a:pt x="35884" y="14814"/>
                    <a:pt x="36407" y="14333"/>
                  </a:cubicBezTo>
                  <a:cubicBezTo>
                    <a:pt x="36575" y="14166"/>
                    <a:pt x="36721" y="14040"/>
                    <a:pt x="36909" y="13935"/>
                  </a:cubicBezTo>
                  <a:cubicBezTo>
                    <a:pt x="37077" y="13831"/>
                    <a:pt x="37391" y="13935"/>
                    <a:pt x="37432" y="14145"/>
                  </a:cubicBezTo>
                  <a:cubicBezTo>
                    <a:pt x="37495" y="14270"/>
                    <a:pt x="37516" y="14438"/>
                    <a:pt x="37495" y="14584"/>
                  </a:cubicBezTo>
                  <a:cubicBezTo>
                    <a:pt x="37432" y="14982"/>
                    <a:pt x="37349" y="15337"/>
                    <a:pt x="37244" y="15735"/>
                  </a:cubicBezTo>
                  <a:cubicBezTo>
                    <a:pt x="37014" y="16572"/>
                    <a:pt x="36972" y="17932"/>
                    <a:pt x="37181" y="18873"/>
                  </a:cubicBezTo>
                  <a:cubicBezTo>
                    <a:pt x="37307" y="18957"/>
                    <a:pt x="37453" y="19062"/>
                    <a:pt x="37642" y="19104"/>
                  </a:cubicBezTo>
                  <a:cubicBezTo>
                    <a:pt x="38060" y="19187"/>
                    <a:pt x="38500" y="19292"/>
                    <a:pt x="38876" y="19062"/>
                  </a:cubicBezTo>
                  <a:cubicBezTo>
                    <a:pt x="39441" y="18664"/>
                    <a:pt x="40006" y="18246"/>
                    <a:pt x="40487" y="17785"/>
                  </a:cubicBezTo>
                  <a:cubicBezTo>
                    <a:pt x="41010" y="17262"/>
                    <a:pt x="41680" y="16948"/>
                    <a:pt x="42203" y="16467"/>
                  </a:cubicBezTo>
                  <a:cubicBezTo>
                    <a:pt x="42475" y="16216"/>
                    <a:pt x="42873" y="16383"/>
                    <a:pt x="42893" y="16781"/>
                  </a:cubicBezTo>
                  <a:cubicBezTo>
                    <a:pt x="42935" y="17283"/>
                    <a:pt x="42956" y="17806"/>
                    <a:pt x="42935" y="18329"/>
                  </a:cubicBezTo>
                  <a:cubicBezTo>
                    <a:pt x="42935" y="18873"/>
                    <a:pt x="42977" y="19396"/>
                    <a:pt x="43354" y="19836"/>
                  </a:cubicBezTo>
                  <a:cubicBezTo>
                    <a:pt x="43458" y="19982"/>
                    <a:pt x="43521" y="20150"/>
                    <a:pt x="43584" y="20338"/>
                  </a:cubicBezTo>
                  <a:cubicBezTo>
                    <a:pt x="43898" y="21489"/>
                    <a:pt x="44777" y="22012"/>
                    <a:pt x="45823" y="22347"/>
                  </a:cubicBezTo>
                  <a:cubicBezTo>
                    <a:pt x="46451" y="22556"/>
                    <a:pt x="47036" y="22389"/>
                    <a:pt x="47455" y="21865"/>
                  </a:cubicBezTo>
                  <a:cubicBezTo>
                    <a:pt x="47685" y="21552"/>
                    <a:pt x="47873" y="21196"/>
                    <a:pt x="48083" y="20882"/>
                  </a:cubicBezTo>
                  <a:cubicBezTo>
                    <a:pt x="48187" y="20756"/>
                    <a:pt x="48292" y="20610"/>
                    <a:pt x="48438" y="20526"/>
                  </a:cubicBezTo>
                  <a:cubicBezTo>
                    <a:pt x="48627" y="20422"/>
                    <a:pt x="48815" y="20338"/>
                    <a:pt x="49024" y="20254"/>
                  </a:cubicBezTo>
                  <a:cubicBezTo>
                    <a:pt x="49464" y="19710"/>
                    <a:pt x="49610" y="19124"/>
                    <a:pt x="50217" y="18706"/>
                  </a:cubicBezTo>
                  <a:close/>
                  <a:moveTo>
                    <a:pt x="30130" y="13810"/>
                  </a:moveTo>
                  <a:cubicBezTo>
                    <a:pt x="29921" y="13852"/>
                    <a:pt x="29816" y="13852"/>
                    <a:pt x="29712" y="13914"/>
                  </a:cubicBezTo>
                  <a:cubicBezTo>
                    <a:pt x="28477" y="14542"/>
                    <a:pt x="27264" y="15191"/>
                    <a:pt x="26050" y="15839"/>
                  </a:cubicBezTo>
                  <a:cubicBezTo>
                    <a:pt x="25987" y="15902"/>
                    <a:pt x="25904" y="16007"/>
                    <a:pt x="25841" y="16111"/>
                  </a:cubicBezTo>
                  <a:cubicBezTo>
                    <a:pt x="25799" y="16195"/>
                    <a:pt x="25799" y="16321"/>
                    <a:pt x="25736" y="16342"/>
                  </a:cubicBezTo>
                  <a:cubicBezTo>
                    <a:pt x="25380" y="16530"/>
                    <a:pt x="25171" y="16969"/>
                    <a:pt x="24669" y="16948"/>
                  </a:cubicBezTo>
                  <a:cubicBezTo>
                    <a:pt x="24543" y="16948"/>
                    <a:pt x="24376" y="17032"/>
                    <a:pt x="24271" y="17137"/>
                  </a:cubicBezTo>
                  <a:cubicBezTo>
                    <a:pt x="23937" y="17471"/>
                    <a:pt x="23539" y="17785"/>
                    <a:pt x="23267" y="18141"/>
                  </a:cubicBezTo>
                  <a:cubicBezTo>
                    <a:pt x="22849" y="18706"/>
                    <a:pt x="22472" y="19271"/>
                    <a:pt x="22326" y="19982"/>
                  </a:cubicBezTo>
                  <a:cubicBezTo>
                    <a:pt x="22179" y="20631"/>
                    <a:pt x="22033" y="21259"/>
                    <a:pt x="21844" y="21907"/>
                  </a:cubicBezTo>
                  <a:cubicBezTo>
                    <a:pt x="21656" y="22577"/>
                    <a:pt x="21593" y="23205"/>
                    <a:pt x="21844" y="23853"/>
                  </a:cubicBezTo>
                  <a:cubicBezTo>
                    <a:pt x="21865" y="23937"/>
                    <a:pt x="21928" y="24041"/>
                    <a:pt x="21865" y="24104"/>
                  </a:cubicBezTo>
                  <a:cubicBezTo>
                    <a:pt x="21530" y="24732"/>
                    <a:pt x="21698" y="25422"/>
                    <a:pt x="21740" y="26071"/>
                  </a:cubicBezTo>
                  <a:cubicBezTo>
                    <a:pt x="21802" y="26887"/>
                    <a:pt x="21844" y="27724"/>
                    <a:pt x="22137" y="28477"/>
                  </a:cubicBezTo>
                  <a:cubicBezTo>
                    <a:pt x="22807" y="30319"/>
                    <a:pt x="23518" y="32139"/>
                    <a:pt x="24460" y="33876"/>
                  </a:cubicBezTo>
                  <a:cubicBezTo>
                    <a:pt x="24627" y="34148"/>
                    <a:pt x="24836" y="34420"/>
                    <a:pt x="25046" y="34650"/>
                  </a:cubicBezTo>
                  <a:lnTo>
                    <a:pt x="27473" y="37077"/>
                  </a:lnTo>
                  <a:cubicBezTo>
                    <a:pt x="27682" y="37286"/>
                    <a:pt x="27912" y="37474"/>
                    <a:pt x="28184" y="37663"/>
                  </a:cubicBezTo>
                  <a:cubicBezTo>
                    <a:pt x="28645" y="37977"/>
                    <a:pt x="29126" y="38311"/>
                    <a:pt x="29649" y="38542"/>
                  </a:cubicBezTo>
                  <a:cubicBezTo>
                    <a:pt x="30590" y="39002"/>
                    <a:pt x="31532" y="39483"/>
                    <a:pt x="32536" y="39797"/>
                  </a:cubicBezTo>
                  <a:cubicBezTo>
                    <a:pt x="33959" y="40257"/>
                    <a:pt x="35424" y="40467"/>
                    <a:pt x="36888" y="40508"/>
                  </a:cubicBezTo>
                  <a:cubicBezTo>
                    <a:pt x="37872" y="40529"/>
                    <a:pt x="38876" y="40571"/>
                    <a:pt x="39860" y="40425"/>
                  </a:cubicBezTo>
                  <a:cubicBezTo>
                    <a:pt x="41157" y="40278"/>
                    <a:pt x="42412" y="39964"/>
                    <a:pt x="43605" y="39462"/>
                  </a:cubicBezTo>
                  <a:cubicBezTo>
                    <a:pt x="44421" y="39148"/>
                    <a:pt x="45237" y="38834"/>
                    <a:pt x="46011" y="38479"/>
                  </a:cubicBezTo>
                  <a:cubicBezTo>
                    <a:pt x="48062" y="37537"/>
                    <a:pt x="49945" y="36386"/>
                    <a:pt x="51472" y="34733"/>
                  </a:cubicBezTo>
                  <a:cubicBezTo>
                    <a:pt x="51828" y="34399"/>
                    <a:pt x="52142" y="34022"/>
                    <a:pt x="52497" y="33708"/>
                  </a:cubicBezTo>
                  <a:cubicBezTo>
                    <a:pt x="53104" y="33185"/>
                    <a:pt x="53523" y="32536"/>
                    <a:pt x="53837" y="31804"/>
                  </a:cubicBezTo>
                  <a:cubicBezTo>
                    <a:pt x="53920" y="31616"/>
                    <a:pt x="53962" y="31407"/>
                    <a:pt x="54046" y="31218"/>
                  </a:cubicBezTo>
                  <a:cubicBezTo>
                    <a:pt x="54088" y="31093"/>
                    <a:pt x="54150" y="30946"/>
                    <a:pt x="54234" y="30842"/>
                  </a:cubicBezTo>
                  <a:cubicBezTo>
                    <a:pt x="54569" y="30444"/>
                    <a:pt x="54757" y="29963"/>
                    <a:pt x="54925" y="29482"/>
                  </a:cubicBezTo>
                  <a:cubicBezTo>
                    <a:pt x="55238" y="28645"/>
                    <a:pt x="55552" y="27766"/>
                    <a:pt x="55866" y="26929"/>
                  </a:cubicBezTo>
                  <a:cubicBezTo>
                    <a:pt x="56013" y="26594"/>
                    <a:pt x="56054" y="26259"/>
                    <a:pt x="55971" y="25946"/>
                  </a:cubicBezTo>
                  <a:cubicBezTo>
                    <a:pt x="55699" y="25736"/>
                    <a:pt x="55448" y="25569"/>
                    <a:pt x="55238" y="25402"/>
                  </a:cubicBezTo>
                  <a:cubicBezTo>
                    <a:pt x="54799" y="25736"/>
                    <a:pt x="54339" y="26029"/>
                    <a:pt x="53962" y="26385"/>
                  </a:cubicBezTo>
                  <a:cubicBezTo>
                    <a:pt x="53293" y="27075"/>
                    <a:pt x="52497" y="27243"/>
                    <a:pt x="51577" y="27222"/>
                  </a:cubicBezTo>
                  <a:cubicBezTo>
                    <a:pt x="51221" y="27222"/>
                    <a:pt x="50949" y="27096"/>
                    <a:pt x="50698" y="26866"/>
                  </a:cubicBezTo>
                  <a:cubicBezTo>
                    <a:pt x="49568" y="25736"/>
                    <a:pt x="48857" y="24397"/>
                    <a:pt x="48919" y="22744"/>
                  </a:cubicBezTo>
                  <a:cubicBezTo>
                    <a:pt x="48919" y="22619"/>
                    <a:pt x="48940" y="22514"/>
                    <a:pt x="48919" y="22389"/>
                  </a:cubicBezTo>
                  <a:cubicBezTo>
                    <a:pt x="48899" y="22263"/>
                    <a:pt x="49003" y="22075"/>
                    <a:pt x="48731" y="21970"/>
                  </a:cubicBezTo>
                  <a:cubicBezTo>
                    <a:pt x="48606" y="22117"/>
                    <a:pt x="48480" y="22284"/>
                    <a:pt x="48375" y="22430"/>
                  </a:cubicBezTo>
                  <a:cubicBezTo>
                    <a:pt x="47685" y="23330"/>
                    <a:pt x="46492" y="23665"/>
                    <a:pt x="45446" y="23225"/>
                  </a:cubicBezTo>
                  <a:cubicBezTo>
                    <a:pt x="45049" y="23058"/>
                    <a:pt x="44672" y="22891"/>
                    <a:pt x="44316" y="22681"/>
                  </a:cubicBezTo>
                  <a:cubicBezTo>
                    <a:pt x="43563" y="22284"/>
                    <a:pt x="43103" y="21635"/>
                    <a:pt x="42789" y="20840"/>
                  </a:cubicBezTo>
                  <a:cubicBezTo>
                    <a:pt x="42684" y="20547"/>
                    <a:pt x="42559" y="20296"/>
                    <a:pt x="42412" y="20024"/>
                  </a:cubicBezTo>
                  <a:cubicBezTo>
                    <a:pt x="42161" y="19668"/>
                    <a:pt x="42036" y="19271"/>
                    <a:pt x="42098" y="18831"/>
                  </a:cubicBezTo>
                  <a:cubicBezTo>
                    <a:pt x="42119" y="18601"/>
                    <a:pt x="42119" y="18350"/>
                    <a:pt x="42098" y="18099"/>
                  </a:cubicBezTo>
                  <a:cubicBezTo>
                    <a:pt x="42098" y="17995"/>
                    <a:pt x="42015" y="17911"/>
                    <a:pt x="41952" y="17785"/>
                  </a:cubicBezTo>
                  <a:cubicBezTo>
                    <a:pt x="41826" y="17869"/>
                    <a:pt x="41722" y="17890"/>
                    <a:pt x="41680" y="17932"/>
                  </a:cubicBezTo>
                  <a:cubicBezTo>
                    <a:pt x="41052" y="18643"/>
                    <a:pt x="40278" y="19187"/>
                    <a:pt x="39588" y="19794"/>
                  </a:cubicBezTo>
                  <a:cubicBezTo>
                    <a:pt x="39378" y="19982"/>
                    <a:pt x="39169" y="20108"/>
                    <a:pt x="38876" y="20129"/>
                  </a:cubicBezTo>
                  <a:cubicBezTo>
                    <a:pt x="38081" y="20192"/>
                    <a:pt x="37328" y="20108"/>
                    <a:pt x="36616" y="19668"/>
                  </a:cubicBezTo>
                  <a:cubicBezTo>
                    <a:pt x="36282" y="19459"/>
                    <a:pt x="36093" y="19187"/>
                    <a:pt x="36093" y="18811"/>
                  </a:cubicBezTo>
                  <a:cubicBezTo>
                    <a:pt x="36135" y="17827"/>
                    <a:pt x="36135" y="16886"/>
                    <a:pt x="36156" y="15902"/>
                  </a:cubicBezTo>
                  <a:cubicBezTo>
                    <a:pt x="35675" y="16091"/>
                    <a:pt x="35298" y="16446"/>
                    <a:pt x="34901" y="16844"/>
                  </a:cubicBezTo>
                  <a:cubicBezTo>
                    <a:pt x="34106" y="17660"/>
                    <a:pt x="33206" y="18287"/>
                    <a:pt x="32264" y="18852"/>
                  </a:cubicBezTo>
                  <a:cubicBezTo>
                    <a:pt x="31678" y="19187"/>
                    <a:pt x="31051" y="19334"/>
                    <a:pt x="30381" y="19334"/>
                  </a:cubicBezTo>
                  <a:cubicBezTo>
                    <a:pt x="29816" y="19334"/>
                    <a:pt x="29377" y="19145"/>
                    <a:pt x="28958" y="18831"/>
                  </a:cubicBezTo>
                  <a:cubicBezTo>
                    <a:pt x="28707" y="18643"/>
                    <a:pt x="28540" y="18413"/>
                    <a:pt x="28540" y="18078"/>
                  </a:cubicBezTo>
                  <a:cubicBezTo>
                    <a:pt x="28498" y="16948"/>
                    <a:pt x="28645" y="15839"/>
                    <a:pt x="29377" y="14898"/>
                  </a:cubicBezTo>
                  <a:cubicBezTo>
                    <a:pt x="29691" y="14626"/>
                    <a:pt x="29963" y="14312"/>
                    <a:pt x="30130" y="13810"/>
                  </a:cubicBezTo>
                  <a:close/>
                  <a:moveTo>
                    <a:pt x="36784" y="41617"/>
                  </a:moveTo>
                  <a:cubicBezTo>
                    <a:pt x="36491" y="42371"/>
                    <a:pt x="35821" y="42580"/>
                    <a:pt x="35319" y="42998"/>
                  </a:cubicBezTo>
                  <a:cubicBezTo>
                    <a:pt x="35215" y="43082"/>
                    <a:pt x="35026" y="43124"/>
                    <a:pt x="34901" y="43124"/>
                  </a:cubicBezTo>
                  <a:cubicBezTo>
                    <a:pt x="34294" y="43145"/>
                    <a:pt x="33687" y="43187"/>
                    <a:pt x="33101" y="43124"/>
                  </a:cubicBezTo>
                  <a:cubicBezTo>
                    <a:pt x="32411" y="43040"/>
                    <a:pt x="31804" y="42705"/>
                    <a:pt x="31490" y="42078"/>
                  </a:cubicBezTo>
                  <a:cubicBezTo>
                    <a:pt x="31218" y="41534"/>
                    <a:pt x="31030" y="40906"/>
                    <a:pt x="30841" y="40425"/>
                  </a:cubicBezTo>
                  <a:cubicBezTo>
                    <a:pt x="29733" y="39797"/>
                    <a:pt x="28728" y="39232"/>
                    <a:pt x="27724" y="38625"/>
                  </a:cubicBezTo>
                  <a:cubicBezTo>
                    <a:pt x="27347" y="38395"/>
                    <a:pt x="26992" y="38102"/>
                    <a:pt x="26678" y="37788"/>
                  </a:cubicBezTo>
                  <a:cubicBezTo>
                    <a:pt x="25904" y="37035"/>
                    <a:pt x="25150" y="36240"/>
                    <a:pt x="24376" y="35487"/>
                  </a:cubicBezTo>
                  <a:cubicBezTo>
                    <a:pt x="24251" y="35382"/>
                    <a:pt x="24125" y="35277"/>
                    <a:pt x="23958" y="35194"/>
                  </a:cubicBezTo>
                  <a:cubicBezTo>
                    <a:pt x="23895" y="35298"/>
                    <a:pt x="23811" y="35382"/>
                    <a:pt x="23790" y="35466"/>
                  </a:cubicBezTo>
                  <a:cubicBezTo>
                    <a:pt x="23686" y="36010"/>
                    <a:pt x="23393" y="36491"/>
                    <a:pt x="23100" y="36930"/>
                  </a:cubicBezTo>
                  <a:cubicBezTo>
                    <a:pt x="22870" y="37286"/>
                    <a:pt x="22598" y="37684"/>
                    <a:pt x="22388" y="38081"/>
                  </a:cubicBezTo>
                  <a:cubicBezTo>
                    <a:pt x="21635" y="39630"/>
                    <a:pt x="20714" y="41094"/>
                    <a:pt x="19773" y="42517"/>
                  </a:cubicBezTo>
                  <a:cubicBezTo>
                    <a:pt x="19459" y="42998"/>
                    <a:pt x="19187" y="43500"/>
                    <a:pt x="19020" y="44065"/>
                  </a:cubicBezTo>
                  <a:cubicBezTo>
                    <a:pt x="18894" y="44568"/>
                    <a:pt x="18664" y="45028"/>
                    <a:pt x="18413" y="45467"/>
                  </a:cubicBezTo>
                  <a:cubicBezTo>
                    <a:pt x="18141" y="45990"/>
                    <a:pt x="17785" y="46513"/>
                    <a:pt x="17618" y="47099"/>
                  </a:cubicBezTo>
                  <a:cubicBezTo>
                    <a:pt x="17409" y="47706"/>
                    <a:pt x="17137" y="48271"/>
                    <a:pt x="16885" y="48857"/>
                  </a:cubicBezTo>
                  <a:cubicBezTo>
                    <a:pt x="16593" y="49485"/>
                    <a:pt x="16404" y="50133"/>
                    <a:pt x="16404" y="50866"/>
                  </a:cubicBezTo>
                  <a:cubicBezTo>
                    <a:pt x="16613" y="50970"/>
                    <a:pt x="16802" y="51075"/>
                    <a:pt x="16969" y="51158"/>
                  </a:cubicBezTo>
                  <a:cubicBezTo>
                    <a:pt x="18036" y="51619"/>
                    <a:pt x="19187" y="51786"/>
                    <a:pt x="20275" y="52037"/>
                  </a:cubicBezTo>
                  <a:cubicBezTo>
                    <a:pt x="20401" y="52058"/>
                    <a:pt x="20568" y="52058"/>
                    <a:pt x="20714" y="52037"/>
                  </a:cubicBezTo>
                  <a:cubicBezTo>
                    <a:pt x="21007" y="51995"/>
                    <a:pt x="21300" y="51933"/>
                    <a:pt x="21614" y="51849"/>
                  </a:cubicBezTo>
                  <a:cubicBezTo>
                    <a:pt x="21740" y="51828"/>
                    <a:pt x="21886" y="51786"/>
                    <a:pt x="21991" y="51682"/>
                  </a:cubicBezTo>
                  <a:cubicBezTo>
                    <a:pt x="22681" y="51158"/>
                    <a:pt x="23372" y="50635"/>
                    <a:pt x="24230" y="50259"/>
                  </a:cubicBezTo>
                  <a:cubicBezTo>
                    <a:pt x="24146" y="49840"/>
                    <a:pt x="24125" y="49443"/>
                    <a:pt x="23979" y="49087"/>
                  </a:cubicBezTo>
                  <a:cubicBezTo>
                    <a:pt x="23644" y="48125"/>
                    <a:pt x="23455" y="47120"/>
                    <a:pt x="23309" y="46116"/>
                  </a:cubicBezTo>
                  <a:cubicBezTo>
                    <a:pt x="23288" y="45907"/>
                    <a:pt x="23183" y="45697"/>
                    <a:pt x="23183" y="45488"/>
                  </a:cubicBezTo>
                  <a:cubicBezTo>
                    <a:pt x="23142" y="45091"/>
                    <a:pt x="22911" y="44819"/>
                    <a:pt x="22660" y="44651"/>
                  </a:cubicBezTo>
                  <a:cubicBezTo>
                    <a:pt x="22807" y="43961"/>
                    <a:pt x="22891" y="43772"/>
                    <a:pt x="23246" y="43542"/>
                  </a:cubicBezTo>
                  <a:cubicBezTo>
                    <a:pt x="24230" y="42894"/>
                    <a:pt x="25297" y="42559"/>
                    <a:pt x="26427" y="42371"/>
                  </a:cubicBezTo>
                  <a:cubicBezTo>
                    <a:pt x="26678" y="42308"/>
                    <a:pt x="26971" y="42350"/>
                    <a:pt x="27222" y="42371"/>
                  </a:cubicBezTo>
                  <a:cubicBezTo>
                    <a:pt x="27410" y="42391"/>
                    <a:pt x="27619" y="42496"/>
                    <a:pt x="27787" y="42622"/>
                  </a:cubicBezTo>
                  <a:cubicBezTo>
                    <a:pt x="28100" y="42831"/>
                    <a:pt x="28121" y="43187"/>
                    <a:pt x="28121" y="43521"/>
                  </a:cubicBezTo>
                  <a:cubicBezTo>
                    <a:pt x="28121" y="44337"/>
                    <a:pt x="28038" y="45132"/>
                    <a:pt x="28352" y="45928"/>
                  </a:cubicBezTo>
                  <a:cubicBezTo>
                    <a:pt x="28414" y="46053"/>
                    <a:pt x="28373" y="46221"/>
                    <a:pt x="28373" y="46367"/>
                  </a:cubicBezTo>
                  <a:cubicBezTo>
                    <a:pt x="28435" y="46848"/>
                    <a:pt x="28477" y="47329"/>
                    <a:pt x="28561" y="47811"/>
                  </a:cubicBezTo>
                  <a:cubicBezTo>
                    <a:pt x="28749" y="48731"/>
                    <a:pt x="28958" y="49631"/>
                    <a:pt x="29147" y="50552"/>
                  </a:cubicBezTo>
                  <a:cubicBezTo>
                    <a:pt x="29189" y="50866"/>
                    <a:pt x="29272" y="51200"/>
                    <a:pt x="29251" y="51556"/>
                  </a:cubicBezTo>
                  <a:cubicBezTo>
                    <a:pt x="29189" y="52665"/>
                    <a:pt x="29691" y="53711"/>
                    <a:pt x="29607" y="54841"/>
                  </a:cubicBezTo>
                  <a:cubicBezTo>
                    <a:pt x="29607" y="54904"/>
                    <a:pt x="29649" y="54946"/>
                    <a:pt x="29670" y="55029"/>
                  </a:cubicBezTo>
                  <a:cubicBezTo>
                    <a:pt x="29900" y="55469"/>
                    <a:pt x="29879" y="55971"/>
                    <a:pt x="29795" y="56431"/>
                  </a:cubicBezTo>
                  <a:cubicBezTo>
                    <a:pt x="29712" y="56912"/>
                    <a:pt x="29670" y="57373"/>
                    <a:pt x="29544" y="57854"/>
                  </a:cubicBezTo>
                  <a:cubicBezTo>
                    <a:pt x="29398" y="58377"/>
                    <a:pt x="29481" y="58775"/>
                    <a:pt x="29879" y="59151"/>
                  </a:cubicBezTo>
                  <a:cubicBezTo>
                    <a:pt x="30130" y="59423"/>
                    <a:pt x="30339" y="59674"/>
                    <a:pt x="30632" y="59925"/>
                  </a:cubicBezTo>
                  <a:cubicBezTo>
                    <a:pt x="30821" y="60072"/>
                    <a:pt x="31030" y="60218"/>
                    <a:pt x="31093" y="60449"/>
                  </a:cubicBezTo>
                  <a:cubicBezTo>
                    <a:pt x="31260" y="60783"/>
                    <a:pt x="31511" y="60930"/>
                    <a:pt x="31825" y="60993"/>
                  </a:cubicBezTo>
                  <a:cubicBezTo>
                    <a:pt x="31909" y="60972"/>
                    <a:pt x="31992" y="60972"/>
                    <a:pt x="32013" y="60909"/>
                  </a:cubicBezTo>
                  <a:cubicBezTo>
                    <a:pt x="32871" y="60093"/>
                    <a:pt x="33896" y="59570"/>
                    <a:pt x="35026" y="59214"/>
                  </a:cubicBezTo>
                  <a:cubicBezTo>
                    <a:pt x="35968" y="58900"/>
                    <a:pt x="36888" y="58503"/>
                    <a:pt x="37872" y="58398"/>
                  </a:cubicBezTo>
                  <a:cubicBezTo>
                    <a:pt x="38060" y="58377"/>
                    <a:pt x="38207" y="58314"/>
                    <a:pt x="38395" y="58273"/>
                  </a:cubicBezTo>
                  <a:cubicBezTo>
                    <a:pt x="39441" y="57959"/>
                    <a:pt x="40487" y="57708"/>
                    <a:pt x="41554" y="57582"/>
                  </a:cubicBezTo>
                  <a:cubicBezTo>
                    <a:pt x="43186" y="57394"/>
                    <a:pt x="44777" y="57164"/>
                    <a:pt x="46430" y="57226"/>
                  </a:cubicBezTo>
                  <a:cubicBezTo>
                    <a:pt x="46995" y="57247"/>
                    <a:pt x="47580" y="57226"/>
                    <a:pt x="48145" y="57226"/>
                  </a:cubicBezTo>
                  <a:cubicBezTo>
                    <a:pt x="48313" y="57226"/>
                    <a:pt x="48501" y="57164"/>
                    <a:pt x="48668" y="57122"/>
                  </a:cubicBezTo>
                  <a:cubicBezTo>
                    <a:pt x="48752" y="56599"/>
                    <a:pt x="48752" y="56159"/>
                    <a:pt x="48710" y="55594"/>
                  </a:cubicBezTo>
                  <a:cubicBezTo>
                    <a:pt x="48313" y="55762"/>
                    <a:pt x="48145" y="56034"/>
                    <a:pt x="47978" y="56327"/>
                  </a:cubicBezTo>
                  <a:cubicBezTo>
                    <a:pt x="47811" y="56536"/>
                    <a:pt x="47643" y="56745"/>
                    <a:pt x="47434" y="56912"/>
                  </a:cubicBezTo>
                  <a:cubicBezTo>
                    <a:pt x="47350" y="56954"/>
                    <a:pt x="47141" y="56933"/>
                    <a:pt x="46995" y="56850"/>
                  </a:cubicBezTo>
                  <a:cubicBezTo>
                    <a:pt x="46848" y="56745"/>
                    <a:pt x="46764" y="56557"/>
                    <a:pt x="46848" y="56389"/>
                  </a:cubicBezTo>
                  <a:cubicBezTo>
                    <a:pt x="46911" y="56285"/>
                    <a:pt x="46974" y="56180"/>
                    <a:pt x="47036" y="56076"/>
                  </a:cubicBezTo>
                  <a:cubicBezTo>
                    <a:pt x="47246" y="55762"/>
                    <a:pt x="47434" y="55427"/>
                    <a:pt x="47664" y="55050"/>
                  </a:cubicBezTo>
                  <a:cubicBezTo>
                    <a:pt x="47246" y="55260"/>
                    <a:pt x="46911" y="55427"/>
                    <a:pt x="46555" y="55573"/>
                  </a:cubicBezTo>
                  <a:cubicBezTo>
                    <a:pt x="46367" y="55657"/>
                    <a:pt x="46199" y="55594"/>
                    <a:pt x="46053" y="55469"/>
                  </a:cubicBezTo>
                  <a:cubicBezTo>
                    <a:pt x="45927" y="55343"/>
                    <a:pt x="45927" y="55050"/>
                    <a:pt x="46095" y="54904"/>
                  </a:cubicBezTo>
                  <a:cubicBezTo>
                    <a:pt x="46220" y="54757"/>
                    <a:pt x="46346" y="54653"/>
                    <a:pt x="46513" y="54548"/>
                  </a:cubicBezTo>
                  <a:cubicBezTo>
                    <a:pt x="46995" y="54276"/>
                    <a:pt x="47518" y="54025"/>
                    <a:pt x="48020" y="53753"/>
                  </a:cubicBezTo>
                  <a:cubicBezTo>
                    <a:pt x="48145" y="53690"/>
                    <a:pt x="48250" y="53586"/>
                    <a:pt x="48438" y="53481"/>
                  </a:cubicBezTo>
                  <a:cubicBezTo>
                    <a:pt x="48124" y="53272"/>
                    <a:pt x="47852" y="53355"/>
                    <a:pt x="47601" y="53376"/>
                  </a:cubicBezTo>
                  <a:cubicBezTo>
                    <a:pt x="46513" y="53544"/>
                    <a:pt x="45404" y="53753"/>
                    <a:pt x="44379" y="54171"/>
                  </a:cubicBezTo>
                  <a:cubicBezTo>
                    <a:pt x="44295" y="54213"/>
                    <a:pt x="44128" y="54234"/>
                    <a:pt x="44044" y="54213"/>
                  </a:cubicBezTo>
                  <a:cubicBezTo>
                    <a:pt x="43919" y="54171"/>
                    <a:pt x="43793" y="54067"/>
                    <a:pt x="43730" y="53920"/>
                  </a:cubicBezTo>
                  <a:cubicBezTo>
                    <a:pt x="43710" y="53858"/>
                    <a:pt x="43793" y="53669"/>
                    <a:pt x="43856" y="53648"/>
                  </a:cubicBezTo>
                  <a:cubicBezTo>
                    <a:pt x="44107" y="53481"/>
                    <a:pt x="44337" y="53355"/>
                    <a:pt x="44567" y="53272"/>
                  </a:cubicBezTo>
                  <a:cubicBezTo>
                    <a:pt x="45342" y="53083"/>
                    <a:pt x="46095" y="52937"/>
                    <a:pt x="46848" y="52770"/>
                  </a:cubicBezTo>
                  <a:cubicBezTo>
                    <a:pt x="47120" y="52728"/>
                    <a:pt x="47371" y="52644"/>
                    <a:pt x="47685" y="52560"/>
                  </a:cubicBezTo>
                  <a:cubicBezTo>
                    <a:pt x="47267" y="51912"/>
                    <a:pt x="47287" y="51221"/>
                    <a:pt x="47225" y="50552"/>
                  </a:cubicBezTo>
                  <a:cubicBezTo>
                    <a:pt x="47225" y="50468"/>
                    <a:pt x="47162" y="50363"/>
                    <a:pt x="47162" y="50301"/>
                  </a:cubicBezTo>
                  <a:cubicBezTo>
                    <a:pt x="46764" y="48355"/>
                    <a:pt x="46325" y="46388"/>
                    <a:pt x="45802" y="44484"/>
                  </a:cubicBezTo>
                  <a:cubicBezTo>
                    <a:pt x="45718" y="44191"/>
                    <a:pt x="45614" y="43919"/>
                    <a:pt x="45488" y="43647"/>
                  </a:cubicBezTo>
                  <a:cubicBezTo>
                    <a:pt x="45258" y="43145"/>
                    <a:pt x="45070" y="42663"/>
                    <a:pt x="44944" y="42140"/>
                  </a:cubicBezTo>
                  <a:cubicBezTo>
                    <a:pt x="44818" y="41575"/>
                    <a:pt x="44630" y="41031"/>
                    <a:pt x="44316" y="40508"/>
                  </a:cubicBezTo>
                  <a:cubicBezTo>
                    <a:pt x="43479" y="40780"/>
                    <a:pt x="42684" y="41052"/>
                    <a:pt x="41889" y="41241"/>
                  </a:cubicBezTo>
                  <a:cubicBezTo>
                    <a:pt x="41052" y="41450"/>
                    <a:pt x="40173" y="41638"/>
                    <a:pt x="39316" y="41722"/>
                  </a:cubicBezTo>
                  <a:cubicBezTo>
                    <a:pt x="38541" y="41659"/>
                    <a:pt x="37704" y="41617"/>
                    <a:pt x="36784" y="41617"/>
                  </a:cubicBezTo>
                  <a:close/>
                  <a:moveTo>
                    <a:pt x="28665" y="61034"/>
                  </a:moveTo>
                  <a:cubicBezTo>
                    <a:pt x="28393" y="60721"/>
                    <a:pt x="28142" y="60386"/>
                    <a:pt x="27828" y="60156"/>
                  </a:cubicBezTo>
                  <a:cubicBezTo>
                    <a:pt x="27473" y="59842"/>
                    <a:pt x="27075" y="59570"/>
                    <a:pt x="26845" y="59151"/>
                  </a:cubicBezTo>
                  <a:cubicBezTo>
                    <a:pt x="26720" y="58921"/>
                    <a:pt x="26448" y="58817"/>
                    <a:pt x="26196" y="58712"/>
                  </a:cubicBezTo>
                  <a:cubicBezTo>
                    <a:pt x="25820" y="58586"/>
                    <a:pt x="25485" y="58419"/>
                    <a:pt x="25192" y="58105"/>
                  </a:cubicBezTo>
                  <a:cubicBezTo>
                    <a:pt x="25004" y="57938"/>
                    <a:pt x="24753" y="57833"/>
                    <a:pt x="24523" y="57666"/>
                  </a:cubicBezTo>
                  <a:cubicBezTo>
                    <a:pt x="24313" y="57540"/>
                    <a:pt x="24062" y="57456"/>
                    <a:pt x="23895" y="57310"/>
                  </a:cubicBezTo>
                  <a:cubicBezTo>
                    <a:pt x="23518" y="56933"/>
                    <a:pt x="23100" y="56808"/>
                    <a:pt x="22598" y="56682"/>
                  </a:cubicBezTo>
                  <a:cubicBezTo>
                    <a:pt x="21489" y="56389"/>
                    <a:pt x="20296" y="56159"/>
                    <a:pt x="19229" y="55678"/>
                  </a:cubicBezTo>
                  <a:cubicBezTo>
                    <a:pt x="18999" y="55573"/>
                    <a:pt x="18706" y="55573"/>
                    <a:pt x="18455" y="55573"/>
                  </a:cubicBezTo>
                  <a:lnTo>
                    <a:pt x="13287" y="55573"/>
                  </a:lnTo>
                  <a:cubicBezTo>
                    <a:pt x="13035" y="55573"/>
                    <a:pt x="12743" y="55594"/>
                    <a:pt x="12491" y="55636"/>
                  </a:cubicBezTo>
                  <a:cubicBezTo>
                    <a:pt x="11466" y="55783"/>
                    <a:pt x="10462" y="55992"/>
                    <a:pt x="9458" y="56159"/>
                  </a:cubicBezTo>
                  <a:cubicBezTo>
                    <a:pt x="8035" y="56327"/>
                    <a:pt x="6758" y="56933"/>
                    <a:pt x="5419" y="57456"/>
                  </a:cubicBezTo>
                  <a:cubicBezTo>
                    <a:pt x="5273" y="58168"/>
                    <a:pt x="5001" y="58796"/>
                    <a:pt x="4561" y="59340"/>
                  </a:cubicBezTo>
                  <a:cubicBezTo>
                    <a:pt x="3871" y="60177"/>
                    <a:pt x="3411" y="61181"/>
                    <a:pt x="2825" y="62081"/>
                  </a:cubicBezTo>
                  <a:cubicBezTo>
                    <a:pt x="2406" y="62771"/>
                    <a:pt x="2239" y="63503"/>
                    <a:pt x="1988" y="64340"/>
                  </a:cubicBezTo>
                  <a:cubicBezTo>
                    <a:pt x="2260" y="64257"/>
                    <a:pt x="2490" y="64257"/>
                    <a:pt x="2657" y="64152"/>
                  </a:cubicBezTo>
                  <a:cubicBezTo>
                    <a:pt x="3243" y="63713"/>
                    <a:pt x="3955" y="63545"/>
                    <a:pt x="4666" y="63420"/>
                  </a:cubicBezTo>
                  <a:cubicBezTo>
                    <a:pt x="5064" y="63336"/>
                    <a:pt x="5419" y="63210"/>
                    <a:pt x="5796" y="63106"/>
                  </a:cubicBezTo>
                  <a:cubicBezTo>
                    <a:pt x="6800" y="62792"/>
                    <a:pt x="7805" y="62499"/>
                    <a:pt x="8851" y="62353"/>
                  </a:cubicBezTo>
                  <a:cubicBezTo>
                    <a:pt x="9499" y="62248"/>
                    <a:pt x="10148" y="62122"/>
                    <a:pt x="10818" y="62039"/>
                  </a:cubicBezTo>
                  <a:cubicBezTo>
                    <a:pt x="11864" y="61871"/>
                    <a:pt x="12910" y="61746"/>
                    <a:pt x="13956" y="61746"/>
                  </a:cubicBezTo>
                  <a:cubicBezTo>
                    <a:pt x="15797" y="61767"/>
                    <a:pt x="17681" y="61767"/>
                    <a:pt x="19543" y="61746"/>
                  </a:cubicBezTo>
                  <a:cubicBezTo>
                    <a:pt x="20547" y="61746"/>
                    <a:pt x="21530" y="61809"/>
                    <a:pt x="22493" y="61976"/>
                  </a:cubicBezTo>
                  <a:cubicBezTo>
                    <a:pt x="22744" y="62039"/>
                    <a:pt x="22974" y="62081"/>
                    <a:pt x="23204" y="62122"/>
                  </a:cubicBezTo>
                  <a:cubicBezTo>
                    <a:pt x="25987" y="62562"/>
                    <a:pt x="28728" y="63022"/>
                    <a:pt x="31427" y="63901"/>
                  </a:cubicBezTo>
                  <a:cubicBezTo>
                    <a:pt x="31553" y="63943"/>
                    <a:pt x="31699" y="63922"/>
                    <a:pt x="31867" y="63922"/>
                  </a:cubicBezTo>
                  <a:cubicBezTo>
                    <a:pt x="31365" y="62646"/>
                    <a:pt x="31030" y="61348"/>
                    <a:pt x="29753" y="60658"/>
                  </a:cubicBezTo>
                  <a:cubicBezTo>
                    <a:pt x="29481" y="60930"/>
                    <a:pt x="29126" y="61034"/>
                    <a:pt x="28665" y="61034"/>
                  </a:cubicBezTo>
                  <a:close/>
                  <a:moveTo>
                    <a:pt x="45195" y="40090"/>
                  </a:moveTo>
                  <a:cubicBezTo>
                    <a:pt x="45258" y="40257"/>
                    <a:pt x="45300" y="40404"/>
                    <a:pt x="45362" y="40529"/>
                  </a:cubicBezTo>
                  <a:cubicBezTo>
                    <a:pt x="45572" y="41115"/>
                    <a:pt x="45760" y="41659"/>
                    <a:pt x="45948" y="42245"/>
                  </a:cubicBezTo>
                  <a:cubicBezTo>
                    <a:pt x="46011" y="42391"/>
                    <a:pt x="46053" y="42580"/>
                    <a:pt x="46137" y="42726"/>
                  </a:cubicBezTo>
                  <a:cubicBezTo>
                    <a:pt x="46597" y="43459"/>
                    <a:pt x="46806" y="44275"/>
                    <a:pt x="46995" y="45091"/>
                  </a:cubicBezTo>
                  <a:cubicBezTo>
                    <a:pt x="47371" y="46513"/>
                    <a:pt x="47706" y="47936"/>
                    <a:pt x="48041" y="49380"/>
                  </a:cubicBezTo>
                  <a:cubicBezTo>
                    <a:pt x="48187" y="49945"/>
                    <a:pt x="48229" y="50552"/>
                    <a:pt x="48250" y="51158"/>
                  </a:cubicBezTo>
                  <a:cubicBezTo>
                    <a:pt x="48313" y="51975"/>
                    <a:pt x="48731" y="52623"/>
                    <a:pt x="49547" y="52937"/>
                  </a:cubicBezTo>
                  <a:cubicBezTo>
                    <a:pt x="49694" y="52979"/>
                    <a:pt x="49903" y="53042"/>
                    <a:pt x="50070" y="52958"/>
                  </a:cubicBezTo>
                  <a:cubicBezTo>
                    <a:pt x="50761" y="52707"/>
                    <a:pt x="51472" y="52498"/>
                    <a:pt x="52163" y="52121"/>
                  </a:cubicBezTo>
                  <a:cubicBezTo>
                    <a:pt x="53000" y="51682"/>
                    <a:pt x="53795" y="51138"/>
                    <a:pt x="54611" y="50614"/>
                  </a:cubicBezTo>
                  <a:cubicBezTo>
                    <a:pt x="55887" y="49778"/>
                    <a:pt x="57142" y="48878"/>
                    <a:pt x="58189" y="47748"/>
                  </a:cubicBezTo>
                  <a:cubicBezTo>
                    <a:pt x="59214" y="46660"/>
                    <a:pt x="59067" y="45404"/>
                    <a:pt x="57958" y="44568"/>
                  </a:cubicBezTo>
                  <a:cubicBezTo>
                    <a:pt x="57896" y="44505"/>
                    <a:pt x="57812" y="44463"/>
                    <a:pt x="57749" y="44400"/>
                  </a:cubicBezTo>
                  <a:cubicBezTo>
                    <a:pt x="56368" y="43396"/>
                    <a:pt x="54820" y="42622"/>
                    <a:pt x="53355" y="41743"/>
                  </a:cubicBezTo>
                  <a:cubicBezTo>
                    <a:pt x="53251" y="41680"/>
                    <a:pt x="53146" y="41638"/>
                    <a:pt x="53021" y="41575"/>
                  </a:cubicBezTo>
                  <a:cubicBezTo>
                    <a:pt x="52100" y="41262"/>
                    <a:pt x="51263" y="40801"/>
                    <a:pt x="50426" y="40299"/>
                  </a:cubicBezTo>
                  <a:cubicBezTo>
                    <a:pt x="49861" y="39964"/>
                    <a:pt x="49254" y="39692"/>
                    <a:pt x="48627" y="39462"/>
                  </a:cubicBezTo>
                  <a:cubicBezTo>
                    <a:pt x="48229" y="39337"/>
                    <a:pt x="47873" y="39127"/>
                    <a:pt x="47455" y="38939"/>
                  </a:cubicBezTo>
                  <a:cubicBezTo>
                    <a:pt x="46743" y="39378"/>
                    <a:pt x="45927" y="39630"/>
                    <a:pt x="45195" y="40090"/>
                  </a:cubicBezTo>
                  <a:close/>
                  <a:moveTo>
                    <a:pt x="33750" y="65198"/>
                  </a:moveTo>
                  <a:cubicBezTo>
                    <a:pt x="33896" y="65198"/>
                    <a:pt x="34001" y="65219"/>
                    <a:pt x="34085" y="65198"/>
                  </a:cubicBezTo>
                  <a:cubicBezTo>
                    <a:pt x="34922" y="64968"/>
                    <a:pt x="35759" y="64696"/>
                    <a:pt x="36533" y="64278"/>
                  </a:cubicBezTo>
                  <a:cubicBezTo>
                    <a:pt x="36888" y="64110"/>
                    <a:pt x="37244" y="63964"/>
                    <a:pt x="37621" y="63838"/>
                  </a:cubicBezTo>
                  <a:cubicBezTo>
                    <a:pt x="39316" y="63231"/>
                    <a:pt x="41094" y="62897"/>
                    <a:pt x="42893" y="62687"/>
                  </a:cubicBezTo>
                  <a:cubicBezTo>
                    <a:pt x="43835" y="62583"/>
                    <a:pt x="44839" y="62562"/>
                    <a:pt x="45781" y="62583"/>
                  </a:cubicBezTo>
                  <a:cubicBezTo>
                    <a:pt x="47392" y="62583"/>
                    <a:pt x="49024" y="62478"/>
                    <a:pt x="50635" y="62687"/>
                  </a:cubicBezTo>
                  <a:cubicBezTo>
                    <a:pt x="51221" y="62771"/>
                    <a:pt x="51765" y="62813"/>
                    <a:pt x="52351" y="62897"/>
                  </a:cubicBezTo>
                  <a:cubicBezTo>
                    <a:pt x="54297" y="63106"/>
                    <a:pt x="56222" y="63441"/>
                    <a:pt x="58042" y="64173"/>
                  </a:cubicBezTo>
                  <a:cubicBezTo>
                    <a:pt x="58314" y="64278"/>
                    <a:pt x="58586" y="64361"/>
                    <a:pt x="58942" y="64466"/>
                  </a:cubicBezTo>
                  <a:cubicBezTo>
                    <a:pt x="58942" y="64319"/>
                    <a:pt x="58942" y="64215"/>
                    <a:pt x="58900" y="64152"/>
                  </a:cubicBezTo>
                  <a:cubicBezTo>
                    <a:pt x="58649" y="63713"/>
                    <a:pt x="58377" y="63273"/>
                    <a:pt x="58105" y="62855"/>
                  </a:cubicBezTo>
                  <a:cubicBezTo>
                    <a:pt x="57603" y="62081"/>
                    <a:pt x="57059" y="61390"/>
                    <a:pt x="56578" y="60595"/>
                  </a:cubicBezTo>
                  <a:cubicBezTo>
                    <a:pt x="56368" y="60260"/>
                    <a:pt x="56138" y="60051"/>
                    <a:pt x="55803" y="59925"/>
                  </a:cubicBezTo>
                  <a:cubicBezTo>
                    <a:pt x="54862" y="59549"/>
                    <a:pt x="53899" y="59130"/>
                    <a:pt x="52937" y="58796"/>
                  </a:cubicBezTo>
                  <a:cubicBezTo>
                    <a:pt x="51681" y="58356"/>
                    <a:pt x="50384" y="58084"/>
                    <a:pt x="49045" y="58063"/>
                  </a:cubicBezTo>
                  <a:cubicBezTo>
                    <a:pt x="47057" y="58042"/>
                    <a:pt x="45070" y="57938"/>
                    <a:pt x="43082" y="58210"/>
                  </a:cubicBezTo>
                  <a:cubicBezTo>
                    <a:pt x="41701" y="58419"/>
                    <a:pt x="40257" y="58503"/>
                    <a:pt x="38897" y="58942"/>
                  </a:cubicBezTo>
                  <a:cubicBezTo>
                    <a:pt x="38541" y="59089"/>
                    <a:pt x="38144" y="59151"/>
                    <a:pt x="37746" y="59214"/>
                  </a:cubicBezTo>
                  <a:cubicBezTo>
                    <a:pt x="37014" y="59298"/>
                    <a:pt x="36344" y="59528"/>
                    <a:pt x="35675" y="59821"/>
                  </a:cubicBezTo>
                  <a:cubicBezTo>
                    <a:pt x="35319" y="59967"/>
                    <a:pt x="34943" y="60135"/>
                    <a:pt x="34587" y="60239"/>
                  </a:cubicBezTo>
                  <a:cubicBezTo>
                    <a:pt x="33938" y="60407"/>
                    <a:pt x="33415" y="60825"/>
                    <a:pt x="32850" y="61181"/>
                  </a:cubicBezTo>
                  <a:cubicBezTo>
                    <a:pt x="32494" y="61411"/>
                    <a:pt x="32327" y="61746"/>
                    <a:pt x="32390" y="62164"/>
                  </a:cubicBezTo>
                  <a:cubicBezTo>
                    <a:pt x="32432" y="62541"/>
                    <a:pt x="32515" y="62876"/>
                    <a:pt x="32641" y="63210"/>
                  </a:cubicBezTo>
                  <a:cubicBezTo>
                    <a:pt x="32829" y="63650"/>
                    <a:pt x="33038" y="64110"/>
                    <a:pt x="33248" y="64529"/>
                  </a:cubicBezTo>
                  <a:cubicBezTo>
                    <a:pt x="33394" y="64738"/>
                    <a:pt x="33582" y="64968"/>
                    <a:pt x="33750" y="65198"/>
                  </a:cubicBezTo>
                  <a:close/>
                  <a:moveTo>
                    <a:pt x="15484" y="49945"/>
                  </a:moveTo>
                  <a:cubicBezTo>
                    <a:pt x="15546" y="49798"/>
                    <a:pt x="15630" y="49610"/>
                    <a:pt x="15672" y="49464"/>
                  </a:cubicBezTo>
                  <a:cubicBezTo>
                    <a:pt x="15839" y="48836"/>
                    <a:pt x="15986" y="48166"/>
                    <a:pt x="16153" y="47539"/>
                  </a:cubicBezTo>
                  <a:cubicBezTo>
                    <a:pt x="16362" y="46785"/>
                    <a:pt x="16697" y="46074"/>
                    <a:pt x="17116" y="45425"/>
                  </a:cubicBezTo>
                  <a:cubicBezTo>
                    <a:pt x="17534" y="44714"/>
                    <a:pt x="17932" y="44024"/>
                    <a:pt x="18141" y="43228"/>
                  </a:cubicBezTo>
                  <a:cubicBezTo>
                    <a:pt x="18204" y="42915"/>
                    <a:pt x="18371" y="42601"/>
                    <a:pt x="18559" y="42350"/>
                  </a:cubicBezTo>
                  <a:cubicBezTo>
                    <a:pt x="20024" y="40257"/>
                    <a:pt x="21133" y="37914"/>
                    <a:pt x="22598" y="35821"/>
                  </a:cubicBezTo>
                  <a:cubicBezTo>
                    <a:pt x="22786" y="35570"/>
                    <a:pt x="22932" y="35277"/>
                    <a:pt x="22932" y="34859"/>
                  </a:cubicBezTo>
                  <a:cubicBezTo>
                    <a:pt x="22619" y="34964"/>
                    <a:pt x="22388" y="35047"/>
                    <a:pt x="22158" y="35152"/>
                  </a:cubicBezTo>
                  <a:cubicBezTo>
                    <a:pt x="20233" y="36031"/>
                    <a:pt x="18434" y="37223"/>
                    <a:pt x="16634" y="38374"/>
                  </a:cubicBezTo>
                  <a:cubicBezTo>
                    <a:pt x="16593" y="38395"/>
                    <a:pt x="16530" y="38437"/>
                    <a:pt x="16509" y="38479"/>
                  </a:cubicBezTo>
                  <a:cubicBezTo>
                    <a:pt x="15588" y="39169"/>
                    <a:pt x="14730" y="39902"/>
                    <a:pt x="13789" y="40571"/>
                  </a:cubicBezTo>
                  <a:cubicBezTo>
                    <a:pt x="12868" y="41220"/>
                    <a:pt x="12094" y="41994"/>
                    <a:pt x="11424" y="42894"/>
                  </a:cubicBezTo>
                  <a:cubicBezTo>
                    <a:pt x="10839" y="43731"/>
                    <a:pt x="10629" y="44484"/>
                    <a:pt x="11299" y="45446"/>
                  </a:cubicBezTo>
                  <a:cubicBezTo>
                    <a:pt x="11885" y="46262"/>
                    <a:pt x="12408" y="47099"/>
                    <a:pt x="12973" y="47915"/>
                  </a:cubicBezTo>
                  <a:cubicBezTo>
                    <a:pt x="13496" y="48648"/>
                    <a:pt x="14521" y="49464"/>
                    <a:pt x="15484" y="49945"/>
                  </a:cubicBezTo>
                  <a:close/>
                  <a:moveTo>
                    <a:pt x="23686" y="44275"/>
                  </a:moveTo>
                  <a:cubicBezTo>
                    <a:pt x="24041" y="46137"/>
                    <a:pt x="24418" y="47957"/>
                    <a:pt x="25087" y="49736"/>
                  </a:cubicBezTo>
                  <a:cubicBezTo>
                    <a:pt x="25276" y="49715"/>
                    <a:pt x="25464" y="49652"/>
                    <a:pt x="25611" y="49631"/>
                  </a:cubicBezTo>
                  <a:cubicBezTo>
                    <a:pt x="25799" y="49610"/>
                    <a:pt x="26008" y="49694"/>
                    <a:pt x="26029" y="49903"/>
                  </a:cubicBezTo>
                  <a:cubicBezTo>
                    <a:pt x="26050" y="50029"/>
                    <a:pt x="26008" y="50217"/>
                    <a:pt x="25904" y="50301"/>
                  </a:cubicBezTo>
                  <a:cubicBezTo>
                    <a:pt x="25694" y="50510"/>
                    <a:pt x="25464" y="50677"/>
                    <a:pt x="25213" y="50866"/>
                  </a:cubicBezTo>
                  <a:cubicBezTo>
                    <a:pt x="25318" y="51619"/>
                    <a:pt x="25360" y="52330"/>
                    <a:pt x="25611" y="53021"/>
                  </a:cubicBezTo>
                  <a:cubicBezTo>
                    <a:pt x="26029" y="54171"/>
                    <a:pt x="26301" y="55343"/>
                    <a:pt x="26322" y="56599"/>
                  </a:cubicBezTo>
                  <a:cubicBezTo>
                    <a:pt x="26992" y="56431"/>
                    <a:pt x="27598" y="56180"/>
                    <a:pt x="28289" y="56117"/>
                  </a:cubicBezTo>
                  <a:cubicBezTo>
                    <a:pt x="28456" y="56117"/>
                    <a:pt x="28645" y="55950"/>
                    <a:pt x="28854" y="55804"/>
                  </a:cubicBezTo>
                  <a:cubicBezTo>
                    <a:pt x="28770" y="55448"/>
                    <a:pt x="28624" y="55071"/>
                    <a:pt x="28624" y="54736"/>
                  </a:cubicBezTo>
                  <a:cubicBezTo>
                    <a:pt x="28624" y="53983"/>
                    <a:pt x="28561" y="53251"/>
                    <a:pt x="28393" y="52519"/>
                  </a:cubicBezTo>
                  <a:cubicBezTo>
                    <a:pt x="28352" y="52372"/>
                    <a:pt x="28352" y="52226"/>
                    <a:pt x="28352" y="52058"/>
                  </a:cubicBezTo>
                  <a:cubicBezTo>
                    <a:pt x="28414" y="51326"/>
                    <a:pt x="28247" y="50635"/>
                    <a:pt x="28121" y="49924"/>
                  </a:cubicBezTo>
                  <a:cubicBezTo>
                    <a:pt x="27912" y="48689"/>
                    <a:pt x="27515" y="47476"/>
                    <a:pt x="27598" y="46179"/>
                  </a:cubicBezTo>
                  <a:cubicBezTo>
                    <a:pt x="27598" y="45990"/>
                    <a:pt x="27556" y="45823"/>
                    <a:pt x="27494" y="45656"/>
                  </a:cubicBezTo>
                  <a:cubicBezTo>
                    <a:pt x="27347" y="45258"/>
                    <a:pt x="27347" y="44840"/>
                    <a:pt x="27347" y="44400"/>
                  </a:cubicBezTo>
                  <a:lnTo>
                    <a:pt x="27347" y="43584"/>
                  </a:lnTo>
                  <a:cubicBezTo>
                    <a:pt x="27305" y="43208"/>
                    <a:pt x="27180" y="43061"/>
                    <a:pt x="26761" y="43061"/>
                  </a:cubicBezTo>
                  <a:cubicBezTo>
                    <a:pt x="26510" y="43061"/>
                    <a:pt x="26238" y="43124"/>
                    <a:pt x="25987" y="43166"/>
                  </a:cubicBezTo>
                  <a:cubicBezTo>
                    <a:pt x="25820" y="43208"/>
                    <a:pt x="25694" y="43270"/>
                    <a:pt x="25569" y="43312"/>
                  </a:cubicBezTo>
                  <a:cubicBezTo>
                    <a:pt x="24836" y="43375"/>
                    <a:pt x="24271" y="43710"/>
                    <a:pt x="23686" y="44275"/>
                  </a:cubicBezTo>
                  <a:close/>
                  <a:moveTo>
                    <a:pt x="25067" y="54276"/>
                  </a:moveTo>
                  <a:cubicBezTo>
                    <a:pt x="24313" y="54485"/>
                    <a:pt x="23853" y="54485"/>
                    <a:pt x="23309" y="54171"/>
                  </a:cubicBezTo>
                  <a:cubicBezTo>
                    <a:pt x="22702" y="53816"/>
                    <a:pt x="22137" y="53439"/>
                    <a:pt x="21572" y="53042"/>
                  </a:cubicBezTo>
                  <a:cubicBezTo>
                    <a:pt x="21321" y="52853"/>
                    <a:pt x="21049" y="52770"/>
                    <a:pt x="20735" y="52832"/>
                  </a:cubicBezTo>
                  <a:cubicBezTo>
                    <a:pt x="20484" y="52874"/>
                    <a:pt x="20191" y="52916"/>
                    <a:pt x="19940" y="52853"/>
                  </a:cubicBezTo>
                  <a:cubicBezTo>
                    <a:pt x="18810" y="52623"/>
                    <a:pt x="17681" y="52456"/>
                    <a:pt x="16634" y="51995"/>
                  </a:cubicBezTo>
                  <a:cubicBezTo>
                    <a:pt x="16446" y="51912"/>
                    <a:pt x="16237" y="51891"/>
                    <a:pt x="16090" y="51828"/>
                  </a:cubicBezTo>
                  <a:cubicBezTo>
                    <a:pt x="15651" y="52309"/>
                    <a:pt x="15881" y="52937"/>
                    <a:pt x="15504" y="53376"/>
                  </a:cubicBezTo>
                  <a:lnTo>
                    <a:pt x="15504" y="54653"/>
                  </a:lnTo>
                  <a:cubicBezTo>
                    <a:pt x="15714" y="54695"/>
                    <a:pt x="15902" y="54715"/>
                    <a:pt x="16111" y="54715"/>
                  </a:cubicBezTo>
                  <a:lnTo>
                    <a:pt x="18643" y="54715"/>
                  </a:lnTo>
                  <a:cubicBezTo>
                    <a:pt x="18936" y="54715"/>
                    <a:pt x="19250" y="54736"/>
                    <a:pt x="19543" y="54841"/>
                  </a:cubicBezTo>
                  <a:cubicBezTo>
                    <a:pt x="20694" y="55301"/>
                    <a:pt x="21886" y="55573"/>
                    <a:pt x="23100" y="55866"/>
                  </a:cubicBezTo>
                  <a:cubicBezTo>
                    <a:pt x="23602" y="55992"/>
                    <a:pt x="24062" y="56117"/>
                    <a:pt x="24439" y="56536"/>
                  </a:cubicBezTo>
                  <a:cubicBezTo>
                    <a:pt x="24774" y="56912"/>
                    <a:pt x="25025" y="56954"/>
                    <a:pt x="25548" y="56975"/>
                  </a:cubicBezTo>
                  <a:cubicBezTo>
                    <a:pt x="25485" y="56306"/>
                    <a:pt x="25297" y="55657"/>
                    <a:pt x="25234" y="54967"/>
                  </a:cubicBezTo>
                  <a:cubicBezTo>
                    <a:pt x="25192" y="54715"/>
                    <a:pt x="25108" y="54506"/>
                    <a:pt x="25067" y="54276"/>
                  </a:cubicBezTo>
                  <a:close/>
                  <a:moveTo>
                    <a:pt x="20714" y="22953"/>
                  </a:moveTo>
                  <a:cubicBezTo>
                    <a:pt x="20777" y="22640"/>
                    <a:pt x="20798" y="22409"/>
                    <a:pt x="20840" y="22158"/>
                  </a:cubicBezTo>
                  <a:cubicBezTo>
                    <a:pt x="20924" y="21886"/>
                    <a:pt x="21007" y="21635"/>
                    <a:pt x="21112" y="21384"/>
                  </a:cubicBezTo>
                  <a:cubicBezTo>
                    <a:pt x="21468" y="20589"/>
                    <a:pt x="21510" y="19710"/>
                    <a:pt x="21447" y="18852"/>
                  </a:cubicBezTo>
                  <a:cubicBezTo>
                    <a:pt x="21405" y="18246"/>
                    <a:pt x="21007" y="17869"/>
                    <a:pt x="20401" y="17869"/>
                  </a:cubicBezTo>
                  <a:cubicBezTo>
                    <a:pt x="20170" y="17869"/>
                    <a:pt x="19940" y="17869"/>
                    <a:pt x="19689" y="17890"/>
                  </a:cubicBezTo>
                  <a:cubicBezTo>
                    <a:pt x="19438" y="17911"/>
                    <a:pt x="19208" y="18078"/>
                    <a:pt x="19208" y="18308"/>
                  </a:cubicBezTo>
                  <a:cubicBezTo>
                    <a:pt x="19166" y="19166"/>
                    <a:pt x="19020" y="20066"/>
                    <a:pt x="19438" y="20861"/>
                  </a:cubicBezTo>
                  <a:cubicBezTo>
                    <a:pt x="19752" y="21489"/>
                    <a:pt x="20150" y="22117"/>
                    <a:pt x="20505" y="22723"/>
                  </a:cubicBezTo>
                  <a:cubicBezTo>
                    <a:pt x="20568" y="22786"/>
                    <a:pt x="20610" y="22828"/>
                    <a:pt x="20714" y="22953"/>
                  </a:cubicBezTo>
                  <a:close/>
                  <a:moveTo>
                    <a:pt x="54088" y="33771"/>
                  </a:moveTo>
                  <a:cubicBezTo>
                    <a:pt x="54485" y="33792"/>
                    <a:pt x="54778" y="33792"/>
                    <a:pt x="55071" y="33792"/>
                  </a:cubicBezTo>
                  <a:cubicBezTo>
                    <a:pt x="56368" y="33792"/>
                    <a:pt x="57331" y="33080"/>
                    <a:pt x="58147" y="32160"/>
                  </a:cubicBezTo>
                  <a:cubicBezTo>
                    <a:pt x="58544" y="31720"/>
                    <a:pt x="58210" y="30884"/>
                    <a:pt x="57624" y="30863"/>
                  </a:cubicBezTo>
                  <a:cubicBezTo>
                    <a:pt x="56954" y="30842"/>
                    <a:pt x="56243" y="30758"/>
                    <a:pt x="55510" y="30863"/>
                  </a:cubicBezTo>
                  <a:cubicBezTo>
                    <a:pt x="55071" y="31804"/>
                    <a:pt x="54611" y="32746"/>
                    <a:pt x="54088" y="33771"/>
                  </a:cubicBezTo>
                  <a:close/>
                  <a:moveTo>
                    <a:pt x="35738" y="41555"/>
                  </a:moveTo>
                  <a:cubicBezTo>
                    <a:pt x="34482" y="41324"/>
                    <a:pt x="33310" y="41073"/>
                    <a:pt x="32160" y="40864"/>
                  </a:cubicBezTo>
                  <a:cubicBezTo>
                    <a:pt x="32097" y="41596"/>
                    <a:pt x="32432" y="41994"/>
                    <a:pt x="33059" y="42182"/>
                  </a:cubicBezTo>
                  <a:cubicBezTo>
                    <a:pt x="33206" y="42224"/>
                    <a:pt x="33352" y="42224"/>
                    <a:pt x="33520" y="42224"/>
                  </a:cubicBezTo>
                  <a:lnTo>
                    <a:pt x="34817" y="42224"/>
                  </a:lnTo>
                  <a:cubicBezTo>
                    <a:pt x="35110" y="41994"/>
                    <a:pt x="35361" y="41806"/>
                    <a:pt x="35738" y="41555"/>
                  </a:cubicBezTo>
                  <a:close/>
                  <a:moveTo>
                    <a:pt x="26887" y="57833"/>
                  </a:moveTo>
                  <a:cubicBezTo>
                    <a:pt x="27222" y="58482"/>
                    <a:pt x="27724" y="58984"/>
                    <a:pt x="28310" y="59402"/>
                  </a:cubicBezTo>
                  <a:cubicBezTo>
                    <a:pt x="28540" y="59256"/>
                    <a:pt x="28728" y="59130"/>
                    <a:pt x="28896" y="59005"/>
                  </a:cubicBezTo>
                  <a:lnTo>
                    <a:pt x="28896" y="57143"/>
                  </a:lnTo>
                  <a:cubicBezTo>
                    <a:pt x="28226" y="57268"/>
                    <a:pt x="27556" y="57268"/>
                    <a:pt x="26887" y="57833"/>
                  </a:cubicBezTo>
                  <a:close/>
                  <a:moveTo>
                    <a:pt x="22472" y="52707"/>
                  </a:moveTo>
                  <a:cubicBezTo>
                    <a:pt x="22974" y="52979"/>
                    <a:pt x="23435" y="53251"/>
                    <a:pt x="23937" y="53544"/>
                  </a:cubicBezTo>
                  <a:cubicBezTo>
                    <a:pt x="24041" y="53586"/>
                    <a:pt x="24167" y="53607"/>
                    <a:pt x="24271" y="53607"/>
                  </a:cubicBezTo>
                  <a:cubicBezTo>
                    <a:pt x="24460" y="53648"/>
                    <a:pt x="24690" y="53376"/>
                    <a:pt x="24690" y="53188"/>
                  </a:cubicBezTo>
                  <a:cubicBezTo>
                    <a:pt x="24669" y="52979"/>
                    <a:pt x="24564" y="52853"/>
                    <a:pt x="24355" y="52853"/>
                  </a:cubicBezTo>
                  <a:cubicBezTo>
                    <a:pt x="23853" y="52874"/>
                    <a:pt x="23435" y="52623"/>
                    <a:pt x="22974" y="52456"/>
                  </a:cubicBezTo>
                  <a:cubicBezTo>
                    <a:pt x="22765" y="52414"/>
                    <a:pt x="22639" y="52456"/>
                    <a:pt x="22472" y="52707"/>
                  </a:cubicBezTo>
                  <a:close/>
                  <a:moveTo>
                    <a:pt x="23497" y="51723"/>
                  </a:moveTo>
                  <a:cubicBezTo>
                    <a:pt x="23832" y="51912"/>
                    <a:pt x="24083" y="52142"/>
                    <a:pt x="24460" y="51891"/>
                  </a:cubicBezTo>
                  <a:cubicBezTo>
                    <a:pt x="24418" y="51682"/>
                    <a:pt x="24376" y="51451"/>
                    <a:pt x="24334" y="51242"/>
                  </a:cubicBezTo>
                  <a:cubicBezTo>
                    <a:pt x="23937" y="51263"/>
                    <a:pt x="23707" y="51389"/>
                    <a:pt x="23497" y="51723"/>
                  </a:cubicBezTo>
                  <a:close/>
                  <a:moveTo>
                    <a:pt x="12596" y="62792"/>
                  </a:moveTo>
                  <a:lnTo>
                    <a:pt x="12596" y="62750"/>
                  </a:lnTo>
                  <a:lnTo>
                    <a:pt x="12199" y="62750"/>
                  </a:lnTo>
                  <a:lnTo>
                    <a:pt x="12199" y="6279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7"/>
            <p:cNvSpPr/>
            <p:nvPr/>
          </p:nvSpPr>
          <p:spPr>
            <a:xfrm>
              <a:off x="-1599125" y="1614225"/>
              <a:ext cx="429475" cy="219725"/>
            </a:xfrm>
            <a:custGeom>
              <a:avLst/>
              <a:gdLst/>
              <a:ahLst/>
              <a:cxnLst/>
              <a:rect l="l" t="t" r="r" b="b"/>
              <a:pathLst>
                <a:path w="17179" h="8789" extrusionOk="0">
                  <a:moveTo>
                    <a:pt x="16970" y="5482"/>
                  </a:moveTo>
                  <a:cubicBezTo>
                    <a:pt x="17179" y="5671"/>
                    <a:pt x="17158" y="5859"/>
                    <a:pt x="17012" y="5985"/>
                  </a:cubicBezTo>
                  <a:cubicBezTo>
                    <a:pt x="16740" y="6299"/>
                    <a:pt x="16447" y="6591"/>
                    <a:pt x="16237" y="6947"/>
                  </a:cubicBezTo>
                  <a:cubicBezTo>
                    <a:pt x="16237" y="6989"/>
                    <a:pt x="16216" y="7010"/>
                    <a:pt x="16175" y="7010"/>
                  </a:cubicBezTo>
                  <a:cubicBezTo>
                    <a:pt x="15170" y="7575"/>
                    <a:pt x="14291" y="8412"/>
                    <a:pt x="13120" y="8705"/>
                  </a:cubicBezTo>
                  <a:cubicBezTo>
                    <a:pt x="12911" y="8747"/>
                    <a:pt x="12701" y="8788"/>
                    <a:pt x="12492" y="8788"/>
                  </a:cubicBezTo>
                  <a:lnTo>
                    <a:pt x="7701" y="8788"/>
                  </a:lnTo>
                  <a:cubicBezTo>
                    <a:pt x="7449" y="8788"/>
                    <a:pt x="7157" y="8747"/>
                    <a:pt x="6885" y="8684"/>
                  </a:cubicBezTo>
                  <a:cubicBezTo>
                    <a:pt x="6529" y="8579"/>
                    <a:pt x="6131" y="8516"/>
                    <a:pt x="5755" y="8495"/>
                  </a:cubicBezTo>
                  <a:cubicBezTo>
                    <a:pt x="5399" y="8475"/>
                    <a:pt x="5043" y="8349"/>
                    <a:pt x="4708" y="8203"/>
                  </a:cubicBezTo>
                  <a:cubicBezTo>
                    <a:pt x="4353" y="8077"/>
                    <a:pt x="4039" y="7889"/>
                    <a:pt x="3725" y="7742"/>
                  </a:cubicBezTo>
                  <a:cubicBezTo>
                    <a:pt x="3160" y="7470"/>
                    <a:pt x="2763" y="7115"/>
                    <a:pt x="2365" y="6591"/>
                  </a:cubicBezTo>
                  <a:cubicBezTo>
                    <a:pt x="1905" y="5964"/>
                    <a:pt x="1403" y="5357"/>
                    <a:pt x="984" y="4708"/>
                  </a:cubicBezTo>
                  <a:cubicBezTo>
                    <a:pt x="231" y="3558"/>
                    <a:pt x="1" y="2281"/>
                    <a:pt x="126" y="921"/>
                  </a:cubicBezTo>
                  <a:cubicBezTo>
                    <a:pt x="147" y="565"/>
                    <a:pt x="356" y="314"/>
                    <a:pt x="566" y="42"/>
                  </a:cubicBezTo>
                  <a:cubicBezTo>
                    <a:pt x="628" y="1"/>
                    <a:pt x="754" y="1"/>
                    <a:pt x="796" y="1"/>
                  </a:cubicBezTo>
                  <a:cubicBezTo>
                    <a:pt x="879" y="21"/>
                    <a:pt x="963" y="105"/>
                    <a:pt x="984" y="189"/>
                  </a:cubicBezTo>
                  <a:cubicBezTo>
                    <a:pt x="1005" y="293"/>
                    <a:pt x="1005" y="419"/>
                    <a:pt x="984" y="524"/>
                  </a:cubicBezTo>
                  <a:cubicBezTo>
                    <a:pt x="545" y="1779"/>
                    <a:pt x="963" y="2909"/>
                    <a:pt x="1507" y="3976"/>
                  </a:cubicBezTo>
                  <a:cubicBezTo>
                    <a:pt x="2009" y="4918"/>
                    <a:pt x="2784" y="5650"/>
                    <a:pt x="3411" y="6487"/>
                  </a:cubicBezTo>
                  <a:cubicBezTo>
                    <a:pt x="3495" y="6571"/>
                    <a:pt x="3600" y="6633"/>
                    <a:pt x="3704" y="6696"/>
                  </a:cubicBezTo>
                  <a:cubicBezTo>
                    <a:pt x="4206" y="6926"/>
                    <a:pt x="4667" y="7156"/>
                    <a:pt x="5169" y="7366"/>
                  </a:cubicBezTo>
                  <a:cubicBezTo>
                    <a:pt x="5273" y="7428"/>
                    <a:pt x="5399" y="7470"/>
                    <a:pt x="5504" y="7470"/>
                  </a:cubicBezTo>
                  <a:cubicBezTo>
                    <a:pt x="6320" y="7575"/>
                    <a:pt x="7115" y="7742"/>
                    <a:pt x="7910" y="7763"/>
                  </a:cubicBezTo>
                  <a:cubicBezTo>
                    <a:pt x="9333" y="7826"/>
                    <a:pt x="10734" y="7763"/>
                    <a:pt x="12157" y="7763"/>
                  </a:cubicBezTo>
                  <a:cubicBezTo>
                    <a:pt x="12973" y="7763"/>
                    <a:pt x="13664" y="7470"/>
                    <a:pt x="14291" y="6989"/>
                  </a:cubicBezTo>
                  <a:cubicBezTo>
                    <a:pt x="14480" y="6822"/>
                    <a:pt x="14689" y="6696"/>
                    <a:pt x="14898" y="6591"/>
                  </a:cubicBezTo>
                  <a:cubicBezTo>
                    <a:pt x="15233" y="6403"/>
                    <a:pt x="15589" y="6257"/>
                    <a:pt x="15819" y="5901"/>
                  </a:cubicBezTo>
                  <a:cubicBezTo>
                    <a:pt x="16133" y="5629"/>
                    <a:pt x="16593" y="5566"/>
                    <a:pt x="16970" y="548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7"/>
            <p:cNvSpPr/>
            <p:nvPr/>
          </p:nvSpPr>
          <p:spPr>
            <a:xfrm>
              <a:off x="-1261200" y="1599050"/>
              <a:ext cx="39250" cy="46575"/>
            </a:xfrm>
            <a:custGeom>
              <a:avLst/>
              <a:gdLst/>
              <a:ahLst/>
              <a:cxnLst/>
              <a:rect l="l" t="t" r="r" b="b"/>
              <a:pathLst>
                <a:path w="1570" h="1863" extrusionOk="0">
                  <a:moveTo>
                    <a:pt x="1570" y="817"/>
                  </a:moveTo>
                  <a:cubicBezTo>
                    <a:pt x="1570" y="1361"/>
                    <a:pt x="1235" y="1758"/>
                    <a:pt x="774" y="1842"/>
                  </a:cubicBezTo>
                  <a:cubicBezTo>
                    <a:pt x="523" y="1863"/>
                    <a:pt x="314" y="1800"/>
                    <a:pt x="147" y="1570"/>
                  </a:cubicBezTo>
                  <a:cubicBezTo>
                    <a:pt x="21" y="1382"/>
                    <a:pt x="0" y="1152"/>
                    <a:pt x="105" y="963"/>
                  </a:cubicBezTo>
                  <a:cubicBezTo>
                    <a:pt x="293" y="712"/>
                    <a:pt x="502" y="440"/>
                    <a:pt x="754" y="231"/>
                  </a:cubicBezTo>
                  <a:cubicBezTo>
                    <a:pt x="1046" y="1"/>
                    <a:pt x="1402" y="147"/>
                    <a:pt x="1507" y="524"/>
                  </a:cubicBezTo>
                  <a:cubicBezTo>
                    <a:pt x="1549" y="628"/>
                    <a:pt x="1549" y="733"/>
                    <a:pt x="1570" y="8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7"/>
            <p:cNvSpPr/>
            <p:nvPr/>
          </p:nvSpPr>
          <p:spPr>
            <a:xfrm>
              <a:off x="-1527450" y="1533150"/>
              <a:ext cx="41350" cy="38725"/>
            </a:xfrm>
            <a:custGeom>
              <a:avLst/>
              <a:gdLst/>
              <a:ahLst/>
              <a:cxnLst/>
              <a:rect l="l" t="t" r="r" b="b"/>
              <a:pathLst>
                <a:path w="1654" h="1549" extrusionOk="0">
                  <a:moveTo>
                    <a:pt x="649" y="21"/>
                  </a:moveTo>
                  <a:cubicBezTo>
                    <a:pt x="1151" y="0"/>
                    <a:pt x="1402" y="84"/>
                    <a:pt x="1507" y="356"/>
                  </a:cubicBezTo>
                  <a:cubicBezTo>
                    <a:pt x="1611" y="649"/>
                    <a:pt x="1653" y="963"/>
                    <a:pt x="1465" y="1235"/>
                  </a:cubicBezTo>
                  <a:cubicBezTo>
                    <a:pt x="1381" y="1339"/>
                    <a:pt x="1235" y="1402"/>
                    <a:pt x="1088" y="1444"/>
                  </a:cubicBezTo>
                  <a:cubicBezTo>
                    <a:pt x="461" y="1549"/>
                    <a:pt x="0" y="1130"/>
                    <a:pt x="0" y="461"/>
                  </a:cubicBezTo>
                  <a:cubicBezTo>
                    <a:pt x="0" y="356"/>
                    <a:pt x="126" y="189"/>
                    <a:pt x="230" y="126"/>
                  </a:cubicBezTo>
                  <a:cubicBezTo>
                    <a:pt x="440" y="21"/>
                    <a:pt x="649" y="21"/>
                    <a:pt x="649" y="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7"/>
            <p:cNvSpPr/>
            <p:nvPr/>
          </p:nvSpPr>
          <p:spPr>
            <a:xfrm flipH="1">
              <a:off x="-590075" y="1442125"/>
              <a:ext cx="257900" cy="310750"/>
            </a:xfrm>
            <a:custGeom>
              <a:avLst/>
              <a:gdLst/>
              <a:ahLst/>
              <a:cxnLst/>
              <a:rect l="l" t="t" r="r" b="b"/>
              <a:pathLst>
                <a:path w="10316" h="12430" extrusionOk="0">
                  <a:moveTo>
                    <a:pt x="4624" y="168"/>
                  </a:moveTo>
                  <a:cubicBezTo>
                    <a:pt x="3934" y="1110"/>
                    <a:pt x="3453" y="2114"/>
                    <a:pt x="3118" y="3223"/>
                  </a:cubicBezTo>
                  <a:cubicBezTo>
                    <a:pt x="3034" y="3516"/>
                    <a:pt x="2929" y="3830"/>
                    <a:pt x="2929" y="4144"/>
                  </a:cubicBezTo>
                  <a:cubicBezTo>
                    <a:pt x="2909" y="5294"/>
                    <a:pt x="2909" y="6403"/>
                    <a:pt x="2888" y="7554"/>
                  </a:cubicBezTo>
                  <a:cubicBezTo>
                    <a:pt x="2888" y="7993"/>
                    <a:pt x="2992" y="8370"/>
                    <a:pt x="3327" y="8663"/>
                  </a:cubicBezTo>
                  <a:cubicBezTo>
                    <a:pt x="3536" y="8830"/>
                    <a:pt x="3725" y="9040"/>
                    <a:pt x="3892" y="9228"/>
                  </a:cubicBezTo>
                  <a:cubicBezTo>
                    <a:pt x="4352" y="9730"/>
                    <a:pt x="4813" y="10170"/>
                    <a:pt x="5566" y="10065"/>
                  </a:cubicBezTo>
                  <a:cubicBezTo>
                    <a:pt x="5629" y="10065"/>
                    <a:pt x="5712" y="10065"/>
                    <a:pt x="5775" y="10086"/>
                  </a:cubicBezTo>
                  <a:cubicBezTo>
                    <a:pt x="7114" y="10609"/>
                    <a:pt x="8432" y="10462"/>
                    <a:pt x="9730" y="9960"/>
                  </a:cubicBezTo>
                  <a:cubicBezTo>
                    <a:pt x="9855" y="9918"/>
                    <a:pt x="10002" y="9877"/>
                    <a:pt x="10127" y="9835"/>
                  </a:cubicBezTo>
                  <a:cubicBezTo>
                    <a:pt x="10148" y="9835"/>
                    <a:pt x="10169" y="9835"/>
                    <a:pt x="10315" y="9877"/>
                  </a:cubicBezTo>
                  <a:cubicBezTo>
                    <a:pt x="10211" y="9981"/>
                    <a:pt x="10148" y="10086"/>
                    <a:pt x="10064" y="10149"/>
                  </a:cubicBezTo>
                  <a:cubicBezTo>
                    <a:pt x="9018" y="10902"/>
                    <a:pt x="7867" y="11446"/>
                    <a:pt x="6696" y="11948"/>
                  </a:cubicBezTo>
                  <a:cubicBezTo>
                    <a:pt x="5838" y="12325"/>
                    <a:pt x="4896" y="12429"/>
                    <a:pt x="3955" y="12157"/>
                  </a:cubicBezTo>
                  <a:cubicBezTo>
                    <a:pt x="3515" y="12032"/>
                    <a:pt x="3097" y="11948"/>
                    <a:pt x="2637" y="11843"/>
                  </a:cubicBezTo>
                  <a:cubicBezTo>
                    <a:pt x="1988" y="11697"/>
                    <a:pt x="1444" y="11341"/>
                    <a:pt x="1067" y="10755"/>
                  </a:cubicBezTo>
                  <a:cubicBezTo>
                    <a:pt x="712" y="10170"/>
                    <a:pt x="230" y="9646"/>
                    <a:pt x="105" y="8914"/>
                  </a:cubicBezTo>
                  <a:cubicBezTo>
                    <a:pt x="84" y="8684"/>
                    <a:pt x="0" y="8454"/>
                    <a:pt x="21" y="8224"/>
                  </a:cubicBezTo>
                  <a:cubicBezTo>
                    <a:pt x="168" y="6696"/>
                    <a:pt x="272" y="5148"/>
                    <a:pt x="795" y="3725"/>
                  </a:cubicBezTo>
                  <a:cubicBezTo>
                    <a:pt x="1318" y="2260"/>
                    <a:pt x="2260" y="1047"/>
                    <a:pt x="3620" y="231"/>
                  </a:cubicBezTo>
                  <a:cubicBezTo>
                    <a:pt x="3955" y="84"/>
                    <a:pt x="4269" y="1"/>
                    <a:pt x="4624" y="1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7"/>
            <p:cNvSpPr/>
            <p:nvPr/>
          </p:nvSpPr>
          <p:spPr>
            <a:xfrm flipH="1">
              <a:off x="-640300" y="1431675"/>
              <a:ext cx="339000" cy="350475"/>
            </a:xfrm>
            <a:custGeom>
              <a:avLst/>
              <a:gdLst/>
              <a:ahLst/>
              <a:cxnLst/>
              <a:rect l="l" t="t" r="r" b="b"/>
              <a:pathLst>
                <a:path w="13560" h="14019" extrusionOk="0">
                  <a:moveTo>
                    <a:pt x="7324" y="523"/>
                  </a:moveTo>
                  <a:cubicBezTo>
                    <a:pt x="6424" y="1172"/>
                    <a:pt x="6382" y="1214"/>
                    <a:pt x="6006" y="2197"/>
                  </a:cubicBezTo>
                  <a:cubicBezTo>
                    <a:pt x="5524" y="3327"/>
                    <a:pt x="5169" y="4478"/>
                    <a:pt x="5273" y="5733"/>
                  </a:cubicBezTo>
                  <a:cubicBezTo>
                    <a:pt x="5315" y="6298"/>
                    <a:pt x="5294" y="6905"/>
                    <a:pt x="5273" y="7512"/>
                  </a:cubicBezTo>
                  <a:cubicBezTo>
                    <a:pt x="5232" y="7930"/>
                    <a:pt x="5336" y="8244"/>
                    <a:pt x="5692" y="8537"/>
                  </a:cubicBezTo>
                  <a:cubicBezTo>
                    <a:pt x="5901" y="8704"/>
                    <a:pt x="6068" y="8914"/>
                    <a:pt x="6278" y="9102"/>
                  </a:cubicBezTo>
                  <a:cubicBezTo>
                    <a:pt x="6382" y="9186"/>
                    <a:pt x="6529" y="9290"/>
                    <a:pt x="6633" y="9311"/>
                  </a:cubicBezTo>
                  <a:cubicBezTo>
                    <a:pt x="7575" y="9437"/>
                    <a:pt x="8517" y="9834"/>
                    <a:pt x="9479" y="9625"/>
                  </a:cubicBezTo>
                  <a:cubicBezTo>
                    <a:pt x="10211" y="9479"/>
                    <a:pt x="10923" y="9186"/>
                    <a:pt x="11634" y="8976"/>
                  </a:cubicBezTo>
                  <a:cubicBezTo>
                    <a:pt x="12136" y="8809"/>
                    <a:pt x="12639" y="8663"/>
                    <a:pt x="13141" y="8537"/>
                  </a:cubicBezTo>
                  <a:cubicBezTo>
                    <a:pt x="13245" y="8495"/>
                    <a:pt x="13371" y="8579"/>
                    <a:pt x="13559" y="8600"/>
                  </a:cubicBezTo>
                  <a:cubicBezTo>
                    <a:pt x="13329" y="9792"/>
                    <a:pt x="12722" y="10671"/>
                    <a:pt x="11927" y="11466"/>
                  </a:cubicBezTo>
                  <a:cubicBezTo>
                    <a:pt x="11383" y="12010"/>
                    <a:pt x="10776" y="12450"/>
                    <a:pt x="10065" y="12764"/>
                  </a:cubicBezTo>
                  <a:cubicBezTo>
                    <a:pt x="9270" y="13119"/>
                    <a:pt x="8496" y="13621"/>
                    <a:pt x="7596" y="13810"/>
                  </a:cubicBezTo>
                  <a:cubicBezTo>
                    <a:pt x="7073" y="13914"/>
                    <a:pt x="6571" y="14019"/>
                    <a:pt x="6048" y="13977"/>
                  </a:cubicBezTo>
                  <a:cubicBezTo>
                    <a:pt x="4771" y="13810"/>
                    <a:pt x="3516" y="13601"/>
                    <a:pt x="2386" y="12952"/>
                  </a:cubicBezTo>
                  <a:cubicBezTo>
                    <a:pt x="1988" y="12722"/>
                    <a:pt x="1654" y="12429"/>
                    <a:pt x="1423" y="12031"/>
                  </a:cubicBezTo>
                  <a:cubicBezTo>
                    <a:pt x="1172" y="11634"/>
                    <a:pt x="900" y="11299"/>
                    <a:pt x="691" y="10901"/>
                  </a:cubicBezTo>
                  <a:cubicBezTo>
                    <a:pt x="210" y="10127"/>
                    <a:pt x="1" y="9269"/>
                    <a:pt x="126" y="8328"/>
                  </a:cubicBezTo>
                  <a:cubicBezTo>
                    <a:pt x="294" y="6926"/>
                    <a:pt x="503" y="5566"/>
                    <a:pt x="900" y="4248"/>
                  </a:cubicBezTo>
                  <a:cubicBezTo>
                    <a:pt x="1047" y="3745"/>
                    <a:pt x="1214" y="3264"/>
                    <a:pt x="1549" y="2846"/>
                  </a:cubicBezTo>
                  <a:cubicBezTo>
                    <a:pt x="1779" y="2574"/>
                    <a:pt x="1988" y="2218"/>
                    <a:pt x="2198" y="1904"/>
                  </a:cubicBezTo>
                  <a:cubicBezTo>
                    <a:pt x="2595" y="1339"/>
                    <a:pt x="3139" y="921"/>
                    <a:pt x="3746" y="544"/>
                  </a:cubicBezTo>
                  <a:cubicBezTo>
                    <a:pt x="4562" y="21"/>
                    <a:pt x="5441" y="0"/>
                    <a:pt x="6341" y="84"/>
                  </a:cubicBezTo>
                  <a:cubicBezTo>
                    <a:pt x="6445" y="84"/>
                    <a:pt x="6550" y="105"/>
                    <a:pt x="6613" y="168"/>
                  </a:cubicBezTo>
                  <a:cubicBezTo>
                    <a:pt x="6843" y="230"/>
                    <a:pt x="7052" y="377"/>
                    <a:pt x="7324" y="523"/>
                  </a:cubicBezTo>
                  <a:close/>
                  <a:moveTo>
                    <a:pt x="5859" y="586"/>
                  </a:moveTo>
                  <a:cubicBezTo>
                    <a:pt x="5483" y="419"/>
                    <a:pt x="5169" y="481"/>
                    <a:pt x="4876" y="649"/>
                  </a:cubicBezTo>
                  <a:cubicBezTo>
                    <a:pt x="3516" y="1486"/>
                    <a:pt x="2595" y="2699"/>
                    <a:pt x="2051" y="4143"/>
                  </a:cubicBezTo>
                  <a:cubicBezTo>
                    <a:pt x="1528" y="5566"/>
                    <a:pt x="1403" y="7114"/>
                    <a:pt x="1298" y="8642"/>
                  </a:cubicBezTo>
                  <a:cubicBezTo>
                    <a:pt x="1256" y="8872"/>
                    <a:pt x="1340" y="9102"/>
                    <a:pt x="1361" y="9332"/>
                  </a:cubicBezTo>
                  <a:cubicBezTo>
                    <a:pt x="1465" y="10044"/>
                    <a:pt x="1967" y="10567"/>
                    <a:pt x="2344" y="11173"/>
                  </a:cubicBezTo>
                  <a:cubicBezTo>
                    <a:pt x="2700" y="11780"/>
                    <a:pt x="3244" y="12115"/>
                    <a:pt x="3913" y="12261"/>
                  </a:cubicBezTo>
                  <a:cubicBezTo>
                    <a:pt x="4353" y="12366"/>
                    <a:pt x="4792" y="12471"/>
                    <a:pt x="5211" y="12575"/>
                  </a:cubicBezTo>
                  <a:cubicBezTo>
                    <a:pt x="6152" y="12847"/>
                    <a:pt x="7094" y="12764"/>
                    <a:pt x="7952" y="12366"/>
                  </a:cubicBezTo>
                  <a:cubicBezTo>
                    <a:pt x="9144" y="11864"/>
                    <a:pt x="10295" y="11299"/>
                    <a:pt x="11341" y="10567"/>
                  </a:cubicBezTo>
                  <a:cubicBezTo>
                    <a:pt x="11404" y="10504"/>
                    <a:pt x="11467" y="10399"/>
                    <a:pt x="11571" y="10295"/>
                  </a:cubicBezTo>
                  <a:cubicBezTo>
                    <a:pt x="11467" y="10274"/>
                    <a:pt x="11404" y="10253"/>
                    <a:pt x="11383" y="10253"/>
                  </a:cubicBezTo>
                  <a:cubicBezTo>
                    <a:pt x="11258" y="10274"/>
                    <a:pt x="11132" y="10336"/>
                    <a:pt x="10986" y="10378"/>
                  </a:cubicBezTo>
                  <a:cubicBezTo>
                    <a:pt x="9688" y="10880"/>
                    <a:pt x="8370" y="11027"/>
                    <a:pt x="7052" y="10504"/>
                  </a:cubicBezTo>
                  <a:cubicBezTo>
                    <a:pt x="6989" y="10483"/>
                    <a:pt x="6905" y="10462"/>
                    <a:pt x="6843" y="10483"/>
                  </a:cubicBezTo>
                  <a:cubicBezTo>
                    <a:pt x="6068" y="10588"/>
                    <a:pt x="5608" y="10148"/>
                    <a:pt x="5169" y="9646"/>
                  </a:cubicBezTo>
                  <a:cubicBezTo>
                    <a:pt x="4980" y="9437"/>
                    <a:pt x="4792" y="9269"/>
                    <a:pt x="4583" y="9081"/>
                  </a:cubicBezTo>
                  <a:cubicBezTo>
                    <a:pt x="4248" y="8788"/>
                    <a:pt x="4123" y="8432"/>
                    <a:pt x="4144" y="7972"/>
                  </a:cubicBezTo>
                  <a:cubicBezTo>
                    <a:pt x="4164" y="6821"/>
                    <a:pt x="4144" y="5712"/>
                    <a:pt x="4185" y="4562"/>
                  </a:cubicBezTo>
                  <a:cubicBezTo>
                    <a:pt x="4185" y="4248"/>
                    <a:pt x="4290" y="3955"/>
                    <a:pt x="4374" y="3641"/>
                  </a:cubicBezTo>
                  <a:cubicBezTo>
                    <a:pt x="4688" y="2532"/>
                    <a:pt x="5190" y="1528"/>
                    <a:pt x="5859" y="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C816CCD2-17EC-4CE4-8146-8002B57FBE53}"/>
              </a:ext>
            </a:extLst>
          </p:cNvPr>
          <p:cNvSpPr/>
          <p:nvPr/>
        </p:nvSpPr>
        <p:spPr>
          <a:xfrm>
            <a:off x="2092243" y="5565951"/>
            <a:ext cx="4312342" cy="858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03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247</Words>
  <Application>Microsoft Office PowerPoint</Application>
  <PresentationFormat>On-screen Show (4:3)</PresentationFormat>
  <Paragraphs>20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Nanum Gothic</vt:lpstr>
      <vt:lpstr>Patrick Hand SC</vt:lpstr>
      <vt:lpstr>Times New Roman</vt:lpstr>
      <vt:lpstr>Wingdings</vt:lpstr>
      <vt:lpstr>Office Theme</vt:lpstr>
      <vt:lpstr>  Tiết 15   THƯỜNG THỨC ÂM NHẠC: Nhạc sĩ Văn Ký và tác phẩm Bài ca hy vọng  NHẠC CỤ : KÈN PHÍM   </vt:lpstr>
      <vt:lpstr> Nội dung 1: Thường thức âm nhạc Nhạc sĩ Văn Ký và tác phẩm Bài ca hy vọng</vt:lpstr>
      <vt:lpstr>Giới thiệu nhạc sĩ Văn Ký</vt:lpstr>
      <vt:lpstr>Tác phẩm Bài ca hi vọng</vt:lpstr>
      <vt:lpstr> NỘI DUNG 2  NHẠC CỤ: KÈN PHÍM</vt:lpstr>
      <vt:lpstr>HÌNH THÀNH KIẾN THỨC MỚI</vt:lpstr>
      <vt:lpstr>LUYỆN TẬP </vt:lpstr>
      <vt:lpstr>VẬN DỤNG</vt:lpstr>
      <vt:lpstr>HƯỚNG DẪN TỰ HỌC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16 Thường thức âm nhạc: Nhạc sĩ Văn Ký và tác phẩm Bài ca hy vọng NHẠC CỤ KÈN PHÍM</dc:title>
  <dc:creator>ASUS</dc:creator>
  <cp:lastModifiedBy>ismail - [2010]</cp:lastModifiedBy>
  <cp:revision>7</cp:revision>
  <dcterms:created xsi:type="dcterms:W3CDTF">2021-12-20T02:22:16Z</dcterms:created>
  <dcterms:modified xsi:type="dcterms:W3CDTF">2022-12-15T07:12:30Z</dcterms:modified>
</cp:coreProperties>
</file>