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Default Extension="wmv" ContentType="video/x-ms-wm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65" r:id="rId3"/>
    <p:sldId id="259" r:id="rId4"/>
    <p:sldId id="268" r:id="rId5"/>
    <p:sldId id="269" r:id="rId6"/>
    <p:sldId id="260" r:id="rId7"/>
    <p:sldId id="262" r:id="rId8"/>
    <p:sldId id="257" r:id="rId9"/>
    <p:sldId id="258" r:id="rId10"/>
    <p:sldId id="267" r:id="rId11"/>
    <p:sldId id="270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</p:showPr>
  <p:clrMru>
    <a:srgbClr val="FFFF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03" autoAdjust="0"/>
    <p:restoredTop sz="94660"/>
  </p:normalViewPr>
  <p:slideViewPr>
    <p:cSldViewPr snapToGrid="0">
      <p:cViewPr varScale="1">
        <p:scale>
          <a:sx n="86" d="100"/>
          <a:sy n="86" d="100"/>
        </p:scale>
        <p:origin x="-15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B6D6-D867-40C0-BD84-5FA76E4A2731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83CF-20F0-4F14-832F-0C9CEC7092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0887611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B6D6-D867-40C0-BD84-5FA76E4A2731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83CF-20F0-4F14-832F-0C9CEC7092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1480371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6E54B6D6-D867-40C0-BD84-5FA76E4A2731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E8B983CF-20F0-4F14-832F-0C9CEC7092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1776786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B6D6-D867-40C0-BD84-5FA76E4A2731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83CF-20F0-4F14-832F-0C9CEC7092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5979616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E54B6D6-D867-40C0-BD84-5FA76E4A2731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8B983CF-20F0-4F14-832F-0C9CEC7092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328941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B6D6-D867-40C0-BD84-5FA76E4A2731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83CF-20F0-4F14-832F-0C9CEC7092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570030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B6D6-D867-40C0-BD84-5FA76E4A2731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83CF-20F0-4F14-832F-0C9CEC7092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5145753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B6D6-D867-40C0-BD84-5FA76E4A2731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83CF-20F0-4F14-832F-0C9CEC7092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6248873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B6D6-D867-40C0-BD84-5FA76E4A2731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83CF-20F0-4F14-832F-0C9CEC7092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9720913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B6D6-D867-40C0-BD84-5FA76E4A2731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83CF-20F0-4F14-832F-0C9CEC7092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1281999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4B6D6-D867-40C0-BD84-5FA76E4A2731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83CF-20F0-4F14-832F-0C9CEC7092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2377028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6E54B6D6-D867-40C0-BD84-5FA76E4A2731}" type="datetimeFigureOut">
              <a:rPr lang="en-US" smtClean="0"/>
              <a:pPr/>
              <a:t>11/22/2021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E8B983CF-20F0-4F14-832F-0C9CEC7092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748397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6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6.wmv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7.mp4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5" Type="http://schemas.openxmlformats.org/officeDocument/2006/relationships/image" Target="../media/image5.png"/><Relationship Id="rId4" Type="http://schemas.microsoft.com/office/2007/relationships/media" Target="../media/media1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mp3"/><Relationship Id="rId5" Type="http://schemas.openxmlformats.org/officeDocument/2006/relationships/image" Target="../media/image9.png"/><Relationship Id="rId4" Type="http://schemas.microsoft.com/office/2007/relationships/media" Target="../media/media2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mp3"/><Relationship Id="rId5" Type="http://schemas.openxmlformats.org/officeDocument/2006/relationships/image" Target="../media/image9.png"/><Relationship Id="rId4" Type="http://schemas.microsoft.com/office/2007/relationships/media" Target="../media/media3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4.wm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media" Target="../media/media4.wm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5.mp4"/><Relationship Id="rId5" Type="http://schemas.openxmlformats.org/officeDocument/2006/relationships/image" Target="../media/image15.png"/><Relationship Id="rId4" Type="http://schemas.microsoft.com/office/2007/relationships/media" Target="../media/media5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20850" y="2664178"/>
            <a:ext cx="11238444" cy="114017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557867" y="-191911"/>
            <a:ext cx="8321311" cy="129822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5T2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-18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1179"/>
          <a:stretch>
            <a:fillRect/>
          </a:stretch>
        </p:blipFill>
        <p:spPr bwMode="auto">
          <a:xfrm>
            <a:off x="10515600" y="43741"/>
            <a:ext cx="167640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gardg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126" y="5254388"/>
            <a:ext cx="12474053" cy="16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09067" y="2043289"/>
            <a:ext cx="1893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12</a:t>
            </a:r>
            <a:endParaRPr lang="en-US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7289" y="2833511"/>
            <a:ext cx="110720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THƯỜNG THỨC ÂM NHẠC: GIỚI THIỆU HÌNH THỨC HÁT BÈ.</a:t>
            </a:r>
          </a:p>
          <a:p>
            <a:pPr marL="285750" indent="-285750">
              <a:buFontTx/>
              <a:buChar char="-"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 BÀI ĐỌC NHẠC SỐ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60977" y="1"/>
            <a:ext cx="7992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GD – ĐT HUYỆN PHÚ HÒA</a:t>
            </a:r>
          </a:p>
          <a:p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THCS THỊ TRẤN PHÚ HÒA 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89557" y="1196622"/>
            <a:ext cx="3317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 NHẠC 6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49154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9" grpId="0"/>
      <p:bldP spid="2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672629" y="138545"/>
            <a:ext cx="7604148" cy="849745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71242" y="272956"/>
            <a:ext cx="7319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đệm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TẬP ĐỌC SỐ 2 KẾT HỢP GÕ ĐỆ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89526" y="1252180"/>
            <a:ext cx="11305309" cy="52441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67100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ánh nhịp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56673" y="168442"/>
            <a:ext cx="11646569" cy="62804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734329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078181" y="2715536"/>
            <a:ext cx="8728363" cy="24568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253565" y="643748"/>
            <a:ext cx="5576420" cy="791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240099" y="667091"/>
            <a:ext cx="3776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94494" y="3234689"/>
            <a:ext cx="80534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8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35">
            <a:extLst>
              <a:ext uri="{FF2B5EF4-FFF2-40B4-BE49-F238E27FC236}">
                <a16:creationId xmlns=""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5344559" y="1478563"/>
            <a:ext cx="1545767" cy="1213502"/>
          </a:xfrm>
          <a:prstGeom prst="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466986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4" grpId="0"/>
      <p:bldP spid="2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1064525" y="468176"/>
            <a:ext cx="2078747" cy="73372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84177" y="468176"/>
            <a:ext cx="6219951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  <a:endParaRPr lang="en-US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/>
          <a:srcRect l="35856" t="14093" r="29638" b="25572"/>
          <a:stretch/>
        </p:blipFill>
        <p:spPr>
          <a:xfrm>
            <a:off x="6419273" y="2000456"/>
            <a:ext cx="5634181" cy="465718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324863" y="604205"/>
            <a:ext cx="1577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2400" b="1" dirty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VẬN ĐỘNG CƠ THỂ ĐỜI SỐNG KHÔNG GIÀ VÌ CÓ CHÚNG E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56147" y="1933074"/>
            <a:ext cx="6392779" cy="47245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686923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9" grpId="0" animBg="1"/>
      <p:bldP spid="7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3416" y="2231567"/>
            <a:ext cx="11526981" cy="385082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01762" y="271267"/>
            <a:ext cx="7970291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 THÀNH KIẾN THỨC MỚI </a:t>
            </a:r>
          </a:p>
          <a:p>
            <a:pPr algn="ctr"/>
            <a:r>
              <a:rPr lang="en-US" sz="2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 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I: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iới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9737" y="1187848"/>
            <a:ext cx="438216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4950" y="2231567"/>
            <a:ext cx="1009469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2 hình thức hát bè: 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B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è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giai điệu/ giọng hát vang lên cùng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các quãng khác nhau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B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è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phức điệu ( giai điệu/ giọng hát vang lên không cùng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một hình thức đơn giản của bè phức điệu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hát bè: Thường có các loại giọng hát khác nhau tạo thành các bè khác nhau như: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+ Giọng nữ có: nữ xao, nữ trung, nữ trầm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+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xướng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8" name="Picture 12" descr="FRENCHP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822" y="1111500"/>
            <a:ext cx="1464209" cy="69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49141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75" b="6091"/>
          <a:stretch/>
        </p:blipFill>
        <p:spPr bwMode="auto">
          <a:xfrm>
            <a:off x="465221" y="473243"/>
            <a:ext cx="11654590" cy="6023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1042437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967" t="58527" r="22463" b="8"/>
          <a:stretch/>
        </p:blipFill>
        <p:spPr bwMode="auto">
          <a:xfrm>
            <a:off x="272716" y="280737"/>
            <a:ext cx="11598442" cy="627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022311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2258" y="1408680"/>
            <a:ext cx="2847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i="1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i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b="1" i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i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b="1" i="1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i="1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629891" y="341746"/>
            <a:ext cx="5467927" cy="5521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 ĐỘNG LUYỆN TẬP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940" y="2434630"/>
            <a:ext cx="4065275" cy="1200329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Gồm 2 người hoặc 2 nhóm hát cùng lời và hát cùng nhau nhưng khác cao độ. 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045" y="1115582"/>
            <a:ext cx="7892955" cy="5721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oi song khong gia vi co chung e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362735" y="18250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870815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9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7111" y="704997"/>
            <a:ext cx="3232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32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3776" y="1763032"/>
            <a:ext cx="33027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sz="2400" dirty="0" smtClean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522" y="1273144"/>
            <a:ext cx="8405586" cy="5373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629891" y="341746"/>
            <a:ext cx="5467927" cy="5521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 ĐỘNG LUYỆN TẬP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Thay co la tat ca VD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839570" y="21229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71431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3643" y="430956"/>
            <a:ext cx="8177816" cy="584775"/>
          </a:xfrm>
          <a:prstGeom prst="rect">
            <a:avLst/>
          </a:prstGeom>
          <a:solidFill>
            <a:srgbClr val="00B050"/>
          </a:solidFill>
          <a:ln>
            <a:solidFill>
              <a:schemeClr val="tx2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HOẠT ĐỘNG II. ÔN TẬP ĐỌC NHẠC SỐ 2</a:t>
            </a:r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21" y="5186133"/>
            <a:ext cx="4972050" cy="914400"/>
          </a:xfrm>
          <a:prstGeom prst="rect">
            <a:avLst/>
          </a:prstGeom>
        </p:spPr>
      </p:pic>
      <p:pic>
        <p:nvPicPr>
          <p:cNvPr id="2" name="GAM ĐÔ TRƯỞ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903116" y="1674275"/>
            <a:ext cx="6096000" cy="43465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2EA3C13-4DCF-4108-85DC-105BBB795D1F}"/>
              </a:ext>
            </a:extLst>
          </p:cNvPr>
          <p:cNvSpPr txBox="1"/>
          <p:nvPr/>
        </p:nvSpPr>
        <p:spPr>
          <a:xfrm>
            <a:off x="43043" y="1674275"/>
            <a:ext cx="574000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90000"/>
                <a:lumOff val="10000"/>
              </a:schemeClr>
            </a:solidFill>
          </a:ln>
        </p:spPr>
        <p:txBody>
          <a:bodyPr wrap="square">
            <a:spAutoFit/>
          </a:bodyPr>
          <a:lstStyle/>
          <a:p>
            <a:pPr marL="152396"/>
            <a:r>
              <a:rPr lang="en-US" sz="2400" b="1" dirty="0" err="1">
                <a:solidFill>
                  <a:schemeClr val="bg1">
                    <a:lumMod val="90000"/>
                    <a:lumOff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schemeClr val="bg1">
                    <a:lumMod val="90000"/>
                    <a:lumOff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gam </a:t>
            </a:r>
            <a:r>
              <a:rPr lang="en-US" sz="2400" b="1" dirty="0" err="1">
                <a:solidFill>
                  <a:schemeClr val="bg1">
                    <a:lumMod val="90000"/>
                    <a:lumOff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Đô</a:t>
            </a:r>
            <a:r>
              <a:rPr lang="en-US" sz="2400" b="1" dirty="0">
                <a:solidFill>
                  <a:schemeClr val="bg1">
                    <a:lumMod val="90000"/>
                    <a:lumOff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0000"/>
                    <a:lumOff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trưởng</a:t>
            </a:r>
            <a:r>
              <a:rPr lang="en-US" sz="2400" b="1" dirty="0">
                <a:solidFill>
                  <a:schemeClr val="bg1">
                    <a:lumMod val="90000"/>
                    <a:lumOff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0000"/>
                    <a:lumOff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chemeClr val="bg1">
                    <a:lumMod val="90000"/>
                    <a:lumOff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0000"/>
                    <a:lumOff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trục</a:t>
            </a:r>
            <a:r>
              <a:rPr lang="en-US" sz="2400" b="1" dirty="0">
                <a:solidFill>
                  <a:schemeClr val="bg1">
                    <a:lumMod val="90000"/>
                    <a:lumOff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90000"/>
                    <a:lumOff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chemeClr val="bg1">
                    <a:lumMod val="90000"/>
                    <a:lumOff val="10000"/>
                  </a:schemeClr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gam</a:t>
            </a:r>
            <a:endParaRPr lang="en-US" sz="2400" dirty="0">
              <a:solidFill>
                <a:schemeClr val="bg1">
                  <a:lumMod val="90000"/>
                  <a:lumOff val="10000"/>
                </a:schemeClr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8394BFC-0228-4093-A29B-1B58591026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4172" t="47097" r="3119" b="28341"/>
          <a:stretch/>
        </p:blipFill>
        <p:spPr>
          <a:xfrm>
            <a:off x="181583" y="2344514"/>
            <a:ext cx="5757401" cy="14259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8521" y="3752048"/>
            <a:ext cx="5186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  C          D         E          F           G           A         B          C</a:t>
            </a:r>
            <a:r>
              <a:rPr lang="en-US" sz="2000" b="1" dirty="0" smtClean="0"/>
              <a:t>                    </a:t>
            </a:r>
            <a:endParaRPr lang="en-US" sz="2000" b="1" dirty="0"/>
          </a:p>
        </p:txBody>
      </p:sp>
    </p:spTree>
    <p:extLst>
      <p:ext uri="{BB962C8B-B14F-4D97-AF65-F5344CB8AC3E}">
        <p14:creationId xmlns="" xmlns:p14="http://schemas.microsoft.com/office/powerpoint/2010/main" val="32618233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6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4000">
              <a:schemeClr val="tx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91000">
              <a:srgbClr val="FFF8E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123918xheac5dzk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2311"/>
            <a:ext cx="12191999" cy="784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ẬP ĐỌC NHẠC SỐ 2  KẾT NỐI TRI THỨ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03200" y="914400"/>
            <a:ext cx="11785600" cy="5117911"/>
          </a:xfrm>
          <a:prstGeom prst="rect">
            <a:avLst/>
          </a:prstGeom>
          <a:ln>
            <a:solidFill>
              <a:schemeClr val="bg1">
                <a:lumMod val="90000"/>
                <a:lumOff val="10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057243" y="92364"/>
            <a:ext cx="8139671" cy="584775"/>
          </a:xfrm>
          <a:prstGeom prst="rect">
            <a:avLst/>
          </a:prstGeom>
          <a:solidFill>
            <a:srgbClr val="FFFF66"/>
          </a:solidFill>
          <a:ln>
            <a:solidFill>
              <a:schemeClr val="tx2">
                <a:lumMod val="1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80509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Banded</Template>
  <TotalTime>701</TotalTime>
  <Words>383</Words>
  <Application>Microsoft Office PowerPoint</Application>
  <PresentationFormat>Custom</PresentationFormat>
  <Paragraphs>34</Paragraphs>
  <Slides>12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Banded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iTCARE</cp:lastModifiedBy>
  <cp:revision>104</cp:revision>
  <dcterms:created xsi:type="dcterms:W3CDTF">2021-07-06T01:50:49Z</dcterms:created>
  <dcterms:modified xsi:type="dcterms:W3CDTF">2021-11-22T10:45:35Z</dcterms:modified>
</cp:coreProperties>
</file>