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Default Extension="wav" ContentType="audio/wav"/>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gif" ContentType="image/gif"/>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Default Extension="mp4" ContentType="video/unknown"/>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Lst>
  <p:notesMasterIdLst>
    <p:notesMasterId r:id="rId44"/>
  </p:notesMasterIdLst>
  <p:sldIdLst>
    <p:sldId id="294" r:id="rId2"/>
    <p:sldId id="295" r:id="rId3"/>
    <p:sldId id="296" r:id="rId4"/>
    <p:sldId id="297" r:id="rId5"/>
    <p:sldId id="298" r:id="rId6"/>
    <p:sldId id="299" r:id="rId7"/>
    <p:sldId id="300" r:id="rId8"/>
    <p:sldId id="301" r:id="rId9"/>
    <p:sldId id="302" r:id="rId10"/>
    <p:sldId id="303" r:id="rId11"/>
    <p:sldId id="304" r:id="rId12"/>
    <p:sldId id="305" r:id="rId13"/>
    <p:sldId id="306" r:id="rId14"/>
    <p:sldId id="307" r:id="rId15"/>
    <p:sldId id="308" r:id="rId16"/>
    <p:sldId id="309" r:id="rId17"/>
    <p:sldId id="310" r:id="rId18"/>
    <p:sldId id="311" r:id="rId19"/>
    <p:sldId id="312" r:id="rId20"/>
    <p:sldId id="313" r:id="rId21"/>
    <p:sldId id="314" r:id="rId22"/>
    <p:sldId id="315" r:id="rId23"/>
    <p:sldId id="316" r:id="rId24"/>
    <p:sldId id="317" r:id="rId25"/>
    <p:sldId id="318" r:id="rId26"/>
    <p:sldId id="319" r:id="rId27"/>
    <p:sldId id="320" r:id="rId28"/>
    <p:sldId id="321" r:id="rId29"/>
    <p:sldId id="322" r:id="rId30"/>
    <p:sldId id="323" r:id="rId31"/>
    <p:sldId id="324" r:id="rId32"/>
    <p:sldId id="325" r:id="rId33"/>
    <p:sldId id="326" r:id="rId34"/>
    <p:sldId id="327" r:id="rId35"/>
    <p:sldId id="328" r:id="rId36"/>
    <p:sldId id="329" r:id="rId37"/>
    <p:sldId id="330" r:id="rId38"/>
    <p:sldId id="331" r:id="rId39"/>
    <p:sldId id="332" r:id="rId40"/>
    <p:sldId id="333" r:id="rId41"/>
    <p:sldId id="334" r:id="rId42"/>
    <p:sldId id="335" r:id="rId43"/>
  </p:sldIdLst>
  <p:sldSz cx="16778288" cy="9475788"/>
  <p:notesSz cx="6858000" cy="9144000"/>
  <p:custDataLst>
    <p:tags r:id="rId45"/>
  </p:custDataLst>
  <p:defaultTextStyle>
    <a:defPPr>
      <a:defRPr lang="zh-CN"/>
    </a:defPPr>
    <a:lvl1pPr algn="l" rtl="0" eaLnBrk="0" fontAlgn="base" hangingPunct="0">
      <a:spcBef>
        <a:spcPct val="0"/>
      </a:spcBef>
      <a:spcAft>
        <a:spcPct val="0"/>
      </a:spcAft>
      <a:defRPr sz="3000" kern="1200">
        <a:solidFill>
          <a:schemeClr val="tx1"/>
        </a:solidFill>
        <a:latin typeface="Arial" pitchFamily="34" charset="0"/>
        <a:ea typeface="宋体" pitchFamily="2" charset="-122"/>
        <a:cs typeface="+mn-cs"/>
      </a:defRPr>
    </a:lvl1pPr>
    <a:lvl2pPr marL="457200" algn="l" rtl="0" eaLnBrk="0" fontAlgn="base" hangingPunct="0">
      <a:spcBef>
        <a:spcPct val="0"/>
      </a:spcBef>
      <a:spcAft>
        <a:spcPct val="0"/>
      </a:spcAft>
      <a:defRPr sz="3000" kern="1200">
        <a:solidFill>
          <a:schemeClr val="tx1"/>
        </a:solidFill>
        <a:latin typeface="Arial" pitchFamily="34" charset="0"/>
        <a:ea typeface="宋体" pitchFamily="2" charset="-122"/>
        <a:cs typeface="+mn-cs"/>
      </a:defRPr>
    </a:lvl2pPr>
    <a:lvl3pPr marL="914400" algn="l" rtl="0" eaLnBrk="0" fontAlgn="base" hangingPunct="0">
      <a:spcBef>
        <a:spcPct val="0"/>
      </a:spcBef>
      <a:spcAft>
        <a:spcPct val="0"/>
      </a:spcAft>
      <a:defRPr sz="3000" kern="1200">
        <a:solidFill>
          <a:schemeClr val="tx1"/>
        </a:solidFill>
        <a:latin typeface="Arial" pitchFamily="34" charset="0"/>
        <a:ea typeface="宋体" pitchFamily="2" charset="-122"/>
        <a:cs typeface="+mn-cs"/>
      </a:defRPr>
    </a:lvl3pPr>
    <a:lvl4pPr marL="1371600" algn="l" rtl="0" eaLnBrk="0" fontAlgn="base" hangingPunct="0">
      <a:spcBef>
        <a:spcPct val="0"/>
      </a:spcBef>
      <a:spcAft>
        <a:spcPct val="0"/>
      </a:spcAft>
      <a:defRPr sz="3000" kern="1200">
        <a:solidFill>
          <a:schemeClr val="tx1"/>
        </a:solidFill>
        <a:latin typeface="Arial" pitchFamily="34" charset="0"/>
        <a:ea typeface="宋体" pitchFamily="2" charset="-122"/>
        <a:cs typeface="+mn-cs"/>
      </a:defRPr>
    </a:lvl4pPr>
    <a:lvl5pPr marL="1828800" algn="l" rtl="0" eaLnBrk="0" fontAlgn="base" hangingPunct="0">
      <a:spcBef>
        <a:spcPct val="0"/>
      </a:spcBef>
      <a:spcAft>
        <a:spcPct val="0"/>
      </a:spcAft>
      <a:defRPr sz="3000" kern="1200">
        <a:solidFill>
          <a:schemeClr val="tx1"/>
        </a:solidFill>
        <a:latin typeface="Arial" pitchFamily="34" charset="0"/>
        <a:ea typeface="宋体" pitchFamily="2" charset="-122"/>
        <a:cs typeface="+mn-cs"/>
      </a:defRPr>
    </a:lvl5pPr>
    <a:lvl6pPr marL="2286000" algn="l" defTabSz="914400" rtl="0" eaLnBrk="1" latinLnBrk="0" hangingPunct="1">
      <a:defRPr sz="3000" kern="1200">
        <a:solidFill>
          <a:schemeClr val="tx1"/>
        </a:solidFill>
        <a:latin typeface="Arial" pitchFamily="34" charset="0"/>
        <a:ea typeface="宋体" pitchFamily="2" charset="-122"/>
        <a:cs typeface="+mn-cs"/>
      </a:defRPr>
    </a:lvl6pPr>
    <a:lvl7pPr marL="2743200" algn="l" defTabSz="914400" rtl="0" eaLnBrk="1" latinLnBrk="0" hangingPunct="1">
      <a:defRPr sz="3000" kern="1200">
        <a:solidFill>
          <a:schemeClr val="tx1"/>
        </a:solidFill>
        <a:latin typeface="Arial" pitchFamily="34" charset="0"/>
        <a:ea typeface="宋体" pitchFamily="2" charset="-122"/>
        <a:cs typeface="+mn-cs"/>
      </a:defRPr>
    </a:lvl7pPr>
    <a:lvl8pPr marL="3200400" algn="l" defTabSz="914400" rtl="0" eaLnBrk="1" latinLnBrk="0" hangingPunct="1">
      <a:defRPr sz="3000" kern="1200">
        <a:solidFill>
          <a:schemeClr val="tx1"/>
        </a:solidFill>
        <a:latin typeface="Arial" pitchFamily="34" charset="0"/>
        <a:ea typeface="宋体" pitchFamily="2" charset="-122"/>
        <a:cs typeface="+mn-cs"/>
      </a:defRPr>
    </a:lvl8pPr>
    <a:lvl9pPr marL="3657600" algn="l" defTabSz="914400" rtl="0" eaLnBrk="1" latinLnBrk="0" hangingPunct="1">
      <a:defRPr sz="3000" kern="1200">
        <a:solidFill>
          <a:schemeClr val="tx1"/>
        </a:solidFill>
        <a:latin typeface="Arial" pitchFamily="34" charset="0"/>
        <a:ea typeface="宋体"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3399FF"/>
    <a:srgbClr val="FF0066"/>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99" autoAdjust="0"/>
    <p:restoredTop sz="96136" autoAdjust="0"/>
  </p:normalViewPr>
  <p:slideViewPr>
    <p:cSldViewPr>
      <p:cViewPr varScale="1">
        <p:scale>
          <a:sx n="59" d="100"/>
          <a:sy n="59" d="100"/>
        </p:scale>
        <p:origin x="-276" y="-102"/>
      </p:cViewPr>
      <p:guideLst>
        <p:guide orient="horz" pos="2985"/>
        <p:guide pos="5285"/>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宋体" charset="-122"/>
              </a:defRPr>
            </a:lvl1pPr>
          </a:lstStyle>
          <a:p>
            <a:pPr>
              <a:defRPr/>
            </a:pPr>
            <a:endParaRPr lang="en-US" altLang="zh-CN"/>
          </a:p>
        </p:txBody>
      </p:sp>
      <p:sp>
        <p:nvSpPr>
          <p:cNvPr id="16387"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宋体" charset="-122"/>
              </a:defRPr>
            </a:lvl1pPr>
          </a:lstStyle>
          <a:p>
            <a:pPr>
              <a:defRPr/>
            </a:pPr>
            <a:endParaRPr lang="en-US" altLang="zh-CN"/>
          </a:p>
        </p:txBody>
      </p:sp>
      <p:sp>
        <p:nvSpPr>
          <p:cNvPr id="26628" name="Rectangle 4"/>
          <p:cNvSpPr>
            <a:spLocks noGrp="1" noRot="1" noChangeAspect="1" noChangeArrowheads="1" noTextEdit="1"/>
          </p:cNvSpPr>
          <p:nvPr>
            <p:ph type="sldImg" idx="2"/>
          </p:nvPr>
        </p:nvSpPr>
        <p:spPr bwMode="auto">
          <a:xfrm>
            <a:off x="393700" y="685800"/>
            <a:ext cx="6070600" cy="3429000"/>
          </a:xfrm>
          <a:prstGeom prst="rect">
            <a:avLst/>
          </a:prstGeom>
          <a:noFill/>
          <a:ln w="9525">
            <a:solidFill>
              <a:srgbClr val="000000"/>
            </a:solidFill>
            <a:miter lim="80000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dist="35921" dir="2700000" algn="ctr" rotWithShape="0">
                    <a:srgbClr val="808080"/>
                  </a:outerShdw>
                </a:effectLst>
              </a14:hiddenEffects>
            </a:ext>
            <a:ext uri="{53640926-AAD7-44D8-BBD7-CCE9431645EC}">
              <a14:shadowObscured xmlns="" xmlns:a14="http://schemas.microsoft.com/office/drawing/2010/main" val="1"/>
            </a:ext>
          </a:extLst>
        </p:spPr>
      </p:sp>
      <p:sp>
        <p:nvSpPr>
          <p:cNvPr id="16389"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p>
        </p:txBody>
      </p:sp>
      <p:sp>
        <p:nvSpPr>
          <p:cNvPr id="16390"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宋体" charset="-122"/>
              </a:defRPr>
            </a:lvl1pPr>
          </a:lstStyle>
          <a:p>
            <a:pPr>
              <a:defRPr/>
            </a:pPr>
            <a:endParaRPr lang="en-US" altLang="zh-CN"/>
          </a:p>
        </p:txBody>
      </p:sp>
      <p:sp>
        <p:nvSpPr>
          <p:cNvPr id="16391"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Arial" charset="0"/>
                <a:ea typeface="宋体" charset="-122"/>
              </a:defRPr>
            </a:lvl1pPr>
          </a:lstStyle>
          <a:p>
            <a:pPr>
              <a:defRPr/>
            </a:pPr>
            <a:fld id="{BFAF7F3D-F6CF-46F8-B4A2-12C47A67A0FB}" type="slidenum">
              <a:rPr lang="en-US" altLang="zh-CN"/>
              <a:pPr>
                <a:defRPr/>
              </a:pPr>
              <a:t>‹#›</a:t>
            </a:fld>
            <a:endParaRPr lang="en-US" altLang="zh-CN"/>
          </a:p>
        </p:txBody>
      </p:sp>
    </p:spTree>
    <p:extLst>
      <p:ext uri="{BB962C8B-B14F-4D97-AF65-F5344CB8AC3E}">
        <p14:creationId xmlns="" xmlns:p14="http://schemas.microsoft.com/office/powerpoint/2010/main" val="139523592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宋体" pitchFamily="2" charset="-122"/>
        <a:cs typeface="+mn-cs"/>
      </a:defRPr>
    </a:lvl1pPr>
    <a:lvl2pPr marL="457200" algn="l" rtl="0" eaLnBrk="0" fontAlgn="base" hangingPunct="0">
      <a:spcBef>
        <a:spcPct val="30000"/>
      </a:spcBef>
      <a:spcAft>
        <a:spcPct val="0"/>
      </a:spcAft>
      <a:defRPr sz="1200" kern="1200">
        <a:solidFill>
          <a:schemeClr val="tx1"/>
        </a:solidFill>
        <a:latin typeface="Arial" charset="0"/>
        <a:ea typeface="宋体" pitchFamily="2" charset="-122"/>
        <a:cs typeface="+mn-cs"/>
      </a:defRPr>
    </a:lvl2pPr>
    <a:lvl3pPr marL="914400" algn="l" rtl="0" eaLnBrk="0" fontAlgn="base" hangingPunct="0">
      <a:spcBef>
        <a:spcPct val="30000"/>
      </a:spcBef>
      <a:spcAft>
        <a:spcPct val="0"/>
      </a:spcAft>
      <a:defRPr sz="1200" kern="1200">
        <a:solidFill>
          <a:schemeClr val="tx1"/>
        </a:solidFill>
        <a:latin typeface="Arial" charset="0"/>
        <a:ea typeface="宋体" pitchFamily="2" charset="-122"/>
        <a:cs typeface="+mn-cs"/>
      </a:defRPr>
    </a:lvl3pPr>
    <a:lvl4pPr marL="1371600" algn="l" rtl="0" eaLnBrk="0" fontAlgn="base" hangingPunct="0">
      <a:spcBef>
        <a:spcPct val="30000"/>
      </a:spcBef>
      <a:spcAft>
        <a:spcPct val="0"/>
      </a:spcAft>
      <a:defRPr sz="1200" kern="1200">
        <a:solidFill>
          <a:schemeClr val="tx1"/>
        </a:solidFill>
        <a:latin typeface="Arial" charset="0"/>
        <a:ea typeface="宋体" pitchFamily="2" charset="-122"/>
        <a:cs typeface="+mn-cs"/>
      </a:defRPr>
    </a:lvl4pPr>
    <a:lvl5pPr marL="1828800" algn="l" rtl="0" eaLnBrk="0" fontAlgn="base" hangingPunct="0">
      <a:spcBef>
        <a:spcPct val="30000"/>
      </a:spcBef>
      <a:spcAft>
        <a:spcPct val="0"/>
      </a:spcAft>
      <a:defRPr sz="1200" kern="1200">
        <a:solidFill>
          <a:schemeClr val="tx1"/>
        </a:solidFill>
        <a:latin typeface="Arial" charset="0"/>
        <a:ea typeface="宋体"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lvl1pPr>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fld id="{27821E1F-F06F-49D1-A444-497D6FC1A559}" type="slidenum">
              <a:rPr lang="en-US" altLang="zh-CN" sz="1200" smtClean="0"/>
              <a:pPr/>
              <a:t>1</a:t>
            </a:fld>
            <a:endParaRPr lang="en-US" altLang="zh-CN" sz="1200" smtClean="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p:spPr>
        <p:txBody>
          <a:bodyPr/>
          <a:lstStyle/>
          <a:p>
            <a:pPr eaLnBrk="1" hangingPunct="1"/>
            <a:r>
              <a:rPr lang="zh-CN" altLang="en-US" smtClean="0">
                <a:latin typeface="Arial" pitchFamily="34" charset="0"/>
              </a:rPr>
              <a:t>更多精彩模板请关注</a:t>
            </a:r>
            <a:r>
              <a:rPr lang="en-US" altLang="zh-CN" smtClean="0">
                <a:latin typeface="Arial" pitchFamily="34" charset="0"/>
              </a:rPr>
              <a:t>【</a:t>
            </a:r>
            <a:r>
              <a:rPr lang="zh-CN" altLang="en-US" smtClean="0">
                <a:latin typeface="Arial" pitchFamily="34" charset="0"/>
              </a:rPr>
              <a:t>沐沐槿</a:t>
            </a:r>
            <a:r>
              <a:rPr lang="en-US" altLang="zh-CN" smtClean="0">
                <a:latin typeface="Arial" pitchFamily="34" charset="0"/>
              </a:rPr>
              <a:t>PPT】https://mumjin.taobao.com/</a:t>
            </a:r>
            <a:endParaRPr lang="zh-CN" altLang="zh-CN"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lvl1pPr>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fld id="{425955E8-92FF-4201-BCC4-8DC9105397F5}" type="slidenum">
              <a:rPr lang="en-US" altLang="zh-CN" sz="1200" smtClean="0"/>
              <a:pPr/>
              <a:t>10</a:t>
            </a:fld>
            <a:endParaRPr lang="en-US" altLang="zh-CN" sz="1200" smtClean="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p:spPr>
        <p:txBody>
          <a:bodyPr/>
          <a:lstStyle/>
          <a:p>
            <a:pPr eaLnBrk="1" hangingPunct="1"/>
            <a:endParaRPr lang="zh-CN" altLang="zh-CN" smtClean="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fld id="{AF476F9B-035A-4EDA-B241-71BC46809CDC}" type="slidenum">
              <a:rPr lang="en-US" altLang="zh-CN" sz="1200" smtClean="0"/>
              <a:pPr/>
              <a:t>11</a:t>
            </a:fld>
            <a:endParaRPr lang="en-US" altLang="zh-CN" sz="1200" smtClean="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p:spPr>
        <p:txBody>
          <a:bodyPr/>
          <a:lstStyle/>
          <a:p>
            <a:pPr eaLnBrk="1" hangingPunct="1"/>
            <a:endParaRPr lang="zh-CN" altLang="zh-CN" smtClean="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fld id="{55B20BD8-7E8D-4D8B-A52A-9A58425E4FE3}" type="slidenum">
              <a:rPr lang="en-US" altLang="zh-CN" sz="1200" smtClean="0"/>
              <a:pPr/>
              <a:t>14</a:t>
            </a:fld>
            <a:endParaRPr lang="en-US" altLang="zh-CN" sz="1200" smtClean="0"/>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endParaRPr lang="zh-CN" altLang="zh-CN" smtClean="0">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lvl1pPr>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fld id="{8F8B51A9-9352-4C8F-B8C0-28595990FAFF}" type="slidenum">
              <a:rPr lang="en-US" altLang="zh-CN" sz="1200" smtClean="0"/>
              <a:pPr/>
              <a:t>15</a:t>
            </a:fld>
            <a:endParaRPr lang="en-US" altLang="zh-CN" sz="1200" smtClean="0"/>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p:spPr>
        <p:txBody>
          <a:bodyPr/>
          <a:lstStyle/>
          <a:p>
            <a:pPr eaLnBrk="1" hangingPunct="1"/>
            <a:endParaRPr lang="zh-CN" altLang="zh-CN" smtClean="0">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fld id="{8128538C-ADC0-4AFA-BEA5-CB63F04D4182}" type="slidenum">
              <a:rPr lang="en-US" altLang="zh-CN" sz="1200" smtClean="0"/>
              <a:pPr/>
              <a:t>16</a:t>
            </a:fld>
            <a:endParaRPr lang="en-US" altLang="zh-CN" sz="1200" smtClean="0"/>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p:spPr>
        <p:txBody>
          <a:bodyPr/>
          <a:lstStyle/>
          <a:p>
            <a:pPr eaLnBrk="1" hangingPunct="1"/>
            <a:endParaRPr lang="zh-CN" altLang="zh-CN" smtClean="0">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lvl1pPr>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fld id="{F3B12F9D-9E81-4265-B0AC-0729DB6931A8}" type="slidenum">
              <a:rPr lang="en-US" altLang="zh-CN" sz="1200" smtClean="0"/>
              <a:pPr/>
              <a:t>17</a:t>
            </a:fld>
            <a:endParaRPr lang="en-US" altLang="zh-CN" sz="1200"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p:spPr>
        <p:txBody>
          <a:bodyPr/>
          <a:lstStyle/>
          <a:p>
            <a:pPr eaLnBrk="1" hangingPunct="1"/>
            <a:endParaRPr lang="zh-CN" altLang="zh-CN" smtClean="0">
              <a:latin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fld id="{2A0FCEE6-A1E2-40D2-8D84-17DC18C084AC}" type="slidenum">
              <a:rPr lang="en-US" altLang="zh-CN" sz="1200" smtClean="0"/>
              <a:pPr/>
              <a:t>18</a:t>
            </a:fld>
            <a:endParaRPr lang="en-US" altLang="zh-CN" sz="1200"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p:spPr>
        <p:txBody>
          <a:bodyPr/>
          <a:lstStyle/>
          <a:p>
            <a:pPr eaLnBrk="1" hangingPunct="1"/>
            <a:r>
              <a:rPr lang="zh-CN" altLang="en-US" smtClean="0">
                <a:latin typeface="Arial" pitchFamily="34" charset="0"/>
              </a:rPr>
              <a:t>更多精彩模板请关注</a:t>
            </a:r>
            <a:r>
              <a:rPr lang="en-US" altLang="zh-CN" smtClean="0">
                <a:latin typeface="Arial" pitchFamily="34" charset="0"/>
              </a:rPr>
              <a:t>【</a:t>
            </a:r>
            <a:r>
              <a:rPr lang="zh-CN" altLang="en-US" smtClean="0">
                <a:latin typeface="Arial" pitchFamily="34" charset="0"/>
              </a:rPr>
              <a:t>沐沐槿</a:t>
            </a:r>
            <a:r>
              <a:rPr lang="en-US" altLang="zh-CN" smtClean="0">
                <a:latin typeface="Arial" pitchFamily="34" charset="0"/>
              </a:rPr>
              <a:t>PPT】https://mumjin.taobao.com/</a:t>
            </a:r>
            <a:endParaRPr lang="zh-CN" altLang="zh-CN" smtClean="0">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lvl1pPr>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fld id="{82AB808A-1A43-49DD-8D0E-EAAC693A1FFC}" type="slidenum">
              <a:rPr lang="en-US" altLang="zh-CN" sz="1200" smtClean="0"/>
              <a:pPr/>
              <a:t>19</a:t>
            </a:fld>
            <a:endParaRPr lang="en-US" altLang="zh-CN" sz="1200" smtClean="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p:spPr>
        <p:txBody>
          <a:bodyPr/>
          <a:lstStyle/>
          <a:p>
            <a:pPr eaLnBrk="1" hangingPunct="1"/>
            <a:endParaRPr lang="zh-CN" altLang="zh-CN" smtClean="0">
              <a:latin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lvl1pPr>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fld id="{5B0167EA-8F92-40B0-856D-F240B0D88691}" type="slidenum">
              <a:rPr lang="en-US" altLang="zh-CN" sz="1200" smtClean="0"/>
              <a:pPr/>
              <a:t>20</a:t>
            </a:fld>
            <a:endParaRPr lang="en-US" altLang="zh-CN" sz="1200" smtClean="0"/>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p:spPr>
        <p:txBody>
          <a:bodyPr/>
          <a:lstStyle/>
          <a:p>
            <a:pPr eaLnBrk="1" hangingPunct="1"/>
            <a:endParaRPr lang="zh-CN" altLang="zh-CN" smtClean="0">
              <a:latin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lvl1pPr>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fld id="{BC054543-FE7E-463B-8024-FD688ED41BC7}" type="slidenum">
              <a:rPr lang="en-US" altLang="zh-CN" sz="1200" smtClean="0"/>
              <a:pPr/>
              <a:t>21</a:t>
            </a:fld>
            <a:endParaRPr lang="en-US" altLang="zh-CN" sz="1200" smtClean="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p:spPr>
        <p:txBody>
          <a:bodyPr/>
          <a:lstStyle/>
          <a:p>
            <a:pPr eaLnBrk="1" hangingPunct="1"/>
            <a:endParaRPr lang="zh-CN" altLang="zh-CN"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lvl1pPr>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fld id="{A71B7990-ED27-4036-9244-178B1D65CF1C}" type="slidenum">
              <a:rPr lang="en-US" altLang="zh-CN" sz="1200" smtClean="0"/>
              <a:pPr/>
              <a:t>2</a:t>
            </a:fld>
            <a:endParaRPr lang="en-US" altLang="zh-CN" sz="1200" smtClean="0"/>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p:spPr>
        <p:txBody>
          <a:bodyPr/>
          <a:lstStyle/>
          <a:p>
            <a:pPr eaLnBrk="1" hangingPunct="1"/>
            <a:endParaRPr lang="zh-CN" altLang="zh-CN" smtClean="0">
              <a:latin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lvl1pPr>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fld id="{9813952B-C592-49FF-942F-B8F7FC5B8AB2}" type="slidenum">
              <a:rPr lang="en-US" altLang="zh-CN" sz="1200" smtClean="0"/>
              <a:pPr/>
              <a:t>22</a:t>
            </a:fld>
            <a:endParaRPr lang="en-US" altLang="zh-CN" sz="1200" smtClean="0"/>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p:spPr>
        <p:txBody>
          <a:bodyPr/>
          <a:lstStyle/>
          <a:p>
            <a:pPr eaLnBrk="1" hangingPunct="1"/>
            <a:endParaRPr lang="zh-CN" altLang="zh-CN" smtClean="0">
              <a:latin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lvl1pPr>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fld id="{0972B01F-E5DE-480D-8C13-D7839D194649}" type="slidenum">
              <a:rPr lang="en-US" altLang="zh-CN" sz="1200" smtClean="0"/>
              <a:pPr/>
              <a:t>23</a:t>
            </a:fld>
            <a:endParaRPr lang="en-US" altLang="zh-CN" sz="1200" smtClean="0"/>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p:spPr>
        <p:txBody>
          <a:bodyPr/>
          <a:lstStyle/>
          <a:p>
            <a:pPr eaLnBrk="1" hangingPunct="1"/>
            <a:endParaRPr lang="zh-CN" altLang="zh-CN" smtClean="0">
              <a:latin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lvl1pPr>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fld id="{0972B01F-E5DE-480D-8C13-D7839D194649}" type="slidenum">
              <a:rPr lang="en-US" altLang="zh-CN" sz="1200" smtClean="0"/>
              <a:pPr/>
              <a:t>24</a:t>
            </a:fld>
            <a:endParaRPr lang="en-US" altLang="zh-CN" sz="1200" smtClean="0"/>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p:spPr>
        <p:txBody>
          <a:bodyPr/>
          <a:lstStyle/>
          <a:p>
            <a:pPr eaLnBrk="1" hangingPunct="1"/>
            <a:endParaRPr lang="zh-CN" altLang="zh-CN" smtClean="0">
              <a:latin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lvl1pPr>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fld id="{5941FE21-223F-49A0-A56E-035C26779919}" type="slidenum">
              <a:rPr lang="en-US" altLang="zh-CN" sz="1200" smtClean="0"/>
              <a:pPr/>
              <a:t>25</a:t>
            </a:fld>
            <a:endParaRPr lang="en-US" altLang="zh-CN" sz="1200" smtClean="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p:spPr>
        <p:txBody>
          <a:bodyPr/>
          <a:lstStyle/>
          <a:p>
            <a:pPr eaLnBrk="1" hangingPunct="1"/>
            <a:endParaRPr lang="zh-CN" altLang="zh-CN" smtClean="0">
              <a:latin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lvl1pPr>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fld id="{00164AB1-D90B-497F-90D4-86F163ECA4BD}" type="slidenum">
              <a:rPr lang="en-US" altLang="zh-CN" sz="1200" smtClean="0"/>
              <a:pPr/>
              <a:t>26</a:t>
            </a:fld>
            <a:endParaRPr lang="en-US" altLang="zh-CN" sz="1200" smtClean="0"/>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p:spPr>
        <p:txBody>
          <a:bodyPr/>
          <a:lstStyle/>
          <a:p>
            <a:pPr eaLnBrk="1" hangingPunct="1"/>
            <a:endParaRPr lang="zh-CN" altLang="zh-CN" smtClean="0">
              <a:latin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fld id="{2FE78298-5E97-42A2-A66D-558B241CC21D}" type="slidenum">
              <a:rPr lang="en-US" altLang="zh-CN" sz="1200" smtClean="0"/>
              <a:pPr/>
              <a:t>27</a:t>
            </a:fld>
            <a:endParaRPr lang="en-US" altLang="zh-CN" sz="1200" smtClean="0"/>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eaLnBrk="1" hangingPunct="1"/>
            <a:endParaRPr lang="zh-CN" altLang="zh-CN" smtClean="0">
              <a:latin typeface="Arial"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fld id="{732074BC-132E-48D2-A4F0-289FE55968A2}" type="slidenum">
              <a:rPr lang="en-US" altLang="zh-CN" sz="1200" smtClean="0"/>
              <a:pPr/>
              <a:t>28</a:t>
            </a:fld>
            <a:endParaRPr lang="en-US" altLang="zh-CN" sz="1200"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endParaRPr lang="zh-CN" altLang="zh-CN" smtClean="0">
              <a:latin typeface="Arial"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lvl1pPr>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fld id="{BF306EAF-A81E-4053-A822-F65AA130DBCB}" type="slidenum">
              <a:rPr lang="en-US" altLang="zh-CN" sz="1200" smtClean="0"/>
              <a:pPr/>
              <a:t>29</a:t>
            </a:fld>
            <a:endParaRPr lang="en-US" altLang="zh-CN" sz="1200" smtClean="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p:spPr>
        <p:txBody>
          <a:bodyPr/>
          <a:lstStyle/>
          <a:p>
            <a:pPr eaLnBrk="1" hangingPunct="1"/>
            <a:endParaRPr lang="zh-CN" altLang="zh-CN" smtClean="0">
              <a:latin typeface="Arial"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lvl1pPr>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fld id="{2C5C8BA1-2927-414A-887A-DD299738CDD9}" type="slidenum">
              <a:rPr lang="en-US" altLang="zh-CN" sz="1200" smtClean="0"/>
              <a:pPr/>
              <a:t>30</a:t>
            </a:fld>
            <a:endParaRPr lang="en-US" altLang="zh-CN" sz="1200" smtClean="0"/>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p:spPr>
        <p:txBody>
          <a:bodyPr/>
          <a:lstStyle/>
          <a:p>
            <a:pPr eaLnBrk="1" hangingPunct="1"/>
            <a:endParaRPr lang="zh-CN" altLang="zh-CN" smtClean="0">
              <a:latin typeface="Arial"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lvl1pPr>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fld id="{9B3AF31C-DC6E-4E8F-B6DA-5D365FF5F381}" type="slidenum">
              <a:rPr lang="en-US" altLang="zh-CN" sz="1200" smtClean="0"/>
              <a:pPr/>
              <a:t>31</a:t>
            </a:fld>
            <a:endParaRPr lang="en-US" altLang="zh-CN" sz="1200" smtClean="0"/>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p:spPr>
        <p:txBody>
          <a:bodyPr/>
          <a:lstStyle/>
          <a:p>
            <a:pPr eaLnBrk="1" hangingPunct="1"/>
            <a:endParaRPr lang="zh-CN" altLang="zh-CN"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lvl1pPr>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fld id="{AA423E29-AEE4-4B5C-A787-7C59FEEF33D6}" type="slidenum">
              <a:rPr lang="en-US" altLang="zh-CN" sz="1200" smtClean="0"/>
              <a:pPr/>
              <a:t>3</a:t>
            </a:fld>
            <a:endParaRPr lang="en-US" altLang="zh-CN" sz="1200" smtClean="0"/>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p:spPr>
        <p:txBody>
          <a:bodyPr/>
          <a:lstStyle/>
          <a:p>
            <a:pPr eaLnBrk="1" hangingPunct="1"/>
            <a:endParaRPr lang="zh-CN" altLang="zh-CN" smtClean="0">
              <a:latin typeface="Arial"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lvl1pPr>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fld id="{B968585C-3A56-414A-90E7-B174A2A9D3B1}" type="slidenum">
              <a:rPr lang="en-US" altLang="zh-CN" sz="1200" smtClean="0"/>
              <a:pPr/>
              <a:t>32</a:t>
            </a:fld>
            <a:endParaRPr lang="en-US" altLang="zh-CN" sz="1200" smtClean="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p:spPr>
        <p:txBody>
          <a:bodyPr/>
          <a:lstStyle/>
          <a:p>
            <a:pPr eaLnBrk="1" hangingPunct="1"/>
            <a:r>
              <a:rPr lang="zh-CN" altLang="en-US" smtClean="0">
                <a:latin typeface="Arial" pitchFamily="34" charset="0"/>
              </a:rPr>
              <a:t>更多精彩模板请关注</a:t>
            </a:r>
            <a:r>
              <a:rPr lang="en-US" altLang="zh-CN" smtClean="0">
                <a:latin typeface="Arial" pitchFamily="34" charset="0"/>
              </a:rPr>
              <a:t>【</a:t>
            </a:r>
            <a:r>
              <a:rPr lang="zh-CN" altLang="en-US" smtClean="0">
                <a:latin typeface="Arial" pitchFamily="34" charset="0"/>
              </a:rPr>
              <a:t>沐沐槿</a:t>
            </a:r>
            <a:r>
              <a:rPr lang="en-US" altLang="zh-CN" smtClean="0">
                <a:latin typeface="Arial" pitchFamily="34" charset="0"/>
              </a:rPr>
              <a:t>PPT】https://mumjin.taobao.com/</a:t>
            </a:r>
            <a:endParaRPr lang="zh-CN" altLang="zh-CN" smtClean="0">
              <a:latin typeface="Arial"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p:spPr>
        <p:txBody>
          <a:bodyPr/>
          <a:lstStyle>
            <a:lvl1pPr>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fld id="{96C5324B-3C23-4AB3-872D-427A19E570A8}" type="slidenum">
              <a:rPr lang="en-US" altLang="zh-CN" sz="1200" smtClean="0"/>
              <a:pPr/>
              <a:t>33</a:t>
            </a:fld>
            <a:endParaRPr lang="en-US" altLang="zh-CN" sz="1200" smtClean="0"/>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noFill/>
        </p:spPr>
        <p:txBody>
          <a:bodyPr/>
          <a:lstStyle/>
          <a:p>
            <a:pPr eaLnBrk="1" hangingPunct="1"/>
            <a:r>
              <a:rPr lang="zh-CN" altLang="en-US" smtClean="0">
                <a:latin typeface="Arial" pitchFamily="34" charset="0"/>
              </a:rPr>
              <a:t>更多精彩模板请关注</a:t>
            </a:r>
            <a:r>
              <a:rPr lang="en-US" altLang="zh-CN" smtClean="0">
                <a:latin typeface="Arial" pitchFamily="34" charset="0"/>
              </a:rPr>
              <a:t>【</a:t>
            </a:r>
            <a:r>
              <a:rPr lang="zh-CN" altLang="en-US" smtClean="0">
                <a:latin typeface="Arial" pitchFamily="34" charset="0"/>
              </a:rPr>
              <a:t>沐沐槿</a:t>
            </a:r>
            <a:r>
              <a:rPr lang="en-US" altLang="zh-CN" smtClean="0">
                <a:latin typeface="Arial" pitchFamily="34" charset="0"/>
              </a:rPr>
              <a:t>PPT】https://mumjin.taobao.com/</a:t>
            </a:r>
            <a:endParaRPr lang="zh-CN" altLang="zh-CN" smtClean="0">
              <a:latin typeface="Arial"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p:spPr>
        <p:txBody>
          <a:bodyPr/>
          <a:lstStyle>
            <a:lvl1pPr>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fld id="{4F367240-CCB6-425A-BB2C-0EB04358103D}" type="slidenum">
              <a:rPr lang="en-US" altLang="zh-CN" sz="1200" smtClean="0"/>
              <a:pPr/>
              <a:t>34</a:t>
            </a:fld>
            <a:endParaRPr lang="en-US" altLang="zh-CN" sz="1200" smtClean="0"/>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p:spPr>
        <p:txBody>
          <a:bodyPr/>
          <a:lstStyle/>
          <a:p>
            <a:pPr eaLnBrk="1" hangingPunct="1"/>
            <a:endParaRPr lang="zh-CN" altLang="zh-CN" smtClean="0">
              <a:latin typeface="Arial"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lvl1pPr>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fld id="{1BB3F208-8CCC-4D1F-B368-C3FF2297597A}" type="slidenum">
              <a:rPr lang="en-US" altLang="zh-CN" sz="1200" smtClean="0"/>
              <a:pPr/>
              <a:t>35</a:t>
            </a:fld>
            <a:endParaRPr lang="en-US" altLang="zh-CN" sz="1200" smtClean="0"/>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p:spPr>
        <p:txBody>
          <a:bodyPr/>
          <a:lstStyle/>
          <a:p>
            <a:pPr eaLnBrk="1" hangingPunct="1"/>
            <a:endParaRPr lang="zh-CN" altLang="zh-CN" smtClean="0">
              <a:latin typeface="Arial"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lvl1pPr>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fld id="{C4B8DD0F-EE12-49FE-B9D4-1F6A0D162E24}" type="slidenum">
              <a:rPr lang="en-US" altLang="zh-CN" sz="1200" smtClean="0"/>
              <a:pPr/>
              <a:t>37</a:t>
            </a:fld>
            <a:endParaRPr lang="en-US" altLang="zh-CN" sz="1200" smtClean="0"/>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p:spPr>
        <p:txBody>
          <a:bodyPr/>
          <a:lstStyle/>
          <a:p>
            <a:pPr eaLnBrk="1" hangingPunct="1"/>
            <a:endParaRPr lang="zh-CN" altLang="zh-CN" smtClean="0">
              <a:latin typeface="Arial"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fld id="{0FAC6A9D-7A00-4BBA-BDF3-4714BAC4825F}" type="slidenum">
              <a:rPr lang="en-US" altLang="zh-CN" sz="1200" smtClean="0"/>
              <a:pPr/>
              <a:t>39</a:t>
            </a:fld>
            <a:endParaRPr lang="en-US" altLang="zh-CN" sz="1200"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p:spPr>
        <p:txBody>
          <a:bodyPr/>
          <a:lstStyle/>
          <a:p>
            <a:pPr eaLnBrk="1" hangingPunct="1"/>
            <a:endParaRPr lang="zh-CN" altLang="zh-CN" smtClean="0">
              <a:latin typeface="Arial"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lvl1pPr>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fld id="{DBA00F5C-097F-40DE-802D-75F0494A5CC0}" type="slidenum">
              <a:rPr lang="en-US" altLang="zh-CN" sz="1200" smtClean="0"/>
              <a:pPr/>
              <a:t>40</a:t>
            </a:fld>
            <a:endParaRPr lang="en-US" altLang="zh-CN" sz="1200" smtClean="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p:spPr>
        <p:txBody>
          <a:bodyPr/>
          <a:lstStyle/>
          <a:p>
            <a:pPr eaLnBrk="1" hangingPunct="1"/>
            <a:endParaRPr lang="zh-CN" altLang="zh-CN" smtClean="0">
              <a:latin typeface="Arial"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lvl1pPr>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fld id="{9E5A6E80-DAD8-412C-A25E-06799EAE5652}" type="slidenum">
              <a:rPr lang="en-US" altLang="zh-CN" sz="1200" smtClean="0"/>
              <a:pPr/>
              <a:t>41</a:t>
            </a:fld>
            <a:endParaRPr lang="en-US" altLang="zh-CN" sz="1200" smtClean="0"/>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p:spPr>
        <p:txBody>
          <a:bodyPr/>
          <a:lstStyle/>
          <a:p>
            <a:pPr eaLnBrk="1" hangingPunct="1"/>
            <a:endParaRPr lang="zh-CN" altLang="zh-CN" smtClean="0">
              <a:latin typeface="Arial"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lvl1pPr>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fld id="{15CAD1FD-C010-448D-8716-DD943F4F8623}" type="slidenum">
              <a:rPr lang="en-US" altLang="zh-CN" sz="1200" smtClean="0"/>
              <a:pPr/>
              <a:t>42</a:t>
            </a:fld>
            <a:endParaRPr lang="en-US" altLang="zh-CN" sz="1200" smtClean="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p:spPr>
        <p:txBody>
          <a:bodyPr/>
          <a:lstStyle/>
          <a:p>
            <a:pPr eaLnBrk="1" hangingPunct="1"/>
            <a:r>
              <a:rPr lang="zh-CN" altLang="en-US" smtClean="0">
                <a:latin typeface="Arial" pitchFamily="34" charset="0"/>
              </a:rPr>
              <a:t>更多精彩模板请关注</a:t>
            </a:r>
            <a:r>
              <a:rPr lang="en-US" altLang="zh-CN" smtClean="0">
                <a:latin typeface="Arial" pitchFamily="34" charset="0"/>
              </a:rPr>
              <a:t>【</a:t>
            </a:r>
            <a:r>
              <a:rPr lang="zh-CN" altLang="en-US" smtClean="0">
                <a:latin typeface="Arial" pitchFamily="34" charset="0"/>
              </a:rPr>
              <a:t>沐沐槿</a:t>
            </a:r>
            <a:r>
              <a:rPr lang="en-US" altLang="zh-CN" smtClean="0">
                <a:latin typeface="Arial" pitchFamily="34" charset="0"/>
              </a:rPr>
              <a:t>PPT】https://mumjin.taobao.com/</a:t>
            </a:r>
            <a:endParaRPr lang="zh-CN" altLang="zh-CN"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lvl1pPr>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fld id="{7B3AF32A-A8E9-4C74-9AA7-F9E8C20F733E}" type="slidenum">
              <a:rPr lang="en-US" altLang="zh-CN" sz="1200" smtClean="0"/>
              <a:pPr/>
              <a:t>4</a:t>
            </a:fld>
            <a:endParaRPr lang="en-US" altLang="zh-CN" sz="1200" smtClean="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p:spPr>
        <p:txBody>
          <a:bodyPr/>
          <a:lstStyle/>
          <a:p>
            <a:pPr eaLnBrk="1" hangingPunct="1"/>
            <a:endParaRPr lang="zh-CN" altLang="zh-CN"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fld id="{0492AF72-B6A1-4B59-AD10-A4E0C6AF3367}" type="slidenum">
              <a:rPr lang="en-US" altLang="zh-CN" sz="1200" smtClean="0"/>
              <a:pPr/>
              <a:t>5</a:t>
            </a:fld>
            <a:endParaRPr lang="en-US" altLang="zh-CN" sz="1200" smtClean="0"/>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eaLnBrk="1" hangingPunct="1"/>
            <a:endParaRPr lang="zh-CN" altLang="zh-CN" smtClean="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fld id="{A2503196-31B8-4C8E-9CF8-87CCA26817ED}" type="slidenum">
              <a:rPr lang="en-US" altLang="zh-CN" sz="1200" smtClean="0"/>
              <a:pPr/>
              <a:t>6</a:t>
            </a:fld>
            <a:endParaRPr lang="en-US" altLang="zh-CN" sz="1200"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endParaRPr lang="zh-CN" altLang="zh-CN" smtClean="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lvl1pPr>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fld id="{7B3AF32A-A8E9-4C74-9AA7-F9E8C20F733E}" type="slidenum">
              <a:rPr lang="en-US" altLang="zh-CN" sz="1200" smtClean="0"/>
              <a:pPr/>
              <a:t>7</a:t>
            </a:fld>
            <a:endParaRPr lang="en-US" altLang="zh-CN" sz="1200" smtClean="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p:spPr>
        <p:txBody>
          <a:bodyPr/>
          <a:lstStyle/>
          <a:p>
            <a:pPr eaLnBrk="1" hangingPunct="1"/>
            <a:endParaRPr lang="zh-CN" altLang="zh-CN" smtClean="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lvl1pPr>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fld id="{BC1EC425-3B02-4657-A0C8-765188BE8302}" type="slidenum">
              <a:rPr lang="en-US" altLang="zh-CN" sz="1200" smtClean="0"/>
              <a:pPr/>
              <a:t>8</a:t>
            </a:fld>
            <a:endParaRPr lang="en-US" altLang="zh-CN" sz="1200" smtClean="0"/>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p:spPr>
        <p:txBody>
          <a:bodyPr/>
          <a:lstStyle/>
          <a:p>
            <a:pPr eaLnBrk="1" hangingPunct="1"/>
            <a:endParaRPr lang="zh-CN" altLang="zh-CN" smtClean="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lvl1pPr>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fld id="{C4B8DD0F-EE12-49FE-B9D4-1F6A0D162E24}" type="slidenum">
              <a:rPr lang="en-US" altLang="zh-CN" sz="1200" smtClean="0"/>
              <a:pPr/>
              <a:t>9</a:t>
            </a:fld>
            <a:endParaRPr lang="en-US" altLang="zh-CN" sz="1200" smtClean="0"/>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p:spPr>
        <p:txBody>
          <a:bodyPr/>
          <a:lstStyle/>
          <a:p>
            <a:pPr eaLnBrk="1" hangingPunct="1"/>
            <a:endParaRPr lang="zh-CN" altLang="zh-CN"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ounded Rectangle 3"/>
          <p:cNvSpPr/>
          <p:nvPr/>
        </p:nvSpPr>
        <p:spPr>
          <a:xfrm>
            <a:off x="419100" y="315913"/>
            <a:ext cx="15955963" cy="8339137"/>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50016" tIns="75008" rIns="150016" bIns="75008" anchor="ctr"/>
          <a:lstStyle/>
          <a:p>
            <a:pPr algn="ctr">
              <a:defRPr/>
            </a:pPr>
            <a:endParaRPr lang="en-US"/>
          </a:p>
        </p:txBody>
      </p:sp>
      <p:grpSp>
        <p:nvGrpSpPr>
          <p:cNvPr id="5" name="Group 9"/>
          <p:cNvGrpSpPr>
            <a:grpSpLocks noChangeAspect="1"/>
          </p:cNvGrpSpPr>
          <p:nvPr/>
        </p:nvGrpSpPr>
        <p:grpSpPr bwMode="auto">
          <a:xfrm>
            <a:off x="388938" y="7397750"/>
            <a:ext cx="16005175" cy="1839913"/>
            <a:chOff x="-3905250" y="4294188"/>
            <a:chExt cx="13011150" cy="1892300"/>
          </a:xfrm>
        </p:grpSpPr>
        <p:sp>
          <p:nvSpPr>
            <p:cNvPr id="6" name="Freeform 14"/>
            <p:cNvSpPr>
              <a:spLocks/>
            </p:cNvSpPr>
            <p:nvPr/>
          </p:nvSpPr>
          <p:spPr bwMode="hidden">
            <a:xfrm>
              <a:off x="4810125" y="4500563"/>
              <a:ext cx="4295775" cy="1016000"/>
            </a:xfrm>
            <a:custGeom>
              <a:avLst/>
              <a:gdLst>
                <a:gd name="T0" fmla="*/ 2147483647 w 2706"/>
                <a:gd name="T1" fmla="*/ 0 h 640"/>
                <a:gd name="T2" fmla="*/ 2147483647 w 2706"/>
                <a:gd name="T3" fmla="*/ 0 h 640"/>
                <a:gd name="T4" fmla="*/ 2147483647 w 2706"/>
                <a:gd name="T5" fmla="*/ 45362813 h 640"/>
                <a:gd name="T6" fmla="*/ 2147483647 w 2706"/>
                <a:gd name="T7" fmla="*/ 95765938 h 640"/>
                <a:gd name="T8" fmla="*/ 2147483647 w 2706"/>
                <a:gd name="T9" fmla="*/ 151209375 h 640"/>
                <a:gd name="T10" fmla="*/ 2147483647 w 2706"/>
                <a:gd name="T11" fmla="*/ 206652813 h 640"/>
                <a:gd name="T12" fmla="*/ 2147483647 w 2706"/>
                <a:gd name="T13" fmla="*/ 272176875 h 640"/>
                <a:gd name="T14" fmla="*/ 2147483647 w 2706"/>
                <a:gd name="T15" fmla="*/ 337700938 h 640"/>
                <a:gd name="T16" fmla="*/ 2147483647 w 2706"/>
                <a:gd name="T17" fmla="*/ 413305625 h 640"/>
                <a:gd name="T18" fmla="*/ 2147483647 w 2706"/>
                <a:gd name="T19" fmla="*/ 488910313 h 640"/>
                <a:gd name="T20" fmla="*/ 2147483647 w 2706"/>
                <a:gd name="T21" fmla="*/ 488910313 h 640"/>
                <a:gd name="T22" fmla="*/ 2147483647 w 2706"/>
                <a:gd name="T23" fmla="*/ 635079375 h 640"/>
                <a:gd name="T24" fmla="*/ 2147483647 w 2706"/>
                <a:gd name="T25" fmla="*/ 766127500 h 640"/>
                <a:gd name="T26" fmla="*/ 2147483647 w 2706"/>
                <a:gd name="T27" fmla="*/ 887095000 h 640"/>
                <a:gd name="T28" fmla="*/ 1995963750 w 2706"/>
                <a:gd name="T29" fmla="*/ 1003022188 h 640"/>
                <a:gd name="T30" fmla="*/ 1471771250 w 2706"/>
                <a:gd name="T31" fmla="*/ 1103828438 h 640"/>
                <a:gd name="T32" fmla="*/ 962699688 w 2706"/>
                <a:gd name="T33" fmla="*/ 1194554063 h 640"/>
                <a:gd name="T34" fmla="*/ 473789375 w 2706"/>
                <a:gd name="T35" fmla="*/ 1280239375 h 640"/>
                <a:gd name="T36" fmla="*/ 0 w 2706"/>
                <a:gd name="T37" fmla="*/ 1355844063 h 640"/>
                <a:gd name="T38" fmla="*/ 0 w 2706"/>
                <a:gd name="T39" fmla="*/ 1355844063 h 640"/>
                <a:gd name="T40" fmla="*/ 327620313 w 2706"/>
                <a:gd name="T41" fmla="*/ 1401206875 h 640"/>
                <a:gd name="T42" fmla="*/ 640119688 w 2706"/>
                <a:gd name="T43" fmla="*/ 1441529375 h 640"/>
                <a:gd name="T44" fmla="*/ 942538438 w 2706"/>
                <a:gd name="T45" fmla="*/ 1476811563 h 640"/>
                <a:gd name="T46" fmla="*/ 1239916875 w 2706"/>
                <a:gd name="T47" fmla="*/ 1507053438 h 640"/>
                <a:gd name="T48" fmla="*/ 1527214688 w 2706"/>
                <a:gd name="T49" fmla="*/ 1537295313 h 640"/>
                <a:gd name="T50" fmla="*/ 1804431875 w 2706"/>
                <a:gd name="T51" fmla="*/ 1557456563 h 640"/>
                <a:gd name="T52" fmla="*/ 2071568438 w 2706"/>
                <a:gd name="T53" fmla="*/ 1577617813 h 640"/>
                <a:gd name="T54" fmla="*/ 2147483647 w 2706"/>
                <a:gd name="T55" fmla="*/ 1592738750 h 640"/>
                <a:gd name="T56" fmla="*/ 2147483647 w 2706"/>
                <a:gd name="T57" fmla="*/ 1602819375 h 640"/>
                <a:gd name="T58" fmla="*/ 2147483647 w 2706"/>
                <a:gd name="T59" fmla="*/ 1607859688 h 640"/>
                <a:gd name="T60" fmla="*/ 2147483647 w 2706"/>
                <a:gd name="T61" fmla="*/ 1612900000 h 640"/>
                <a:gd name="T62" fmla="*/ 2147483647 w 2706"/>
                <a:gd name="T63" fmla="*/ 1612900000 h 640"/>
                <a:gd name="T64" fmla="*/ 2147483647 w 2706"/>
                <a:gd name="T65" fmla="*/ 1607859688 h 640"/>
                <a:gd name="T66" fmla="*/ 2147483647 w 2706"/>
                <a:gd name="T67" fmla="*/ 1602819375 h 640"/>
                <a:gd name="T68" fmla="*/ 2147483647 w 2706"/>
                <a:gd name="T69" fmla="*/ 1592738750 h 640"/>
                <a:gd name="T70" fmla="*/ 2147483647 w 2706"/>
                <a:gd name="T71" fmla="*/ 1577617813 h 640"/>
                <a:gd name="T72" fmla="*/ 2147483647 w 2706"/>
                <a:gd name="T73" fmla="*/ 1562496875 h 640"/>
                <a:gd name="T74" fmla="*/ 2147483647 w 2706"/>
                <a:gd name="T75" fmla="*/ 1542335625 h 640"/>
                <a:gd name="T76" fmla="*/ 2147483647 w 2706"/>
                <a:gd name="T77" fmla="*/ 1517134063 h 640"/>
                <a:gd name="T78" fmla="*/ 2147483647 w 2706"/>
                <a:gd name="T79" fmla="*/ 1491932500 h 640"/>
                <a:gd name="T80" fmla="*/ 2147483647 w 2706"/>
                <a:gd name="T81" fmla="*/ 1461690625 h 640"/>
                <a:gd name="T82" fmla="*/ 2147483647 w 2706"/>
                <a:gd name="T83" fmla="*/ 1431448750 h 640"/>
                <a:gd name="T84" fmla="*/ 2147483647 w 2706"/>
                <a:gd name="T85" fmla="*/ 1396166563 h 640"/>
                <a:gd name="T86" fmla="*/ 2147483647 w 2706"/>
                <a:gd name="T87" fmla="*/ 1360884375 h 640"/>
                <a:gd name="T88" fmla="*/ 2147483647 w 2706"/>
                <a:gd name="T89" fmla="*/ 1320561875 h 640"/>
                <a:gd name="T90" fmla="*/ 2147483647 w 2706"/>
                <a:gd name="T91" fmla="*/ 1280239375 h 640"/>
                <a:gd name="T92" fmla="*/ 2147483647 w 2706"/>
                <a:gd name="T93" fmla="*/ 1234876563 h 640"/>
                <a:gd name="T94" fmla="*/ 2147483647 w 2706"/>
                <a:gd name="T95" fmla="*/ 1189513750 h 640"/>
                <a:gd name="T96" fmla="*/ 2147483647 w 2706"/>
                <a:gd name="T97" fmla="*/ 1088707500 h 640"/>
                <a:gd name="T98" fmla="*/ 2147483647 w 2706"/>
                <a:gd name="T99" fmla="*/ 982860938 h 640"/>
                <a:gd name="T100" fmla="*/ 2147483647 w 2706"/>
                <a:gd name="T101" fmla="*/ 982860938 h 640"/>
                <a:gd name="T102" fmla="*/ 2147483647 w 2706"/>
                <a:gd name="T103" fmla="*/ 977820625 h 640"/>
                <a:gd name="T104" fmla="*/ 2147483647 w 2706"/>
                <a:gd name="T105" fmla="*/ 977820625 h 640"/>
                <a:gd name="T106" fmla="*/ 2147483647 w 2706"/>
                <a:gd name="T107" fmla="*/ 0 h 640"/>
                <a:gd name="T108" fmla="*/ 2147483647 w 2706"/>
                <a:gd name="T109" fmla="*/ 0 h 640"/>
                <a:gd name="T110" fmla="*/ 2147483647 w 2706"/>
                <a:gd name="T111" fmla="*/ 0 h 640"/>
                <a:gd name="T112" fmla="*/ 2147483647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 name="Freeform 18"/>
            <p:cNvSpPr>
              <a:spLocks/>
            </p:cNvSpPr>
            <p:nvPr/>
          </p:nvSpPr>
          <p:spPr bwMode="hidden">
            <a:xfrm>
              <a:off x="-309563" y="4318000"/>
              <a:ext cx="8280401" cy="1209675"/>
            </a:xfrm>
            <a:custGeom>
              <a:avLst/>
              <a:gdLst>
                <a:gd name="T0" fmla="*/ 2147483647 w 5216"/>
                <a:gd name="T1" fmla="*/ 1799391563 h 762"/>
                <a:gd name="T2" fmla="*/ 2147483647 w 5216"/>
                <a:gd name="T3" fmla="*/ 1728827188 h 762"/>
                <a:gd name="T4" fmla="*/ 2147483647 w 5216"/>
                <a:gd name="T5" fmla="*/ 1537295313 h 762"/>
                <a:gd name="T6" fmla="*/ 2147483647 w 5216"/>
                <a:gd name="T7" fmla="*/ 1280239375 h 762"/>
                <a:gd name="T8" fmla="*/ 2147483647 w 5216"/>
                <a:gd name="T9" fmla="*/ 942538438 h 762"/>
                <a:gd name="T10" fmla="*/ 2147483647 w 5216"/>
                <a:gd name="T11" fmla="*/ 745966250 h 762"/>
                <a:gd name="T12" fmla="*/ 2147483647 w 5216"/>
                <a:gd name="T13" fmla="*/ 594756875 h 762"/>
                <a:gd name="T14" fmla="*/ 2147483647 w 5216"/>
                <a:gd name="T15" fmla="*/ 463708750 h 762"/>
                <a:gd name="T16" fmla="*/ 2147483647 w 5216"/>
                <a:gd name="T17" fmla="*/ 352821875 h 762"/>
                <a:gd name="T18" fmla="*/ 2147483647 w 5216"/>
                <a:gd name="T19" fmla="*/ 257055938 h 762"/>
                <a:gd name="T20" fmla="*/ 2147483647 w 5216"/>
                <a:gd name="T21" fmla="*/ 181451250 h 762"/>
                <a:gd name="T22" fmla="*/ 2147483647 w 5216"/>
                <a:gd name="T23" fmla="*/ 70564375 h 762"/>
                <a:gd name="T24" fmla="*/ 2147483647 w 5216"/>
                <a:gd name="T25" fmla="*/ 10080625 h 762"/>
                <a:gd name="T26" fmla="*/ 1622980821 w 5216"/>
                <a:gd name="T27" fmla="*/ 0 h 762"/>
                <a:gd name="T28" fmla="*/ 902216046 w 5216"/>
                <a:gd name="T29" fmla="*/ 25201563 h 762"/>
                <a:gd name="T30" fmla="*/ 277217221 w 5216"/>
                <a:gd name="T31" fmla="*/ 80645000 h 762"/>
                <a:gd name="T32" fmla="*/ 0 w 5216"/>
                <a:gd name="T33" fmla="*/ 120967500 h 762"/>
                <a:gd name="T34" fmla="*/ 791329158 w 5216"/>
                <a:gd name="T35" fmla="*/ 216733438 h 762"/>
                <a:gd name="T36" fmla="*/ 1643142073 w 5216"/>
                <a:gd name="T37" fmla="*/ 352821875 h 762"/>
                <a:gd name="T38" fmla="*/ 2147483647 w 5216"/>
                <a:gd name="T39" fmla="*/ 529232813 h 762"/>
                <a:gd name="T40" fmla="*/ 2147483647 w 5216"/>
                <a:gd name="T41" fmla="*/ 745966250 h 762"/>
                <a:gd name="T42" fmla="*/ 2147483647 w 5216"/>
                <a:gd name="T43" fmla="*/ 952619063 h 762"/>
                <a:gd name="T44" fmla="*/ 2147483647 w 5216"/>
                <a:gd name="T45" fmla="*/ 1300400625 h 762"/>
                <a:gd name="T46" fmla="*/ 2147483647 w 5216"/>
                <a:gd name="T47" fmla="*/ 1441529375 h 762"/>
                <a:gd name="T48" fmla="*/ 2147483647 w 5216"/>
                <a:gd name="T49" fmla="*/ 1562496875 h 762"/>
                <a:gd name="T50" fmla="*/ 2147483647 w 5216"/>
                <a:gd name="T51" fmla="*/ 1668343438 h 762"/>
                <a:gd name="T52" fmla="*/ 2147483647 w 5216"/>
                <a:gd name="T53" fmla="*/ 1748988438 h 762"/>
                <a:gd name="T54" fmla="*/ 2147483647 w 5216"/>
                <a:gd name="T55" fmla="*/ 1819552813 h 762"/>
                <a:gd name="T56" fmla="*/ 2147483647 w 5216"/>
                <a:gd name="T57" fmla="*/ 1864915625 h 762"/>
                <a:gd name="T58" fmla="*/ 2147483647 w 5216"/>
                <a:gd name="T59" fmla="*/ 1900197813 h 762"/>
                <a:gd name="T60" fmla="*/ 2147483647 w 5216"/>
                <a:gd name="T61" fmla="*/ 1920359063 h 762"/>
                <a:gd name="T62" fmla="*/ 2147483647 w 5216"/>
                <a:gd name="T63" fmla="*/ 1920359063 h 762"/>
                <a:gd name="T64" fmla="*/ 2147483647 w 5216"/>
                <a:gd name="T65" fmla="*/ 1910278438 h 762"/>
                <a:gd name="T66" fmla="*/ 2147483647 w 5216"/>
                <a:gd name="T67" fmla="*/ 1885076875 h 762"/>
                <a:gd name="T68" fmla="*/ 2147483647 w 5216"/>
                <a:gd name="T69" fmla="*/ 1844754375 h 762"/>
                <a:gd name="T70" fmla="*/ 2147483647 w 5216"/>
                <a:gd name="T71" fmla="*/ 1799391563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8" name="Freeform 22"/>
            <p:cNvSpPr>
              <a:spLocks/>
            </p:cNvSpPr>
            <p:nvPr/>
          </p:nvSpPr>
          <p:spPr bwMode="hidden">
            <a:xfrm>
              <a:off x="3175" y="4335463"/>
              <a:ext cx="8166100" cy="1101725"/>
            </a:xfrm>
            <a:custGeom>
              <a:avLst/>
              <a:gdLst>
                <a:gd name="T0" fmla="*/ 0 w 5144"/>
                <a:gd name="T1" fmla="*/ 176410938 h 694"/>
                <a:gd name="T2" fmla="*/ 0 w 5144"/>
                <a:gd name="T3" fmla="*/ 176410938 h 694"/>
                <a:gd name="T4" fmla="*/ 45362813 w 5144"/>
                <a:gd name="T5" fmla="*/ 166330313 h 694"/>
                <a:gd name="T6" fmla="*/ 181451250 w 5144"/>
                <a:gd name="T7" fmla="*/ 141128750 h 694"/>
                <a:gd name="T8" fmla="*/ 413305625 w 5144"/>
                <a:gd name="T9" fmla="*/ 105846563 h 694"/>
                <a:gd name="T10" fmla="*/ 564515000 w 5144"/>
                <a:gd name="T11" fmla="*/ 85685313 h 694"/>
                <a:gd name="T12" fmla="*/ 740925938 w 5144"/>
                <a:gd name="T13" fmla="*/ 65524063 h 694"/>
                <a:gd name="T14" fmla="*/ 937498125 w 5144"/>
                <a:gd name="T15" fmla="*/ 50403125 h 694"/>
                <a:gd name="T16" fmla="*/ 1164312188 w 5144"/>
                <a:gd name="T17" fmla="*/ 35282188 h 694"/>
                <a:gd name="T18" fmla="*/ 1411287500 w 5144"/>
                <a:gd name="T19" fmla="*/ 20161250 h 694"/>
                <a:gd name="T20" fmla="*/ 1688504688 w 5144"/>
                <a:gd name="T21" fmla="*/ 10080625 h 694"/>
                <a:gd name="T22" fmla="*/ 1990923438 w 5144"/>
                <a:gd name="T23" fmla="*/ 5040313 h 694"/>
                <a:gd name="T24" fmla="*/ 2147483647 w 5144"/>
                <a:gd name="T25" fmla="*/ 0 h 694"/>
                <a:gd name="T26" fmla="*/ 2147483647 w 5144"/>
                <a:gd name="T27" fmla="*/ 5040313 h 694"/>
                <a:gd name="T28" fmla="*/ 2147483647 w 5144"/>
                <a:gd name="T29" fmla="*/ 15120938 h 694"/>
                <a:gd name="T30" fmla="*/ 2147483647 w 5144"/>
                <a:gd name="T31" fmla="*/ 35282188 h 694"/>
                <a:gd name="T32" fmla="*/ 2147483647 w 5144"/>
                <a:gd name="T33" fmla="*/ 60483750 h 694"/>
                <a:gd name="T34" fmla="*/ 2147483647 w 5144"/>
                <a:gd name="T35" fmla="*/ 100806250 h 694"/>
                <a:gd name="T36" fmla="*/ 2147483647 w 5144"/>
                <a:gd name="T37" fmla="*/ 146169063 h 694"/>
                <a:gd name="T38" fmla="*/ 2147483647 w 5144"/>
                <a:gd name="T39" fmla="*/ 201612500 h 694"/>
                <a:gd name="T40" fmla="*/ 2147483647 w 5144"/>
                <a:gd name="T41" fmla="*/ 267136563 h 694"/>
                <a:gd name="T42" fmla="*/ 2147483647 w 5144"/>
                <a:gd name="T43" fmla="*/ 347781563 h 694"/>
                <a:gd name="T44" fmla="*/ 2147483647 w 5144"/>
                <a:gd name="T45" fmla="*/ 438507188 h 694"/>
                <a:gd name="T46" fmla="*/ 2147483647 w 5144"/>
                <a:gd name="T47" fmla="*/ 544353750 h 694"/>
                <a:gd name="T48" fmla="*/ 2147483647 w 5144"/>
                <a:gd name="T49" fmla="*/ 670361563 h 694"/>
                <a:gd name="T50" fmla="*/ 2147483647 w 5144"/>
                <a:gd name="T51" fmla="*/ 806450000 h 694"/>
                <a:gd name="T52" fmla="*/ 2147483647 w 5144"/>
                <a:gd name="T53" fmla="*/ 957659375 h 694"/>
                <a:gd name="T54" fmla="*/ 2147483647 w 5144"/>
                <a:gd name="T55" fmla="*/ 1129030000 h 694"/>
                <a:gd name="T56" fmla="*/ 2147483647 w 5144"/>
                <a:gd name="T57" fmla="*/ 1315521563 h 694"/>
                <a:gd name="T58" fmla="*/ 2147483647 w 5144"/>
                <a:gd name="T59" fmla="*/ 1522174375 h 694"/>
                <a:gd name="T60" fmla="*/ 2147483647 w 5144"/>
                <a:gd name="T61" fmla="*/ 1748988438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9" name="Freeform 26"/>
            <p:cNvSpPr>
              <a:spLocks/>
            </p:cNvSpPr>
            <p:nvPr/>
          </p:nvSpPr>
          <p:spPr bwMode="hidden">
            <a:xfrm>
              <a:off x="4156075" y="4316413"/>
              <a:ext cx="4940300" cy="927100"/>
            </a:xfrm>
            <a:custGeom>
              <a:avLst/>
              <a:gdLst>
                <a:gd name="T0" fmla="*/ 0 w 3112"/>
                <a:gd name="T1" fmla="*/ 1471771250 h 584"/>
                <a:gd name="T2" fmla="*/ 0 w 3112"/>
                <a:gd name="T3" fmla="*/ 1471771250 h 584"/>
                <a:gd name="T4" fmla="*/ 226814063 w 3112"/>
                <a:gd name="T5" fmla="*/ 1411287500 h 584"/>
                <a:gd name="T6" fmla="*/ 846772500 w 3112"/>
                <a:gd name="T7" fmla="*/ 1255037813 h 584"/>
                <a:gd name="T8" fmla="*/ 1275199063 w 3112"/>
                <a:gd name="T9" fmla="*/ 1149191250 h 584"/>
                <a:gd name="T10" fmla="*/ 1769149688 w 3112"/>
                <a:gd name="T11" fmla="*/ 1033264063 h 584"/>
                <a:gd name="T12" fmla="*/ 2147483647 w 3112"/>
                <a:gd name="T13" fmla="*/ 907256250 h 584"/>
                <a:gd name="T14" fmla="*/ 2147483647 w 3112"/>
                <a:gd name="T15" fmla="*/ 771167813 h 584"/>
                <a:gd name="T16" fmla="*/ 2147483647 w 3112"/>
                <a:gd name="T17" fmla="*/ 640119688 h 584"/>
                <a:gd name="T18" fmla="*/ 2147483647 w 3112"/>
                <a:gd name="T19" fmla="*/ 509071563 h 584"/>
                <a:gd name="T20" fmla="*/ 2147483647 w 3112"/>
                <a:gd name="T21" fmla="*/ 388104063 h 584"/>
                <a:gd name="T22" fmla="*/ 2147483647 w 3112"/>
                <a:gd name="T23" fmla="*/ 272176875 h 584"/>
                <a:gd name="T24" fmla="*/ 2147483647 w 3112"/>
                <a:gd name="T25" fmla="*/ 221773750 h 584"/>
                <a:gd name="T26" fmla="*/ 2147483647 w 3112"/>
                <a:gd name="T27" fmla="*/ 171370625 h 584"/>
                <a:gd name="T28" fmla="*/ 2147483647 w 3112"/>
                <a:gd name="T29" fmla="*/ 131048125 h 584"/>
                <a:gd name="T30" fmla="*/ 2147483647 w 3112"/>
                <a:gd name="T31" fmla="*/ 90725625 h 584"/>
                <a:gd name="T32" fmla="*/ 2147483647 w 3112"/>
                <a:gd name="T33" fmla="*/ 60483750 h 584"/>
                <a:gd name="T34" fmla="*/ 2147483647 w 3112"/>
                <a:gd name="T35" fmla="*/ 35282188 h 584"/>
                <a:gd name="T36" fmla="*/ 2147483647 w 3112"/>
                <a:gd name="T37" fmla="*/ 15120938 h 584"/>
                <a:gd name="T38" fmla="*/ 2147483647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useBgFill="1">
          <p:nvSpPr>
            <p:cNvPr id="10" name="Freeform 10"/>
            <p:cNvSpPr>
              <a:spLocks/>
            </p:cNvSpPr>
            <p:nvPr/>
          </p:nvSpPr>
          <p:spPr bwMode="hidden">
            <a:xfrm>
              <a:off x="-3905250" y="4294188"/>
              <a:ext cx="13011150" cy="1892300"/>
            </a:xfrm>
            <a:custGeom>
              <a:avLst/>
              <a:gdLst>
                <a:gd name="T0" fmla="*/ 2147483647 w 8196"/>
                <a:gd name="T1" fmla="*/ 1290320000 h 1192"/>
                <a:gd name="T2" fmla="*/ 2147483647 w 8196"/>
                <a:gd name="T3" fmla="*/ 1436489063 h 1192"/>
                <a:gd name="T4" fmla="*/ 2147483647 w 8196"/>
                <a:gd name="T5" fmla="*/ 1562496875 h 1192"/>
                <a:gd name="T6" fmla="*/ 2147483647 w 8196"/>
                <a:gd name="T7" fmla="*/ 1678424063 h 1192"/>
                <a:gd name="T8" fmla="*/ 2147483647 w 8196"/>
                <a:gd name="T9" fmla="*/ 1769149688 h 1192"/>
                <a:gd name="T10" fmla="*/ 2147483647 w 8196"/>
                <a:gd name="T11" fmla="*/ 1839714063 h 1192"/>
                <a:gd name="T12" fmla="*/ 2147483647 w 8196"/>
                <a:gd name="T13" fmla="*/ 1890117188 h 1192"/>
                <a:gd name="T14" fmla="*/ 2147483647 w 8196"/>
                <a:gd name="T15" fmla="*/ 1920359063 h 1192"/>
                <a:gd name="T16" fmla="*/ 2147483647 w 8196"/>
                <a:gd name="T17" fmla="*/ 1915318750 h 1192"/>
                <a:gd name="T18" fmla="*/ 2147483647 w 8196"/>
                <a:gd name="T19" fmla="*/ 1890117188 h 1192"/>
                <a:gd name="T20" fmla="*/ 2147483647 w 8196"/>
                <a:gd name="T21" fmla="*/ 1829633438 h 1192"/>
                <a:gd name="T22" fmla="*/ 2147483647 w 8196"/>
                <a:gd name="T23" fmla="*/ 1738907813 h 1192"/>
                <a:gd name="T24" fmla="*/ 2147483647 w 8196"/>
                <a:gd name="T25" fmla="*/ 1617940313 h 1192"/>
                <a:gd name="T26" fmla="*/ 2147483647 w 8196"/>
                <a:gd name="T27" fmla="*/ 1456650313 h 1192"/>
                <a:gd name="T28" fmla="*/ 2147483647 w 8196"/>
                <a:gd name="T29" fmla="*/ 1260078125 h 1192"/>
                <a:gd name="T30" fmla="*/ 2147483647 w 8196"/>
                <a:gd name="T31" fmla="*/ 1023183438 h 1192"/>
                <a:gd name="T32" fmla="*/ 2147483647 w 8196"/>
                <a:gd name="T33" fmla="*/ 745966250 h 1192"/>
                <a:gd name="T34" fmla="*/ 2147483647 w 8196"/>
                <a:gd name="T35" fmla="*/ 604837500 h 1192"/>
                <a:gd name="T36" fmla="*/ 2147483647 w 8196"/>
                <a:gd name="T37" fmla="*/ 372983125 h 1192"/>
                <a:gd name="T38" fmla="*/ 2147483647 w 8196"/>
                <a:gd name="T39" fmla="*/ 206652813 h 1192"/>
                <a:gd name="T40" fmla="*/ 2147483647 w 8196"/>
                <a:gd name="T41" fmla="*/ 90725625 h 1192"/>
                <a:gd name="T42" fmla="*/ 2147483647 w 8196"/>
                <a:gd name="T43" fmla="*/ 25201563 h 1192"/>
                <a:gd name="T44" fmla="*/ 2147483647 w 8196"/>
                <a:gd name="T45" fmla="*/ 0 h 1192"/>
                <a:gd name="T46" fmla="*/ 2147483647 w 8196"/>
                <a:gd name="T47" fmla="*/ 10080625 h 1192"/>
                <a:gd name="T48" fmla="*/ 2147483647 w 8196"/>
                <a:gd name="T49" fmla="*/ 50403125 h 1192"/>
                <a:gd name="T50" fmla="*/ 1804431875 w 8196"/>
                <a:gd name="T51" fmla="*/ 110886875 h 1192"/>
                <a:gd name="T52" fmla="*/ 1335682813 w 8196"/>
                <a:gd name="T53" fmla="*/ 186491563 h 1192"/>
                <a:gd name="T54" fmla="*/ 942538438 w 8196"/>
                <a:gd name="T55" fmla="*/ 272176875 h 1192"/>
                <a:gd name="T56" fmla="*/ 624998750 w 8196"/>
                <a:gd name="T57" fmla="*/ 362902500 h 1192"/>
                <a:gd name="T58" fmla="*/ 372983125 w 8196"/>
                <a:gd name="T59" fmla="*/ 443547500 h 1192"/>
                <a:gd name="T60" fmla="*/ 120967500 w 8196"/>
                <a:gd name="T61" fmla="*/ 544353750 h 1192"/>
                <a:gd name="T62" fmla="*/ 0 w 8196"/>
                <a:gd name="T63" fmla="*/ 604837500 h 1192"/>
                <a:gd name="T64" fmla="*/ 2147483647 w 8196"/>
                <a:gd name="T65" fmla="*/ 2147483647 h 1192"/>
                <a:gd name="T66" fmla="*/ 2147483647 w 8196"/>
                <a:gd name="T67" fmla="*/ 2147483647 h 1192"/>
                <a:gd name="T68" fmla="*/ 2147483647 w 8196"/>
                <a:gd name="T69" fmla="*/ 1285279688 h 1192"/>
                <a:gd name="T70" fmla="*/ 2147483647 w 8196"/>
                <a:gd name="T71" fmla="*/ 1290320000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2" name="Title 1"/>
          <p:cNvSpPr>
            <a:spLocks noGrp="1"/>
          </p:cNvSpPr>
          <p:nvPr>
            <p:ph type="ctrTitle"/>
          </p:nvPr>
        </p:nvSpPr>
        <p:spPr>
          <a:xfrm>
            <a:off x="1258372" y="2211017"/>
            <a:ext cx="14261545" cy="2459598"/>
          </a:xfrm>
        </p:spPr>
        <p:txBody>
          <a:bodyPr anchor="b">
            <a:normAutofit/>
          </a:bodyPr>
          <a:lstStyle>
            <a:lvl1pPr>
              <a:defRPr sz="72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516743" y="4913373"/>
            <a:ext cx="11744802" cy="2035540"/>
          </a:xfrm>
        </p:spPr>
        <p:txBody>
          <a:bodyPr>
            <a:normAutofit/>
          </a:bodyPr>
          <a:lstStyle>
            <a:lvl1pPr marL="0" indent="0" algn="ctr">
              <a:buNone/>
              <a:defRPr sz="3300">
                <a:solidFill>
                  <a:srgbClr val="FFFFFF"/>
                </a:solidFill>
              </a:defRPr>
            </a:lvl1pPr>
            <a:lvl2pPr marL="750082" indent="0" algn="ctr">
              <a:buNone/>
              <a:defRPr>
                <a:solidFill>
                  <a:schemeClr val="tx1">
                    <a:tint val="75000"/>
                  </a:schemeClr>
                </a:solidFill>
              </a:defRPr>
            </a:lvl2pPr>
            <a:lvl3pPr marL="1500165" indent="0" algn="ctr">
              <a:buNone/>
              <a:defRPr>
                <a:solidFill>
                  <a:schemeClr val="tx1">
                    <a:tint val="75000"/>
                  </a:schemeClr>
                </a:solidFill>
              </a:defRPr>
            </a:lvl3pPr>
            <a:lvl4pPr marL="2250247" indent="0" algn="ctr">
              <a:buNone/>
              <a:defRPr>
                <a:solidFill>
                  <a:schemeClr val="tx1">
                    <a:tint val="75000"/>
                  </a:schemeClr>
                </a:solidFill>
              </a:defRPr>
            </a:lvl4pPr>
            <a:lvl5pPr marL="3000329" indent="0" algn="ctr">
              <a:buNone/>
              <a:defRPr>
                <a:solidFill>
                  <a:schemeClr val="tx1">
                    <a:tint val="75000"/>
                  </a:schemeClr>
                </a:solidFill>
              </a:defRPr>
            </a:lvl5pPr>
            <a:lvl6pPr marL="3750412" indent="0" algn="ctr">
              <a:buNone/>
              <a:defRPr>
                <a:solidFill>
                  <a:schemeClr val="tx1">
                    <a:tint val="75000"/>
                  </a:schemeClr>
                </a:solidFill>
              </a:defRPr>
            </a:lvl6pPr>
            <a:lvl7pPr marL="4500494" indent="0" algn="ctr">
              <a:buNone/>
              <a:defRPr>
                <a:solidFill>
                  <a:schemeClr val="tx1">
                    <a:tint val="75000"/>
                  </a:schemeClr>
                </a:solidFill>
              </a:defRPr>
            </a:lvl7pPr>
            <a:lvl8pPr marL="5250576" indent="0" algn="ctr">
              <a:buNone/>
              <a:defRPr>
                <a:solidFill>
                  <a:schemeClr val="tx1">
                    <a:tint val="75000"/>
                  </a:schemeClr>
                </a:solidFill>
              </a:defRPr>
            </a:lvl8pPr>
            <a:lvl9pPr marL="6000659" indent="0" algn="ctr">
              <a:buNone/>
              <a:defRPr>
                <a:solidFill>
                  <a:schemeClr val="tx1">
                    <a:tint val="75000"/>
                  </a:schemeClr>
                </a:solidFill>
              </a:defRPr>
            </a:lvl9pPr>
          </a:lstStyle>
          <a:p>
            <a:r>
              <a:rPr lang="en-US" smtClean="0"/>
              <a:t>Click to edit Master subtitle style</a:t>
            </a:r>
            <a:endParaRPr lang="en-US" dirty="0"/>
          </a:p>
        </p:txBody>
      </p:sp>
      <p:sp>
        <p:nvSpPr>
          <p:cNvPr id="11" name="Date Placeholder 3"/>
          <p:cNvSpPr>
            <a:spLocks noGrp="1"/>
          </p:cNvSpPr>
          <p:nvPr>
            <p:ph type="dt" sz="half" idx="10"/>
          </p:nvPr>
        </p:nvSpPr>
        <p:spPr/>
        <p:txBody>
          <a:bodyPr/>
          <a:lstStyle>
            <a:lvl1pPr>
              <a:defRPr/>
            </a:lvl1pPr>
          </a:lstStyle>
          <a:p>
            <a:pPr>
              <a:defRPr/>
            </a:pPr>
            <a:fld id="{300F84DE-7ADA-48FD-BFAC-D6D704246075}" type="datetime1">
              <a:rPr lang="en-US"/>
              <a:pPr>
                <a:defRPr/>
              </a:pPr>
              <a:t>11/5/2021</a:t>
            </a:fld>
            <a:endParaRPr lang="en-US"/>
          </a:p>
        </p:txBody>
      </p:sp>
      <p:sp>
        <p:nvSpPr>
          <p:cNvPr id="12" name="Footer Placeholder 4"/>
          <p:cNvSpPr>
            <a:spLocks noGrp="1"/>
          </p:cNvSpPr>
          <p:nvPr>
            <p:ph type="ftr" sz="quarter" idx="11"/>
          </p:nvPr>
        </p:nvSpPr>
        <p:spPr/>
        <p:txBody>
          <a:bodyPr/>
          <a:lstStyle>
            <a:lvl1pPr>
              <a:defRPr/>
            </a:lvl1pPr>
          </a:lstStyle>
          <a:p>
            <a:pPr>
              <a:defRPr/>
            </a:pPr>
            <a:endParaRPr lang="en-US"/>
          </a:p>
        </p:txBody>
      </p:sp>
      <p:sp>
        <p:nvSpPr>
          <p:cNvPr id="13" name="Slide Number Placeholder 5"/>
          <p:cNvSpPr>
            <a:spLocks noGrp="1"/>
          </p:cNvSpPr>
          <p:nvPr>
            <p:ph type="sldNum" sz="quarter" idx="12"/>
          </p:nvPr>
        </p:nvSpPr>
        <p:spPr/>
        <p:txBody>
          <a:bodyPr/>
          <a:lstStyle>
            <a:lvl1pPr>
              <a:defRPr/>
            </a:lvl1pPr>
          </a:lstStyle>
          <a:p>
            <a:pPr>
              <a:defRPr/>
            </a:pPr>
            <a:fld id="{5DC01394-CFF9-4509-A2A3-24043DB2B256}" type="slidenum">
              <a:rPr lang="en-US"/>
              <a:pPr>
                <a:defRPr/>
              </a:pPr>
              <a:t>‹#›</a:t>
            </a:fld>
            <a:endParaRPr lang="en-US"/>
          </a:p>
        </p:txBody>
      </p:sp>
    </p:spTree>
    <p:extLst>
      <p:ext uri="{BB962C8B-B14F-4D97-AF65-F5344CB8AC3E}">
        <p14:creationId xmlns="" xmlns:p14="http://schemas.microsoft.com/office/powerpoint/2010/main" val="28152384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258AB3E-52AE-4B36-90DF-745FBB11D760}" type="datetime1">
              <a:rPr lang="en-US"/>
              <a:pPr>
                <a:defRPr/>
              </a:pPr>
              <a:t>11/5/2021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DDAEC70-B3D3-4390-8319-E5B211FCD811}" type="slidenum">
              <a:rPr lang="en-US"/>
              <a:pPr>
                <a:defRPr/>
              </a:pPr>
              <a:t>‹#›</a:t>
            </a:fld>
            <a:endParaRPr lang="en-US"/>
          </a:p>
        </p:txBody>
      </p:sp>
    </p:spTree>
    <p:extLst>
      <p:ext uri="{BB962C8B-B14F-4D97-AF65-F5344CB8AC3E}">
        <p14:creationId xmlns="" xmlns:p14="http://schemas.microsoft.com/office/powerpoint/2010/main" val="17491265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ounded Rectangle 3"/>
          <p:cNvSpPr/>
          <p:nvPr/>
        </p:nvSpPr>
        <p:spPr bwMode="hidden">
          <a:xfrm>
            <a:off x="419100" y="315913"/>
            <a:ext cx="15955963" cy="1971675"/>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50016" tIns="75008" rIns="150016" bIns="75008" anchor="ctr"/>
          <a:lstStyle/>
          <a:p>
            <a:pPr algn="ctr">
              <a:defRPr/>
            </a:pPr>
            <a:endParaRPr lang="en-US"/>
          </a:p>
        </p:txBody>
      </p:sp>
      <p:grpSp>
        <p:nvGrpSpPr>
          <p:cNvPr id="5" name="Group 21"/>
          <p:cNvGrpSpPr>
            <a:grpSpLocks noChangeAspect="1"/>
          </p:cNvGrpSpPr>
          <p:nvPr/>
        </p:nvGrpSpPr>
        <p:grpSpPr bwMode="auto">
          <a:xfrm>
            <a:off x="388938" y="987425"/>
            <a:ext cx="16005175" cy="1839913"/>
            <a:chOff x="-3905250" y="4294188"/>
            <a:chExt cx="13011150" cy="1892300"/>
          </a:xfrm>
        </p:grpSpPr>
        <p:sp>
          <p:nvSpPr>
            <p:cNvPr id="6" name="Freeform 14"/>
            <p:cNvSpPr>
              <a:spLocks/>
            </p:cNvSpPr>
            <p:nvPr/>
          </p:nvSpPr>
          <p:spPr bwMode="hidden">
            <a:xfrm>
              <a:off x="4810125" y="4500563"/>
              <a:ext cx="4295775" cy="1016000"/>
            </a:xfrm>
            <a:custGeom>
              <a:avLst/>
              <a:gdLst>
                <a:gd name="T0" fmla="*/ 2147483647 w 2706"/>
                <a:gd name="T1" fmla="*/ 0 h 640"/>
                <a:gd name="T2" fmla="*/ 2147483647 w 2706"/>
                <a:gd name="T3" fmla="*/ 0 h 640"/>
                <a:gd name="T4" fmla="*/ 2147483647 w 2706"/>
                <a:gd name="T5" fmla="*/ 45362813 h 640"/>
                <a:gd name="T6" fmla="*/ 2147483647 w 2706"/>
                <a:gd name="T7" fmla="*/ 95765938 h 640"/>
                <a:gd name="T8" fmla="*/ 2147483647 w 2706"/>
                <a:gd name="T9" fmla="*/ 151209375 h 640"/>
                <a:gd name="T10" fmla="*/ 2147483647 w 2706"/>
                <a:gd name="T11" fmla="*/ 206652813 h 640"/>
                <a:gd name="T12" fmla="*/ 2147483647 w 2706"/>
                <a:gd name="T13" fmla="*/ 272176875 h 640"/>
                <a:gd name="T14" fmla="*/ 2147483647 w 2706"/>
                <a:gd name="T15" fmla="*/ 337700938 h 640"/>
                <a:gd name="T16" fmla="*/ 2147483647 w 2706"/>
                <a:gd name="T17" fmla="*/ 413305625 h 640"/>
                <a:gd name="T18" fmla="*/ 2147483647 w 2706"/>
                <a:gd name="T19" fmla="*/ 488910313 h 640"/>
                <a:gd name="T20" fmla="*/ 2147483647 w 2706"/>
                <a:gd name="T21" fmla="*/ 488910313 h 640"/>
                <a:gd name="T22" fmla="*/ 2147483647 w 2706"/>
                <a:gd name="T23" fmla="*/ 635079375 h 640"/>
                <a:gd name="T24" fmla="*/ 2147483647 w 2706"/>
                <a:gd name="T25" fmla="*/ 766127500 h 640"/>
                <a:gd name="T26" fmla="*/ 2147483647 w 2706"/>
                <a:gd name="T27" fmla="*/ 887095000 h 640"/>
                <a:gd name="T28" fmla="*/ 1995963750 w 2706"/>
                <a:gd name="T29" fmla="*/ 1003022188 h 640"/>
                <a:gd name="T30" fmla="*/ 1471771250 w 2706"/>
                <a:gd name="T31" fmla="*/ 1103828438 h 640"/>
                <a:gd name="T32" fmla="*/ 962699688 w 2706"/>
                <a:gd name="T33" fmla="*/ 1194554063 h 640"/>
                <a:gd name="T34" fmla="*/ 473789375 w 2706"/>
                <a:gd name="T35" fmla="*/ 1280239375 h 640"/>
                <a:gd name="T36" fmla="*/ 0 w 2706"/>
                <a:gd name="T37" fmla="*/ 1355844063 h 640"/>
                <a:gd name="T38" fmla="*/ 0 w 2706"/>
                <a:gd name="T39" fmla="*/ 1355844063 h 640"/>
                <a:gd name="T40" fmla="*/ 327620313 w 2706"/>
                <a:gd name="T41" fmla="*/ 1401206875 h 640"/>
                <a:gd name="T42" fmla="*/ 640119688 w 2706"/>
                <a:gd name="T43" fmla="*/ 1441529375 h 640"/>
                <a:gd name="T44" fmla="*/ 942538438 w 2706"/>
                <a:gd name="T45" fmla="*/ 1476811563 h 640"/>
                <a:gd name="T46" fmla="*/ 1239916875 w 2706"/>
                <a:gd name="T47" fmla="*/ 1507053438 h 640"/>
                <a:gd name="T48" fmla="*/ 1527214688 w 2706"/>
                <a:gd name="T49" fmla="*/ 1537295313 h 640"/>
                <a:gd name="T50" fmla="*/ 1804431875 w 2706"/>
                <a:gd name="T51" fmla="*/ 1557456563 h 640"/>
                <a:gd name="T52" fmla="*/ 2071568438 w 2706"/>
                <a:gd name="T53" fmla="*/ 1577617813 h 640"/>
                <a:gd name="T54" fmla="*/ 2147483647 w 2706"/>
                <a:gd name="T55" fmla="*/ 1592738750 h 640"/>
                <a:gd name="T56" fmla="*/ 2147483647 w 2706"/>
                <a:gd name="T57" fmla="*/ 1602819375 h 640"/>
                <a:gd name="T58" fmla="*/ 2147483647 w 2706"/>
                <a:gd name="T59" fmla="*/ 1607859688 h 640"/>
                <a:gd name="T60" fmla="*/ 2147483647 w 2706"/>
                <a:gd name="T61" fmla="*/ 1612900000 h 640"/>
                <a:gd name="T62" fmla="*/ 2147483647 w 2706"/>
                <a:gd name="T63" fmla="*/ 1612900000 h 640"/>
                <a:gd name="T64" fmla="*/ 2147483647 w 2706"/>
                <a:gd name="T65" fmla="*/ 1607859688 h 640"/>
                <a:gd name="T66" fmla="*/ 2147483647 w 2706"/>
                <a:gd name="T67" fmla="*/ 1602819375 h 640"/>
                <a:gd name="T68" fmla="*/ 2147483647 w 2706"/>
                <a:gd name="T69" fmla="*/ 1592738750 h 640"/>
                <a:gd name="T70" fmla="*/ 2147483647 w 2706"/>
                <a:gd name="T71" fmla="*/ 1577617813 h 640"/>
                <a:gd name="T72" fmla="*/ 2147483647 w 2706"/>
                <a:gd name="T73" fmla="*/ 1562496875 h 640"/>
                <a:gd name="T74" fmla="*/ 2147483647 w 2706"/>
                <a:gd name="T75" fmla="*/ 1542335625 h 640"/>
                <a:gd name="T76" fmla="*/ 2147483647 w 2706"/>
                <a:gd name="T77" fmla="*/ 1517134063 h 640"/>
                <a:gd name="T78" fmla="*/ 2147483647 w 2706"/>
                <a:gd name="T79" fmla="*/ 1491932500 h 640"/>
                <a:gd name="T80" fmla="*/ 2147483647 w 2706"/>
                <a:gd name="T81" fmla="*/ 1461690625 h 640"/>
                <a:gd name="T82" fmla="*/ 2147483647 w 2706"/>
                <a:gd name="T83" fmla="*/ 1431448750 h 640"/>
                <a:gd name="T84" fmla="*/ 2147483647 w 2706"/>
                <a:gd name="T85" fmla="*/ 1396166563 h 640"/>
                <a:gd name="T86" fmla="*/ 2147483647 w 2706"/>
                <a:gd name="T87" fmla="*/ 1360884375 h 640"/>
                <a:gd name="T88" fmla="*/ 2147483647 w 2706"/>
                <a:gd name="T89" fmla="*/ 1320561875 h 640"/>
                <a:gd name="T90" fmla="*/ 2147483647 w 2706"/>
                <a:gd name="T91" fmla="*/ 1280239375 h 640"/>
                <a:gd name="T92" fmla="*/ 2147483647 w 2706"/>
                <a:gd name="T93" fmla="*/ 1234876563 h 640"/>
                <a:gd name="T94" fmla="*/ 2147483647 w 2706"/>
                <a:gd name="T95" fmla="*/ 1189513750 h 640"/>
                <a:gd name="T96" fmla="*/ 2147483647 w 2706"/>
                <a:gd name="T97" fmla="*/ 1088707500 h 640"/>
                <a:gd name="T98" fmla="*/ 2147483647 w 2706"/>
                <a:gd name="T99" fmla="*/ 982860938 h 640"/>
                <a:gd name="T100" fmla="*/ 2147483647 w 2706"/>
                <a:gd name="T101" fmla="*/ 982860938 h 640"/>
                <a:gd name="T102" fmla="*/ 2147483647 w 2706"/>
                <a:gd name="T103" fmla="*/ 977820625 h 640"/>
                <a:gd name="T104" fmla="*/ 2147483647 w 2706"/>
                <a:gd name="T105" fmla="*/ 977820625 h 640"/>
                <a:gd name="T106" fmla="*/ 2147483647 w 2706"/>
                <a:gd name="T107" fmla="*/ 0 h 640"/>
                <a:gd name="T108" fmla="*/ 2147483647 w 2706"/>
                <a:gd name="T109" fmla="*/ 0 h 640"/>
                <a:gd name="T110" fmla="*/ 2147483647 w 2706"/>
                <a:gd name="T111" fmla="*/ 0 h 640"/>
                <a:gd name="T112" fmla="*/ 2147483647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 name="Freeform 18"/>
            <p:cNvSpPr>
              <a:spLocks/>
            </p:cNvSpPr>
            <p:nvPr/>
          </p:nvSpPr>
          <p:spPr bwMode="hidden">
            <a:xfrm>
              <a:off x="-309563" y="4318000"/>
              <a:ext cx="8280401" cy="1209675"/>
            </a:xfrm>
            <a:custGeom>
              <a:avLst/>
              <a:gdLst>
                <a:gd name="T0" fmla="*/ 2147483647 w 5216"/>
                <a:gd name="T1" fmla="*/ 1799391563 h 762"/>
                <a:gd name="T2" fmla="*/ 2147483647 w 5216"/>
                <a:gd name="T3" fmla="*/ 1728827188 h 762"/>
                <a:gd name="T4" fmla="*/ 2147483647 w 5216"/>
                <a:gd name="T5" fmla="*/ 1537295313 h 762"/>
                <a:gd name="T6" fmla="*/ 2147483647 w 5216"/>
                <a:gd name="T7" fmla="*/ 1280239375 h 762"/>
                <a:gd name="T8" fmla="*/ 2147483647 w 5216"/>
                <a:gd name="T9" fmla="*/ 942538438 h 762"/>
                <a:gd name="T10" fmla="*/ 2147483647 w 5216"/>
                <a:gd name="T11" fmla="*/ 745966250 h 762"/>
                <a:gd name="T12" fmla="*/ 2147483647 w 5216"/>
                <a:gd name="T13" fmla="*/ 594756875 h 762"/>
                <a:gd name="T14" fmla="*/ 2147483647 w 5216"/>
                <a:gd name="T15" fmla="*/ 463708750 h 762"/>
                <a:gd name="T16" fmla="*/ 2147483647 w 5216"/>
                <a:gd name="T17" fmla="*/ 352821875 h 762"/>
                <a:gd name="T18" fmla="*/ 2147483647 w 5216"/>
                <a:gd name="T19" fmla="*/ 257055938 h 762"/>
                <a:gd name="T20" fmla="*/ 2147483647 w 5216"/>
                <a:gd name="T21" fmla="*/ 181451250 h 762"/>
                <a:gd name="T22" fmla="*/ 2147483647 w 5216"/>
                <a:gd name="T23" fmla="*/ 70564375 h 762"/>
                <a:gd name="T24" fmla="*/ 2147483647 w 5216"/>
                <a:gd name="T25" fmla="*/ 10080625 h 762"/>
                <a:gd name="T26" fmla="*/ 1622980821 w 5216"/>
                <a:gd name="T27" fmla="*/ 0 h 762"/>
                <a:gd name="T28" fmla="*/ 902216046 w 5216"/>
                <a:gd name="T29" fmla="*/ 25201563 h 762"/>
                <a:gd name="T30" fmla="*/ 277217221 w 5216"/>
                <a:gd name="T31" fmla="*/ 80645000 h 762"/>
                <a:gd name="T32" fmla="*/ 0 w 5216"/>
                <a:gd name="T33" fmla="*/ 120967500 h 762"/>
                <a:gd name="T34" fmla="*/ 791329158 w 5216"/>
                <a:gd name="T35" fmla="*/ 216733438 h 762"/>
                <a:gd name="T36" fmla="*/ 1643142073 w 5216"/>
                <a:gd name="T37" fmla="*/ 352821875 h 762"/>
                <a:gd name="T38" fmla="*/ 2147483647 w 5216"/>
                <a:gd name="T39" fmla="*/ 529232813 h 762"/>
                <a:gd name="T40" fmla="*/ 2147483647 w 5216"/>
                <a:gd name="T41" fmla="*/ 745966250 h 762"/>
                <a:gd name="T42" fmla="*/ 2147483647 w 5216"/>
                <a:gd name="T43" fmla="*/ 952619063 h 762"/>
                <a:gd name="T44" fmla="*/ 2147483647 w 5216"/>
                <a:gd name="T45" fmla="*/ 1300400625 h 762"/>
                <a:gd name="T46" fmla="*/ 2147483647 w 5216"/>
                <a:gd name="T47" fmla="*/ 1441529375 h 762"/>
                <a:gd name="T48" fmla="*/ 2147483647 w 5216"/>
                <a:gd name="T49" fmla="*/ 1562496875 h 762"/>
                <a:gd name="T50" fmla="*/ 2147483647 w 5216"/>
                <a:gd name="T51" fmla="*/ 1668343438 h 762"/>
                <a:gd name="T52" fmla="*/ 2147483647 w 5216"/>
                <a:gd name="T53" fmla="*/ 1748988438 h 762"/>
                <a:gd name="T54" fmla="*/ 2147483647 w 5216"/>
                <a:gd name="T55" fmla="*/ 1819552813 h 762"/>
                <a:gd name="T56" fmla="*/ 2147483647 w 5216"/>
                <a:gd name="T57" fmla="*/ 1864915625 h 762"/>
                <a:gd name="T58" fmla="*/ 2147483647 w 5216"/>
                <a:gd name="T59" fmla="*/ 1900197813 h 762"/>
                <a:gd name="T60" fmla="*/ 2147483647 w 5216"/>
                <a:gd name="T61" fmla="*/ 1920359063 h 762"/>
                <a:gd name="T62" fmla="*/ 2147483647 w 5216"/>
                <a:gd name="T63" fmla="*/ 1920359063 h 762"/>
                <a:gd name="T64" fmla="*/ 2147483647 w 5216"/>
                <a:gd name="T65" fmla="*/ 1910278438 h 762"/>
                <a:gd name="T66" fmla="*/ 2147483647 w 5216"/>
                <a:gd name="T67" fmla="*/ 1885076875 h 762"/>
                <a:gd name="T68" fmla="*/ 2147483647 w 5216"/>
                <a:gd name="T69" fmla="*/ 1844754375 h 762"/>
                <a:gd name="T70" fmla="*/ 2147483647 w 5216"/>
                <a:gd name="T71" fmla="*/ 1799391563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8" name="Freeform 22"/>
            <p:cNvSpPr>
              <a:spLocks/>
            </p:cNvSpPr>
            <p:nvPr/>
          </p:nvSpPr>
          <p:spPr bwMode="hidden">
            <a:xfrm>
              <a:off x="3175" y="4335463"/>
              <a:ext cx="8166100" cy="1101725"/>
            </a:xfrm>
            <a:custGeom>
              <a:avLst/>
              <a:gdLst>
                <a:gd name="T0" fmla="*/ 0 w 5144"/>
                <a:gd name="T1" fmla="*/ 176410938 h 694"/>
                <a:gd name="T2" fmla="*/ 0 w 5144"/>
                <a:gd name="T3" fmla="*/ 176410938 h 694"/>
                <a:gd name="T4" fmla="*/ 45362813 w 5144"/>
                <a:gd name="T5" fmla="*/ 166330313 h 694"/>
                <a:gd name="T6" fmla="*/ 181451250 w 5144"/>
                <a:gd name="T7" fmla="*/ 141128750 h 694"/>
                <a:gd name="T8" fmla="*/ 413305625 w 5144"/>
                <a:gd name="T9" fmla="*/ 105846563 h 694"/>
                <a:gd name="T10" fmla="*/ 564515000 w 5144"/>
                <a:gd name="T11" fmla="*/ 85685313 h 694"/>
                <a:gd name="T12" fmla="*/ 740925938 w 5144"/>
                <a:gd name="T13" fmla="*/ 65524063 h 694"/>
                <a:gd name="T14" fmla="*/ 937498125 w 5144"/>
                <a:gd name="T15" fmla="*/ 50403125 h 694"/>
                <a:gd name="T16" fmla="*/ 1164312188 w 5144"/>
                <a:gd name="T17" fmla="*/ 35282188 h 694"/>
                <a:gd name="T18" fmla="*/ 1411287500 w 5144"/>
                <a:gd name="T19" fmla="*/ 20161250 h 694"/>
                <a:gd name="T20" fmla="*/ 1688504688 w 5144"/>
                <a:gd name="T21" fmla="*/ 10080625 h 694"/>
                <a:gd name="T22" fmla="*/ 1990923438 w 5144"/>
                <a:gd name="T23" fmla="*/ 5040313 h 694"/>
                <a:gd name="T24" fmla="*/ 2147483647 w 5144"/>
                <a:gd name="T25" fmla="*/ 0 h 694"/>
                <a:gd name="T26" fmla="*/ 2147483647 w 5144"/>
                <a:gd name="T27" fmla="*/ 5040313 h 694"/>
                <a:gd name="T28" fmla="*/ 2147483647 w 5144"/>
                <a:gd name="T29" fmla="*/ 15120938 h 694"/>
                <a:gd name="T30" fmla="*/ 2147483647 w 5144"/>
                <a:gd name="T31" fmla="*/ 35282188 h 694"/>
                <a:gd name="T32" fmla="*/ 2147483647 w 5144"/>
                <a:gd name="T33" fmla="*/ 60483750 h 694"/>
                <a:gd name="T34" fmla="*/ 2147483647 w 5144"/>
                <a:gd name="T35" fmla="*/ 100806250 h 694"/>
                <a:gd name="T36" fmla="*/ 2147483647 w 5144"/>
                <a:gd name="T37" fmla="*/ 146169063 h 694"/>
                <a:gd name="T38" fmla="*/ 2147483647 w 5144"/>
                <a:gd name="T39" fmla="*/ 201612500 h 694"/>
                <a:gd name="T40" fmla="*/ 2147483647 w 5144"/>
                <a:gd name="T41" fmla="*/ 267136563 h 694"/>
                <a:gd name="T42" fmla="*/ 2147483647 w 5144"/>
                <a:gd name="T43" fmla="*/ 347781563 h 694"/>
                <a:gd name="T44" fmla="*/ 2147483647 w 5144"/>
                <a:gd name="T45" fmla="*/ 438507188 h 694"/>
                <a:gd name="T46" fmla="*/ 2147483647 w 5144"/>
                <a:gd name="T47" fmla="*/ 544353750 h 694"/>
                <a:gd name="T48" fmla="*/ 2147483647 w 5144"/>
                <a:gd name="T49" fmla="*/ 670361563 h 694"/>
                <a:gd name="T50" fmla="*/ 2147483647 w 5144"/>
                <a:gd name="T51" fmla="*/ 806450000 h 694"/>
                <a:gd name="T52" fmla="*/ 2147483647 w 5144"/>
                <a:gd name="T53" fmla="*/ 957659375 h 694"/>
                <a:gd name="T54" fmla="*/ 2147483647 w 5144"/>
                <a:gd name="T55" fmla="*/ 1129030000 h 694"/>
                <a:gd name="T56" fmla="*/ 2147483647 w 5144"/>
                <a:gd name="T57" fmla="*/ 1315521563 h 694"/>
                <a:gd name="T58" fmla="*/ 2147483647 w 5144"/>
                <a:gd name="T59" fmla="*/ 1522174375 h 694"/>
                <a:gd name="T60" fmla="*/ 2147483647 w 5144"/>
                <a:gd name="T61" fmla="*/ 1748988438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9" name="Freeform 26"/>
            <p:cNvSpPr>
              <a:spLocks/>
            </p:cNvSpPr>
            <p:nvPr/>
          </p:nvSpPr>
          <p:spPr bwMode="hidden">
            <a:xfrm>
              <a:off x="4156075" y="4316413"/>
              <a:ext cx="4940300" cy="927100"/>
            </a:xfrm>
            <a:custGeom>
              <a:avLst/>
              <a:gdLst>
                <a:gd name="T0" fmla="*/ 0 w 3112"/>
                <a:gd name="T1" fmla="*/ 1471771250 h 584"/>
                <a:gd name="T2" fmla="*/ 0 w 3112"/>
                <a:gd name="T3" fmla="*/ 1471771250 h 584"/>
                <a:gd name="T4" fmla="*/ 226814063 w 3112"/>
                <a:gd name="T5" fmla="*/ 1411287500 h 584"/>
                <a:gd name="T6" fmla="*/ 846772500 w 3112"/>
                <a:gd name="T7" fmla="*/ 1255037813 h 584"/>
                <a:gd name="T8" fmla="*/ 1275199063 w 3112"/>
                <a:gd name="T9" fmla="*/ 1149191250 h 584"/>
                <a:gd name="T10" fmla="*/ 1769149688 w 3112"/>
                <a:gd name="T11" fmla="*/ 1033264063 h 584"/>
                <a:gd name="T12" fmla="*/ 2147483647 w 3112"/>
                <a:gd name="T13" fmla="*/ 907256250 h 584"/>
                <a:gd name="T14" fmla="*/ 2147483647 w 3112"/>
                <a:gd name="T15" fmla="*/ 771167813 h 584"/>
                <a:gd name="T16" fmla="*/ 2147483647 w 3112"/>
                <a:gd name="T17" fmla="*/ 640119688 h 584"/>
                <a:gd name="T18" fmla="*/ 2147483647 w 3112"/>
                <a:gd name="T19" fmla="*/ 509071563 h 584"/>
                <a:gd name="T20" fmla="*/ 2147483647 w 3112"/>
                <a:gd name="T21" fmla="*/ 388104063 h 584"/>
                <a:gd name="T22" fmla="*/ 2147483647 w 3112"/>
                <a:gd name="T23" fmla="*/ 272176875 h 584"/>
                <a:gd name="T24" fmla="*/ 2147483647 w 3112"/>
                <a:gd name="T25" fmla="*/ 221773750 h 584"/>
                <a:gd name="T26" fmla="*/ 2147483647 w 3112"/>
                <a:gd name="T27" fmla="*/ 171370625 h 584"/>
                <a:gd name="T28" fmla="*/ 2147483647 w 3112"/>
                <a:gd name="T29" fmla="*/ 131048125 h 584"/>
                <a:gd name="T30" fmla="*/ 2147483647 w 3112"/>
                <a:gd name="T31" fmla="*/ 90725625 h 584"/>
                <a:gd name="T32" fmla="*/ 2147483647 w 3112"/>
                <a:gd name="T33" fmla="*/ 60483750 h 584"/>
                <a:gd name="T34" fmla="*/ 2147483647 w 3112"/>
                <a:gd name="T35" fmla="*/ 35282188 h 584"/>
                <a:gd name="T36" fmla="*/ 2147483647 w 3112"/>
                <a:gd name="T37" fmla="*/ 15120938 h 584"/>
                <a:gd name="T38" fmla="*/ 2147483647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useBgFill="1">
          <p:nvSpPr>
            <p:cNvPr id="10" name="Freeform 26"/>
            <p:cNvSpPr>
              <a:spLocks/>
            </p:cNvSpPr>
            <p:nvPr/>
          </p:nvSpPr>
          <p:spPr bwMode="hidden">
            <a:xfrm>
              <a:off x="-3905250" y="4294188"/>
              <a:ext cx="13011150" cy="1892300"/>
            </a:xfrm>
            <a:custGeom>
              <a:avLst/>
              <a:gdLst>
                <a:gd name="T0" fmla="*/ 2147483647 w 8196"/>
                <a:gd name="T1" fmla="*/ 1290320000 h 1192"/>
                <a:gd name="T2" fmla="*/ 2147483647 w 8196"/>
                <a:gd name="T3" fmla="*/ 1436489063 h 1192"/>
                <a:gd name="T4" fmla="*/ 2147483647 w 8196"/>
                <a:gd name="T5" fmla="*/ 1562496875 h 1192"/>
                <a:gd name="T6" fmla="*/ 2147483647 w 8196"/>
                <a:gd name="T7" fmla="*/ 1678424063 h 1192"/>
                <a:gd name="T8" fmla="*/ 2147483647 w 8196"/>
                <a:gd name="T9" fmla="*/ 1769149688 h 1192"/>
                <a:gd name="T10" fmla="*/ 2147483647 w 8196"/>
                <a:gd name="T11" fmla="*/ 1839714063 h 1192"/>
                <a:gd name="T12" fmla="*/ 2147483647 w 8196"/>
                <a:gd name="T13" fmla="*/ 1890117188 h 1192"/>
                <a:gd name="T14" fmla="*/ 2147483647 w 8196"/>
                <a:gd name="T15" fmla="*/ 1920359063 h 1192"/>
                <a:gd name="T16" fmla="*/ 2147483647 w 8196"/>
                <a:gd name="T17" fmla="*/ 1915318750 h 1192"/>
                <a:gd name="T18" fmla="*/ 2147483647 w 8196"/>
                <a:gd name="T19" fmla="*/ 1890117188 h 1192"/>
                <a:gd name="T20" fmla="*/ 2147483647 w 8196"/>
                <a:gd name="T21" fmla="*/ 1829633438 h 1192"/>
                <a:gd name="T22" fmla="*/ 2147483647 w 8196"/>
                <a:gd name="T23" fmla="*/ 1738907813 h 1192"/>
                <a:gd name="T24" fmla="*/ 2147483647 w 8196"/>
                <a:gd name="T25" fmla="*/ 1617940313 h 1192"/>
                <a:gd name="T26" fmla="*/ 2147483647 w 8196"/>
                <a:gd name="T27" fmla="*/ 1456650313 h 1192"/>
                <a:gd name="T28" fmla="*/ 2147483647 w 8196"/>
                <a:gd name="T29" fmla="*/ 1260078125 h 1192"/>
                <a:gd name="T30" fmla="*/ 2147483647 w 8196"/>
                <a:gd name="T31" fmla="*/ 1023183438 h 1192"/>
                <a:gd name="T32" fmla="*/ 2147483647 w 8196"/>
                <a:gd name="T33" fmla="*/ 745966250 h 1192"/>
                <a:gd name="T34" fmla="*/ 2147483647 w 8196"/>
                <a:gd name="T35" fmla="*/ 604837500 h 1192"/>
                <a:gd name="T36" fmla="*/ 2147483647 w 8196"/>
                <a:gd name="T37" fmla="*/ 372983125 h 1192"/>
                <a:gd name="T38" fmla="*/ 2147483647 w 8196"/>
                <a:gd name="T39" fmla="*/ 206652813 h 1192"/>
                <a:gd name="T40" fmla="*/ 2147483647 w 8196"/>
                <a:gd name="T41" fmla="*/ 90725625 h 1192"/>
                <a:gd name="T42" fmla="*/ 2147483647 w 8196"/>
                <a:gd name="T43" fmla="*/ 25201563 h 1192"/>
                <a:gd name="T44" fmla="*/ 2147483647 w 8196"/>
                <a:gd name="T45" fmla="*/ 0 h 1192"/>
                <a:gd name="T46" fmla="*/ 2147483647 w 8196"/>
                <a:gd name="T47" fmla="*/ 10080625 h 1192"/>
                <a:gd name="T48" fmla="*/ 2147483647 w 8196"/>
                <a:gd name="T49" fmla="*/ 50403125 h 1192"/>
                <a:gd name="T50" fmla="*/ 1804431875 w 8196"/>
                <a:gd name="T51" fmla="*/ 110886875 h 1192"/>
                <a:gd name="T52" fmla="*/ 1335682813 w 8196"/>
                <a:gd name="T53" fmla="*/ 186491563 h 1192"/>
                <a:gd name="T54" fmla="*/ 942538438 w 8196"/>
                <a:gd name="T55" fmla="*/ 272176875 h 1192"/>
                <a:gd name="T56" fmla="*/ 624998750 w 8196"/>
                <a:gd name="T57" fmla="*/ 362902500 h 1192"/>
                <a:gd name="T58" fmla="*/ 372983125 w 8196"/>
                <a:gd name="T59" fmla="*/ 443547500 h 1192"/>
                <a:gd name="T60" fmla="*/ 120967500 w 8196"/>
                <a:gd name="T61" fmla="*/ 544353750 h 1192"/>
                <a:gd name="T62" fmla="*/ 0 w 8196"/>
                <a:gd name="T63" fmla="*/ 604837500 h 1192"/>
                <a:gd name="T64" fmla="*/ 2147483647 w 8196"/>
                <a:gd name="T65" fmla="*/ 2147483647 h 1192"/>
                <a:gd name="T66" fmla="*/ 2147483647 w 8196"/>
                <a:gd name="T67" fmla="*/ 2147483647 h 1192"/>
                <a:gd name="T68" fmla="*/ 2147483647 w 8196"/>
                <a:gd name="T69" fmla="*/ 1285279688 h 1192"/>
                <a:gd name="T70" fmla="*/ 2147483647 w 8196"/>
                <a:gd name="T71" fmla="*/ 1290320000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2" name="Vertical Title 1"/>
          <p:cNvSpPr>
            <a:spLocks noGrp="1"/>
          </p:cNvSpPr>
          <p:nvPr>
            <p:ph type="title" orient="vert"/>
          </p:nvPr>
        </p:nvSpPr>
        <p:spPr>
          <a:xfrm>
            <a:off x="12164259" y="2000445"/>
            <a:ext cx="3775115" cy="6200207"/>
          </a:xfrm>
        </p:spPr>
        <p:txBody>
          <a:bodyPr vert="eaVert"/>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915" y="2000444"/>
            <a:ext cx="11045706" cy="6200208"/>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Date Placeholder 3"/>
          <p:cNvSpPr>
            <a:spLocks noGrp="1"/>
          </p:cNvSpPr>
          <p:nvPr>
            <p:ph type="dt" sz="half" idx="10"/>
          </p:nvPr>
        </p:nvSpPr>
        <p:spPr/>
        <p:txBody>
          <a:bodyPr/>
          <a:lstStyle>
            <a:lvl1pPr>
              <a:defRPr/>
            </a:lvl1pPr>
          </a:lstStyle>
          <a:p>
            <a:pPr>
              <a:defRPr/>
            </a:pPr>
            <a:fld id="{D37A59DD-B0A0-4219-8212-F1D58FE66D45}" type="datetime1">
              <a:rPr lang="en-US"/>
              <a:pPr>
                <a:defRPr/>
              </a:pPr>
              <a:t>11/5/2021</a:t>
            </a:fld>
            <a:endParaRPr lang="en-US"/>
          </a:p>
        </p:txBody>
      </p:sp>
      <p:sp>
        <p:nvSpPr>
          <p:cNvPr id="12" name="Footer Placeholder 4"/>
          <p:cNvSpPr>
            <a:spLocks noGrp="1"/>
          </p:cNvSpPr>
          <p:nvPr>
            <p:ph type="ftr" sz="quarter" idx="11"/>
          </p:nvPr>
        </p:nvSpPr>
        <p:spPr/>
        <p:txBody>
          <a:bodyPr/>
          <a:lstStyle>
            <a:lvl1pPr>
              <a:defRPr/>
            </a:lvl1pPr>
          </a:lstStyle>
          <a:p>
            <a:pPr>
              <a:defRPr/>
            </a:pPr>
            <a:endParaRPr lang="en-US"/>
          </a:p>
        </p:txBody>
      </p:sp>
      <p:sp>
        <p:nvSpPr>
          <p:cNvPr id="13" name="Slide Number Placeholder 5"/>
          <p:cNvSpPr>
            <a:spLocks noGrp="1"/>
          </p:cNvSpPr>
          <p:nvPr>
            <p:ph type="sldNum" sz="quarter" idx="12"/>
          </p:nvPr>
        </p:nvSpPr>
        <p:spPr/>
        <p:txBody>
          <a:bodyPr/>
          <a:lstStyle>
            <a:lvl1pPr>
              <a:defRPr/>
            </a:lvl1pPr>
          </a:lstStyle>
          <a:p>
            <a:pPr>
              <a:defRPr/>
            </a:pPr>
            <a:fld id="{DB531A84-EE35-48AA-AD96-3A4B289E778D}" type="slidenum">
              <a:rPr lang="en-US"/>
              <a:pPr>
                <a:defRPr/>
              </a:pPr>
              <a:t>‹#›</a:t>
            </a:fld>
            <a:endParaRPr lang="en-US"/>
          </a:p>
        </p:txBody>
      </p:sp>
    </p:spTree>
    <p:extLst>
      <p:ext uri="{BB962C8B-B14F-4D97-AF65-F5344CB8AC3E}">
        <p14:creationId xmlns="" xmlns:p14="http://schemas.microsoft.com/office/powerpoint/2010/main" val="39617986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79413"/>
            <a:ext cx="15101888" cy="1579562"/>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2211388"/>
            <a:ext cx="7473950" cy="6253162"/>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quarter" idx="2"/>
          </p:nvPr>
        </p:nvSpPr>
        <p:spPr>
          <a:xfrm>
            <a:off x="8464550" y="2211388"/>
            <a:ext cx="7475538" cy="3049587"/>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内容占位符 4"/>
          <p:cNvSpPr>
            <a:spLocks noGrp="1"/>
          </p:cNvSpPr>
          <p:nvPr>
            <p:ph sz="quarter" idx="3"/>
          </p:nvPr>
        </p:nvSpPr>
        <p:spPr>
          <a:xfrm>
            <a:off x="8464550" y="5413375"/>
            <a:ext cx="7475538" cy="3051175"/>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 xmlns:p14="http://schemas.microsoft.com/office/powerpoint/2010/main" val="3378513664"/>
      </p:ext>
    </p:extLst>
  </p:cSld>
  <p:clrMapOvr>
    <a:masterClrMapping/>
  </p:clrMapOvr>
  <p:transition spd="slow" advTm="1000">
    <p:split orient="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
        <p:nvSpPr>
          <p:cNvPr id="4" name="Date Placeholder 3"/>
          <p:cNvSpPr>
            <a:spLocks noGrp="1"/>
          </p:cNvSpPr>
          <p:nvPr>
            <p:ph type="dt" sz="half" idx="10"/>
          </p:nvPr>
        </p:nvSpPr>
        <p:spPr/>
        <p:txBody>
          <a:bodyPr/>
          <a:lstStyle>
            <a:lvl1pPr>
              <a:defRPr/>
            </a:lvl1pPr>
          </a:lstStyle>
          <a:p>
            <a:pPr>
              <a:defRPr/>
            </a:pPr>
            <a:fld id="{919310F5-B9F2-4585-8868-05C8413EF38C}" type="datetime1">
              <a:rPr lang="en-US"/>
              <a:pPr>
                <a:defRPr/>
              </a:pPr>
              <a:t>11/5/2021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37172A4-4659-46D3-8C61-9B09C41F7A64}" type="slidenum">
              <a:rPr lang="en-US"/>
              <a:pPr>
                <a:defRPr/>
              </a:pPr>
              <a:t>‹#›</a:t>
            </a:fld>
            <a:endParaRPr lang="en-US"/>
          </a:p>
        </p:txBody>
      </p:sp>
    </p:spTree>
    <p:extLst>
      <p:ext uri="{BB962C8B-B14F-4D97-AF65-F5344CB8AC3E}">
        <p14:creationId xmlns="" xmlns:p14="http://schemas.microsoft.com/office/powerpoint/2010/main" val="1758024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ounded Rectangle 3"/>
          <p:cNvSpPr/>
          <p:nvPr/>
        </p:nvSpPr>
        <p:spPr>
          <a:xfrm>
            <a:off x="419100" y="315913"/>
            <a:ext cx="15955963" cy="654526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50016" tIns="75008" rIns="150016" bIns="75008" anchor="ctr"/>
          <a:lstStyle/>
          <a:p>
            <a:pPr algn="ctr">
              <a:defRPr/>
            </a:pPr>
            <a:endParaRPr lang="en-US"/>
          </a:p>
        </p:txBody>
      </p:sp>
      <p:sp>
        <p:nvSpPr>
          <p:cNvPr id="5" name="Freeform 14"/>
          <p:cNvSpPr>
            <a:spLocks/>
          </p:cNvSpPr>
          <p:nvPr/>
        </p:nvSpPr>
        <p:spPr bwMode="hidden">
          <a:xfrm>
            <a:off x="11096625" y="5808663"/>
            <a:ext cx="5278438" cy="985837"/>
          </a:xfrm>
          <a:custGeom>
            <a:avLst/>
            <a:gdLst>
              <a:gd name="T0" fmla="*/ 2147483647 w 2706"/>
              <a:gd name="T1" fmla="*/ 0 h 640"/>
              <a:gd name="T2" fmla="*/ 2147483647 w 2706"/>
              <a:gd name="T3" fmla="*/ 0 h 640"/>
              <a:gd name="T4" fmla="*/ 2147483647 w 2706"/>
              <a:gd name="T5" fmla="*/ 42709848 h 640"/>
              <a:gd name="T6" fmla="*/ 2147483647 w 2706"/>
              <a:gd name="T7" fmla="*/ 90164036 h 640"/>
              <a:gd name="T8" fmla="*/ 2147483647 w 2706"/>
              <a:gd name="T9" fmla="*/ 142364105 h 640"/>
              <a:gd name="T10" fmla="*/ 2147483647 w 2706"/>
              <a:gd name="T11" fmla="*/ 194564174 h 640"/>
              <a:gd name="T12" fmla="*/ 2147483647 w 2706"/>
              <a:gd name="T13" fmla="*/ 256256005 h 640"/>
              <a:gd name="T14" fmla="*/ 2147483647 w 2706"/>
              <a:gd name="T15" fmla="*/ 317947836 h 640"/>
              <a:gd name="T16" fmla="*/ 2147483647 w 2706"/>
              <a:gd name="T17" fmla="*/ 389129889 h 640"/>
              <a:gd name="T18" fmla="*/ 2147483647 w 2706"/>
              <a:gd name="T19" fmla="*/ 460311941 h 640"/>
              <a:gd name="T20" fmla="*/ 2147483647 w 2706"/>
              <a:gd name="T21" fmla="*/ 460311941 h 640"/>
              <a:gd name="T22" fmla="*/ 2147483647 w 2706"/>
              <a:gd name="T23" fmla="*/ 597930165 h 640"/>
              <a:gd name="T24" fmla="*/ 2147483647 w 2706"/>
              <a:gd name="T25" fmla="*/ 721313827 h 640"/>
              <a:gd name="T26" fmla="*/ 2147483647 w 2706"/>
              <a:gd name="T27" fmla="*/ 835204187 h 640"/>
              <a:gd name="T28" fmla="*/ 2147483647 w 2706"/>
              <a:gd name="T29" fmla="*/ 944350206 h 640"/>
              <a:gd name="T30" fmla="*/ 2147483647 w 2706"/>
              <a:gd name="T31" fmla="*/ 1039260123 h 640"/>
              <a:gd name="T32" fmla="*/ 1453511339 w 2706"/>
              <a:gd name="T33" fmla="*/ 1124679818 h 640"/>
              <a:gd name="T34" fmla="*/ 715341486 w 2706"/>
              <a:gd name="T35" fmla="*/ 1205352092 h 640"/>
              <a:gd name="T36" fmla="*/ 0 w 2706"/>
              <a:gd name="T37" fmla="*/ 1276534145 h 640"/>
              <a:gd name="T38" fmla="*/ 0 w 2706"/>
              <a:gd name="T39" fmla="*/ 1276534145 h 640"/>
              <a:gd name="T40" fmla="*/ 494649720 w 2706"/>
              <a:gd name="T41" fmla="*/ 1319243993 h 640"/>
              <a:gd name="T42" fmla="*/ 966471074 w 2706"/>
              <a:gd name="T43" fmla="*/ 1357207959 h 640"/>
              <a:gd name="T44" fmla="*/ 1423071566 w 2706"/>
              <a:gd name="T45" fmla="*/ 1390426045 h 640"/>
              <a:gd name="T46" fmla="*/ 1872062603 w 2706"/>
              <a:gd name="T47" fmla="*/ 1418898250 h 640"/>
              <a:gd name="T48" fmla="*/ 2147483647 w 2706"/>
              <a:gd name="T49" fmla="*/ 1447371995 h 640"/>
              <a:gd name="T50" fmla="*/ 2147483647 w 2706"/>
              <a:gd name="T51" fmla="*/ 1466353979 h 640"/>
              <a:gd name="T52" fmla="*/ 2147483647 w 2706"/>
              <a:gd name="T53" fmla="*/ 1485335962 h 640"/>
              <a:gd name="T54" fmla="*/ 2147483647 w 2706"/>
              <a:gd name="T55" fmla="*/ 1499572064 h 640"/>
              <a:gd name="T56" fmla="*/ 2147483647 w 2706"/>
              <a:gd name="T57" fmla="*/ 1509063826 h 640"/>
              <a:gd name="T58" fmla="*/ 2147483647 w 2706"/>
              <a:gd name="T59" fmla="*/ 1513808167 h 640"/>
              <a:gd name="T60" fmla="*/ 2147483647 w 2706"/>
              <a:gd name="T61" fmla="*/ 1518554048 h 640"/>
              <a:gd name="T62" fmla="*/ 2147483647 w 2706"/>
              <a:gd name="T63" fmla="*/ 1518554048 h 640"/>
              <a:gd name="T64" fmla="*/ 2147483647 w 2706"/>
              <a:gd name="T65" fmla="*/ 1513808167 h 640"/>
              <a:gd name="T66" fmla="*/ 2147483647 w 2706"/>
              <a:gd name="T67" fmla="*/ 1509063826 h 640"/>
              <a:gd name="T68" fmla="*/ 2147483647 w 2706"/>
              <a:gd name="T69" fmla="*/ 1499572064 h 640"/>
              <a:gd name="T70" fmla="*/ 2147483647 w 2706"/>
              <a:gd name="T71" fmla="*/ 1485335962 h 640"/>
              <a:gd name="T72" fmla="*/ 2147483647 w 2706"/>
              <a:gd name="T73" fmla="*/ 1471099860 h 640"/>
              <a:gd name="T74" fmla="*/ 2147483647 w 2706"/>
              <a:gd name="T75" fmla="*/ 1452117876 h 640"/>
              <a:gd name="T76" fmla="*/ 2147483647 w 2706"/>
              <a:gd name="T77" fmla="*/ 1428390012 h 640"/>
              <a:gd name="T78" fmla="*/ 2147483647 w 2706"/>
              <a:gd name="T79" fmla="*/ 1404662148 h 640"/>
              <a:gd name="T80" fmla="*/ 2147483647 w 2706"/>
              <a:gd name="T81" fmla="*/ 1376189943 h 640"/>
              <a:gd name="T82" fmla="*/ 2147483647 w 2706"/>
              <a:gd name="T83" fmla="*/ 1347716198 h 640"/>
              <a:gd name="T84" fmla="*/ 2147483647 w 2706"/>
              <a:gd name="T85" fmla="*/ 1314498112 h 640"/>
              <a:gd name="T86" fmla="*/ 2147483647 w 2706"/>
              <a:gd name="T87" fmla="*/ 1281280026 h 640"/>
              <a:gd name="T88" fmla="*/ 2147483647 w 2706"/>
              <a:gd name="T89" fmla="*/ 1243316059 h 640"/>
              <a:gd name="T90" fmla="*/ 2147483647 w 2706"/>
              <a:gd name="T91" fmla="*/ 1205352092 h 640"/>
              <a:gd name="T92" fmla="*/ 2147483647 w 2706"/>
              <a:gd name="T93" fmla="*/ 1162642245 h 640"/>
              <a:gd name="T94" fmla="*/ 2147483647 w 2706"/>
              <a:gd name="T95" fmla="*/ 1119933938 h 640"/>
              <a:gd name="T96" fmla="*/ 2147483647 w 2706"/>
              <a:gd name="T97" fmla="*/ 1025024021 h 640"/>
              <a:gd name="T98" fmla="*/ 2147483647 w 2706"/>
              <a:gd name="T99" fmla="*/ 925368223 h 640"/>
              <a:gd name="T100" fmla="*/ 2147483647 w 2706"/>
              <a:gd name="T101" fmla="*/ 925368223 h 640"/>
              <a:gd name="T102" fmla="*/ 2147483647 w 2706"/>
              <a:gd name="T103" fmla="*/ 920623882 h 640"/>
              <a:gd name="T104" fmla="*/ 2147483647 w 2706"/>
              <a:gd name="T105" fmla="*/ 920623882 h 640"/>
              <a:gd name="T106" fmla="*/ 2147483647 w 2706"/>
              <a:gd name="T107" fmla="*/ 0 h 640"/>
              <a:gd name="T108" fmla="*/ 2147483647 w 2706"/>
              <a:gd name="T109" fmla="*/ 0 h 640"/>
              <a:gd name="T110" fmla="*/ 2147483647 w 2706"/>
              <a:gd name="T111" fmla="*/ 0 h 640"/>
              <a:gd name="T112" fmla="*/ 2147483647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lIns="150016" tIns="75008" rIns="150016" bIns="75008"/>
          <a:lstStyle/>
          <a:p>
            <a:endParaRPr lang="en-US"/>
          </a:p>
        </p:txBody>
      </p:sp>
      <p:sp>
        <p:nvSpPr>
          <p:cNvPr id="6" name="Freeform 18"/>
          <p:cNvSpPr>
            <a:spLocks/>
          </p:cNvSpPr>
          <p:nvPr/>
        </p:nvSpPr>
        <p:spPr bwMode="hidden">
          <a:xfrm>
            <a:off x="4806950" y="5630863"/>
            <a:ext cx="10172700" cy="1174750"/>
          </a:xfrm>
          <a:custGeom>
            <a:avLst/>
            <a:gdLst>
              <a:gd name="T0" fmla="*/ 2147483647 w 5216"/>
              <a:gd name="T1" fmla="*/ 1696989583 h 762"/>
              <a:gd name="T2" fmla="*/ 2147483647 w 5216"/>
              <a:gd name="T3" fmla="*/ 1630440458 h 762"/>
              <a:gd name="T4" fmla="*/ 2147483647 w 5216"/>
              <a:gd name="T5" fmla="*/ 1449809542 h 762"/>
              <a:gd name="T6" fmla="*/ 2147483647 w 5216"/>
              <a:gd name="T7" fmla="*/ 1207382458 h 762"/>
              <a:gd name="T8" fmla="*/ 2147483647 w 5216"/>
              <a:gd name="T9" fmla="*/ 888898792 h 762"/>
              <a:gd name="T10" fmla="*/ 2147483647 w 5216"/>
              <a:gd name="T11" fmla="*/ 703513375 h 762"/>
              <a:gd name="T12" fmla="*/ 2147483647 w 5216"/>
              <a:gd name="T13" fmla="*/ 560909208 h 762"/>
              <a:gd name="T14" fmla="*/ 2147483647 w 5216"/>
              <a:gd name="T15" fmla="*/ 437319958 h 762"/>
              <a:gd name="T16" fmla="*/ 2147483647 w 5216"/>
              <a:gd name="T17" fmla="*/ 332742542 h 762"/>
              <a:gd name="T18" fmla="*/ 2147483647 w 5216"/>
              <a:gd name="T19" fmla="*/ 242427083 h 762"/>
              <a:gd name="T20" fmla="*/ 2147483647 w 5216"/>
              <a:gd name="T21" fmla="*/ 171125000 h 762"/>
              <a:gd name="T22" fmla="*/ 2147483647 w 5216"/>
              <a:gd name="T23" fmla="*/ 66549125 h 762"/>
              <a:gd name="T24" fmla="*/ 2147483647 w 5216"/>
              <a:gd name="T25" fmla="*/ 9507458 h 762"/>
              <a:gd name="T26" fmla="*/ 2147483647 w 5216"/>
              <a:gd name="T27" fmla="*/ 0 h 762"/>
              <a:gd name="T28" fmla="*/ 1361696637 w 5216"/>
              <a:gd name="T29" fmla="*/ 23767875 h 762"/>
              <a:gd name="T30" fmla="*/ 418399094 w 5216"/>
              <a:gd name="T31" fmla="*/ 76055042 h 762"/>
              <a:gd name="T32" fmla="*/ 0 w 5216"/>
              <a:gd name="T33" fmla="*/ 114083333 h 762"/>
              <a:gd name="T34" fmla="*/ 1194336609 w 5216"/>
              <a:gd name="T35" fmla="*/ 204398792 h 762"/>
              <a:gd name="T36" fmla="*/ 2147483647 w 5216"/>
              <a:gd name="T37" fmla="*/ 332742542 h 762"/>
              <a:gd name="T38" fmla="*/ 2147483647 w 5216"/>
              <a:gd name="T39" fmla="*/ 499114583 h 762"/>
              <a:gd name="T40" fmla="*/ 2147483647 w 5216"/>
              <a:gd name="T41" fmla="*/ 703513375 h 762"/>
              <a:gd name="T42" fmla="*/ 2147483647 w 5216"/>
              <a:gd name="T43" fmla="*/ 898406250 h 762"/>
              <a:gd name="T44" fmla="*/ 2147483647 w 5216"/>
              <a:gd name="T45" fmla="*/ 1226395833 h 762"/>
              <a:gd name="T46" fmla="*/ 2147483647 w 5216"/>
              <a:gd name="T47" fmla="*/ 1359492542 h 762"/>
              <a:gd name="T48" fmla="*/ 2147483647 w 5216"/>
              <a:gd name="T49" fmla="*/ 1473575875 h 762"/>
              <a:gd name="T50" fmla="*/ 2147483647 w 5216"/>
              <a:gd name="T51" fmla="*/ 1573398792 h 762"/>
              <a:gd name="T52" fmla="*/ 2147483647 w 5216"/>
              <a:gd name="T53" fmla="*/ 1649455375 h 762"/>
              <a:gd name="T54" fmla="*/ 2147483647 w 5216"/>
              <a:gd name="T55" fmla="*/ 1716002958 h 762"/>
              <a:gd name="T56" fmla="*/ 2147483647 w 5216"/>
              <a:gd name="T57" fmla="*/ 1758784208 h 762"/>
              <a:gd name="T58" fmla="*/ 2147483647 w 5216"/>
              <a:gd name="T59" fmla="*/ 1792059542 h 762"/>
              <a:gd name="T60" fmla="*/ 2147483647 w 5216"/>
              <a:gd name="T61" fmla="*/ 1811072917 h 762"/>
              <a:gd name="T62" fmla="*/ 2147483647 w 5216"/>
              <a:gd name="T63" fmla="*/ 1811072917 h 762"/>
              <a:gd name="T64" fmla="*/ 2147483647 w 5216"/>
              <a:gd name="T65" fmla="*/ 1801565458 h 762"/>
              <a:gd name="T66" fmla="*/ 2147483647 w 5216"/>
              <a:gd name="T67" fmla="*/ 1777799125 h 762"/>
              <a:gd name="T68" fmla="*/ 2147483647 w 5216"/>
              <a:gd name="T69" fmla="*/ 1739770833 h 762"/>
              <a:gd name="T70" fmla="*/ 2147483647 w 5216"/>
              <a:gd name="T71" fmla="*/ 1696989583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lIns="150016" tIns="75008" rIns="150016" bIns="75008"/>
          <a:lstStyle/>
          <a:p>
            <a:endParaRPr lang="en-US"/>
          </a:p>
        </p:txBody>
      </p:sp>
      <p:sp>
        <p:nvSpPr>
          <p:cNvPr id="7" name="Freeform 22"/>
          <p:cNvSpPr>
            <a:spLocks/>
          </p:cNvSpPr>
          <p:nvPr/>
        </p:nvSpPr>
        <p:spPr bwMode="hidden">
          <a:xfrm>
            <a:off x="5191125" y="5648325"/>
            <a:ext cx="10033000" cy="1069975"/>
          </a:xfrm>
          <a:custGeom>
            <a:avLst/>
            <a:gdLst>
              <a:gd name="T0" fmla="*/ 0 w 5144"/>
              <a:gd name="T1" fmla="*/ 166390363 h 694"/>
              <a:gd name="T2" fmla="*/ 0 w 5144"/>
              <a:gd name="T3" fmla="*/ 166390363 h 694"/>
              <a:gd name="T4" fmla="*/ 68475615 w 5144"/>
              <a:gd name="T5" fmla="*/ 156882386 h 694"/>
              <a:gd name="T6" fmla="*/ 273900510 w 5144"/>
              <a:gd name="T7" fmla="*/ 133111674 h 694"/>
              <a:gd name="T8" fmla="*/ 623883303 w 5144"/>
              <a:gd name="T9" fmla="*/ 99834526 h 694"/>
              <a:gd name="T10" fmla="*/ 852134053 w 5144"/>
              <a:gd name="T11" fmla="*/ 80818573 h 694"/>
              <a:gd name="T12" fmla="*/ 1118425944 w 5144"/>
              <a:gd name="T13" fmla="*/ 61802619 h 694"/>
              <a:gd name="T14" fmla="*/ 1415150359 w 5144"/>
              <a:gd name="T15" fmla="*/ 47539883 h 694"/>
              <a:gd name="T16" fmla="*/ 1757526484 w 5144"/>
              <a:gd name="T17" fmla="*/ 33278689 h 694"/>
              <a:gd name="T18" fmla="*/ 2130335132 w 5144"/>
              <a:gd name="T19" fmla="*/ 19015953 h 694"/>
              <a:gd name="T20" fmla="*/ 2147483647 w 5144"/>
              <a:gd name="T21" fmla="*/ 9507977 h 694"/>
              <a:gd name="T22" fmla="*/ 2147483647 w 5144"/>
              <a:gd name="T23" fmla="*/ 4754759 h 694"/>
              <a:gd name="T24" fmla="*/ 2147483647 w 5144"/>
              <a:gd name="T25" fmla="*/ 0 h 694"/>
              <a:gd name="T26" fmla="*/ 2147483647 w 5144"/>
              <a:gd name="T27" fmla="*/ 4754759 h 694"/>
              <a:gd name="T28" fmla="*/ 2147483647 w 5144"/>
              <a:gd name="T29" fmla="*/ 14262736 h 694"/>
              <a:gd name="T30" fmla="*/ 2147483647 w 5144"/>
              <a:gd name="T31" fmla="*/ 33278689 h 694"/>
              <a:gd name="T32" fmla="*/ 2147483647 w 5144"/>
              <a:gd name="T33" fmla="*/ 57047860 h 694"/>
              <a:gd name="T34" fmla="*/ 2147483647 w 5144"/>
              <a:gd name="T35" fmla="*/ 95079767 h 694"/>
              <a:gd name="T36" fmla="*/ 2147483647 w 5144"/>
              <a:gd name="T37" fmla="*/ 137866433 h 694"/>
              <a:gd name="T38" fmla="*/ 2147483647 w 5144"/>
              <a:gd name="T39" fmla="*/ 190159534 h 694"/>
              <a:gd name="T40" fmla="*/ 2147483647 w 5144"/>
              <a:gd name="T41" fmla="*/ 251962153 h 694"/>
              <a:gd name="T42" fmla="*/ 2147483647 w 5144"/>
              <a:gd name="T43" fmla="*/ 328025967 h 694"/>
              <a:gd name="T44" fmla="*/ 2147483647 w 5144"/>
              <a:gd name="T45" fmla="*/ 413597757 h 694"/>
              <a:gd name="T46" fmla="*/ 2147483647 w 5144"/>
              <a:gd name="T47" fmla="*/ 513430741 h 694"/>
              <a:gd name="T48" fmla="*/ 2147483647 w 5144"/>
              <a:gd name="T49" fmla="*/ 632281221 h 694"/>
              <a:gd name="T50" fmla="*/ 2147483647 w 5144"/>
              <a:gd name="T51" fmla="*/ 760638135 h 694"/>
              <a:gd name="T52" fmla="*/ 2147483647 w 5144"/>
              <a:gd name="T53" fmla="*/ 903257786 h 694"/>
              <a:gd name="T54" fmla="*/ 2147483647 w 5144"/>
              <a:gd name="T55" fmla="*/ 1064893390 h 694"/>
              <a:gd name="T56" fmla="*/ 2147483647 w 5144"/>
              <a:gd name="T57" fmla="*/ 1240791729 h 694"/>
              <a:gd name="T58" fmla="*/ 2147483647 w 5144"/>
              <a:gd name="T59" fmla="*/ 1435704481 h 694"/>
              <a:gd name="T60" fmla="*/ 2147483647 w 5144"/>
              <a:gd name="T61" fmla="*/ 1649634727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 xmlns:a14="http://schemas.microsoft.com/office/drawing/2010/main">
                <a:solidFill>
                  <a:srgbClr val="FFFFFF"/>
                </a:solidFill>
              </a14:hiddenFill>
            </a:ext>
          </a:extLst>
        </p:spPr>
        <p:txBody>
          <a:bodyPr lIns="150016" tIns="75008" rIns="150016" bIns="75008"/>
          <a:lstStyle/>
          <a:p>
            <a:endParaRPr lang="en-US"/>
          </a:p>
        </p:txBody>
      </p:sp>
      <p:sp>
        <p:nvSpPr>
          <p:cNvPr id="8" name="Freeform 26"/>
          <p:cNvSpPr>
            <a:spLocks/>
          </p:cNvSpPr>
          <p:nvPr/>
        </p:nvSpPr>
        <p:spPr bwMode="hidden">
          <a:xfrm>
            <a:off x="10293350" y="5629275"/>
            <a:ext cx="6069013" cy="900113"/>
          </a:xfrm>
          <a:custGeom>
            <a:avLst/>
            <a:gdLst>
              <a:gd name="T0" fmla="*/ 0 w 3112"/>
              <a:gd name="T1" fmla="*/ 1387334611 h 584"/>
              <a:gd name="T2" fmla="*/ 0 w 3112"/>
              <a:gd name="T3" fmla="*/ 1387334611 h 584"/>
              <a:gd name="T4" fmla="*/ 342294673 w 3112"/>
              <a:gd name="T5" fmla="*/ 1330320775 h 584"/>
              <a:gd name="T6" fmla="*/ 1277897774 w 3112"/>
              <a:gd name="T7" fmla="*/ 1183035162 h 584"/>
              <a:gd name="T8" fmla="*/ 1924454379 w 3112"/>
              <a:gd name="T9" fmla="*/ 1083261335 h 584"/>
              <a:gd name="T10" fmla="*/ 2147483647 w 3112"/>
              <a:gd name="T11" fmla="*/ 973985459 h 584"/>
              <a:gd name="T12" fmla="*/ 2147483647 w 3112"/>
              <a:gd name="T13" fmla="*/ 855205993 h 584"/>
              <a:gd name="T14" fmla="*/ 2147483647 w 3112"/>
              <a:gd name="T15" fmla="*/ 726926018 h 584"/>
              <a:gd name="T16" fmla="*/ 2147483647 w 3112"/>
              <a:gd name="T17" fmla="*/ 603396298 h 584"/>
              <a:gd name="T18" fmla="*/ 2147483647 w 3112"/>
              <a:gd name="T19" fmla="*/ 479865037 h 584"/>
              <a:gd name="T20" fmla="*/ 2147483647 w 3112"/>
              <a:gd name="T21" fmla="*/ 365838907 h 584"/>
              <a:gd name="T22" fmla="*/ 2147483647 w 3112"/>
              <a:gd name="T23" fmla="*/ 256561489 h 584"/>
              <a:gd name="T24" fmla="*/ 2147483647 w 3112"/>
              <a:gd name="T25" fmla="*/ 209049703 h 584"/>
              <a:gd name="T26" fmla="*/ 2147483647 w 3112"/>
              <a:gd name="T27" fmla="*/ 161539458 h 584"/>
              <a:gd name="T28" fmla="*/ 2147483647 w 3112"/>
              <a:gd name="T29" fmla="*/ 123529720 h 584"/>
              <a:gd name="T30" fmla="*/ 2147483647 w 3112"/>
              <a:gd name="T31" fmla="*/ 85519983 h 584"/>
              <a:gd name="T32" fmla="*/ 2147483647 w 3112"/>
              <a:gd name="T33" fmla="*/ 57013836 h 584"/>
              <a:gd name="T34" fmla="*/ 2147483647 w 3112"/>
              <a:gd name="T35" fmla="*/ 33257942 h 584"/>
              <a:gd name="T36" fmla="*/ 2147483647 w 3112"/>
              <a:gd name="T37" fmla="*/ 14253844 h 584"/>
              <a:gd name="T38" fmla="*/ 2147483647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 xmlns:a14="http://schemas.microsoft.com/office/drawing/2010/main">
                <a:solidFill>
                  <a:srgbClr val="FFFFFF"/>
                </a:solidFill>
              </a14:hiddenFill>
            </a:ext>
          </a:extLst>
        </p:spPr>
        <p:txBody>
          <a:bodyPr lIns="150016" tIns="75008" rIns="150016" bIns="75008"/>
          <a:lstStyle/>
          <a:p>
            <a:endParaRPr lang="en-US"/>
          </a:p>
        </p:txBody>
      </p:sp>
      <p:sp useBgFill="1">
        <p:nvSpPr>
          <p:cNvPr id="9" name="Freeform 10"/>
          <p:cNvSpPr>
            <a:spLocks/>
          </p:cNvSpPr>
          <p:nvPr/>
        </p:nvSpPr>
        <p:spPr bwMode="hidden">
          <a:xfrm>
            <a:off x="388938" y="5607050"/>
            <a:ext cx="16005175" cy="1838325"/>
          </a:xfrm>
          <a:custGeom>
            <a:avLst/>
            <a:gdLst>
              <a:gd name="T0" fmla="*/ 2147483647 w 8196"/>
              <a:gd name="T1" fmla="*/ 1217760766 h 1192"/>
              <a:gd name="T2" fmla="*/ 2147483647 w 8196"/>
              <a:gd name="T3" fmla="*/ 1355710710 h 1192"/>
              <a:gd name="T4" fmla="*/ 2147483647 w 8196"/>
              <a:gd name="T5" fmla="*/ 1474632756 h 1192"/>
              <a:gd name="T6" fmla="*/ 2147483647 w 8196"/>
              <a:gd name="T7" fmla="*/ 1584040853 h 1192"/>
              <a:gd name="T8" fmla="*/ 2147483647 w 8196"/>
              <a:gd name="T9" fmla="*/ 1669664850 h 1192"/>
              <a:gd name="T10" fmla="*/ 2147483647 w 8196"/>
              <a:gd name="T11" fmla="*/ 1736260949 h 1192"/>
              <a:gd name="T12" fmla="*/ 2147483647 w 8196"/>
              <a:gd name="T13" fmla="*/ 1783829151 h 1192"/>
              <a:gd name="T14" fmla="*/ 2147483647 w 8196"/>
              <a:gd name="T15" fmla="*/ 1812370997 h 1192"/>
              <a:gd name="T16" fmla="*/ 2147483647 w 8196"/>
              <a:gd name="T17" fmla="*/ 1807613252 h 1192"/>
              <a:gd name="T18" fmla="*/ 2147483647 w 8196"/>
              <a:gd name="T19" fmla="*/ 1783829151 h 1192"/>
              <a:gd name="T20" fmla="*/ 2147483647 w 8196"/>
              <a:gd name="T21" fmla="*/ 1726747000 h 1192"/>
              <a:gd name="T22" fmla="*/ 2147483647 w 8196"/>
              <a:gd name="T23" fmla="*/ 1641123004 h 1192"/>
              <a:gd name="T24" fmla="*/ 2147483647 w 8196"/>
              <a:gd name="T25" fmla="*/ 1526958703 h 1192"/>
              <a:gd name="T26" fmla="*/ 2147483647 w 8196"/>
              <a:gd name="T27" fmla="*/ 1374738607 h 1192"/>
              <a:gd name="T28" fmla="*/ 2147483647 w 8196"/>
              <a:gd name="T29" fmla="*/ 1189218920 h 1192"/>
              <a:gd name="T30" fmla="*/ 2147483647 w 8196"/>
              <a:gd name="T31" fmla="*/ 965646522 h 1192"/>
              <a:gd name="T32" fmla="*/ 2147483647 w 8196"/>
              <a:gd name="T33" fmla="*/ 704018328 h 1192"/>
              <a:gd name="T34" fmla="*/ 2147483647 w 8196"/>
              <a:gd name="T35" fmla="*/ 570826130 h 1192"/>
              <a:gd name="T36" fmla="*/ 2147483647 w 8196"/>
              <a:gd name="T37" fmla="*/ 352008393 h 1192"/>
              <a:gd name="T38" fmla="*/ 2147483647 w 8196"/>
              <a:gd name="T39" fmla="*/ 195032094 h 1192"/>
              <a:gd name="T40" fmla="*/ 2147483647 w 8196"/>
              <a:gd name="T41" fmla="*/ 85623997 h 1192"/>
              <a:gd name="T42" fmla="*/ 2147483647 w 8196"/>
              <a:gd name="T43" fmla="*/ 23784101 h 1192"/>
              <a:gd name="T44" fmla="*/ 2147483647 w 8196"/>
              <a:gd name="T45" fmla="*/ 0 h 1192"/>
              <a:gd name="T46" fmla="*/ 2147483647 w 8196"/>
              <a:gd name="T47" fmla="*/ 9513949 h 1192"/>
              <a:gd name="T48" fmla="*/ 2147483647 w 8196"/>
              <a:gd name="T49" fmla="*/ 47568202 h 1192"/>
              <a:gd name="T50" fmla="*/ 2147483647 w 8196"/>
              <a:gd name="T51" fmla="*/ 104651894 h 1192"/>
              <a:gd name="T52" fmla="*/ 2021123969 w 8196"/>
              <a:gd name="T53" fmla="*/ 176004197 h 1192"/>
              <a:gd name="T54" fmla="*/ 1426225909 w 8196"/>
              <a:gd name="T55" fmla="*/ 256871990 h 1192"/>
              <a:gd name="T56" fmla="*/ 945732824 w 8196"/>
              <a:gd name="T57" fmla="*/ 342495987 h 1192"/>
              <a:gd name="T58" fmla="*/ 564389416 w 8196"/>
              <a:gd name="T59" fmla="*/ 418606034 h 1192"/>
              <a:gd name="T60" fmla="*/ 183046008 w 8196"/>
              <a:gd name="T61" fmla="*/ 513742438 h 1192"/>
              <a:gd name="T62" fmla="*/ 0 w 8196"/>
              <a:gd name="T63" fmla="*/ 570826130 h 1192"/>
              <a:gd name="T64" fmla="*/ 2147483647 w 8196"/>
              <a:gd name="T65" fmla="*/ 2147483647 h 1192"/>
              <a:gd name="T66" fmla="*/ 2147483647 w 8196"/>
              <a:gd name="T67" fmla="*/ 2147483647 h 1192"/>
              <a:gd name="T68" fmla="*/ 2147483647 w 8196"/>
              <a:gd name="T69" fmla="*/ 1213004563 h 1192"/>
              <a:gd name="T70" fmla="*/ 2147483647 w 8196"/>
              <a:gd name="T71" fmla="*/ 1217760766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 xmlns:a14="http://schemas.microsoft.com/office/drawing/2010/main" w="9525">
                <a:solidFill>
                  <a:srgbClr val="000000"/>
                </a:solidFill>
                <a:round/>
                <a:headEnd/>
                <a:tailEnd/>
              </a14:hiddenLine>
            </a:ext>
          </a:extLst>
        </p:spPr>
        <p:txBody>
          <a:bodyPr lIns="150016" tIns="75008" rIns="150016" bIns="75008"/>
          <a:lstStyle/>
          <a:p>
            <a:endParaRPr lang="en-US"/>
          </a:p>
        </p:txBody>
      </p:sp>
      <p:sp>
        <p:nvSpPr>
          <p:cNvPr id="2" name="Title 1"/>
          <p:cNvSpPr>
            <a:spLocks noGrp="1"/>
          </p:cNvSpPr>
          <p:nvPr>
            <p:ph type="title"/>
          </p:nvPr>
        </p:nvSpPr>
        <p:spPr>
          <a:xfrm>
            <a:off x="1266137" y="3403933"/>
            <a:ext cx="14261545" cy="2105731"/>
          </a:xfrm>
        </p:spPr>
        <p:txBody>
          <a:bodyPr anchor="t">
            <a:normAutofit/>
          </a:bodyPr>
          <a:lstStyle>
            <a:lvl1pPr algn="ctr">
              <a:defRPr sz="7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08972" y="1986141"/>
            <a:ext cx="11775874" cy="1298535"/>
          </a:xfrm>
        </p:spPr>
        <p:txBody>
          <a:bodyPr anchor="b">
            <a:normAutofit/>
          </a:bodyPr>
          <a:lstStyle>
            <a:lvl1pPr marL="0" indent="0" algn="ctr">
              <a:buNone/>
              <a:defRPr sz="3300">
                <a:solidFill>
                  <a:srgbClr val="FFFFFF"/>
                </a:solidFill>
              </a:defRPr>
            </a:lvl1pPr>
            <a:lvl2pPr marL="750082" indent="0">
              <a:buNone/>
              <a:defRPr sz="3000">
                <a:solidFill>
                  <a:schemeClr val="tx1">
                    <a:tint val="75000"/>
                  </a:schemeClr>
                </a:solidFill>
              </a:defRPr>
            </a:lvl2pPr>
            <a:lvl3pPr marL="1500165" indent="0">
              <a:buNone/>
              <a:defRPr sz="2600">
                <a:solidFill>
                  <a:schemeClr val="tx1">
                    <a:tint val="75000"/>
                  </a:schemeClr>
                </a:solidFill>
              </a:defRPr>
            </a:lvl3pPr>
            <a:lvl4pPr marL="2250247" indent="0">
              <a:buNone/>
              <a:defRPr sz="2300">
                <a:solidFill>
                  <a:schemeClr val="tx1">
                    <a:tint val="75000"/>
                  </a:schemeClr>
                </a:solidFill>
              </a:defRPr>
            </a:lvl4pPr>
            <a:lvl5pPr marL="3000329" indent="0">
              <a:buNone/>
              <a:defRPr sz="2300">
                <a:solidFill>
                  <a:schemeClr val="tx1">
                    <a:tint val="75000"/>
                  </a:schemeClr>
                </a:solidFill>
              </a:defRPr>
            </a:lvl5pPr>
            <a:lvl6pPr marL="3750412" indent="0">
              <a:buNone/>
              <a:defRPr sz="2300">
                <a:solidFill>
                  <a:schemeClr val="tx1">
                    <a:tint val="75000"/>
                  </a:schemeClr>
                </a:solidFill>
              </a:defRPr>
            </a:lvl6pPr>
            <a:lvl7pPr marL="4500494" indent="0">
              <a:buNone/>
              <a:defRPr sz="2300">
                <a:solidFill>
                  <a:schemeClr val="tx1">
                    <a:tint val="75000"/>
                  </a:schemeClr>
                </a:solidFill>
              </a:defRPr>
            </a:lvl7pPr>
            <a:lvl8pPr marL="5250576" indent="0">
              <a:buNone/>
              <a:defRPr sz="2300">
                <a:solidFill>
                  <a:schemeClr val="tx1">
                    <a:tint val="75000"/>
                  </a:schemeClr>
                </a:solidFill>
              </a:defRPr>
            </a:lvl8pPr>
            <a:lvl9pPr marL="6000659" indent="0">
              <a:buNone/>
              <a:defRPr sz="2300">
                <a:solidFill>
                  <a:schemeClr val="tx1">
                    <a:tint val="75000"/>
                  </a:schemeClr>
                </a:solidFill>
              </a:defRPr>
            </a:lvl9pPr>
          </a:lstStyle>
          <a:p>
            <a:pPr lvl="0"/>
            <a:r>
              <a:rPr lang="en-US" smtClean="0"/>
              <a:t>Click to edit Master text styles</a:t>
            </a:r>
          </a:p>
        </p:txBody>
      </p:sp>
      <p:sp>
        <p:nvSpPr>
          <p:cNvPr id="10" name="Date Placeholder 3"/>
          <p:cNvSpPr>
            <a:spLocks noGrp="1"/>
          </p:cNvSpPr>
          <p:nvPr>
            <p:ph type="dt" sz="half" idx="10"/>
          </p:nvPr>
        </p:nvSpPr>
        <p:spPr/>
        <p:txBody>
          <a:bodyPr/>
          <a:lstStyle>
            <a:lvl1pPr>
              <a:defRPr/>
            </a:lvl1pPr>
          </a:lstStyle>
          <a:p>
            <a:pPr>
              <a:defRPr/>
            </a:pPr>
            <a:fld id="{673FD72B-0F73-4556-9872-AC9F4B8D7F42}" type="datetime1">
              <a:rPr lang="en-US"/>
              <a:pPr>
                <a:defRPr/>
              </a:pPr>
              <a:t>11/5/2021</a:t>
            </a:fld>
            <a:endParaRPr lang="en-US"/>
          </a:p>
        </p:txBody>
      </p:sp>
      <p:sp>
        <p:nvSpPr>
          <p:cNvPr id="11" name="Footer Placeholder 4"/>
          <p:cNvSpPr>
            <a:spLocks noGrp="1"/>
          </p:cNvSpPr>
          <p:nvPr>
            <p:ph type="ftr" sz="quarter" idx="11"/>
          </p:nvPr>
        </p:nvSpPr>
        <p:spPr/>
        <p:txBody>
          <a:bodyPr/>
          <a:lstStyle>
            <a:lvl1pPr>
              <a:defRPr/>
            </a:lvl1pPr>
          </a:lstStyle>
          <a:p>
            <a:pPr>
              <a:defRPr/>
            </a:pPr>
            <a:endParaRPr lang="en-US"/>
          </a:p>
        </p:txBody>
      </p:sp>
      <p:sp>
        <p:nvSpPr>
          <p:cNvPr id="12" name="Slide Number Placeholder 5"/>
          <p:cNvSpPr>
            <a:spLocks noGrp="1"/>
          </p:cNvSpPr>
          <p:nvPr>
            <p:ph type="sldNum" sz="quarter" idx="12"/>
          </p:nvPr>
        </p:nvSpPr>
        <p:spPr/>
        <p:txBody>
          <a:bodyPr/>
          <a:lstStyle>
            <a:lvl1pPr>
              <a:defRPr/>
            </a:lvl1pPr>
          </a:lstStyle>
          <a:p>
            <a:pPr>
              <a:defRPr/>
            </a:pPr>
            <a:fld id="{4C1823EA-694F-44E9-9D87-561410464865}" type="slidenum">
              <a:rPr lang="en-US"/>
              <a:pPr>
                <a:defRPr/>
              </a:pPr>
              <a:t>‹#›</a:t>
            </a:fld>
            <a:endParaRPr lang="en-US"/>
          </a:p>
        </p:txBody>
      </p:sp>
    </p:spTree>
    <p:extLst>
      <p:ext uri="{BB962C8B-B14F-4D97-AF65-F5344CB8AC3E}">
        <p14:creationId xmlns="" xmlns:p14="http://schemas.microsoft.com/office/powerpoint/2010/main" val="4675845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1241592" y="3701874"/>
            <a:ext cx="7013324" cy="4763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8523370" y="3701874"/>
            <a:ext cx="7013324" cy="4763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5"/>
          </p:nvPr>
        </p:nvSpPr>
        <p:spPr/>
        <p:txBody>
          <a:bodyPr/>
          <a:lstStyle>
            <a:lvl1pPr>
              <a:defRPr/>
            </a:lvl1pPr>
          </a:lstStyle>
          <a:p>
            <a:pPr>
              <a:defRPr/>
            </a:pPr>
            <a:fld id="{1923B61E-9705-4502-885B-3EECC5A42829}" type="datetime1">
              <a:rPr lang="en-US"/>
              <a:pPr>
                <a:defRPr/>
              </a:pPr>
              <a:t>11/5/2021</a:t>
            </a:fld>
            <a:endParaRPr lang="en-US"/>
          </a:p>
        </p:txBody>
      </p:sp>
      <p:sp>
        <p:nvSpPr>
          <p:cNvPr id="6" name="Footer Placeholder 4"/>
          <p:cNvSpPr>
            <a:spLocks noGrp="1"/>
          </p:cNvSpPr>
          <p:nvPr>
            <p:ph type="ftr" sz="quarter" idx="16"/>
          </p:nvPr>
        </p:nvSpPr>
        <p:spPr/>
        <p:txBody>
          <a:bodyPr/>
          <a:lstStyle>
            <a:lvl1pPr>
              <a:defRPr/>
            </a:lvl1pPr>
          </a:lstStyle>
          <a:p>
            <a:pPr>
              <a:defRPr/>
            </a:pPr>
            <a:endParaRPr lang="en-US"/>
          </a:p>
        </p:txBody>
      </p:sp>
      <p:sp>
        <p:nvSpPr>
          <p:cNvPr id="7" name="Slide Number Placeholder 5"/>
          <p:cNvSpPr>
            <a:spLocks noGrp="1"/>
          </p:cNvSpPr>
          <p:nvPr>
            <p:ph type="sldNum" sz="quarter" idx="17"/>
          </p:nvPr>
        </p:nvSpPr>
        <p:spPr/>
        <p:txBody>
          <a:bodyPr/>
          <a:lstStyle>
            <a:lvl1pPr>
              <a:defRPr/>
            </a:lvl1pPr>
          </a:lstStyle>
          <a:p>
            <a:pPr>
              <a:defRPr/>
            </a:pPr>
            <a:fld id="{37898361-5A45-4E72-BC38-201058A5803D}" type="slidenum">
              <a:rPr lang="en-US"/>
              <a:pPr>
                <a:defRPr/>
              </a:pPr>
              <a:t>‹#›</a:t>
            </a:fld>
            <a:endParaRPr lang="en-US"/>
          </a:p>
        </p:txBody>
      </p:sp>
    </p:spTree>
    <p:extLst>
      <p:ext uri="{BB962C8B-B14F-4D97-AF65-F5344CB8AC3E}">
        <p14:creationId xmlns="" xmlns:p14="http://schemas.microsoft.com/office/powerpoint/2010/main" val="15826252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41594" y="3700385"/>
            <a:ext cx="7013324" cy="883967"/>
          </a:xfrm>
        </p:spPr>
        <p:txBody>
          <a:bodyPr anchor="ctr"/>
          <a:lstStyle>
            <a:lvl1pPr marL="0" indent="0" algn="ctr">
              <a:buNone/>
              <a:defRPr sz="3900" b="0">
                <a:solidFill>
                  <a:schemeClr val="tx2"/>
                </a:solidFill>
                <a:latin typeface="+mj-lt"/>
              </a:defRPr>
            </a:lvl1pPr>
            <a:lvl2pPr marL="750082" indent="0">
              <a:buNone/>
              <a:defRPr sz="3300" b="1"/>
            </a:lvl2pPr>
            <a:lvl3pPr marL="1500165" indent="0">
              <a:buNone/>
              <a:defRPr sz="3000" b="1"/>
            </a:lvl3pPr>
            <a:lvl4pPr marL="2250247" indent="0">
              <a:buNone/>
              <a:defRPr sz="2600" b="1"/>
            </a:lvl4pPr>
            <a:lvl5pPr marL="3000329" indent="0">
              <a:buNone/>
              <a:defRPr sz="2600" b="1"/>
            </a:lvl5pPr>
            <a:lvl6pPr marL="3750412" indent="0">
              <a:buNone/>
              <a:defRPr sz="2600" b="1"/>
            </a:lvl6pPr>
            <a:lvl7pPr marL="4500494" indent="0">
              <a:buNone/>
              <a:defRPr sz="2600" b="1"/>
            </a:lvl7pPr>
            <a:lvl8pPr marL="5250576" indent="0">
              <a:buNone/>
              <a:defRPr sz="2600" b="1"/>
            </a:lvl8pPr>
            <a:lvl9pPr marL="6000659" indent="0">
              <a:buNone/>
              <a:defRPr sz="2600" b="1"/>
            </a:lvl9pPr>
          </a:lstStyle>
          <a:p>
            <a:pPr lvl="0"/>
            <a:r>
              <a:rPr lang="en-US" smtClean="0"/>
              <a:t>Click to edit Master text styles</a:t>
            </a:r>
          </a:p>
        </p:txBody>
      </p:sp>
      <p:sp>
        <p:nvSpPr>
          <p:cNvPr id="4" name="Content Placeholder 3"/>
          <p:cNvSpPr>
            <a:spLocks noGrp="1"/>
          </p:cNvSpPr>
          <p:nvPr>
            <p:ph sz="half" idx="2"/>
          </p:nvPr>
        </p:nvSpPr>
        <p:spPr>
          <a:xfrm>
            <a:off x="1242835" y="4737895"/>
            <a:ext cx="7009403" cy="3726705"/>
          </a:xfrm>
        </p:spPr>
        <p:txBody>
          <a:bodyPr/>
          <a:lstStyle>
            <a:lvl1pPr>
              <a:defRPr sz="3300"/>
            </a:lvl1pPr>
            <a:lvl2pPr>
              <a:defRPr sz="3000"/>
            </a:lvl2pPr>
            <a:lvl3pPr>
              <a:defRPr sz="2600"/>
            </a:lvl3pPr>
            <a:lvl4pPr>
              <a:defRPr sz="2300"/>
            </a:lvl4pPr>
            <a:lvl5pPr>
              <a:defRPr sz="23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8528963" y="3700384"/>
            <a:ext cx="7013324" cy="883967"/>
          </a:xfrm>
        </p:spPr>
        <p:txBody>
          <a:bodyPr anchor="ctr"/>
          <a:lstStyle>
            <a:lvl1pPr marL="0" indent="0" algn="ctr">
              <a:buNone/>
              <a:defRPr sz="3900" b="0" i="0">
                <a:solidFill>
                  <a:schemeClr val="tx2"/>
                </a:solidFill>
                <a:latin typeface="+mj-lt"/>
              </a:defRPr>
            </a:lvl1pPr>
            <a:lvl2pPr marL="750082" indent="0">
              <a:buNone/>
              <a:defRPr sz="3300" b="1"/>
            </a:lvl2pPr>
            <a:lvl3pPr marL="1500165" indent="0">
              <a:buNone/>
              <a:defRPr sz="3000" b="1"/>
            </a:lvl3pPr>
            <a:lvl4pPr marL="2250247" indent="0">
              <a:buNone/>
              <a:defRPr sz="2600" b="1"/>
            </a:lvl4pPr>
            <a:lvl5pPr marL="3000329" indent="0">
              <a:buNone/>
              <a:defRPr sz="2600" b="1"/>
            </a:lvl5pPr>
            <a:lvl6pPr marL="3750412" indent="0">
              <a:buNone/>
              <a:defRPr sz="2600" b="1"/>
            </a:lvl6pPr>
            <a:lvl7pPr marL="4500494" indent="0">
              <a:buNone/>
              <a:defRPr sz="2600" b="1"/>
            </a:lvl7pPr>
            <a:lvl8pPr marL="5250576" indent="0">
              <a:buNone/>
              <a:defRPr sz="2600" b="1"/>
            </a:lvl8pPr>
            <a:lvl9pPr marL="6000659" indent="0">
              <a:buNone/>
              <a:defRPr sz="2600" b="1"/>
            </a:lvl9pPr>
          </a:lstStyle>
          <a:p>
            <a:pPr lvl="0"/>
            <a:r>
              <a:rPr lang="en-US" smtClean="0"/>
              <a:t>Click to edit Master text styles</a:t>
            </a:r>
          </a:p>
        </p:txBody>
      </p:sp>
      <p:sp>
        <p:nvSpPr>
          <p:cNvPr id="6" name="Content Placeholder 5"/>
          <p:cNvSpPr>
            <a:spLocks noGrp="1"/>
          </p:cNvSpPr>
          <p:nvPr>
            <p:ph sz="quarter" idx="4"/>
          </p:nvPr>
        </p:nvSpPr>
        <p:spPr>
          <a:xfrm>
            <a:off x="8523137" y="4737895"/>
            <a:ext cx="7013324" cy="3726705"/>
          </a:xfrm>
        </p:spPr>
        <p:txBody>
          <a:bodyPr/>
          <a:lstStyle>
            <a:lvl1pPr>
              <a:defRPr sz="3300"/>
            </a:lvl1pPr>
            <a:lvl2pPr>
              <a:defRPr sz="3000"/>
            </a:lvl2pPr>
            <a:lvl3pPr>
              <a:defRPr sz="2600"/>
            </a:lvl3pPr>
            <a:lvl4pPr>
              <a:defRPr sz="2300"/>
            </a:lvl4pPr>
            <a:lvl5pPr>
              <a:defRPr sz="23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F38FF79F-DF16-48A0-A16C-6B2E65EFBC08}" type="datetime1">
              <a:rPr lang="en-US"/>
              <a:pPr>
                <a:defRPr/>
              </a:pPr>
              <a:t>11/5/2021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6ADB7B26-3E5E-40D6-8777-58737A1EB09B}" type="slidenum">
              <a:rPr lang="en-US"/>
              <a:pPr>
                <a:defRPr/>
              </a:pPr>
              <a:t>‹#›</a:t>
            </a:fld>
            <a:endParaRPr lang="en-US"/>
          </a:p>
        </p:txBody>
      </p:sp>
    </p:spTree>
    <p:extLst>
      <p:ext uri="{BB962C8B-B14F-4D97-AF65-F5344CB8AC3E}">
        <p14:creationId xmlns="" xmlns:p14="http://schemas.microsoft.com/office/powerpoint/2010/main" val="17630883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33E020BC-2403-4D08-BE10-08A2636D445D}" type="datetime1">
              <a:rPr lang="en-US"/>
              <a:pPr>
                <a:defRPr/>
              </a:pPr>
              <a:t>11/5/2021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2A8DC47F-3BAE-4BF6-855A-C09F040E19CC}" type="slidenum">
              <a:rPr lang="en-US"/>
              <a:pPr>
                <a:defRPr/>
              </a:pPr>
              <a:t>‹#›</a:t>
            </a:fld>
            <a:endParaRPr lang="en-US"/>
          </a:p>
        </p:txBody>
      </p:sp>
    </p:spTree>
    <p:extLst>
      <p:ext uri="{BB962C8B-B14F-4D97-AF65-F5344CB8AC3E}">
        <p14:creationId xmlns="" xmlns:p14="http://schemas.microsoft.com/office/powerpoint/2010/main" val="14734234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ounded Rectangle 1"/>
          <p:cNvSpPr/>
          <p:nvPr/>
        </p:nvSpPr>
        <p:spPr>
          <a:xfrm>
            <a:off x="419100" y="315913"/>
            <a:ext cx="15955963" cy="1971675"/>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50016" tIns="75008" rIns="150016" bIns="75008" anchor="ctr"/>
          <a:lstStyle/>
          <a:p>
            <a:pPr algn="ctr">
              <a:defRPr/>
            </a:pPr>
            <a:endParaRPr lang="en-US"/>
          </a:p>
        </p:txBody>
      </p:sp>
      <p:grpSp>
        <p:nvGrpSpPr>
          <p:cNvPr id="3" name="Group 21"/>
          <p:cNvGrpSpPr>
            <a:grpSpLocks noChangeAspect="1"/>
          </p:cNvGrpSpPr>
          <p:nvPr/>
        </p:nvGrpSpPr>
        <p:grpSpPr bwMode="auto">
          <a:xfrm>
            <a:off x="388938" y="987425"/>
            <a:ext cx="16005175" cy="1836738"/>
            <a:chOff x="-3905251" y="4294188"/>
            <a:chExt cx="13027839" cy="1892300"/>
          </a:xfrm>
        </p:grpSpPr>
        <p:sp>
          <p:nvSpPr>
            <p:cNvPr id="4" name="Freeform 14"/>
            <p:cNvSpPr>
              <a:spLocks/>
            </p:cNvSpPr>
            <p:nvPr/>
          </p:nvSpPr>
          <p:spPr bwMode="hidden">
            <a:xfrm>
              <a:off x="4810125" y="4500563"/>
              <a:ext cx="4295775" cy="1016000"/>
            </a:xfrm>
            <a:custGeom>
              <a:avLst/>
              <a:gdLst>
                <a:gd name="T0" fmla="*/ 2147483647 w 2706"/>
                <a:gd name="T1" fmla="*/ 0 h 640"/>
                <a:gd name="T2" fmla="*/ 2147483647 w 2706"/>
                <a:gd name="T3" fmla="*/ 0 h 640"/>
                <a:gd name="T4" fmla="*/ 2147483647 w 2706"/>
                <a:gd name="T5" fmla="*/ 45362813 h 640"/>
                <a:gd name="T6" fmla="*/ 2147483647 w 2706"/>
                <a:gd name="T7" fmla="*/ 95765938 h 640"/>
                <a:gd name="T8" fmla="*/ 2147483647 w 2706"/>
                <a:gd name="T9" fmla="*/ 151209375 h 640"/>
                <a:gd name="T10" fmla="*/ 2147483647 w 2706"/>
                <a:gd name="T11" fmla="*/ 206652813 h 640"/>
                <a:gd name="T12" fmla="*/ 2147483647 w 2706"/>
                <a:gd name="T13" fmla="*/ 272176875 h 640"/>
                <a:gd name="T14" fmla="*/ 2147483647 w 2706"/>
                <a:gd name="T15" fmla="*/ 337700938 h 640"/>
                <a:gd name="T16" fmla="*/ 2147483647 w 2706"/>
                <a:gd name="T17" fmla="*/ 413305625 h 640"/>
                <a:gd name="T18" fmla="*/ 2147483647 w 2706"/>
                <a:gd name="T19" fmla="*/ 488910313 h 640"/>
                <a:gd name="T20" fmla="*/ 2147483647 w 2706"/>
                <a:gd name="T21" fmla="*/ 488910313 h 640"/>
                <a:gd name="T22" fmla="*/ 2147483647 w 2706"/>
                <a:gd name="T23" fmla="*/ 635079375 h 640"/>
                <a:gd name="T24" fmla="*/ 2147483647 w 2706"/>
                <a:gd name="T25" fmla="*/ 766127500 h 640"/>
                <a:gd name="T26" fmla="*/ 2147483647 w 2706"/>
                <a:gd name="T27" fmla="*/ 887095000 h 640"/>
                <a:gd name="T28" fmla="*/ 1995963750 w 2706"/>
                <a:gd name="T29" fmla="*/ 1003022188 h 640"/>
                <a:gd name="T30" fmla="*/ 1471771250 w 2706"/>
                <a:gd name="T31" fmla="*/ 1103828438 h 640"/>
                <a:gd name="T32" fmla="*/ 962699688 w 2706"/>
                <a:gd name="T33" fmla="*/ 1194554063 h 640"/>
                <a:gd name="T34" fmla="*/ 473789375 w 2706"/>
                <a:gd name="T35" fmla="*/ 1280239375 h 640"/>
                <a:gd name="T36" fmla="*/ 0 w 2706"/>
                <a:gd name="T37" fmla="*/ 1355844063 h 640"/>
                <a:gd name="T38" fmla="*/ 0 w 2706"/>
                <a:gd name="T39" fmla="*/ 1355844063 h 640"/>
                <a:gd name="T40" fmla="*/ 327620313 w 2706"/>
                <a:gd name="T41" fmla="*/ 1401206875 h 640"/>
                <a:gd name="T42" fmla="*/ 640119688 w 2706"/>
                <a:gd name="T43" fmla="*/ 1441529375 h 640"/>
                <a:gd name="T44" fmla="*/ 942538438 w 2706"/>
                <a:gd name="T45" fmla="*/ 1476811563 h 640"/>
                <a:gd name="T46" fmla="*/ 1239916875 w 2706"/>
                <a:gd name="T47" fmla="*/ 1507053438 h 640"/>
                <a:gd name="T48" fmla="*/ 1527214688 w 2706"/>
                <a:gd name="T49" fmla="*/ 1537295313 h 640"/>
                <a:gd name="T50" fmla="*/ 1804431875 w 2706"/>
                <a:gd name="T51" fmla="*/ 1557456563 h 640"/>
                <a:gd name="T52" fmla="*/ 2071568438 w 2706"/>
                <a:gd name="T53" fmla="*/ 1577617813 h 640"/>
                <a:gd name="T54" fmla="*/ 2147483647 w 2706"/>
                <a:gd name="T55" fmla="*/ 1592738750 h 640"/>
                <a:gd name="T56" fmla="*/ 2147483647 w 2706"/>
                <a:gd name="T57" fmla="*/ 1602819375 h 640"/>
                <a:gd name="T58" fmla="*/ 2147483647 w 2706"/>
                <a:gd name="T59" fmla="*/ 1607859688 h 640"/>
                <a:gd name="T60" fmla="*/ 2147483647 w 2706"/>
                <a:gd name="T61" fmla="*/ 1612900000 h 640"/>
                <a:gd name="T62" fmla="*/ 2147483647 w 2706"/>
                <a:gd name="T63" fmla="*/ 1612900000 h 640"/>
                <a:gd name="T64" fmla="*/ 2147483647 w 2706"/>
                <a:gd name="T65" fmla="*/ 1607859688 h 640"/>
                <a:gd name="T66" fmla="*/ 2147483647 w 2706"/>
                <a:gd name="T67" fmla="*/ 1602819375 h 640"/>
                <a:gd name="T68" fmla="*/ 2147483647 w 2706"/>
                <a:gd name="T69" fmla="*/ 1592738750 h 640"/>
                <a:gd name="T70" fmla="*/ 2147483647 w 2706"/>
                <a:gd name="T71" fmla="*/ 1577617813 h 640"/>
                <a:gd name="T72" fmla="*/ 2147483647 w 2706"/>
                <a:gd name="T73" fmla="*/ 1562496875 h 640"/>
                <a:gd name="T74" fmla="*/ 2147483647 w 2706"/>
                <a:gd name="T75" fmla="*/ 1542335625 h 640"/>
                <a:gd name="T76" fmla="*/ 2147483647 w 2706"/>
                <a:gd name="T77" fmla="*/ 1517134063 h 640"/>
                <a:gd name="T78" fmla="*/ 2147483647 w 2706"/>
                <a:gd name="T79" fmla="*/ 1491932500 h 640"/>
                <a:gd name="T80" fmla="*/ 2147483647 w 2706"/>
                <a:gd name="T81" fmla="*/ 1461690625 h 640"/>
                <a:gd name="T82" fmla="*/ 2147483647 w 2706"/>
                <a:gd name="T83" fmla="*/ 1431448750 h 640"/>
                <a:gd name="T84" fmla="*/ 2147483647 w 2706"/>
                <a:gd name="T85" fmla="*/ 1396166563 h 640"/>
                <a:gd name="T86" fmla="*/ 2147483647 w 2706"/>
                <a:gd name="T87" fmla="*/ 1360884375 h 640"/>
                <a:gd name="T88" fmla="*/ 2147483647 w 2706"/>
                <a:gd name="T89" fmla="*/ 1320561875 h 640"/>
                <a:gd name="T90" fmla="*/ 2147483647 w 2706"/>
                <a:gd name="T91" fmla="*/ 1280239375 h 640"/>
                <a:gd name="T92" fmla="*/ 2147483647 w 2706"/>
                <a:gd name="T93" fmla="*/ 1234876563 h 640"/>
                <a:gd name="T94" fmla="*/ 2147483647 w 2706"/>
                <a:gd name="T95" fmla="*/ 1189513750 h 640"/>
                <a:gd name="T96" fmla="*/ 2147483647 w 2706"/>
                <a:gd name="T97" fmla="*/ 1088707500 h 640"/>
                <a:gd name="T98" fmla="*/ 2147483647 w 2706"/>
                <a:gd name="T99" fmla="*/ 982860938 h 640"/>
                <a:gd name="T100" fmla="*/ 2147483647 w 2706"/>
                <a:gd name="T101" fmla="*/ 982860938 h 640"/>
                <a:gd name="T102" fmla="*/ 2147483647 w 2706"/>
                <a:gd name="T103" fmla="*/ 977820625 h 640"/>
                <a:gd name="T104" fmla="*/ 2147483647 w 2706"/>
                <a:gd name="T105" fmla="*/ 977820625 h 640"/>
                <a:gd name="T106" fmla="*/ 2147483647 w 2706"/>
                <a:gd name="T107" fmla="*/ 0 h 640"/>
                <a:gd name="T108" fmla="*/ 2147483647 w 2706"/>
                <a:gd name="T109" fmla="*/ 0 h 640"/>
                <a:gd name="T110" fmla="*/ 2147483647 w 2706"/>
                <a:gd name="T111" fmla="*/ 0 h 640"/>
                <a:gd name="T112" fmla="*/ 2147483647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5" name="Freeform 18"/>
            <p:cNvSpPr>
              <a:spLocks/>
            </p:cNvSpPr>
            <p:nvPr/>
          </p:nvSpPr>
          <p:spPr bwMode="hidden">
            <a:xfrm>
              <a:off x="-309563" y="4318000"/>
              <a:ext cx="8280401" cy="1209675"/>
            </a:xfrm>
            <a:custGeom>
              <a:avLst/>
              <a:gdLst>
                <a:gd name="T0" fmla="*/ 2147483647 w 5216"/>
                <a:gd name="T1" fmla="*/ 1799391563 h 762"/>
                <a:gd name="T2" fmla="*/ 2147483647 w 5216"/>
                <a:gd name="T3" fmla="*/ 1728827188 h 762"/>
                <a:gd name="T4" fmla="*/ 2147483647 w 5216"/>
                <a:gd name="T5" fmla="*/ 1537295313 h 762"/>
                <a:gd name="T6" fmla="*/ 2147483647 w 5216"/>
                <a:gd name="T7" fmla="*/ 1280239375 h 762"/>
                <a:gd name="T8" fmla="*/ 2147483647 w 5216"/>
                <a:gd name="T9" fmla="*/ 942538438 h 762"/>
                <a:gd name="T10" fmla="*/ 2147483647 w 5216"/>
                <a:gd name="T11" fmla="*/ 745966250 h 762"/>
                <a:gd name="T12" fmla="*/ 2147483647 w 5216"/>
                <a:gd name="T13" fmla="*/ 594756875 h 762"/>
                <a:gd name="T14" fmla="*/ 2147483647 w 5216"/>
                <a:gd name="T15" fmla="*/ 463708750 h 762"/>
                <a:gd name="T16" fmla="*/ 2147483647 w 5216"/>
                <a:gd name="T17" fmla="*/ 352821875 h 762"/>
                <a:gd name="T18" fmla="*/ 2147483647 w 5216"/>
                <a:gd name="T19" fmla="*/ 257055938 h 762"/>
                <a:gd name="T20" fmla="*/ 2147483647 w 5216"/>
                <a:gd name="T21" fmla="*/ 181451250 h 762"/>
                <a:gd name="T22" fmla="*/ 2147483647 w 5216"/>
                <a:gd name="T23" fmla="*/ 70564375 h 762"/>
                <a:gd name="T24" fmla="*/ 2147483647 w 5216"/>
                <a:gd name="T25" fmla="*/ 10080625 h 762"/>
                <a:gd name="T26" fmla="*/ 1622980821 w 5216"/>
                <a:gd name="T27" fmla="*/ 0 h 762"/>
                <a:gd name="T28" fmla="*/ 902216046 w 5216"/>
                <a:gd name="T29" fmla="*/ 25201563 h 762"/>
                <a:gd name="T30" fmla="*/ 277217221 w 5216"/>
                <a:gd name="T31" fmla="*/ 80645000 h 762"/>
                <a:gd name="T32" fmla="*/ 0 w 5216"/>
                <a:gd name="T33" fmla="*/ 120967500 h 762"/>
                <a:gd name="T34" fmla="*/ 791329158 w 5216"/>
                <a:gd name="T35" fmla="*/ 216733438 h 762"/>
                <a:gd name="T36" fmla="*/ 1643142073 w 5216"/>
                <a:gd name="T37" fmla="*/ 352821875 h 762"/>
                <a:gd name="T38" fmla="*/ 2147483647 w 5216"/>
                <a:gd name="T39" fmla="*/ 529232813 h 762"/>
                <a:gd name="T40" fmla="*/ 2147483647 w 5216"/>
                <a:gd name="T41" fmla="*/ 745966250 h 762"/>
                <a:gd name="T42" fmla="*/ 2147483647 w 5216"/>
                <a:gd name="T43" fmla="*/ 952619063 h 762"/>
                <a:gd name="T44" fmla="*/ 2147483647 w 5216"/>
                <a:gd name="T45" fmla="*/ 1300400625 h 762"/>
                <a:gd name="T46" fmla="*/ 2147483647 w 5216"/>
                <a:gd name="T47" fmla="*/ 1441529375 h 762"/>
                <a:gd name="T48" fmla="*/ 2147483647 w 5216"/>
                <a:gd name="T49" fmla="*/ 1562496875 h 762"/>
                <a:gd name="T50" fmla="*/ 2147483647 w 5216"/>
                <a:gd name="T51" fmla="*/ 1668343438 h 762"/>
                <a:gd name="T52" fmla="*/ 2147483647 w 5216"/>
                <a:gd name="T53" fmla="*/ 1748988438 h 762"/>
                <a:gd name="T54" fmla="*/ 2147483647 w 5216"/>
                <a:gd name="T55" fmla="*/ 1819552813 h 762"/>
                <a:gd name="T56" fmla="*/ 2147483647 w 5216"/>
                <a:gd name="T57" fmla="*/ 1864915625 h 762"/>
                <a:gd name="T58" fmla="*/ 2147483647 w 5216"/>
                <a:gd name="T59" fmla="*/ 1900197813 h 762"/>
                <a:gd name="T60" fmla="*/ 2147483647 w 5216"/>
                <a:gd name="T61" fmla="*/ 1920359063 h 762"/>
                <a:gd name="T62" fmla="*/ 2147483647 w 5216"/>
                <a:gd name="T63" fmla="*/ 1920359063 h 762"/>
                <a:gd name="T64" fmla="*/ 2147483647 w 5216"/>
                <a:gd name="T65" fmla="*/ 1910278438 h 762"/>
                <a:gd name="T66" fmla="*/ 2147483647 w 5216"/>
                <a:gd name="T67" fmla="*/ 1885076875 h 762"/>
                <a:gd name="T68" fmla="*/ 2147483647 w 5216"/>
                <a:gd name="T69" fmla="*/ 1844754375 h 762"/>
                <a:gd name="T70" fmla="*/ 2147483647 w 5216"/>
                <a:gd name="T71" fmla="*/ 1799391563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6" name="Freeform 22"/>
            <p:cNvSpPr>
              <a:spLocks/>
            </p:cNvSpPr>
            <p:nvPr/>
          </p:nvSpPr>
          <p:spPr bwMode="hidden">
            <a:xfrm>
              <a:off x="3175" y="4335463"/>
              <a:ext cx="8166100" cy="1101725"/>
            </a:xfrm>
            <a:custGeom>
              <a:avLst/>
              <a:gdLst>
                <a:gd name="T0" fmla="*/ 0 w 5144"/>
                <a:gd name="T1" fmla="*/ 176410938 h 694"/>
                <a:gd name="T2" fmla="*/ 0 w 5144"/>
                <a:gd name="T3" fmla="*/ 176410938 h 694"/>
                <a:gd name="T4" fmla="*/ 45362813 w 5144"/>
                <a:gd name="T5" fmla="*/ 166330313 h 694"/>
                <a:gd name="T6" fmla="*/ 181451250 w 5144"/>
                <a:gd name="T7" fmla="*/ 141128750 h 694"/>
                <a:gd name="T8" fmla="*/ 413305625 w 5144"/>
                <a:gd name="T9" fmla="*/ 105846563 h 694"/>
                <a:gd name="T10" fmla="*/ 564515000 w 5144"/>
                <a:gd name="T11" fmla="*/ 85685313 h 694"/>
                <a:gd name="T12" fmla="*/ 740925938 w 5144"/>
                <a:gd name="T13" fmla="*/ 65524063 h 694"/>
                <a:gd name="T14" fmla="*/ 937498125 w 5144"/>
                <a:gd name="T15" fmla="*/ 50403125 h 694"/>
                <a:gd name="T16" fmla="*/ 1164312188 w 5144"/>
                <a:gd name="T17" fmla="*/ 35282188 h 694"/>
                <a:gd name="T18" fmla="*/ 1411287500 w 5144"/>
                <a:gd name="T19" fmla="*/ 20161250 h 694"/>
                <a:gd name="T20" fmla="*/ 1688504688 w 5144"/>
                <a:gd name="T21" fmla="*/ 10080625 h 694"/>
                <a:gd name="T22" fmla="*/ 1990923438 w 5144"/>
                <a:gd name="T23" fmla="*/ 5040313 h 694"/>
                <a:gd name="T24" fmla="*/ 2147483647 w 5144"/>
                <a:gd name="T25" fmla="*/ 0 h 694"/>
                <a:gd name="T26" fmla="*/ 2147483647 w 5144"/>
                <a:gd name="T27" fmla="*/ 5040313 h 694"/>
                <a:gd name="T28" fmla="*/ 2147483647 w 5144"/>
                <a:gd name="T29" fmla="*/ 15120938 h 694"/>
                <a:gd name="T30" fmla="*/ 2147483647 w 5144"/>
                <a:gd name="T31" fmla="*/ 35282188 h 694"/>
                <a:gd name="T32" fmla="*/ 2147483647 w 5144"/>
                <a:gd name="T33" fmla="*/ 60483750 h 694"/>
                <a:gd name="T34" fmla="*/ 2147483647 w 5144"/>
                <a:gd name="T35" fmla="*/ 100806250 h 694"/>
                <a:gd name="T36" fmla="*/ 2147483647 w 5144"/>
                <a:gd name="T37" fmla="*/ 146169063 h 694"/>
                <a:gd name="T38" fmla="*/ 2147483647 w 5144"/>
                <a:gd name="T39" fmla="*/ 201612500 h 694"/>
                <a:gd name="T40" fmla="*/ 2147483647 w 5144"/>
                <a:gd name="T41" fmla="*/ 267136563 h 694"/>
                <a:gd name="T42" fmla="*/ 2147483647 w 5144"/>
                <a:gd name="T43" fmla="*/ 347781563 h 694"/>
                <a:gd name="T44" fmla="*/ 2147483647 w 5144"/>
                <a:gd name="T45" fmla="*/ 438507188 h 694"/>
                <a:gd name="T46" fmla="*/ 2147483647 w 5144"/>
                <a:gd name="T47" fmla="*/ 544353750 h 694"/>
                <a:gd name="T48" fmla="*/ 2147483647 w 5144"/>
                <a:gd name="T49" fmla="*/ 670361563 h 694"/>
                <a:gd name="T50" fmla="*/ 2147483647 w 5144"/>
                <a:gd name="T51" fmla="*/ 806450000 h 694"/>
                <a:gd name="T52" fmla="*/ 2147483647 w 5144"/>
                <a:gd name="T53" fmla="*/ 957659375 h 694"/>
                <a:gd name="T54" fmla="*/ 2147483647 w 5144"/>
                <a:gd name="T55" fmla="*/ 1129030000 h 694"/>
                <a:gd name="T56" fmla="*/ 2147483647 w 5144"/>
                <a:gd name="T57" fmla="*/ 1315521563 h 694"/>
                <a:gd name="T58" fmla="*/ 2147483647 w 5144"/>
                <a:gd name="T59" fmla="*/ 1522174375 h 694"/>
                <a:gd name="T60" fmla="*/ 2147483647 w 5144"/>
                <a:gd name="T61" fmla="*/ 1748988438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 name="Freeform 26"/>
            <p:cNvSpPr>
              <a:spLocks/>
            </p:cNvSpPr>
            <p:nvPr/>
          </p:nvSpPr>
          <p:spPr bwMode="hidden">
            <a:xfrm>
              <a:off x="4156075" y="4316413"/>
              <a:ext cx="4940300" cy="927100"/>
            </a:xfrm>
            <a:custGeom>
              <a:avLst/>
              <a:gdLst>
                <a:gd name="T0" fmla="*/ 0 w 3112"/>
                <a:gd name="T1" fmla="*/ 1471771250 h 584"/>
                <a:gd name="T2" fmla="*/ 0 w 3112"/>
                <a:gd name="T3" fmla="*/ 1471771250 h 584"/>
                <a:gd name="T4" fmla="*/ 226814063 w 3112"/>
                <a:gd name="T5" fmla="*/ 1411287500 h 584"/>
                <a:gd name="T6" fmla="*/ 846772500 w 3112"/>
                <a:gd name="T7" fmla="*/ 1255037813 h 584"/>
                <a:gd name="T8" fmla="*/ 1275199063 w 3112"/>
                <a:gd name="T9" fmla="*/ 1149191250 h 584"/>
                <a:gd name="T10" fmla="*/ 1769149688 w 3112"/>
                <a:gd name="T11" fmla="*/ 1033264063 h 584"/>
                <a:gd name="T12" fmla="*/ 2147483647 w 3112"/>
                <a:gd name="T13" fmla="*/ 907256250 h 584"/>
                <a:gd name="T14" fmla="*/ 2147483647 w 3112"/>
                <a:gd name="T15" fmla="*/ 771167813 h 584"/>
                <a:gd name="T16" fmla="*/ 2147483647 w 3112"/>
                <a:gd name="T17" fmla="*/ 640119688 h 584"/>
                <a:gd name="T18" fmla="*/ 2147483647 w 3112"/>
                <a:gd name="T19" fmla="*/ 509071563 h 584"/>
                <a:gd name="T20" fmla="*/ 2147483647 w 3112"/>
                <a:gd name="T21" fmla="*/ 388104063 h 584"/>
                <a:gd name="T22" fmla="*/ 2147483647 w 3112"/>
                <a:gd name="T23" fmla="*/ 272176875 h 584"/>
                <a:gd name="T24" fmla="*/ 2147483647 w 3112"/>
                <a:gd name="T25" fmla="*/ 221773750 h 584"/>
                <a:gd name="T26" fmla="*/ 2147483647 w 3112"/>
                <a:gd name="T27" fmla="*/ 171370625 h 584"/>
                <a:gd name="T28" fmla="*/ 2147483647 w 3112"/>
                <a:gd name="T29" fmla="*/ 131048125 h 584"/>
                <a:gd name="T30" fmla="*/ 2147483647 w 3112"/>
                <a:gd name="T31" fmla="*/ 90725625 h 584"/>
                <a:gd name="T32" fmla="*/ 2147483647 w 3112"/>
                <a:gd name="T33" fmla="*/ 60483750 h 584"/>
                <a:gd name="T34" fmla="*/ 2147483647 w 3112"/>
                <a:gd name="T35" fmla="*/ 35282188 h 584"/>
                <a:gd name="T36" fmla="*/ 2147483647 w 3112"/>
                <a:gd name="T37" fmla="*/ 15120938 h 584"/>
                <a:gd name="T38" fmla="*/ 2147483647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useBgFill="1">
          <p:nvSpPr>
            <p:cNvPr id="8" name="Freeform 26"/>
            <p:cNvSpPr>
              <a:spLocks/>
            </p:cNvSpPr>
            <p:nvPr/>
          </p:nvSpPr>
          <p:spPr bwMode="hidden">
            <a:xfrm>
              <a:off x="-3905251" y="4294188"/>
              <a:ext cx="13027839" cy="1892300"/>
            </a:xfrm>
            <a:custGeom>
              <a:avLst/>
              <a:gdLst>
                <a:gd name="T0" fmla="*/ 2147483647 w 8196"/>
                <a:gd name="T1" fmla="*/ 1290320000 h 1192"/>
                <a:gd name="T2" fmla="*/ 2147483647 w 8196"/>
                <a:gd name="T3" fmla="*/ 1436489063 h 1192"/>
                <a:gd name="T4" fmla="*/ 2147483647 w 8196"/>
                <a:gd name="T5" fmla="*/ 1562496875 h 1192"/>
                <a:gd name="T6" fmla="*/ 2147483647 w 8196"/>
                <a:gd name="T7" fmla="*/ 1678424063 h 1192"/>
                <a:gd name="T8" fmla="*/ 2147483647 w 8196"/>
                <a:gd name="T9" fmla="*/ 1769149688 h 1192"/>
                <a:gd name="T10" fmla="*/ 2147483647 w 8196"/>
                <a:gd name="T11" fmla="*/ 1839714063 h 1192"/>
                <a:gd name="T12" fmla="*/ 2147483647 w 8196"/>
                <a:gd name="T13" fmla="*/ 1890117188 h 1192"/>
                <a:gd name="T14" fmla="*/ 2147483647 w 8196"/>
                <a:gd name="T15" fmla="*/ 1920359063 h 1192"/>
                <a:gd name="T16" fmla="*/ 2147483647 w 8196"/>
                <a:gd name="T17" fmla="*/ 1915318750 h 1192"/>
                <a:gd name="T18" fmla="*/ 2147483647 w 8196"/>
                <a:gd name="T19" fmla="*/ 1890117188 h 1192"/>
                <a:gd name="T20" fmla="*/ 2147483647 w 8196"/>
                <a:gd name="T21" fmla="*/ 1829633438 h 1192"/>
                <a:gd name="T22" fmla="*/ 2147483647 w 8196"/>
                <a:gd name="T23" fmla="*/ 1738907813 h 1192"/>
                <a:gd name="T24" fmla="*/ 2147483647 w 8196"/>
                <a:gd name="T25" fmla="*/ 1617940313 h 1192"/>
                <a:gd name="T26" fmla="*/ 2147483647 w 8196"/>
                <a:gd name="T27" fmla="*/ 1456650313 h 1192"/>
                <a:gd name="T28" fmla="*/ 2147483647 w 8196"/>
                <a:gd name="T29" fmla="*/ 1260078125 h 1192"/>
                <a:gd name="T30" fmla="*/ 2147483647 w 8196"/>
                <a:gd name="T31" fmla="*/ 1023183438 h 1192"/>
                <a:gd name="T32" fmla="*/ 2147483647 w 8196"/>
                <a:gd name="T33" fmla="*/ 745966250 h 1192"/>
                <a:gd name="T34" fmla="*/ 2147483647 w 8196"/>
                <a:gd name="T35" fmla="*/ 604837500 h 1192"/>
                <a:gd name="T36" fmla="*/ 2147483647 w 8196"/>
                <a:gd name="T37" fmla="*/ 372983125 h 1192"/>
                <a:gd name="T38" fmla="*/ 2147483647 w 8196"/>
                <a:gd name="T39" fmla="*/ 206652813 h 1192"/>
                <a:gd name="T40" fmla="*/ 2147483647 w 8196"/>
                <a:gd name="T41" fmla="*/ 90725625 h 1192"/>
                <a:gd name="T42" fmla="*/ 2147483647 w 8196"/>
                <a:gd name="T43" fmla="*/ 25201563 h 1192"/>
                <a:gd name="T44" fmla="*/ 2147483647 w 8196"/>
                <a:gd name="T45" fmla="*/ 0 h 1192"/>
                <a:gd name="T46" fmla="*/ 2147483647 w 8196"/>
                <a:gd name="T47" fmla="*/ 10080625 h 1192"/>
                <a:gd name="T48" fmla="*/ 2147483647 w 8196"/>
                <a:gd name="T49" fmla="*/ 50403125 h 1192"/>
                <a:gd name="T50" fmla="*/ 1809063908 w 8196"/>
                <a:gd name="T51" fmla="*/ 110886875 h 1192"/>
                <a:gd name="T52" fmla="*/ 1339111161 w 8196"/>
                <a:gd name="T53" fmla="*/ 186491563 h 1192"/>
                <a:gd name="T54" fmla="*/ 944958629 w 8196"/>
                <a:gd name="T55" fmla="*/ 272176875 h 1192"/>
                <a:gd name="T56" fmla="*/ 626603132 w 8196"/>
                <a:gd name="T57" fmla="*/ 362902500 h 1192"/>
                <a:gd name="T58" fmla="*/ 373939989 w 8196"/>
                <a:gd name="T59" fmla="*/ 443547500 h 1192"/>
                <a:gd name="T60" fmla="*/ 121278436 w 8196"/>
                <a:gd name="T61" fmla="*/ 544353750 h 1192"/>
                <a:gd name="T62" fmla="*/ 0 w 8196"/>
                <a:gd name="T63" fmla="*/ 604837500 h 1192"/>
                <a:gd name="T64" fmla="*/ 2147483647 w 8196"/>
                <a:gd name="T65" fmla="*/ 2147483647 h 1192"/>
                <a:gd name="T66" fmla="*/ 2147483647 w 8196"/>
                <a:gd name="T67" fmla="*/ 2147483647 h 1192"/>
                <a:gd name="T68" fmla="*/ 2147483647 w 8196"/>
                <a:gd name="T69" fmla="*/ 1285279688 h 1192"/>
                <a:gd name="T70" fmla="*/ 2147483647 w 8196"/>
                <a:gd name="T71" fmla="*/ 1290320000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9" name="Date Placeholder 1"/>
          <p:cNvSpPr>
            <a:spLocks noGrp="1"/>
          </p:cNvSpPr>
          <p:nvPr>
            <p:ph type="dt" sz="half" idx="10"/>
          </p:nvPr>
        </p:nvSpPr>
        <p:spPr/>
        <p:txBody>
          <a:bodyPr/>
          <a:lstStyle>
            <a:lvl1pPr>
              <a:defRPr/>
            </a:lvl1pPr>
          </a:lstStyle>
          <a:p>
            <a:pPr>
              <a:defRPr/>
            </a:pPr>
            <a:fld id="{E295AF9B-61BD-4D33-B8C3-B4959EE5A1EB}" type="datetime1">
              <a:rPr lang="en-US"/>
              <a:pPr>
                <a:defRPr/>
              </a:pPr>
              <a:t>11/5/2021</a:t>
            </a:fld>
            <a:endParaRPr lang="en-US"/>
          </a:p>
        </p:txBody>
      </p:sp>
      <p:sp>
        <p:nvSpPr>
          <p:cNvPr id="10" name="Footer Placeholder 2"/>
          <p:cNvSpPr>
            <a:spLocks noGrp="1"/>
          </p:cNvSpPr>
          <p:nvPr>
            <p:ph type="ftr" sz="quarter" idx="11"/>
          </p:nvPr>
        </p:nvSpPr>
        <p:spPr/>
        <p:txBody>
          <a:bodyPr/>
          <a:lstStyle>
            <a:lvl1pPr>
              <a:defRPr/>
            </a:lvl1pPr>
          </a:lstStyle>
          <a:p>
            <a:pPr>
              <a:defRPr/>
            </a:pPr>
            <a:endParaRPr lang="en-US"/>
          </a:p>
        </p:txBody>
      </p:sp>
      <p:sp>
        <p:nvSpPr>
          <p:cNvPr id="11" name="Slide Number Placeholder 3"/>
          <p:cNvSpPr>
            <a:spLocks noGrp="1"/>
          </p:cNvSpPr>
          <p:nvPr>
            <p:ph type="sldNum" sz="quarter" idx="12"/>
          </p:nvPr>
        </p:nvSpPr>
        <p:spPr/>
        <p:txBody>
          <a:bodyPr/>
          <a:lstStyle>
            <a:lvl1pPr>
              <a:defRPr/>
            </a:lvl1pPr>
          </a:lstStyle>
          <a:p>
            <a:pPr>
              <a:defRPr/>
            </a:pPr>
            <a:fld id="{1D521313-BC10-4197-8AC5-0D150971EA24}" type="slidenum">
              <a:rPr lang="en-US"/>
              <a:pPr>
                <a:defRPr/>
              </a:pPr>
              <a:t>‹#›</a:t>
            </a:fld>
            <a:endParaRPr lang="en-US"/>
          </a:p>
        </p:txBody>
      </p:sp>
    </p:spTree>
    <p:extLst>
      <p:ext uri="{BB962C8B-B14F-4D97-AF65-F5344CB8AC3E}">
        <p14:creationId xmlns="" xmlns:p14="http://schemas.microsoft.com/office/powerpoint/2010/main" val="35207674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ounded Rectangle 4"/>
          <p:cNvSpPr/>
          <p:nvPr/>
        </p:nvSpPr>
        <p:spPr>
          <a:xfrm>
            <a:off x="419100" y="315913"/>
            <a:ext cx="15955963" cy="1971675"/>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50016" tIns="75008" rIns="150016" bIns="75008" anchor="ctr"/>
          <a:lstStyle/>
          <a:p>
            <a:pPr algn="ctr">
              <a:defRPr/>
            </a:pPr>
            <a:endParaRPr lang="en-US"/>
          </a:p>
        </p:txBody>
      </p:sp>
      <p:grpSp>
        <p:nvGrpSpPr>
          <p:cNvPr id="6" name="Group 23"/>
          <p:cNvGrpSpPr>
            <a:grpSpLocks noChangeAspect="1"/>
          </p:cNvGrpSpPr>
          <p:nvPr/>
        </p:nvGrpSpPr>
        <p:grpSpPr bwMode="auto">
          <a:xfrm>
            <a:off x="388938" y="987425"/>
            <a:ext cx="16005175" cy="1839913"/>
            <a:chOff x="-3905250" y="4294188"/>
            <a:chExt cx="13011150" cy="1892300"/>
          </a:xfrm>
        </p:grpSpPr>
        <p:sp>
          <p:nvSpPr>
            <p:cNvPr id="7" name="Freeform 14"/>
            <p:cNvSpPr>
              <a:spLocks/>
            </p:cNvSpPr>
            <p:nvPr/>
          </p:nvSpPr>
          <p:spPr bwMode="hidden">
            <a:xfrm>
              <a:off x="4810125" y="4500563"/>
              <a:ext cx="4295775" cy="1016000"/>
            </a:xfrm>
            <a:custGeom>
              <a:avLst/>
              <a:gdLst>
                <a:gd name="T0" fmla="*/ 2147483647 w 2706"/>
                <a:gd name="T1" fmla="*/ 0 h 640"/>
                <a:gd name="T2" fmla="*/ 2147483647 w 2706"/>
                <a:gd name="T3" fmla="*/ 0 h 640"/>
                <a:gd name="T4" fmla="*/ 2147483647 w 2706"/>
                <a:gd name="T5" fmla="*/ 45362813 h 640"/>
                <a:gd name="T6" fmla="*/ 2147483647 w 2706"/>
                <a:gd name="T7" fmla="*/ 95765938 h 640"/>
                <a:gd name="T8" fmla="*/ 2147483647 w 2706"/>
                <a:gd name="T9" fmla="*/ 151209375 h 640"/>
                <a:gd name="T10" fmla="*/ 2147483647 w 2706"/>
                <a:gd name="T11" fmla="*/ 206652813 h 640"/>
                <a:gd name="T12" fmla="*/ 2147483647 w 2706"/>
                <a:gd name="T13" fmla="*/ 272176875 h 640"/>
                <a:gd name="T14" fmla="*/ 2147483647 w 2706"/>
                <a:gd name="T15" fmla="*/ 337700938 h 640"/>
                <a:gd name="T16" fmla="*/ 2147483647 w 2706"/>
                <a:gd name="T17" fmla="*/ 413305625 h 640"/>
                <a:gd name="T18" fmla="*/ 2147483647 w 2706"/>
                <a:gd name="T19" fmla="*/ 488910313 h 640"/>
                <a:gd name="T20" fmla="*/ 2147483647 w 2706"/>
                <a:gd name="T21" fmla="*/ 488910313 h 640"/>
                <a:gd name="T22" fmla="*/ 2147483647 w 2706"/>
                <a:gd name="T23" fmla="*/ 635079375 h 640"/>
                <a:gd name="T24" fmla="*/ 2147483647 w 2706"/>
                <a:gd name="T25" fmla="*/ 766127500 h 640"/>
                <a:gd name="T26" fmla="*/ 2147483647 w 2706"/>
                <a:gd name="T27" fmla="*/ 887095000 h 640"/>
                <a:gd name="T28" fmla="*/ 1995963750 w 2706"/>
                <a:gd name="T29" fmla="*/ 1003022188 h 640"/>
                <a:gd name="T30" fmla="*/ 1471771250 w 2706"/>
                <a:gd name="T31" fmla="*/ 1103828438 h 640"/>
                <a:gd name="T32" fmla="*/ 962699688 w 2706"/>
                <a:gd name="T33" fmla="*/ 1194554063 h 640"/>
                <a:gd name="T34" fmla="*/ 473789375 w 2706"/>
                <a:gd name="T35" fmla="*/ 1280239375 h 640"/>
                <a:gd name="T36" fmla="*/ 0 w 2706"/>
                <a:gd name="T37" fmla="*/ 1355844063 h 640"/>
                <a:gd name="T38" fmla="*/ 0 w 2706"/>
                <a:gd name="T39" fmla="*/ 1355844063 h 640"/>
                <a:gd name="T40" fmla="*/ 327620313 w 2706"/>
                <a:gd name="T41" fmla="*/ 1401206875 h 640"/>
                <a:gd name="T42" fmla="*/ 640119688 w 2706"/>
                <a:gd name="T43" fmla="*/ 1441529375 h 640"/>
                <a:gd name="T44" fmla="*/ 942538438 w 2706"/>
                <a:gd name="T45" fmla="*/ 1476811563 h 640"/>
                <a:gd name="T46" fmla="*/ 1239916875 w 2706"/>
                <a:gd name="T47" fmla="*/ 1507053438 h 640"/>
                <a:gd name="T48" fmla="*/ 1527214688 w 2706"/>
                <a:gd name="T49" fmla="*/ 1537295313 h 640"/>
                <a:gd name="T50" fmla="*/ 1804431875 w 2706"/>
                <a:gd name="T51" fmla="*/ 1557456563 h 640"/>
                <a:gd name="T52" fmla="*/ 2071568438 w 2706"/>
                <a:gd name="T53" fmla="*/ 1577617813 h 640"/>
                <a:gd name="T54" fmla="*/ 2147483647 w 2706"/>
                <a:gd name="T55" fmla="*/ 1592738750 h 640"/>
                <a:gd name="T56" fmla="*/ 2147483647 w 2706"/>
                <a:gd name="T57" fmla="*/ 1602819375 h 640"/>
                <a:gd name="T58" fmla="*/ 2147483647 w 2706"/>
                <a:gd name="T59" fmla="*/ 1607859688 h 640"/>
                <a:gd name="T60" fmla="*/ 2147483647 w 2706"/>
                <a:gd name="T61" fmla="*/ 1612900000 h 640"/>
                <a:gd name="T62" fmla="*/ 2147483647 w 2706"/>
                <a:gd name="T63" fmla="*/ 1612900000 h 640"/>
                <a:gd name="T64" fmla="*/ 2147483647 w 2706"/>
                <a:gd name="T65" fmla="*/ 1607859688 h 640"/>
                <a:gd name="T66" fmla="*/ 2147483647 w 2706"/>
                <a:gd name="T67" fmla="*/ 1602819375 h 640"/>
                <a:gd name="T68" fmla="*/ 2147483647 w 2706"/>
                <a:gd name="T69" fmla="*/ 1592738750 h 640"/>
                <a:gd name="T70" fmla="*/ 2147483647 w 2706"/>
                <a:gd name="T71" fmla="*/ 1577617813 h 640"/>
                <a:gd name="T72" fmla="*/ 2147483647 w 2706"/>
                <a:gd name="T73" fmla="*/ 1562496875 h 640"/>
                <a:gd name="T74" fmla="*/ 2147483647 w 2706"/>
                <a:gd name="T75" fmla="*/ 1542335625 h 640"/>
                <a:gd name="T76" fmla="*/ 2147483647 w 2706"/>
                <a:gd name="T77" fmla="*/ 1517134063 h 640"/>
                <a:gd name="T78" fmla="*/ 2147483647 w 2706"/>
                <a:gd name="T79" fmla="*/ 1491932500 h 640"/>
                <a:gd name="T80" fmla="*/ 2147483647 w 2706"/>
                <a:gd name="T81" fmla="*/ 1461690625 h 640"/>
                <a:gd name="T82" fmla="*/ 2147483647 w 2706"/>
                <a:gd name="T83" fmla="*/ 1431448750 h 640"/>
                <a:gd name="T84" fmla="*/ 2147483647 w 2706"/>
                <a:gd name="T85" fmla="*/ 1396166563 h 640"/>
                <a:gd name="T86" fmla="*/ 2147483647 w 2706"/>
                <a:gd name="T87" fmla="*/ 1360884375 h 640"/>
                <a:gd name="T88" fmla="*/ 2147483647 w 2706"/>
                <a:gd name="T89" fmla="*/ 1320561875 h 640"/>
                <a:gd name="T90" fmla="*/ 2147483647 w 2706"/>
                <a:gd name="T91" fmla="*/ 1280239375 h 640"/>
                <a:gd name="T92" fmla="*/ 2147483647 w 2706"/>
                <a:gd name="T93" fmla="*/ 1234876563 h 640"/>
                <a:gd name="T94" fmla="*/ 2147483647 w 2706"/>
                <a:gd name="T95" fmla="*/ 1189513750 h 640"/>
                <a:gd name="T96" fmla="*/ 2147483647 w 2706"/>
                <a:gd name="T97" fmla="*/ 1088707500 h 640"/>
                <a:gd name="T98" fmla="*/ 2147483647 w 2706"/>
                <a:gd name="T99" fmla="*/ 982860938 h 640"/>
                <a:gd name="T100" fmla="*/ 2147483647 w 2706"/>
                <a:gd name="T101" fmla="*/ 982860938 h 640"/>
                <a:gd name="T102" fmla="*/ 2147483647 w 2706"/>
                <a:gd name="T103" fmla="*/ 977820625 h 640"/>
                <a:gd name="T104" fmla="*/ 2147483647 w 2706"/>
                <a:gd name="T105" fmla="*/ 977820625 h 640"/>
                <a:gd name="T106" fmla="*/ 2147483647 w 2706"/>
                <a:gd name="T107" fmla="*/ 0 h 640"/>
                <a:gd name="T108" fmla="*/ 2147483647 w 2706"/>
                <a:gd name="T109" fmla="*/ 0 h 640"/>
                <a:gd name="T110" fmla="*/ 2147483647 w 2706"/>
                <a:gd name="T111" fmla="*/ 0 h 640"/>
                <a:gd name="T112" fmla="*/ 2147483647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8" name="Freeform 18"/>
            <p:cNvSpPr>
              <a:spLocks/>
            </p:cNvSpPr>
            <p:nvPr/>
          </p:nvSpPr>
          <p:spPr bwMode="hidden">
            <a:xfrm>
              <a:off x="-309563" y="4318000"/>
              <a:ext cx="8280401" cy="1209675"/>
            </a:xfrm>
            <a:custGeom>
              <a:avLst/>
              <a:gdLst>
                <a:gd name="T0" fmla="*/ 2147483647 w 5216"/>
                <a:gd name="T1" fmla="*/ 1799391563 h 762"/>
                <a:gd name="T2" fmla="*/ 2147483647 w 5216"/>
                <a:gd name="T3" fmla="*/ 1728827188 h 762"/>
                <a:gd name="T4" fmla="*/ 2147483647 w 5216"/>
                <a:gd name="T5" fmla="*/ 1537295313 h 762"/>
                <a:gd name="T6" fmla="*/ 2147483647 w 5216"/>
                <a:gd name="T7" fmla="*/ 1280239375 h 762"/>
                <a:gd name="T8" fmla="*/ 2147483647 w 5216"/>
                <a:gd name="T9" fmla="*/ 942538438 h 762"/>
                <a:gd name="T10" fmla="*/ 2147483647 w 5216"/>
                <a:gd name="T11" fmla="*/ 745966250 h 762"/>
                <a:gd name="T12" fmla="*/ 2147483647 w 5216"/>
                <a:gd name="T13" fmla="*/ 594756875 h 762"/>
                <a:gd name="T14" fmla="*/ 2147483647 w 5216"/>
                <a:gd name="T15" fmla="*/ 463708750 h 762"/>
                <a:gd name="T16" fmla="*/ 2147483647 w 5216"/>
                <a:gd name="T17" fmla="*/ 352821875 h 762"/>
                <a:gd name="T18" fmla="*/ 2147483647 w 5216"/>
                <a:gd name="T19" fmla="*/ 257055938 h 762"/>
                <a:gd name="T20" fmla="*/ 2147483647 w 5216"/>
                <a:gd name="T21" fmla="*/ 181451250 h 762"/>
                <a:gd name="T22" fmla="*/ 2147483647 w 5216"/>
                <a:gd name="T23" fmla="*/ 70564375 h 762"/>
                <a:gd name="T24" fmla="*/ 2147483647 w 5216"/>
                <a:gd name="T25" fmla="*/ 10080625 h 762"/>
                <a:gd name="T26" fmla="*/ 1622980821 w 5216"/>
                <a:gd name="T27" fmla="*/ 0 h 762"/>
                <a:gd name="T28" fmla="*/ 902216046 w 5216"/>
                <a:gd name="T29" fmla="*/ 25201563 h 762"/>
                <a:gd name="T30" fmla="*/ 277217221 w 5216"/>
                <a:gd name="T31" fmla="*/ 80645000 h 762"/>
                <a:gd name="T32" fmla="*/ 0 w 5216"/>
                <a:gd name="T33" fmla="*/ 120967500 h 762"/>
                <a:gd name="T34" fmla="*/ 791329158 w 5216"/>
                <a:gd name="T35" fmla="*/ 216733438 h 762"/>
                <a:gd name="T36" fmla="*/ 1643142073 w 5216"/>
                <a:gd name="T37" fmla="*/ 352821875 h 762"/>
                <a:gd name="T38" fmla="*/ 2147483647 w 5216"/>
                <a:gd name="T39" fmla="*/ 529232813 h 762"/>
                <a:gd name="T40" fmla="*/ 2147483647 w 5216"/>
                <a:gd name="T41" fmla="*/ 745966250 h 762"/>
                <a:gd name="T42" fmla="*/ 2147483647 w 5216"/>
                <a:gd name="T43" fmla="*/ 952619063 h 762"/>
                <a:gd name="T44" fmla="*/ 2147483647 w 5216"/>
                <a:gd name="T45" fmla="*/ 1300400625 h 762"/>
                <a:gd name="T46" fmla="*/ 2147483647 w 5216"/>
                <a:gd name="T47" fmla="*/ 1441529375 h 762"/>
                <a:gd name="T48" fmla="*/ 2147483647 w 5216"/>
                <a:gd name="T49" fmla="*/ 1562496875 h 762"/>
                <a:gd name="T50" fmla="*/ 2147483647 w 5216"/>
                <a:gd name="T51" fmla="*/ 1668343438 h 762"/>
                <a:gd name="T52" fmla="*/ 2147483647 w 5216"/>
                <a:gd name="T53" fmla="*/ 1748988438 h 762"/>
                <a:gd name="T54" fmla="*/ 2147483647 w 5216"/>
                <a:gd name="T55" fmla="*/ 1819552813 h 762"/>
                <a:gd name="T56" fmla="*/ 2147483647 w 5216"/>
                <a:gd name="T57" fmla="*/ 1864915625 h 762"/>
                <a:gd name="T58" fmla="*/ 2147483647 w 5216"/>
                <a:gd name="T59" fmla="*/ 1900197813 h 762"/>
                <a:gd name="T60" fmla="*/ 2147483647 w 5216"/>
                <a:gd name="T61" fmla="*/ 1920359063 h 762"/>
                <a:gd name="T62" fmla="*/ 2147483647 w 5216"/>
                <a:gd name="T63" fmla="*/ 1920359063 h 762"/>
                <a:gd name="T64" fmla="*/ 2147483647 w 5216"/>
                <a:gd name="T65" fmla="*/ 1910278438 h 762"/>
                <a:gd name="T66" fmla="*/ 2147483647 w 5216"/>
                <a:gd name="T67" fmla="*/ 1885076875 h 762"/>
                <a:gd name="T68" fmla="*/ 2147483647 w 5216"/>
                <a:gd name="T69" fmla="*/ 1844754375 h 762"/>
                <a:gd name="T70" fmla="*/ 2147483647 w 5216"/>
                <a:gd name="T71" fmla="*/ 1799391563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9" name="Freeform 22"/>
            <p:cNvSpPr>
              <a:spLocks/>
            </p:cNvSpPr>
            <p:nvPr/>
          </p:nvSpPr>
          <p:spPr bwMode="hidden">
            <a:xfrm>
              <a:off x="3175" y="4335463"/>
              <a:ext cx="8166100" cy="1101725"/>
            </a:xfrm>
            <a:custGeom>
              <a:avLst/>
              <a:gdLst>
                <a:gd name="T0" fmla="*/ 0 w 5144"/>
                <a:gd name="T1" fmla="*/ 176410938 h 694"/>
                <a:gd name="T2" fmla="*/ 0 w 5144"/>
                <a:gd name="T3" fmla="*/ 176410938 h 694"/>
                <a:gd name="T4" fmla="*/ 45362813 w 5144"/>
                <a:gd name="T5" fmla="*/ 166330313 h 694"/>
                <a:gd name="T6" fmla="*/ 181451250 w 5144"/>
                <a:gd name="T7" fmla="*/ 141128750 h 694"/>
                <a:gd name="T8" fmla="*/ 413305625 w 5144"/>
                <a:gd name="T9" fmla="*/ 105846563 h 694"/>
                <a:gd name="T10" fmla="*/ 564515000 w 5144"/>
                <a:gd name="T11" fmla="*/ 85685313 h 694"/>
                <a:gd name="T12" fmla="*/ 740925938 w 5144"/>
                <a:gd name="T13" fmla="*/ 65524063 h 694"/>
                <a:gd name="T14" fmla="*/ 937498125 w 5144"/>
                <a:gd name="T15" fmla="*/ 50403125 h 694"/>
                <a:gd name="T16" fmla="*/ 1164312188 w 5144"/>
                <a:gd name="T17" fmla="*/ 35282188 h 694"/>
                <a:gd name="T18" fmla="*/ 1411287500 w 5144"/>
                <a:gd name="T19" fmla="*/ 20161250 h 694"/>
                <a:gd name="T20" fmla="*/ 1688504688 w 5144"/>
                <a:gd name="T21" fmla="*/ 10080625 h 694"/>
                <a:gd name="T22" fmla="*/ 1990923438 w 5144"/>
                <a:gd name="T23" fmla="*/ 5040313 h 694"/>
                <a:gd name="T24" fmla="*/ 2147483647 w 5144"/>
                <a:gd name="T25" fmla="*/ 0 h 694"/>
                <a:gd name="T26" fmla="*/ 2147483647 w 5144"/>
                <a:gd name="T27" fmla="*/ 5040313 h 694"/>
                <a:gd name="T28" fmla="*/ 2147483647 w 5144"/>
                <a:gd name="T29" fmla="*/ 15120938 h 694"/>
                <a:gd name="T30" fmla="*/ 2147483647 w 5144"/>
                <a:gd name="T31" fmla="*/ 35282188 h 694"/>
                <a:gd name="T32" fmla="*/ 2147483647 w 5144"/>
                <a:gd name="T33" fmla="*/ 60483750 h 694"/>
                <a:gd name="T34" fmla="*/ 2147483647 w 5144"/>
                <a:gd name="T35" fmla="*/ 100806250 h 694"/>
                <a:gd name="T36" fmla="*/ 2147483647 w 5144"/>
                <a:gd name="T37" fmla="*/ 146169063 h 694"/>
                <a:gd name="T38" fmla="*/ 2147483647 w 5144"/>
                <a:gd name="T39" fmla="*/ 201612500 h 694"/>
                <a:gd name="T40" fmla="*/ 2147483647 w 5144"/>
                <a:gd name="T41" fmla="*/ 267136563 h 694"/>
                <a:gd name="T42" fmla="*/ 2147483647 w 5144"/>
                <a:gd name="T43" fmla="*/ 347781563 h 694"/>
                <a:gd name="T44" fmla="*/ 2147483647 w 5144"/>
                <a:gd name="T45" fmla="*/ 438507188 h 694"/>
                <a:gd name="T46" fmla="*/ 2147483647 w 5144"/>
                <a:gd name="T47" fmla="*/ 544353750 h 694"/>
                <a:gd name="T48" fmla="*/ 2147483647 w 5144"/>
                <a:gd name="T49" fmla="*/ 670361563 h 694"/>
                <a:gd name="T50" fmla="*/ 2147483647 w 5144"/>
                <a:gd name="T51" fmla="*/ 806450000 h 694"/>
                <a:gd name="T52" fmla="*/ 2147483647 w 5144"/>
                <a:gd name="T53" fmla="*/ 957659375 h 694"/>
                <a:gd name="T54" fmla="*/ 2147483647 w 5144"/>
                <a:gd name="T55" fmla="*/ 1129030000 h 694"/>
                <a:gd name="T56" fmla="*/ 2147483647 w 5144"/>
                <a:gd name="T57" fmla="*/ 1315521563 h 694"/>
                <a:gd name="T58" fmla="*/ 2147483647 w 5144"/>
                <a:gd name="T59" fmla="*/ 1522174375 h 694"/>
                <a:gd name="T60" fmla="*/ 2147483647 w 5144"/>
                <a:gd name="T61" fmla="*/ 1748988438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0" name="Freeform 26"/>
            <p:cNvSpPr>
              <a:spLocks/>
            </p:cNvSpPr>
            <p:nvPr/>
          </p:nvSpPr>
          <p:spPr bwMode="hidden">
            <a:xfrm>
              <a:off x="4156075" y="4316413"/>
              <a:ext cx="4940300" cy="927100"/>
            </a:xfrm>
            <a:custGeom>
              <a:avLst/>
              <a:gdLst>
                <a:gd name="T0" fmla="*/ 0 w 3112"/>
                <a:gd name="T1" fmla="*/ 1471771250 h 584"/>
                <a:gd name="T2" fmla="*/ 0 w 3112"/>
                <a:gd name="T3" fmla="*/ 1471771250 h 584"/>
                <a:gd name="T4" fmla="*/ 226814063 w 3112"/>
                <a:gd name="T5" fmla="*/ 1411287500 h 584"/>
                <a:gd name="T6" fmla="*/ 846772500 w 3112"/>
                <a:gd name="T7" fmla="*/ 1255037813 h 584"/>
                <a:gd name="T8" fmla="*/ 1275199063 w 3112"/>
                <a:gd name="T9" fmla="*/ 1149191250 h 584"/>
                <a:gd name="T10" fmla="*/ 1769149688 w 3112"/>
                <a:gd name="T11" fmla="*/ 1033264063 h 584"/>
                <a:gd name="T12" fmla="*/ 2147483647 w 3112"/>
                <a:gd name="T13" fmla="*/ 907256250 h 584"/>
                <a:gd name="T14" fmla="*/ 2147483647 w 3112"/>
                <a:gd name="T15" fmla="*/ 771167813 h 584"/>
                <a:gd name="T16" fmla="*/ 2147483647 w 3112"/>
                <a:gd name="T17" fmla="*/ 640119688 h 584"/>
                <a:gd name="T18" fmla="*/ 2147483647 w 3112"/>
                <a:gd name="T19" fmla="*/ 509071563 h 584"/>
                <a:gd name="T20" fmla="*/ 2147483647 w 3112"/>
                <a:gd name="T21" fmla="*/ 388104063 h 584"/>
                <a:gd name="T22" fmla="*/ 2147483647 w 3112"/>
                <a:gd name="T23" fmla="*/ 272176875 h 584"/>
                <a:gd name="T24" fmla="*/ 2147483647 w 3112"/>
                <a:gd name="T25" fmla="*/ 221773750 h 584"/>
                <a:gd name="T26" fmla="*/ 2147483647 w 3112"/>
                <a:gd name="T27" fmla="*/ 171370625 h 584"/>
                <a:gd name="T28" fmla="*/ 2147483647 w 3112"/>
                <a:gd name="T29" fmla="*/ 131048125 h 584"/>
                <a:gd name="T30" fmla="*/ 2147483647 w 3112"/>
                <a:gd name="T31" fmla="*/ 90725625 h 584"/>
                <a:gd name="T32" fmla="*/ 2147483647 w 3112"/>
                <a:gd name="T33" fmla="*/ 60483750 h 584"/>
                <a:gd name="T34" fmla="*/ 2147483647 w 3112"/>
                <a:gd name="T35" fmla="*/ 35282188 h 584"/>
                <a:gd name="T36" fmla="*/ 2147483647 w 3112"/>
                <a:gd name="T37" fmla="*/ 15120938 h 584"/>
                <a:gd name="T38" fmla="*/ 2147483647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useBgFill="1">
          <p:nvSpPr>
            <p:cNvPr id="11" name="Freeform 26"/>
            <p:cNvSpPr>
              <a:spLocks/>
            </p:cNvSpPr>
            <p:nvPr/>
          </p:nvSpPr>
          <p:spPr bwMode="hidden">
            <a:xfrm>
              <a:off x="-3905250" y="4294188"/>
              <a:ext cx="13011150" cy="1892300"/>
            </a:xfrm>
            <a:custGeom>
              <a:avLst/>
              <a:gdLst>
                <a:gd name="T0" fmla="*/ 2147483647 w 8196"/>
                <a:gd name="T1" fmla="*/ 1290320000 h 1192"/>
                <a:gd name="T2" fmla="*/ 2147483647 w 8196"/>
                <a:gd name="T3" fmla="*/ 1436489063 h 1192"/>
                <a:gd name="T4" fmla="*/ 2147483647 w 8196"/>
                <a:gd name="T5" fmla="*/ 1562496875 h 1192"/>
                <a:gd name="T6" fmla="*/ 2147483647 w 8196"/>
                <a:gd name="T7" fmla="*/ 1678424063 h 1192"/>
                <a:gd name="T8" fmla="*/ 2147483647 w 8196"/>
                <a:gd name="T9" fmla="*/ 1769149688 h 1192"/>
                <a:gd name="T10" fmla="*/ 2147483647 w 8196"/>
                <a:gd name="T11" fmla="*/ 1839714063 h 1192"/>
                <a:gd name="T12" fmla="*/ 2147483647 w 8196"/>
                <a:gd name="T13" fmla="*/ 1890117188 h 1192"/>
                <a:gd name="T14" fmla="*/ 2147483647 w 8196"/>
                <a:gd name="T15" fmla="*/ 1920359063 h 1192"/>
                <a:gd name="T16" fmla="*/ 2147483647 w 8196"/>
                <a:gd name="T17" fmla="*/ 1915318750 h 1192"/>
                <a:gd name="T18" fmla="*/ 2147483647 w 8196"/>
                <a:gd name="T19" fmla="*/ 1890117188 h 1192"/>
                <a:gd name="T20" fmla="*/ 2147483647 w 8196"/>
                <a:gd name="T21" fmla="*/ 1829633438 h 1192"/>
                <a:gd name="T22" fmla="*/ 2147483647 w 8196"/>
                <a:gd name="T23" fmla="*/ 1738907813 h 1192"/>
                <a:gd name="T24" fmla="*/ 2147483647 w 8196"/>
                <a:gd name="T25" fmla="*/ 1617940313 h 1192"/>
                <a:gd name="T26" fmla="*/ 2147483647 w 8196"/>
                <a:gd name="T27" fmla="*/ 1456650313 h 1192"/>
                <a:gd name="T28" fmla="*/ 2147483647 w 8196"/>
                <a:gd name="T29" fmla="*/ 1260078125 h 1192"/>
                <a:gd name="T30" fmla="*/ 2147483647 w 8196"/>
                <a:gd name="T31" fmla="*/ 1023183438 h 1192"/>
                <a:gd name="T32" fmla="*/ 2147483647 w 8196"/>
                <a:gd name="T33" fmla="*/ 745966250 h 1192"/>
                <a:gd name="T34" fmla="*/ 2147483647 w 8196"/>
                <a:gd name="T35" fmla="*/ 604837500 h 1192"/>
                <a:gd name="T36" fmla="*/ 2147483647 w 8196"/>
                <a:gd name="T37" fmla="*/ 372983125 h 1192"/>
                <a:gd name="T38" fmla="*/ 2147483647 w 8196"/>
                <a:gd name="T39" fmla="*/ 206652813 h 1192"/>
                <a:gd name="T40" fmla="*/ 2147483647 w 8196"/>
                <a:gd name="T41" fmla="*/ 90725625 h 1192"/>
                <a:gd name="T42" fmla="*/ 2147483647 w 8196"/>
                <a:gd name="T43" fmla="*/ 25201563 h 1192"/>
                <a:gd name="T44" fmla="*/ 2147483647 w 8196"/>
                <a:gd name="T45" fmla="*/ 0 h 1192"/>
                <a:gd name="T46" fmla="*/ 2147483647 w 8196"/>
                <a:gd name="T47" fmla="*/ 10080625 h 1192"/>
                <a:gd name="T48" fmla="*/ 2147483647 w 8196"/>
                <a:gd name="T49" fmla="*/ 50403125 h 1192"/>
                <a:gd name="T50" fmla="*/ 1804431875 w 8196"/>
                <a:gd name="T51" fmla="*/ 110886875 h 1192"/>
                <a:gd name="T52" fmla="*/ 1335682813 w 8196"/>
                <a:gd name="T53" fmla="*/ 186491563 h 1192"/>
                <a:gd name="T54" fmla="*/ 942538438 w 8196"/>
                <a:gd name="T55" fmla="*/ 272176875 h 1192"/>
                <a:gd name="T56" fmla="*/ 624998750 w 8196"/>
                <a:gd name="T57" fmla="*/ 362902500 h 1192"/>
                <a:gd name="T58" fmla="*/ 372983125 w 8196"/>
                <a:gd name="T59" fmla="*/ 443547500 h 1192"/>
                <a:gd name="T60" fmla="*/ 120967500 w 8196"/>
                <a:gd name="T61" fmla="*/ 544353750 h 1192"/>
                <a:gd name="T62" fmla="*/ 0 w 8196"/>
                <a:gd name="T63" fmla="*/ 604837500 h 1192"/>
                <a:gd name="T64" fmla="*/ 2147483647 w 8196"/>
                <a:gd name="T65" fmla="*/ 2147483647 h 1192"/>
                <a:gd name="T66" fmla="*/ 2147483647 w 8196"/>
                <a:gd name="T67" fmla="*/ 2147483647 h 1192"/>
                <a:gd name="T68" fmla="*/ 2147483647 w 8196"/>
                <a:gd name="T69" fmla="*/ 1285279688 h 1192"/>
                <a:gd name="T70" fmla="*/ 2147483647 w 8196"/>
                <a:gd name="T71" fmla="*/ 1290320000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4" name="Text Placeholder 3"/>
          <p:cNvSpPr>
            <a:spLocks noGrp="1"/>
          </p:cNvSpPr>
          <p:nvPr>
            <p:ph type="body" sz="half" idx="2"/>
          </p:nvPr>
        </p:nvSpPr>
        <p:spPr>
          <a:xfrm>
            <a:off x="1677829" y="4948468"/>
            <a:ext cx="6152039" cy="2632165"/>
          </a:xfrm>
        </p:spPr>
        <p:txBody>
          <a:bodyPr>
            <a:normAutofit/>
          </a:bodyPr>
          <a:lstStyle>
            <a:lvl1pPr marL="0" indent="0">
              <a:spcBef>
                <a:spcPts val="0"/>
              </a:spcBef>
              <a:spcAft>
                <a:spcPts val="984"/>
              </a:spcAft>
              <a:buNone/>
              <a:defRPr sz="3000">
                <a:solidFill>
                  <a:schemeClr val="tx2"/>
                </a:solidFill>
              </a:defRPr>
            </a:lvl1pPr>
            <a:lvl2pPr marL="750082" indent="0">
              <a:buNone/>
              <a:defRPr sz="2000"/>
            </a:lvl2pPr>
            <a:lvl3pPr marL="1500165" indent="0">
              <a:buNone/>
              <a:defRPr sz="1600"/>
            </a:lvl3pPr>
            <a:lvl4pPr marL="2250247" indent="0">
              <a:buNone/>
              <a:defRPr sz="1500"/>
            </a:lvl4pPr>
            <a:lvl5pPr marL="3000329" indent="0">
              <a:buNone/>
              <a:defRPr sz="1500"/>
            </a:lvl5pPr>
            <a:lvl6pPr marL="3750412" indent="0">
              <a:buNone/>
              <a:defRPr sz="1500"/>
            </a:lvl6pPr>
            <a:lvl7pPr marL="4500494" indent="0">
              <a:buNone/>
              <a:defRPr sz="1500"/>
            </a:lvl7pPr>
            <a:lvl8pPr marL="5250576" indent="0">
              <a:buNone/>
              <a:defRPr sz="1500"/>
            </a:lvl8pPr>
            <a:lvl9pPr marL="6000659" indent="0">
              <a:buNone/>
              <a:defRPr sz="1500"/>
            </a:lvl9pPr>
          </a:lstStyle>
          <a:p>
            <a:pPr lvl="0"/>
            <a:r>
              <a:rPr lang="en-US" smtClean="0"/>
              <a:t>Click to edit Master text styles</a:t>
            </a:r>
          </a:p>
        </p:txBody>
      </p:sp>
      <p:sp>
        <p:nvSpPr>
          <p:cNvPr id="22" name="Title 21"/>
          <p:cNvSpPr>
            <a:spLocks noGrp="1"/>
          </p:cNvSpPr>
          <p:nvPr>
            <p:ph type="title"/>
          </p:nvPr>
        </p:nvSpPr>
        <p:spPr>
          <a:xfrm>
            <a:off x="1677829" y="3158596"/>
            <a:ext cx="6152039" cy="1730911"/>
          </a:xfrm>
        </p:spPr>
        <p:txBody>
          <a:bodyPr anchor="b">
            <a:noAutofit/>
          </a:bodyPr>
          <a:lstStyle>
            <a:lvl1pPr algn="l">
              <a:defRPr sz="5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8535866" y="2526877"/>
            <a:ext cx="7163573" cy="5264327"/>
          </a:xfrm>
        </p:spPr>
        <p:txBody>
          <a:bodyPr anchor="ctr"/>
          <a:lstStyle>
            <a:lvl1pPr>
              <a:buClr>
                <a:schemeClr val="bg1"/>
              </a:buClr>
              <a:defRPr sz="3600">
                <a:solidFill>
                  <a:schemeClr val="tx2"/>
                </a:solidFill>
              </a:defRPr>
            </a:lvl1pPr>
            <a:lvl2pPr>
              <a:buClr>
                <a:schemeClr val="bg1"/>
              </a:buClr>
              <a:defRPr sz="3300">
                <a:solidFill>
                  <a:schemeClr val="tx2"/>
                </a:solidFill>
              </a:defRPr>
            </a:lvl2pPr>
            <a:lvl3pPr>
              <a:buClr>
                <a:schemeClr val="bg1"/>
              </a:buClr>
              <a:defRPr sz="3000">
                <a:solidFill>
                  <a:schemeClr val="tx2"/>
                </a:solidFill>
              </a:defRPr>
            </a:lvl3pPr>
            <a:lvl4pPr>
              <a:buClr>
                <a:schemeClr val="bg1"/>
              </a:buClr>
              <a:defRPr sz="2600">
                <a:solidFill>
                  <a:schemeClr val="tx2"/>
                </a:solidFill>
              </a:defRPr>
            </a:lvl4pPr>
            <a:lvl5pPr>
              <a:buClr>
                <a:schemeClr val="bg1"/>
              </a:buClr>
              <a:defRPr sz="2600">
                <a:solidFill>
                  <a:schemeClr val="tx2"/>
                </a:solidFill>
              </a:defRPr>
            </a:lvl5pPr>
            <a:lvl6pPr>
              <a:defRPr sz="3300"/>
            </a:lvl6pPr>
            <a:lvl7pPr>
              <a:defRPr sz="3300"/>
            </a:lvl7pPr>
            <a:lvl8pPr>
              <a:defRPr sz="3300"/>
            </a:lvl8pPr>
            <a:lvl9pPr>
              <a:defRPr sz="3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Date Placeholder 4"/>
          <p:cNvSpPr>
            <a:spLocks noGrp="1"/>
          </p:cNvSpPr>
          <p:nvPr>
            <p:ph type="dt" sz="half" idx="10"/>
          </p:nvPr>
        </p:nvSpPr>
        <p:spPr/>
        <p:txBody>
          <a:bodyPr/>
          <a:lstStyle>
            <a:lvl1pPr>
              <a:defRPr/>
            </a:lvl1pPr>
          </a:lstStyle>
          <a:p>
            <a:pPr>
              <a:defRPr/>
            </a:pPr>
            <a:fld id="{DA8DEDB8-7EA0-4B08-813E-5962D5B5FA25}" type="datetime1">
              <a:rPr lang="en-US"/>
              <a:pPr>
                <a:defRPr/>
              </a:pPr>
              <a:t>11/5/2021</a:t>
            </a:fld>
            <a:endParaRPr lang="en-US"/>
          </a:p>
        </p:txBody>
      </p:sp>
      <p:sp>
        <p:nvSpPr>
          <p:cNvPr id="13" name="Footer Placeholder 5"/>
          <p:cNvSpPr>
            <a:spLocks noGrp="1"/>
          </p:cNvSpPr>
          <p:nvPr>
            <p:ph type="ftr" sz="quarter" idx="11"/>
          </p:nvPr>
        </p:nvSpPr>
        <p:spPr/>
        <p:txBody>
          <a:bodyPr/>
          <a:lstStyle>
            <a:lvl1pPr>
              <a:defRPr/>
            </a:lvl1pPr>
          </a:lstStyle>
          <a:p>
            <a:pPr>
              <a:defRPr/>
            </a:pPr>
            <a:endParaRPr lang="en-US"/>
          </a:p>
        </p:txBody>
      </p:sp>
      <p:sp>
        <p:nvSpPr>
          <p:cNvPr id="14" name="Slide Number Placeholder 6"/>
          <p:cNvSpPr>
            <a:spLocks noGrp="1"/>
          </p:cNvSpPr>
          <p:nvPr>
            <p:ph type="sldNum" sz="quarter" idx="12"/>
          </p:nvPr>
        </p:nvSpPr>
        <p:spPr/>
        <p:txBody>
          <a:bodyPr/>
          <a:lstStyle>
            <a:lvl1pPr>
              <a:defRPr/>
            </a:lvl1pPr>
          </a:lstStyle>
          <a:p>
            <a:pPr>
              <a:defRPr/>
            </a:pPr>
            <a:fld id="{892E0C46-041A-4F45-ACBB-5CD90D731F26}" type="slidenum">
              <a:rPr lang="en-US"/>
              <a:pPr>
                <a:defRPr/>
              </a:pPr>
              <a:t>‹#›</a:t>
            </a:fld>
            <a:endParaRPr lang="en-US"/>
          </a:p>
        </p:txBody>
      </p:sp>
    </p:spTree>
    <p:extLst>
      <p:ext uri="{BB962C8B-B14F-4D97-AF65-F5344CB8AC3E}">
        <p14:creationId xmlns="" xmlns:p14="http://schemas.microsoft.com/office/powerpoint/2010/main" val="7135966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ounded Rectangle 4"/>
          <p:cNvSpPr/>
          <p:nvPr/>
        </p:nvSpPr>
        <p:spPr>
          <a:xfrm>
            <a:off x="419100" y="315913"/>
            <a:ext cx="15955963" cy="8339137"/>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50016" tIns="75008" rIns="150016" bIns="75008" anchor="ctr"/>
          <a:lstStyle/>
          <a:p>
            <a:pPr algn="ctr">
              <a:defRPr/>
            </a:pPr>
            <a:endParaRPr lang="en-US"/>
          </a:p>
        </p:txBody>
      </p:sp>
      <p:grpSp>
        <p:nvGrpSpPr>
          <p:cNvPr id="6" name="Group 21"/>
          <p:cNvGrpSpPr>
            <a:grpSpLocks noChangeAspect="1"/>
          </p:cNvGrpSpPr>
          <p:nvPr/>
        </p:nvGrpSpPr>
        <p:grpSpPr bwMode="auto">
          <a:xfrm>
            <a:off x="388938" y="7397750"/>
            <a:ext cx="16005175" cy="1839913"/>
            <a:chOff x="-3905250" y="4294188"/>
            <a:chExt cx="13011150" cy="1892300"/>
          </a:xfrm>
        </p:grpSpPr>
        <p:sp>
          <p:nvSpPr>
            <p:cNvPr id="7" name="Freeform 14"/>
            <p:cNvSpPr>
              <a:spLocks/>
            </p:cNvSpPr>
            <p:nvPr/>
          </p:nvSpPr>
          <p:spPr bwMode="hidden">
            <a:xfrm>
              <a:off x="4810125" y="4500563"/>
              <a:ext cx="4295775" cy="1016000"/>
            </a:xfrm>
            <a:custGeom>
              <a:avLst/>
              <a:gdLst>
                <a:gd name="T0" fmla="*/ 2147483647 w 2706"/>
                <a:gd name="T1" fmla="*/ 0 h 640"/>
                <a:gd name="T2" fmla="*/ 2147483647 w 2706"/>
                <a:gd name="T3" fmla="*/ 0 h 640"/>
                <a:gd name="T4" fmla="*/ 2147483647 w 2706"/>
                <a:gd name="T5" fmla="*/ 45362813 h 640"/>
                <a:gd name="T6" fmla="*/ 2147483647 w 2706"/>
                <a:gd name="T7" fmla="*/ 95765938 h 640"/>
                <a:gd name="T8" fmla="*/ 2147483647 w 2706"/>
                <a:gd name="T9" fmla="*/ 151209375 h 640"/>
                <a:gd name="T10" fmla="*/ 2147483647 w 2706"/>
                <a:gd name="T11" fmla="*/ 206652813 h 640"/>
                <a:gd name="T12" fmla="*/ 2147483647 w 2706"/>
                <a:gd name="T13" fmla="*/ 272176875 h 640"/>
                <a:gd name="T14" fmla="*/ 2147483647 w 2706"/>
                <a:gd name="T15" fmla="*/ 337700938 h 640"/>
                <a:gd name="T16" fmla="*/ 2147483647 w 2706"/>
                <a:gd name="T17" fmla="*/ 413305625 h 640"/>
                <a:gd name="T18" fmla="*/ 2147483647 w 2706"/>
                <a:gd name="T19" fmla="*/ 488910313 h 640"/>
                <a:gd name="T20" fmla="*/ 2147483647 w 2706"/>
                <a:gd name="T21" fmla="*/ 488910313 h 640"/>
                <a:gd name="T22" fmla="*/ 2147483647 w 2706"/>
                <a:gd name="T23" fmla="*/ 635079375 h 640"/>
                <a:gd name="T24" fmla="*/ 2147483647 w 2706"/>
                <a:gd name="T25" fmla="*/ 766127500 h 640"/>
                <a:gd name="T26" fmla="*/ 2147483647 w 2706"/>
                <a:gd name="T27" fmla="*/ 887095000 h 640"/>
                <a:gd name="T28" fmla="*/ 1995963750 w 2706"/>
                <a:gd name="T29" fmla="*/ 1003022188 h 640"/>
                <a:gd name="T30" fmla="*/ 1471771250 w 2706"/>
                <a:gd name="T31" fmla="*/ 1103828438 h 640"/>
                <a:gd name="T32" fmla="*/ 962699688 w 2706"/>
                <a:gd name="T33" fmla="*/ 1194554063 h 640"/>
                <a:gd name="T34" fmla="*/ 473789375 w 2706"/>
                <a:gd name="T35" fmla="*/ 1280239375 h 640"/>
                <a:gd name="T36" fmla="*/ 0 w 2706"/>
                <a:gd name="T37" fmla="*/ 1355844063 h 640"/>
                <a:gd name="T38" fmla="*/ 0 w 2706"/>
                <a:gd name="T39" fmla="*/ 1355844063 h 640"/>
                <a:gd name="T40" fmla="*/ 327620313 w 2706"/>
                <a:gd name="T41" fmla="*/ 1401206875 h 640"/>
                <a:gd name="T42" fmla="*/ 640119688 w 2706"/>
                <a:gd name="T43" fmla="*/ 1441529375 h 640"/>
                <a:gd name="T44" fmla="*/ 942538438 w 2706"/>
                <a:gd name="T45" fmla="*/ 1476811563 h 640"/>
                <a:gd name="T46" fmla="*/ 1239916875 w 2706"/>
                <a:gd name="T47" fmla="*/ 1507053438 h 640"/>
                <a:gd name="T48" fmla="*/ 1527214688 w 2706"/>
                <a:gd name="T49" fmla="*/ 1537295313 h 640"/>
                <a:gd name="T50" fmla="*/ 1804431875 w 2706"/>
                <a:gd name="T51" fmla="*/ 1557456563 h 640"/>
                <a:gd name="T52" fmla="*/ 2071568438 w 2706"/>
                <a:gd name="T53" fmla="*/ 1577617813 h 640"/>
                <a:gd name="T54" fmla="*/ 2147483647 w 2706"/>
                <a:gd name="T55" fmla="*/ 1592738750 h 640"/>
                <a:gd name="T56" fmla="*/ 2147483647 w 2706"/>
                <a:gd name="T57" fmla="*/ 1602819375 h 640"/>
                <a:gd name="T58" fmla="*/ 2147483647 w 2706"/>
                <a:gd name="T59" fmla="*/ 1607859688 h 640"/>
                <a:gd name="T60" fmla="*/ 2147483647 w 2706"/>
                <a:gd name="T61" fmla="*/ 1612900000 h 640"/>
                <a:gd name="T62" fmla="*/ 2147483647 w 2706"/>
                <a:gd name="T63" fmla="*/ 1612900000 h 640"/>
                <a:gd name="T64" fmla="*/ 2147483647 w 2706"/>
                <a:gd name="T65" fmla="*/ 1607859688 h 640"/>
                <a:gd name="T66" fmla="*/ 2147483647 w 2706"/>
                <a:gd name="T67" fmla="*/ 1602819375 h 640"/>
                <a:gd name="T68" fmla="*/ 2147483647 w 2706"/>
                <a:gd name="T69" fmla="*/ 1592738750 h 640"/>
                <a:gd name="T70" fmla="*/ 2147483647 w 2706"/>
                <a:gd name="T71" fmla="*/ 1577617813 h 640"/>
                <a:gd name="T72" fmla="*/ 2147483647 w 2706"/>
                <a:gd name="T73" fmla="*/ 1562496875 h 640"/>
                <a:gd name="T74" fmla="*/ 2147483647 w 2706"/>
                <a:gd name="T75" fmla="*/ 1542335625 h 640"/>
                <a:gd name="T76" fmla="*/ 2147483647 w 2706"/>
                <a:gd name="T77" fmla="*/ 1517134063 h 640"/>
                <a:gd name="T78" fmla="*/ 2147483647 w 2706"/>
                <a:gd name="T79" fmla="*/ 1491932500 h 640"/>
                <a:gd name="T80" fmla="*/ 2147483647 w 2706"/>
                <a:gd name="T81" fmla="*/ 1461690625 h 640"/>
                <a:gd name="T82" fmla="*/ 2147483647 w 2706"/>
                <a:gd name="T83" fmla="*/ 1431448750 h 640"/>
                <a:gd name="T84" fmla="*/ 2147483647 w 2706"/>
                <a:gd name="T85" fmla="*/ 1396166563 h 640"/>
                <a:gd name="T86" fmla="*/ 2147483647 w 2706"/>
                <a:gd name="T87" fmla="*/ 1360884375 h 640"/>
                <a:gd name="T88" fmla="*/ 2147483647 w 2706"/>
                <a:gd name="T89" fmla="*/ 1320561875 h 640"/>
                <a:gd name="T90" fmla="*/ 2147483647 w 2706"/>
                <a:gd name="T91" fmla="*/ 1280239375 h 640"/>
                <a:gd name="T92" fmla="*/ 2147483647 w 2706"/>
                <a:gd name="T93" fmla="*/ 1234876563 h 640"/>
                <a:gd name="T94" fmla="*/ 2147483647 w 2706"/>
                <a:gd name="T95" fmla="*/ 1189513750 h 640"/>
                <a:gd name="T96" fmla="*/ 2147483647 w 2706"/>
                <a:gd name="T97" fmla="*/ 1088707500 h 640"/>
                <a:gd name="T98" fmla="*/ 2147483647 w 2706"/>
                <a:gd name="T99" fmla="*/ 982860938 h 640"/>
                <a:gd name="T100" fmla="*/ 2147483647 w 2706"/>
                <a:gd name="T101" fmla="*/ 982860938 h 640"/>
                <a:gd name="T102" fmla="*/ 2147483647 w 2706"/>
                <a:gd name="T103" fmla="*/ 977820625 h 640"/>
                <a:gd name="T104" fmla="*/ 2147483647 w 2706"/>
                <a:gd name="T105" fmla="*/ 977820625 h 640"/>
                <a:gd name="T106" fmla="*/ 2147483647 w 2706"/>
                <a:gd name="T107" fmla="*/ 0 h 640"/>
                <a:gd name="T108" fmla="*/ 2147483647 w 2706"/>
                <a:gd name="T109" fmla="*/ 0 h 640"/>
                <a:gd name="T110" fmla="*/ 2147483647 w 2706"/>
                <a:gd name="T111" fmla="*/ 0 h 640"/>
                <a:gd name="T112" fmla="*/ 2147483647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8" name="Freeform 18"/>
            <p:cNvSpPr>
              <a:spLocks/>
            </p:cNvSpPr>
            <p:nvPr/>
          </p:nvSpPr>
          <p:spPr bwMode="hidden">
            <a:xfrm>
              <a:off x="-309563" y="4318000"/>
              <a:ext cx="8280401" cy="1209675"/>
            </a:xfrm>
            <a:custGeom>
              <a:avLst/>
              <a:gdLst>
                <a:gd name="T0" fmla="*/ 2147483647 w 5216"/>
                <a:gd name="T1" fmla="*/ 1799391563 h 762"/>
                <a:gd name="T2" fmla="*/ 2147483647 w 5216"/>
                <a:gd name="T3" fmla="*/ 1728827188 h 762"/>
                <a:gd name="T4" fmla="*/ 2147483647 w 5216"/>
                <a:gd name="T5" fmla="*/ 1537295313 h 762"/>
                <a:gd name="T6" fmla="*/ 2147483647 w 5216"/>
                <a:gd name="T7" fmla="*/ 1280239375 h 762"/>
                <a:gd name="T8" fmla="*/ 2147483647 w 5216"/>
                <a:gd name="T9" fmla="*/ 942538438 h 762"/>
                <a:gd name="T10" fmla="*/ 2147483647 w 5216"/>
                <a:gd name="T11" fmla="*/ 745966250 h 762"/>
                <a:gd name="T12" fmla="*/ 2147483647 w 5216"/>
                <a:gd name="T13" fmla="*/ 594756875 h 762"/>
                <a:gd name="T14" fmla="*/ 2147483647 w 5216"/>
                <a:gd name="T15" fmla="*/ 463708750 h 762"/>
                <a:gd name="T16" fmla="*/ 2147483647 w 5216"/>
                <a:gd name="T17" fmla="*/ 352821875 h 762"/>
                <a:gd name="T18" fmla="*/ 2147483647 w 5216"/>
                <a:gd name="T19" fmla="*/ 257055938 h 762"/>
                <a:gd name="T20" fmla="*/ 2147483647 w 5216"/>
                <a:gd name="T21" fmla="*/ 181451250 h 762"/>
                <a:gd name="T22" fmla="*/ 2147483647 w 5216"/>
                <a:gd name="T23" fmla="*/ 70564375 h 762"/>
                <a:gd name="T24" fmla="*/ 2147483647 w 5216"/>
                <a:gd name="T25" fmla="*/ 10080625 h 762"/>
                <a:gd name="T26" fmla="*/ 1622980821 w 5216"/>
                <a:gd name="T27" fmla="*/ 0 h 762"/>
                <a:gd name="T28" fmla="*/ 902216046 w 5216"/>
                <a:gd name="T29" fmla="*/ 25201563 h 762"/>
                <a:gd name="T30" fmla="*/ 277217221 w 5216"/>
                <a:gd name="T31" fmla="*/ 80645000 h 762"/>
                <a:gd name="T32" fmla="*/ 0 w 5216"/>
                <a:gd name="T33" fmla="*/ 120967500 h 762"/>
                <a:gd name="T34" fmla="*/ 791329158 w 5216"/>
                <a:gd name="T35" fmla="*/ 216733438 h 762"/>
                <a:gd name="T36" fmla="*/ 1643142073 w 5216"/>
                <a:gd name="T37" fmla="*/ 352821875 h 762"/>
                <a:gd name="T38" fmla="*/ 2147483647 w 5216"/>
                <a:gd name="T39" fmla="*/ 529232813 h 762"/>
                <a:gd name="T40" fmla="*/ 2147483647 w 5216"/>
                <a:gd name="T41" fmla="*/ 745966250 h 762"/>
                <a:gd name="T42" fmla="*/ 2147483647 w 5216"/>
                <a:gd name="T43" fmla="*/ 952619063 h 762"/>
                <a:gd name="T44" fmla="*/ 2147483647 w 5216"/>
                <a:gd name="T45" fmla="*/ 1300400625 h 762"/>
                <a:gd name="T46" fmla="*/ 2147483647 w 5216"/>
                <a:gd name="T47" fmla="*/ 1441529375 h 762"/>
                <a:gd name="T48" fmla="*/ 2147483647 w 5216"/>
                <a:gd name="T49" fmla="*/ 1562496875 h 762"/>
                <a:gd name="T50" fmla="*/ 2147483647 w 5216"/>
                <a:gd name="T51" fmla="*/ 1668343438 h 762"/>
                <a:gd name="T52" fmla="*/ 2147483647 w 5216"/>
                <a:gd name="T53" fmla="*/ 1748988438 h 762"/>
                <a:gd name="T54" fmla="*/ 2147483647 w 5216"/>
                <a:gd name="T55" fmla="*/ 1819552813 h 762"/>
                <a:gd name="T56" fmla="*/ 2147483647 w 5216"/>
                <a:gd name="T57" fmla="*/ 1864915625 h 762"/>
                <a:gd name="T58" fmla="*/ 2147483647 w 5216"/>
                <a:gd name="T59" fmla="*/ 1900197813 h 762"/>
                <a:gd name="T60" fmla="*/ 2147483647 w 5216"/>
                <a:gd name="T61" fmla="*/ 1920359063 h 762"/>
                <a:gd name="T62" fmla="*/ 2147483647 w 5216"/>
                <a:gd name="T63" fmla="*/ 1920359063 h 762"/>
                <a:gd name="T64" fmla="*/ 2147483647 w 5216"/>
                <a:gd name="T65" fmla="*/ 1910278438 h 762"/>
                <a:gd name="T66" fmla="*/ 2147483647 w 5216"/>
                <a:gd name="T67" fmla="*/ 1885076875 h 762"/>
                <a:gd name="T68" fmla="*/ 2147483647 w 5216"/>
                <a:gd name="T69" fmla="*/ 1844754375 h 762"/>
                <a:gd name="T70" fmla="*/ 2147483647 w 5216"/>
                <a:gd name="T71" fmla="*/ 1799391563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9" name="Freeform 22"/>
            <p:cNvSpPr>
              <a:spLocks/>
            </p:cNvSpPr>
            <p:nvPr/>
          </p:nvSpPr>
          <p:spPr bwMode="hidden">
            <a:xfrm>
              <a:off x="3175" y="4335463"/>
              <a:ext cx="8166100" cy="1101725"/>
            </a:xfrm>
            <a:custGeom>
              <a:avLst/>
              <a:gdLst>
                <a:gd name="T0" fmla="*/ 0 w 5144"/>
                <a:gd name="T1" fmla="*/ 176410938 h 694"/>
                <a:gd name="T2" fmla="*/ 0 w 5144"/>
                <a:gd name="T3" fmla="*/ 176410938 h 694"/>
                <a:gd name="T4" fmla="*/ 45362813 w 5144"/>
                <a:gd name="T5" fmla="*/ 166330313 h 694"/>
                <a:gd name="T6" fmla="*/ 181451250 w 5144"/>
                <a:gd name="T7" fmla="*/ 141128750 h 694"/>
                <a:gd name="T8" fmla="*/ 413305625 w 5144"/>
                <a:gd name="T9" fmla="*/ 105846563 h 694"/>
                <a:gd name="T10" fmla="*/ 564515000 w 5144"/>
                <a:gd name="T11" fmla="*/ 85685313 h 694"/>
                <a:gd name="T12" fmla="*/ 740925938 w 5144"/>
                <a:gd name="T13" fmla="*/ 65524063 h 694"/>
                <a:gd name="T14" fmla="*/ 937498125 w 5144"/>
                <a:gd name="T15" fmla="*/ 50403125 h 694"/>
                <a:gd name="T16" fmla="*/ 1164312188 w 5144"/>
                <a:gd name="T17" fmla="*/ 35282188 h 694"/>
                <a:gd name="T18" fmla="*/ 1411287500 w 5144"/>
                <a:gd name="T19" fmla="*/ 20161250 h 694"/>
                <a:gd name="T20" fmla="*/ 1688504688 w 5144"/>
                <a:gd name="T21" fmla="*/ 10080625 h 694"/>
                <a:gd name="T22" fmla="*/ 1990923438 w 5144"/>
                <a:gd name="T23" fmla="*/ 5040313 h 694"/>
                <a:gd name="T24" fmla="*/ 2147483647 w 5144"/>
                <a:gd name="T25" fmla="*/ 0 h 694"/>
                <a:gd name="T26" fmla="*/ 2147483647 w 5144"/>
                <a:gd name="T27" fmla="*/ 5040313 h 694"/>
                <a:gd name="T28" fmla="*/ 2147483647 w 5144"/>
                <a:gd name="T29" fmla="*/ 15120938 h 694"/>
                <a:gd name="T30" fmla="*/ 2147483647 w 5144"/>
                <a:gd name="T31" fmla="*/ 35282188 h 694"/>
                <a:gd name="T32" fmla="*/ 2147483647 w 5144"/>
                <a:gd name="T33" fmla="*/ 60483750 h 694"/>
                <a:gd name="T34" fmla="*/ 2147483647 w 5144"/>
                <a:gd name="T35" fmla="*/ 100806250 h 694"/>
                <a:gd name="T36" fmla="*/ 2147483647 w 5144"/>
                <a:gd name="T37" fmla="*/ 146169063 h 694"/>
                <a:gd name="T38" fmla="*/ 2147483647 w 5144"/>
                <a:gd name="T39" fmla="*/ 201612500 h 694"/>
                <a:gd name="T40" fmla="*/ 2147483647 w 5144"/>
                <a:gd name="T41" fmla="*/ 267136563 h 694"/>
                <a:gd name="T42" fmla="*/ 2147483647 w 5144"/>
                <a:gd name="T43" fmla="*/ 347781563 h 694"/>
                <a:gd name="T44" fmla="*/ 2147483647 w 5144"/>
                <a:gd name="T45" fmla="*/ 438507188 h 694"/>
                <a:gd name="T46" fmla="*/ 2147483647 w 5144"/>
                <a:gd name="T47" fmla="*/ 544353750 h 694"/>
                <a:gd name="T48" fmla="*/ 2147483647 w 5144"/>
                <a:gd name="T49" fmla="*/ 670361563 h 694"/>
                <a:gd name="T50" fmla="*/ 2147483647 w 5144"/>
                <a:gd name="T51" fmla="*/ 806450000 h 694"/>
                <a:gd name="T52" fmla="*/ 2147483647 w 5144"/>
                <a:gd name="T53" fmla="*/ 957659375 h 694"/>
                <a:gd name="T54" fmla="*/ 2147483647 w 5144"/>
                <a:gd name="T55" fmla="*/ 1129030000 h 694"/>
                <a:gd name="T56" fmla="*/ 2147483647 w 5144"/>
                <a:gd name="T57" fmla="*/ 1315521563 h 694"/>
                <a:gd name="T58" fmla="*/ 2147483647 w 5144"/>
                <a:gd name="T59" fmla="*/ 1522174375 h 694"/>
                <a:gd name="T60" fmla="*/ 2147483647 w 5144"/>
                <a:gd name="T61" fmla="*/ 1748988438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0" name="Freeform 26"/>
            <p:cNvSpPr>
              <a:spLocks/>
            </p:cNvSpPr>
            <p:nvPr/>
          </p:nvSpPr>
          <p:spPr bwMode="hidden">
            <a:xfrm>
              <a:off x="4156075" y="4316413"/>
              <a:ext cx="4940300" cy="927100"/>
            </a:xfrm>
            <a:custGeom>
              <a:avLst/>
              <a:gdLst>
                <a:gd name="T0" fmla="*/ 0 w 3112"/>
                <a:gd name="T1" fmla="*/ 1471771250 h 584"/>
                <a:gd name="T2" fmla="*/ 0 w 3112"/>
                <a:gd name="T3" fmla="*/ 1471771250 h 584"/>
                <a:gd name="T4" fmla="*/ 226814063 w 3112"/>
                <a:gd name="T5" fmla="*/ 1411287500 h 584"/>
                <a:gd name="T6" fmla="*/ 846772500 w 3112"/>
                <a:gd name="T7" fmla="*/ 1255037813 h 584"/>
                <a:gd name="T8" fmla="*/ 1275199063 w 3112"/>
                <a:gd name="T9" fmla="*/ 1149191250 h 584"/>
                <a:gd name="T10" fmla="*/ 1769149688 w 3112"/>
                <a:gd name="T11" fmla="*/ 1033264063 h 584"/>
                <a:gd name="T12" fmla="*/ 2147483647 w 3112"/>
                <a:gd name="T13" fmla="*/ 907256250 h 584"/>
                <a:gd name="T14" fmla="*/ 2147483647 w 3112"/>
                <a:gd name="T15" fmla="*/ 771167813 h 584"/>
                <a:gd name="T16" fmla="*/ 2147483647 w 3112"/>
                <a:gd name="T17" fmla="*/ 640119688 h 584"/>
                <a:gd name="T18" fmla="*/ 2147483647 w 3112"/>
                <a:gd name="T19" fmla="*/ 509071563 h 584"/>
                <a:gd name="T20" fmla="*/ 2147483647 w 3112"/>
                <a:gd name="T21" fmla="*/ 388104063 h 584"/>
                <a:gd name="T22" fmla="*/ 2147483647 w 3112"/>
                <a:gd name="T23" fmla="*/ 272176875 h 584"/>
                <a:gd name="T24" fmla="*/ 2147483647 w 3112"/>
                <a:gd name="T25" fmla="*/ 221773750 h 584"/>
                <a:gd name="T26" fmla="*/ 2147483647 w 3112"/>
                <a:gd name="T27" fmla="*/ 171370625 h 584"/>
                <a:gd name="T28" fmla="*/ 2147483647 w 3112"/>
                <a:gd name="T29" fmla="*/ 131048125 h 584"/>
                <a:gd name="T30" fmla="*/ 2147483647 w 3112"/>
                <a:gd name="T31" fmla="*/ 90725625 h 584"/>
                <a:gd name="T32" fmla="*/ 2147483647 w 3112"/>
                <a:gd name="T33" fmla="*/ 60483750 h 584"/>
                <a:gd name="T34" fmla="*/ 2147483647 w 3112"/>
                <a:gd name="T35" fmla="*/ 35282188 h 584"/>
                <a:gd name="T36" fmla="*/ 2147483647 w 3112"/>
                <a:gd name="T37" fmla="*/ 15120938 h 584"/>
                <a:gd name="T38" fmla="*/ 2147483647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useBgFill="1">
          <p:nvSpPr>
            <p:cNvPr id="11" name="Freeform 20"/>
            <p:cNvSpPr>
              <a:spLocks/>
            </p:cNvSpPr>
            <p:nvPr/>
          </p:nvSpPr>
          <p:spPr bwMode="hidden">
            <a:xfrm>
              <a:off x="-3905250" y="4294188"/>
              <a:ext cx="13011150" cy="1892300"/>
            </a:xfrm>
            <a:custGeom>
              <a:avLst/>
              <a:gdLst>
                <a:gd name="T0" fmla="*/ 2147483647 w 8196"/>
                <a:gd name="T1" fmla="*/ 1290320000 h 1192"/>
                <a:gd name="T2" fmla="*/ 2147483647 w 8196"/>
                <a:gd name="T3" fmla="*/ 1436489063 h 1192"/>
                <a:gd name="T4" fmla="*/ 2147483647 w 8196"/>
                <a:gd name="T5" fmla="*/ 1562496875 h 1192"/>
                <a:gd name="T6" fmla="*/ 2147483647 w 8196"/>
                <a:gd name="T7" fmla="*/ 1678424063 h 1192"/>
                <a:gd name="T8" fmla="*/ 2147483647 w 8196"/>
                <a:gd name="T9" fmla="*/ 1769149688 h 1192"/>
                <a:gd name="T10" fmla="*/ 2147483647 w 8196"/>
                <a:gd name="T11" fmla="*/ 1839714063 h 1192"/>
                <a:gd name="T12" fmla="*/ 2147483647 w 8196"/>
                <a:gd name="T13" fmla="*/ 1890117188 h 1192"/>
                <a:gd name="T14" fmla="*/ 2147483647 w 8196"/>
                <a:gd name="T15" fmla="*/ 1920359063 h 1192"/>
                <a:gd name="T16" fmla="*/ 2147483647 w 8196"/>
                <a:gd name="T17" fmla="*/ 1915318750 h 1192"/>
                <a:gd name="T18" fmla="*/ 2147483647 w 8196"/>
                <a:gd name="T19" fmla="*/ 1890117188 h 1192"/>
                <a:gd name="T20" fmla="*/ 2147483647 w 8196"/>
                <a:gd name="T21" fmla="*/ 1829633438 h 1192"/>
                <a:gd name="T22" fmla="*/ 2147483647 w 8196"/>
                <a:gd name="T23" fmla="*/ 1738907813 h 1192"/>
                <a:gd name="T24" fmla="*/ 2147483647 w 8196"/>
                <a:gd name="T25" fmla="*/ 1617940313 h 1192"/>
                <a:gd name="T26" fmla="*/ 2147483647 w 8196"/>
                <a:gd name="T27" fmla="*/ 1456650313 h 1192"/>
                <a:gd name="T28" fmla="*/ 2147483647 w 8196"/>
                <a:gd name="T29" fmla="*/ 1260078125 h 1192"/>
                <a:gd name="T30" fmla="*/ 2147483647 w 8196"/>
                <a:gd name="T31" fmla="*/ 1023183438 h 1192"/>
                <a:gd name="T32" fmla="*/ 2147483647 w 8196"/>
                <a:gd name="T33" fmla="*/ 745966250 h 1192"/>
                <a:gd name="T34" fmla="*/ 2147483647 w 8196"/>
                <a:gd name="T35" fmla="*/ 604837500 h 1192"/>
                <a:gd name="T36" fmla="*/ 2147483647 w 8196"/>
                <a:gd name="T37" fmla="*/ 372983125 h 1192"/>
                <a:gd name="T38" fmla="*/ 2147483647 w 8196"/>
                <a:gd name="T39" fmla="*/ 206652813 h 1192"/>
                <a:gd name="T40" fmla="*/ 2147483647 w 8196"/>
                <a:gd name="T41" fmla="*/ 90725625 h 1192"/>
                <a:gd name="T42" fmla="*/ 2147483647 w 8196"/>
                <a:gd name="T43" fmla="*/ 25201563 h 1192"/>
                <a:gd name="T44" fmla="*/ 2147483647 w 8196"/>
                <a:gd name="T45" fmla="*/ 0 h 1192"/>
                <a:gd name="T46" fmla="*/ 2147483647 w 8196"/>
                <a:gd name="T47" fmla="*/ 10080625 h 1192"/>
                <a:gd name="T48" fmla="*/ 2147483647 w 8196"/>
                <a:gd name="T49" fmla="*/ 50403125 h 1192"/>
                <a:gd name="T50" fmla="*/ 1804431875 w 8196"/>
                <a:gd name="T51" fmla="*/ 110886875 h 1192"/>
                <a:gd name="T52" fmla="*/ 1335682813 w 8196"/>
                <a:gd name="T53" fmla="*/ 186491563 h 1192"/>
                <a:gd name="T54" fmla="*/ 942538438 w 8196"/>
                <a:gd name="T55" fmla="*/ 272176875 h 1192"/>
                <a:gd name="T56" fmla="*/ 624998750 w 8196"/>
                <a:gd name="T57" fmla="*/ 362902500 h 1192"/>
                <a:gd name="T58" fmla="*/ 372983125 w 8196"/>
                <a:gd name="T59" fmla="*/ 443547500 h 1192"/>
                <a:gd name="T60" fmla="*/ 120967500 w 8196"/>
                <a:gd name="T61" fmla="*/ 544353750 h 1192"/>
                <a:gd name="T62" fmla="*/ 0 w 8196"/>
                <a:gd name="T63" fmla="*/ 604837500 h 1192"/>
                <a:gd name="T64" fmla="*/ 2147483647 w 8196"/>
                <a:gd name="T65" fmla="*/ 2147483647 h 1192"/>
                <a:gd name="T66" fmla="*/ 2147483647 w 8196"/>
                <a:gd name="T67" fmla="*/ 2147483647 h 1192"/>
                <a:gd name="T68" fmla="*/ 2147483647 w 8196"/>
                <a:gd name="T69" fmla="*/ 1285279688 h 1192"/>
                <a:gd name="T70" fmla="*/ 2147483647 w 8196"/>
                <a:gd name="T71" fmla="*/ 1290320000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2" name="Title 1"/>
          <p:cNvSpPr>
            <a:spLocks noGrp="1"/>
          </p:cNvSpPr>
          <p:nvPr>
            <p:ph type="title"/>
          </p:nvPr>
        </p:nvSpPr>
        <p:spPr>
          <a:xfrm>
            <a:off x="8943568" y="467941"/>
            <a:ext cx="6995807" cy="3357471"/>
          </a:xfrm>
        </p:spPr>
        <p:txBody>
          <a:bodyPr anchor="b">
            <a:normAutofit/>
          </a:bodyPr>
          <a:lstStyle>
            <a:lvl1pPr algn="l">
              <a:defRPr sz="46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8932885" y="3848808"/>
            <a:ext cx="7006489" cy="3345773"/>
          </a:xfrm>
        </p:spPr>
        <p:txBody>
          <a:bodyPr>
            <a:normAutofit/>
          </a:bodyPr>
          <a:lstStyle>
            <a:lvl1pPr marL="0" indent="0">
              <a:buNone/>
              <a:defRPr sz="3000">
                <a:solidFill>
                  <a:srgbClr val="FFFFFF"/>
                </a:solidFill>
              </a:defRPr>
            </a:lvl1pPr>
            <a:lvl2pPr marL="750082" indent="0">
              <a:buNone/>
              <a:defRPr sz="2000"/>
            </a:lvl2pPr>
            <a:lvl3pPr marL="1500165" indent="0">
              <a:buNone/>
              <a:defRPr sz="1600"/>
            </a:lvl3pPr>
            <a:lvl4pPr marL="2250247" indent="0">
              <a:buNone/>
              <a:defRPr sz="1500"/>
            </a:lvl4pPr>
            <a:lvl5pPr marL="3000329" indent="0">
              <a:buNone/>
              <a:defRPr sz="1500"/>
            </a:lvl5pPr>
            <a:lvl6pPr marL="3750412" indent="0">
              <a:buNone/>
              <a:defRPr sz="1500"/>
            </a:lvl6pPr>
            <a:lvl7pPr marL="4500494" indent="0">
              <a:buNone/>
              <a:defRPr sz="1500"/>
            </a:lvl7pPr>
            <a:lvl8pPr marL="5250576" indent="0">
              <a:buNone/>
              <a:defRPr sz="1500"/>
            </a:lvl8pPr>
            <a:lvl9pPr marL="6000659" indent="0">
              <a:buNone/>
              <a:defRPr sz="1500"/>
            </a:lvl9pPr>
          </a:lstStyle>
          <a:p>
            <a:pPr lvl="0"/>
            <a:r>
              <a:rPr lang="en-US" smtClean="0"/>
              <a:t>Click to edit Master text styles</a:t>
            </a:r>
          </a:p>
        </p:txBody>
      </p:sp>
      <p:sp>
        <p:nvSpPr>
          <p:cNvPr id="3" name="Picture Placeholder 2"/>
          <p:cNvSpPr>
            <a:spLocks noGrp="1"/>
          </p:cNvSpPr>
          <p:nvPr>
            <p:ph type="pic" idx="1"/>
          </p:nvPr>
        </p:nvSpPr>
        <p:spPr>
          <a:xfrm>
            <a:off x="1538010" y="1895158"/>
            <a:ext cx="6543532" cy="4043003"/>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rtlCol="0">
            <a:normAutofit/>
          </a:bodyPr>
          <a:lstStyle>
            <a:lvl1pPr marL="0" indent="0" algn="ctr">
              <a:buNone/>
              <a:defRPr sz="5200">
                <a:solidFill>
                  <a:schemeClr val="bg1"/>
                </a:solidFill>
              </a:defRPr>
            </a:lvl1pPr>
            <a:lvl2pPr marL="750082" indent="0">
              <a:buNone/>
              <a:defRPr sz="4600"/>
            </a:lvl2pPr>
            <a:lvl3pPr marL="1500165" indent="0">
              <a:buNone/>
              <a:defRPr sz="3900"/>
            </a:lvl3pPr>
            <a:lvl4pPr marL="2250247" indent="0">
              <a:buNone/>
              <a:defRPr sz="3300"/>
            </a:lvl4pPr>
            <a:lvl5pPr marL="3000329" indent="0">
              <a:buNone/>
              <a:defRPr sz="3300"/>
            </a:lvl5pPr>
            <a:lvl6pPr marL="3750412" indent="0">
              <a:buNone/>
              <a:defRPr sz="3300"/>
            </a:lvl6pPr>
            <a:lvl7pPr marL="4500494" indent="0">
              <a:buNone/>
              <a:defRPr sz="3300"/>
            </a:lvl7pPr>
            <a:lvl8pPr marL="5250576" indent="0">
              <a:buNone/>
              <a:defRPr sz="3300"/>
            </a:lvl8pPr>
            <a:lvl9pPr marL="6000659" indent="0">
              <a:buNone/>
              <a:defRPr sz="3300"/>
            </a:lvl9pPr>
          </a:lstStyle>
          <a:p>
            <a:pPr lvl="0"/>
            <a:r>
              <a:rPr lang="en-US" noProof="0" smtClean="0"/>
              <a:t>Click icon to add picture</a:t>
            </a:r>
            <a:endParaRPr lang="en-US" noProof="0" dirty="0"/>
          </a:p>
        </p:txBody>
      </p:sp>
      <p:sp>
        <p:nvSpPr>
          <p:cNvPr id="12" name="Date Placeholder 4"/>
          <p:cNvSpPr>
            <a:spLocks noGrp="1"/>
          </p:cNvSpPr>
          <p:nvPr>
            <p:ph type="dt" sz="half" idx="10"/>
          </p:nvPr>
        </p:nvSpPr>
        <p:spPr/>
        <p:txBody>
          <a:bodyPr/>
          <a:lstStyle>
            <a:lvl1pPr>
              <a:defRPr/>
            </a:lvl1pPr>
          </a:lstStyle>
          <a:p>
            <a:pPr>
              <a:defRPr/>
            </a:pPr>
            <a:fld id="{49B22A9C-F6B6-4A65-A787-8915F1E383A5}" type="datetime1">
              <a:rPr lang="en-US"/>
              <a:pPr>
                <a:defRPr/>
              </a:pPr>
              <a:t>11/5/2021</a:t>
            </a:fld>
            <a:endParaRPr lang="en-US"/>
          </a:p>
        </p:txBody>
      </p:sp>
      <p:sp>
        <p:nvSpPr>
          <p:cNvPr id="13" name="Footer Placeholder 5"/>
          <p:cNvSpPr>
            <a:spLocks noGrp="1"/>
          </p:cNvSpPr>
          <p:nvPr>
            <p:ph type="ftr" sz="quarter" idx="11"/>
          </p:nvPr>
        </p:nvSpPr>
        <p:spPr/>
        <p:txBody>
          <a:bodyPr/>
          <a:lstStyle>
            <a:lvl1pPr>
              <a:defRPr/>
            </a:lvl1pPr>
          </a:lstStyle>
          <a:p>
            <a:pPr>
              <a:defRPr/>
            </a:pPr>
            <a:endParaRPr lang="en-US"/>
          </a:p>
        </p:txBody>
      </p:sp>
      <p:sp>
        <p:nvSpPr>
          <p:cNvPr id="14" name="Slide Number Placeholder 6"/>
          <p:cNvSpPr>
            <a:spLocks noGrp="1"/>
          </p:cNvSpPr>
          <p:nvPr>
            <p:ph type="sldNum" sz="quarter" idx="12"/>
          </p:nvPr>
        </p:nvSpPr>
        <p:spPr/>
        <p:txBody>
          <a:bodyPr/>
          <a:lstStyle>
            <a:lvl1pPr>
              <a:defRPr/>
            </a:lvl1pPr>
          </a:lstStyle>
          <a:p>
            <a:pPr>
              <a:defRPr/>
            </a:pPr>
            <a:fld id="{D8ECEBB1-7101-4F99-A6C5-FA3277B401D1}" type="slidenum">
              <a:rPr lang="en-US"/>
              <a:pPr>
                <a:defRPr/>
              </a:pPr>
              <a:t>‹#›</a:t>
            </a:fld>
            <a:endParaRPr lang="en-US"/>
          </a:p>
        </p:txBody>
      </p:sp>
    </p:spTree>
    <p:extLst>
      <p:ext uri="{BB962C8B-B14F-4D97-AF65-F5344CB8AC3E}">
        <p14:creationId xmlns="" xmlns:p14="http://schemas.microsoft.com/office/powerpoint/2010/main" val="26434237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419100" y="315913"/>
            <a:ext cx="15955963" cy="3411537"/>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50016" tIns="75008" rIns="150016" bIns="75008" anchor="ctr"/>
          <a:lstStyle/>
          <a:p>
            <a:pPr algn="ctr">
              <a:defRPr/>
            </a:pPr>
            <a:endParaRPr lang="en-US"/>
          </a:p>
        </p:txBody>
      </p:sp>
      <p:grpSp>
        <p:nvGrpSpPr>
          <p:cNvPr id="1027" name="Group 15"/>
          <p:cNvGrpSpPr>
            <a:grpSpLocks noChangeAspect="1"/>
          </p:cNvGrpSpPr>
          <p:nvPr/>
        </p:nvGrpSpPr>
        <p:grpSpPr bwMode="auto">
          <a:xfrm>
            <a:off x="388938" y="2320925"/>
            <a:ext cx="16005175" cy="1836738"/>
            <a:chOff x="-3905251" y="4294188"/>
            <a:chExt cx="13027839" cy="1892300"/>
          </a:xfrm>
        </p:grpSpPr>
        <p:sp>
          <p:nvSpPr>
            <p:cNvPr id="1034" name="Freeform 14"/>
            <p:cNvSpPr>
              <a:spLocks/>
            </p:cNvSpPr>
            <p:nvPr/>
          </p:nvSpPr>
          <p:spPr bwMode="hidden">
            <a:xfrm>
              <a:off x="4810125" y="4500563"/>
              <a:ext cx="4295775" cy="1016000"/>
            </a:xfrm>
            <a:custGeom>
              <a:avLst/>
              <a:gdLst>
                <a:gd name="T0" fmla="*/ 2147483647 w 2706"/>
                <a:gd name="T1" fmla="*/ 0 h 640"/>
                <a:gd name="T2" fmla="*/ 2147483647 w 2706"/>
                <a:gd name="T3" fmla="*/ 0 h 640"/>
                <a:gd name="T4" fmla="*/ 2147483647 w 2706"/>
                <a:gd name="T5" fmla="*/ 45362813 h 640"/>
                <a:gd name="T6" fmla="*/ 2147483647 w 2706"/>
                <a:gd name="T7" fmla="*/ 95765938 h 640"/>
                <a:gd name="T8" fmla="*/ 2147483647 w 2706"/>
                <a:gd name="T9" fmla="*/ 151209375 h 640"/>
                <a:gd name="T10" fmla="*/ 2147483647 w 2706"/>
                <a:gd name="T11" fmla="*/ 206652813 h 640"/>
                <a:gd name="T12" fmla="*/ 2147483647 w 2706"/>
                <a:gd name="T13" fmla="*/ 272176875 h 640"/>
                <a:gd name="T14" fmla="*/ 2147483647 w 2706"/>
                <a:gd name="T15" fmla="*/ 337700938 h 640"/>
                <a:gd name="T16" fmla="*/ 2147483647 w 2706"/>
                <a:gd name="T17" fmla="*/ 413305625 h 640"/>
                <a:gd name="T18" fmla="*/ 2147483647 w 2706"/>
                <a:gd name="T19" fmla="*/ 488910313 h 640"/>
                <a:gd name="T20" fmla="*/ 2147483647 w 2706"/>
                <a:gd name="T21" fmla="*/ 488910313 h 640"/>
                <a:gd name="T22" fmla="*/ 2147483647 w 2706"/>
                <a:gd name="T23" fmla="*/ 635079375 h 640"/>
                <a:gd name="T24" fmla="*/ 2147483647 w 2706"/>
                <a:gd name="T25" fmla="*/ 766127500 h 640"/>
                <a:gd name="T26" fmla="*/ 2147483647 w 2706"/>
                <a:gd name="T27" fmla="*/ 887095000 h 640"/>
                <a:gd name="T28" fmla="*/ 1995963750 w 2706"/>
                <a:gd name="T29" fmla="*/ 1003022188 h 640"/>
                <a:gd name="T30" fmla="*/ 1471771250 w 2706"/>
                <a:gd name="T31" fmla="*/ 1103828438 h 640"/>
                <a:gd name="T32" fmla="*/ 962699688 w 2706"/>
                <a:gd name="T33" fmla="*/ 1194554063 h 640"/>
                <a:gd name="T34" fmla="*/ 473789375 w 2706"/>
                <a:gd name="T35" fmla="*/ 1280239375 h 640"/>
                <a:gd name="T36" fmla="*/ 0 w 2706"/>
                <a:gd name="T37" fmla="*/ 1355844063 h 640"/>
                <a:gd name="T38" fmla="*/ 0 w 2706"/>
                <a:gd name="T39" fmla="*/ 1355844063 h 640"/>
                <a:gd name="T40" fmla="*/ 327620313 w 2706"/>
                <a:gd name="T41" fmla="*/ 1401206875 h 640"/>
                <a:gd name="T42" fmla="*/ 640119688 w 2706"/>
                <a:gd name="T43" fmla="*/ 1441529375 h 640"/>
                <a:gd name="T44" fmla="*/ 942538438 w 2706"/>
                <a:gd name="T45" fmla="*/ 1476811563 h 640"/>
                <a:gd name="T46" fmla="*/ 1239916875 w 2706"/>
                <a:gd name="T47" fmla="*/ 1507053438 h 640"/>
                <a:gd name="T48" fmla="*/ 1527214688 w 2706"/>
                <a:gd name="T49" fmla="*/ 1537295313 h 640"/>
                <a:gd name="T50" fmla="*/ 1804431875 w 2706"/>
                <a:gd name="T51" fmla="*/ 1557456563 h 640"/>
                <a:gd name="T52" fmla="*/ 2071568438 w 2706"/>
                <a:gd name="T53" fmla="*/ 1577617813 h 640"/>
                <a:gd name="T54" fmla="*/ 2147483647 w 2706"/>
                <a:gd name="T55" fmla="*/ 1592738750 h 640"/>
                <a:gd name="T56" fmla="*/ 2147483647 w 2706"/>
                <a:gd name="T57" fmla="*/ 1602819375 h 640"/>
                <a:gd name="T58" fmla="*/ 2147483647 w 2706"/>
                <a:gd name="T59" fmla="*/ 1607859688 h 640"/>
                <a:gd name="T60" fmla="*/ 2147483647 w 2706"/>
                <a:gd name="T61" fmla="*/ 1612900000 h 640"/>
                <a:gd name="T62" fmla="*/ 2147483647 w 2706"/>
                <a:gd name="T63" fmla="*/ 1612900000 h 640"/>
                <a:gd name="T64" fmla="*/ 2147483647 w 2706"/>
                <a:gd name="T65" fmla="*/ 1607859688 h 640"/>
                <a:gd name="T66" fmla="*/ 2147483647 w 2706"/>
                <a:gd name="T67" fmla="*/ 1602819375 h 640"/>
                <a:gd name="T68" fmla="*/ 2147483647 w 2706"/>
                <a:gd name="T69" fmla="*/ 1592738750 h 640"/>
                <a:gd name="T70" fmla="*/ 2147483647 w 2706"/>
                <a:gd name="T71" fmla="*/ 1577617813 h 640"/>
                <a:gd name="T72" fmla="*/ 2147483647 w 2706"/>
                <a:gd name="T73" fmla="*/ 1562496875 h 640"/>
                <a:gd name="T74" fmla="*/ 2147483647 w 2706"/>
                <a:gd name="T75" fmla="*/ 1542335625 h 640"/>
                <a:gd name="T76" fmla="*/ 2147483647 w 2706"/>
                <a:gd name="T77" fmla="*/ 1517134063 h 640"/>
                <a:gd name="T78" fmla="*/ 2147483647 w 2706"/>
                <a:gd name="T79" fmla="*/ 1491932500 h 640"/>
                <a:gd name="T80" fmla="*/ 2147483647 w 2706"/>
                <a:gd name="T81" fmla="*/ 1461690625 h 640"/>
                <a:gd name="T82" fmla="*/ 2147483647 w 2706"/>
                <a:gd name="T83" fmla="*/ 1431448750 h 640"/>
                <a:gd name="T84" fmla="*/ 2147483647 w 2706"/>
                <a:gd name="T85" fmla="*/ 1396166563 h 640"/>
                <a:gd name="T86" fmla="*/ 2147483647 w 2706"/>
                <a:gd name="T87" fmla="*/ 1360884375 h 640"/>
                <a:gd name="T88" fmla="*/ 2147483647 w 2706"/>
                <a:gd name="T89" fmla="*/ 1320561875 h 640"/>
                <a:gd name="T90" fmla="*/ 2147483647 w 2706"/>
                <a:gd name="T91" fmla="*/ 1280239375 h 640"/>
                <a:gd name="T92" fmla="*/ 2147483647 w 2706"/>
                <a:gd name="T93" fmla="*/ 1234876563 h 640"/>
                <a:gd name="T94" fmla="*/ 2147483647 w 2706"/>
                <a:gd name="T95" fmla="*/ 1189513750 h 640"/>
                <a:gd name="T96" fmla="*/ 2147483647 w 2706"/>
                <a:gd name="T97" fmla="*/ 1088707500 h 640"/>
                <a:gd name="T98" fmla="*/ 2147483647 w 2706"/>
                <a:gd name="T99" fmla="*/ 982860938 h 640"/>
                <a:gd name="T100" fmla="*/ 2147483647 w 2706"/>
                <a:gd name="T101" fmla="*/ 982860938 h 640"/>
                <a:gd name="T102" fmla="*/ 2147483647 w 2706"/>
                <a:gd name="T103" fmla="*/ 977820625 h 640"/>
                <a:gd name="T104" fmla="*/ 2147483647 w 2706"/>
                <a:gd name="T105" fmla="*/ 977820625 h 640"/>
                <a:gd name="T106" fmla="*/ 2147483647 w 2706"/>
                <a:gd name="T107" fmla="*/ 0 h 640"/>
                <a:gd name="T108" fmla="*/ 2147483647 w 2706"/>
                <a:gd name="T109" fmla="*/ 0 h 640"/>
                <a:gd name="T110" fmla="*/ 2147483647 w 2706"/>
                <a:gd name="T111" fmla="*/ 0 h 640"/>
                <a:gd name="T112" fmla="*/ 2147483647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35" name="Freeform 18"/>
            <p:cNvSpPr>
              <a:spLocks/>
            </p:cNvSpPr>
            <p:nvPr/>
          </p:nvSpPr>
          <p:spPr bwMode="hidden">
            <a:xfrm>
              <a:off x="-309563" y="4318000"/>
              <a:ext cx="8280401" cy="1209675"/>
            </a:xfrm>
            <a:custGeom>
              <a:avLst/>
              <a:gdLst>
                <a:gd name="T0" fmla="*/ 2147483647 w 5216"/>
                <a:gd name="T1" fmla="*/ 1799391563 h 762"/>
                <a:gd name="T2" fmla="*/ 2147483647 w 5216"/>
                <a:gd name="T3" fmla="*/ 1728827188 h 762"/>
                <a:gd name="T4" fmla="*/ 2147483647 w 5216"/>
                <a:gd name="T5" fmla="*/ 1537295313 h 762"/>
                <a:gd name="T6" fmla="*/ 2147483647 w 5216"/>
                <a:gd name="T7" fmla="*/ 1280239375 h 762"/>
                <a:gd name="T8" fmla="*/ 2147483647 w 5216"/>
                <a:gd name="T9" fmla="*/ 942538438 h 762"/>
                <a:gd name="T10" fmla="*/ 2147483647 w 5216"/>
                <a:gd name="T11" fmla="*/ 745966250 h 762"/>
                <a:gd name="T12" fmla="*/ 2147483647 w 5216"/>
                <a:gd name="T13" fmla="*/ 594756875 h 762"/>
                <a:gd name="T14" fmla="*/ 2147483647 w 5216"/>
                <a:gd name="T15" fmla="*/ 463708750 h 762"/>
                <a:gd name="T16" fmla="*/ 2147483647 w 5216"/>
                <a:gd name="T17" fmla="*/ 352821875 h 762"/>
                <a:gd name="T18" fmla="*/ 2147483647 w 5216"/>
                <a:gd name="T19" fmla="*/ 257055938 h 762"/>
                <a:gd name="T20" fmla="*/ 2147483647 w 5216"/>
                <a:gd name="T21" fmla="*/ 181451250 h 762"/>
                <a:gd name="T22" fmla="*/ 2147483647 w 5216"/>
                <a:gd name="T23" fmla="*/ 70564375 h 762"/>
                <a:gd name="T24" fmla="*/ 2147483647 w 5216"/>
                <a:gd name="T25" fmla="*/ 10080625 h 762"/>
                <a:gd name="T26" fmla="*/ 1622980821 w 5216"/>
                <a:gd name="T27" fmla="*/ 0 h 762"/>
                <a:gd name="T28" fmla="*/ 902216046 w 5216"/>
                <a:gd name="T29" fmla="*/ 25201563 h 762"/>
                <a:gd name="T30" fmla="*/ 277217221 w 5216"/>
                <a:gd name="T31" fmla="*/ 80645000 h 762"/>
                <a:gd name="T32" fmla="*/ 0 w 5216"/>
                <a:gd name="T33" fmla="*/ 120967500 h 762"/>
                <a:gd name="T34" fmla="*/ 791329158 w 5216"/>
                <a:gd name="T35" fmla="*/ 216733438 h 762"/>
                <a:gd name="T36" fmla="*/ 1643142073 w 5216"/>
                <a:gd name="T37" fmla="*/ 352821875 h 762"/>
                <a:gd name="T38" fmla="*/ 2147483647 w 5216"/>
                <a:gd name="T39" fmla="*/ 529232813 h 762"/>
                <a:gd name="T40" fmla="*/ 2147483647 w 5216"/>
                <a:gd name="T41" fmla="*/ 745966250 h 762"/>
                <a:gd name="T42" fmla="*/ 2147483647 w 5216"/>
                <a:gd name="T43" fmla="*/ 952619063 h 762"/>
                <a:gd name="T44" fmla="*/ 2147483647 w 5216"/>
                <a:gd name="T45" fmla="*/ 1300400625 h 762"/>
                <a:gd name="T46" fmla="*/ 2147483647 w 5216"/>
                <a:gd name="T47" fmla="*/ 1441529375 h 762"/>
                <a:gd name="T48" fmla="*/ 2147483647 w 5216"/>
                <a:gd name="T49" fmla="*/ 1562496875 h 762"/>
                <a:gd name="T50" fmla="*/ 2147483647 w 5216"/>
                <a:gd name="T51" fmla="*/ 1668343438 h 762"/>
                <a:gd name="T52" fmla="*/ 2147483647 w 5216"/>
                <a:gd name="T53" fmla="*/ 1748988438 h 762"/>
                <a:gd name="T54" fmla="*/ 2147483647 w 5216"/>
                <a:gd name="T55" fmla="*/ 1819552813 h 762"/>
                <a:gd name="T56" fmla="*/ 2147483647 w 5216"/>
                <a:gd name="T57" fmla="*/ 1864915625 h 762"/>
                <a:gd name="T58" fmla="*/ 2147483647 w 5216"/>
                <a:gd name="T59" fmla="*/ 1900197813 h 762"/>
                <a:gd name="T60" fmla="*/ 2147483647 w 5216"/>
                <a:gd name="T61" fmla="*/ 1920359063 h 762"/>
                <a:gd name="T62" fmla="*/ 2147483647 w 5216"/>
                <a:gd name="T63" fmla="*/ 1920359063 h 762"/>
                <a:gd name="T64" fmla="*/ 2147483647 w 5216"/>
                <a:gd name="T65" fmla="*/ 1910278438 h 762"/>
                <a:gd name="T66" fmla="*/ 2147483647 w 5216"/>
                <a:gd name="T67" fmla="*/ 1885076875 h 762"/>
                <a:gd name="T68" fmla="*/ 2147483647 w 5216"/>
                <a:gd name="T69" fmla="*/ 1844754375 h 762"/>
                <a:gd name="T70" fmla="*/ 2147483647 w 5216"/>
                <a:gd name="T71" fmla="*/ 1799391563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36" name="Freeform 22"/>
            <p:cNvSpPr>
              <a:spLocks/>
            </p:cNvSpPr>
            <p:nvPr/>
          </p:nvSpPr>
          <p:spPr bwMode="hidden">
            <a:xfrm>
              <a:off x="3175" y="4335463"/>
              <a:ext cx="8166100" cy="1101725"/>
            </a:xfrm>
            <a:custGeom>
              <a:avLst/>
              <a:gdLst>
                <a:gd name="T0" fmla="*/ 0 w 5144"/>
                <a:gd name="T1" fmla="*/ 176410938 h 694"/>
                <a:gd name="T2" fmla="*/ 0 w 5144"/>
                <a:gd name="T3" fmla="*/ 176410938 h 694"/>
                <a:gd name="T4" fmla="*/ 45362813 w 5144"/>
                <a:gd name="T5" fmla="*/ 166330313 h 694"/>
                <a:gd name="T6" fmla="*/ 181451250 w 5144"/>
                <a:gd name="T7" fmla="*/ 141128750 h 694"/>
                <a:gd name="T8" fmla="*/ 413305625 w 5144"/>
                <a:gd name="T9" fmla="*/ 105846563 h 694"/>
                <a:gd name="T10" fmla="*/ 564515000 w 5144"/>
                <a:gd name="T11" fmla="*/ 85685313 h 694"/>
                <a:gd name="T12" fmla="*/ 740925938 w 5144"/>
                <a:gd name="T13" fmla="*/ 65524063 h 694"/>
                <a:gd name="T14" fmla="*/ 937498125 w 5144"/>
                <a:gd name="T15" fmla="*/ 50403125 h 694"/>
                <a:gd name="T16" fmla="*/ 1164312188 w 5144"/>
                <a:gd name="T17" fmla="*/ 35282188 h 694"/>
                <a:gd name="T18" fmla="*/ 1411287500 w 5144"/>
                <a:gd name="T19" fmla="*/ 20161250 h 694"/>
                <a:gd name="T20" fmla="*/ 1688504688 w 5144"/>
                <a:gd name="T21" fmla="*/ 10080625 h 694"/>
                <a:gd name="T22" fmla="*/ 1990923438 w 5144"/>
                <a:gd name="T23" fmla="*/ 5040313 h 694"/>
                <a:gd name="T24" fmla="*/ 2147483647 w 5144"/>
                <a:gd name="T25" fmla="*/ 0 h 694"/>
                <a:gd name="T26" fmla="*/ 2147483647 w 5144"/>
                <a:gd name="T27" fmla="*/ 5040313 h 694"/>
                <a:gd name="T28" fmla="*/ 2147483647 w 5144"/>
                <a:gd name="T29" fmla="*/ 15120938 h 694"/>
                <a:gd name="T30" fmla="*/ 2147483647 w 5144"/>
                <a:gd name="T31" fmla="*/ 35282188 h 694"/>
                <a:gd name="T32" fmla="*/ 2147483647 w 5144"/>
                <a:gd name="T33" fmla="*/ 60483750 h 694"/>
                <a:gd name="T34" fmla="*/ 2147483647 w 5144"/>
                <a:gd name="T35" fmla="*/ 100806250 h 694"/>
                <a:gd name="T36" fmla="*/ 2147483647 w 5144"/>
                <a:gd name="T37" fmla="*/ 146169063 h 694"/>
                <a:gd name="T38" fmla="*/ 2147483647 w 5144"/>
                <a:gd name="T39" fmla="*/ 201612500 h 694"/>
                <a:gd name="T40" fmla="*/ 2147483647 w 5144"/>
                <a:gd name="T41" fmla="*/ 267136563 h 694"/>
                <a:gd name="T42" fmla="*/ 2147483647 w 5144"/>
                <a:gd name="T43" fmla="*/ 347781563 h 694"/>
                <a:gd name="T44" fmla="*/ 2147483647 w 5144"/>
                <a:gd name="T45" fmla="*/ 438507188 h 694"/>
                <a:gd name="T46" fmla="*/ 2147483647 w 5144"/>
                <a:gd name="T47" fmla="*/ 544353750 h 694"/>
                <a:gd name="T48" fmla="*/ 2147483647 w 5144"/>
                <a:gd name="T49" fmla="*/ 670361563 h 694"/>
                <a:gd name="T50" fmla="*/ 2147483647 w 5144"/>
                <a:gd name="T51" fmla="*/ 806450000 h 694"/>
                <a:gd name="T52" fmla="*/ 2147483647 w 5144"/>
                <a:gd name="T53" fmla="*/ 957659375 h 694"/>
                <a:gd name="T54" fmla="*/ 2147483647 w 5144"/>
                <a:gd name="T55" fmla="*/ 1129030000 h 694"/>
                <a:gd name="T56" fmla="*/ 2147483647 w 5144"/>
                <a:gd name="T57" fmla="*/ 1315521563 h 694"/>
                <a:gd name="T58" fmla="*/ 2147483647 w 5144"/>
                <a:gd name="T59" fmla="*/ 1522174375 h 694"/>
                <a:gd name="T60" fmla="*/ 2147483647 w 5144"/>
                <a:gd name="T61" fmla="*/ 1748988438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037" name="Freeform 26"/>
            <p:cNvSpPr>
              <a:spLocks/>
            </p:cNvSpPr>
            <p:nvPr/>
          </p:nvSpPr>
          <p:spPr bwMode="hidden">
            <a:xfrm>
              <a:off x="4156075" y="4316413"/>
              <a:ext cx="4940300" cy="927100"/>
            </a:xfrm>
            <a:custGeom>
              <a:avLst/>
              <a:gdLst>
                <a:gd name="T0" fmla="*/ 0 w 3112"/>
                <a:gd name="T1" fmla="*/ 1471771250 h 584"/>
                <a:gd name="T2" fmla="*/ 0 w 3112"/>
                <a:gd name="T3" fmla="*/ 1471771250 h 584"/>
                <a:gd name="T4" fmla="*/ 226814063 w 3112"/>
                <a:gd name="T5" fmla="*/ 1411287500 h 584"/>
                <a:gd name="T6" fmla="*/ 846772500 w 3112"/>
                <a:gd name="T7" fmla="*/ 1255037813 h 584"/>
                <a:gd name="T8" fmla="*/ 1275199063 w 3112"/>
                <a:gd name="T9" fmla="*/ 1149191250 h 584"/>
                <a:gd name="T10" fmla="*/ 1769149688 w 3112"/>
                <a:gd name="T11" fmla="*/ 1033264063 h 584"/>
                <a:gd name="T12" fmla="*/ 2147483647 w 3112"/>
                <a:gd name="T13" fmla="*/ 907256250 h 584"/>
                <a:gd name="T14" fmla="*/ 2147483647 w 3112"/>
                <a:gd name="T15" fmla="*/ 771167813 h 584"/>
                <a:gd name="T16" fmla="*/ 2147483647 w 3112"/>
                <a:gd name="T17" fmla="*/ 640119688 h 584"/>
                <a:gd name="T18" fmla="*/ 2147483647 w 3112"/>
                <a:gd name="T19" fmla="*/ 509071563 h 584"/>
                <a:gd name="T20" fmla="*/ 2147483647 w 3112"/>
                <a:gd name="T21" fmla="*/ 388104063 h 584"/>
                <a:gd name="T22" fmla="*/ 2147483647 w 3112"/>
                <a:gd name="T23" fmla="*/ 272176875 h 584"/>
                <a:gd name="T24" fmla="*/ 2147483647 w 3112"/>
                <a:gd name="T25" fmla="*/ 221773750 h 584"/>
                <a:gd name="T26" fmla="*/ 2147483647 w 3112"/>
                <a:gd name="T27" fmla="*/ 171370625 h 584"/>
                <a:gd name="T28" fmla="*/ 2147483647 w 3112"/>
                <a:gd name="T29" fmla="*/ 131048125 h 584"/>
                <a:gd name="T30" fmla="*/ 2147483647 w 3112"/>
                <a:gd name="T31" fmla="*/ 90725625 h 584"/>
                <a:gd name="T32" fmla="*/ 2147483647 w 3112"/>
                <a:gd name="T33" fmla="*/ 60483750 h 584"/>
                <a:gd name="T34" fmla="*/ 2147483647 w 3112"/>
                <a:gd name="T35" fmla="*/ 35282188 h 584"/>
                <a:gd name="T36" fmla="*/ 2147483647 w 3112"/>
                <a:gd name="T37" fmla="*/ 15120938 h 584"/>
                <a:gd name="T38" fmla="*/ 2147483647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useBgFill="1">
          <p:nvSpPr>
            <p:cNvPr id="1038" name="Freeform 10"/>
            <p:cNvSpPr>
              <a:spLocks/>
            </p:cNvSpPr>
            <p:nvPr/>
          </p:nvSpPr>
          <p:spPr bwMode="hidden">
            <a:xfrm>
              <a:off x="-3905251" y="4294188"/>
              <a:ext cx="13027839" cy="1892300"/>
            </a:xfrm>
            <a:custGeom>
              <a:avLst/>
              <a:gdLst>
                <a:gd name="T0" fmla="*/ 2147483647 w 8196"/>
                <a:gd name="T1" fmla="*/ 1290320000 h 1192"/>
                <a:gd name="T2" fmla="*/ 2147483647 w 8196"/>
                <a:gd name="T3" fmla="*/ 1436489063 h 1192"/>
                <a:gd name="T4" fmla="*/ 2147483647 w 8196"/>
                <a:gd name="T5" fmla="*/ 1562496875 h 1192"/>
                <a:gd name="T6" fmla="*/ 2147483647 w 8196"/>
                <a:gd name="T7" fmla="*/ 1678424063 h 1192"/>
                <a:gd name="T8" fmla="*/ 2147483647 w 8196"/>
                <a:gd name="T9" fmla="*/ 1769149688 h 1192"/>
                <a:gd name="T10" fmla="*/ 2147483647 w 8196"/>
                <a:gd name="T11" fmla="*/ 1839714063 h 1192"/>
                <a:gd name="T12" fmla="*/ 2147483647 w 8196"/>
                <a:gd name="T13" fmla="*/ 1890117188 h 1192"/>
                <a:gd name="T14" fmla="*/ 2147483647 w 8196"/>
                <a:gd name="T15" fmla="*/ 1920359063 h 1192"/>
                <a:gd name="T16" fmla="*/ 2147483647 w 8196"/>
                <a:gd name="T17" fmla="*/ 1915318750 h 1192"/>
                <a:gd name="T18" fmla="*/ 2147483647 w 8196"/>
                <a:gd name="T19" fmla="*/ 1890117188 h 1192"/>
                <a:gd name="T20" fmla="*/ 2147483647 w 8196"/>
                <a:gd name="T21" fmla="*/ 1829633438 h 1192"/>
                <a:gd name="T22" fmla="*/ 2147483647 w 8196"/>
                <a:gd name="T23" fmla="*/ 1738907813 h 1192"/>
                <a:gd name="T24" fmla="*/ 2147483647 w 8196"/>
                <a:gd name="T25" fmla="*/ 1617940313 h 1192"/>
                <a:gd name="T26" fmla="*/ 2147483647 w 8196"/>
                <a:gd name="T27" fmla="*/ 1456650313 h 1192"/>
                <a:gd name="T28" fmla="*/ 2147483647 w 8196"/>
                <a:gd name="T29" fmla="*/ 1260078125 h 1192"/>
                <a:gd name="T30" fmla="*/ 2147483647 w 8196"/>
                <a:gd name="T31" fmla="*/ 1023183438 h 1192"/>
                <a:gd name="T32" fmla="*/ 2147483647 w 8196"/>
                <a:gd name="T33" fmla="*/ 745966250 h 1192"/>
                <a:gd name="T34" fmla="*/ 2147483647 w 8196"/>
                <a:gd name="T35" fmla="*/ 604837500 h 1192"/>
                <a:gd name="T36" fmla="*/ 2147483647 w 8196"/>
                <a:gd name="T37" fmla="*/ 372983125 h 1192"/>
                <a:gd name="T38" fmla="*/ 2147483647 w 8196"/>
                <a:gd name="T39" fmla="*/ 206652813 h 1192"/>
                <a:gd name="T40" fmla="*/ 2147483647 w 8196"/>
                <a:gd name="T41" fmla="*/ 90725625 h 1192"/>
                <a:gd name="T42" fmla="*/ 2147483647 w 8196"/>
                <a:gd name="T43" fmla="*/ 25201563 h 1192"/>
                <a:gd name="T44" fmla="*/ 2147483647 w 8196"/>
                <a:gd name="T45" fmla="*/ 0 h 1192"/>
                <a:gd name="T46" fmla="*/ 2147483647 w 8196"/>
                <a:gd name="T47" fmla="*/ 10080625 h 1192"/>
                <a:gd name="T48" fmla="*/ 2147483647 w 8196"/>
                <a:gd name="T49" fmla="*/ 50403125 h 1192"/>
                <a:gd name="T50" fmla="*/ 1809063908 w 8196"/>
                <a:gd name="T51" fmla="*/ 110886875 h 1192"/>
                <a:gd name="T52" fmla="*/ 1339111161 w 8196"/>
                <a:gd name="T53" fmla="*/ 186491563 h 1192"/>
                <a:gd name="T54" fmla="*/ 944958629 w 8196"/>
                <a:gd name="T55" fmla="*/ 272176875 h 1192"/>
                <a:gd name="T56" fmla="*/ 626603132 w 8196"/>
                <a:gd name="T57" fmla="*/ 362902500 h 1192"/>
                <a:gd name="T58" fmla="*/ 373939989 w 8196"/>
                <a:gd name="T59" fmla="*/ 443547500 h 1192"/>
                <a:gd name="T60" fmla="*/ 121278436 w 8196"/>
                <a:gd name="T61" fmla="*/ 544353750 h 1192"/>
                <a:gd name="T62" fmla="*/ 0 w 8196"/>
                <a:gd name="T63" fmla="*/ 604837500 h 1192"/>
                <a:gd name="T64" fmla="*/ 2147483647 w 8196"/>
                <a:gd name="T65" fmla="*/ 2147483647 h 1192"/>
                <a:gd name="T66" fmla="*/ 2147483647 w 8196"/>
                <a:gd name="T67" fmla="*/ 2147483647 h 1192"/>
                <a:gd name="T68" fmla="*/ 2147483647 w 8196"/>
                <a:gd name="T69" fmla="*/ 1285279688 h 1192"/>
                <a:gd name="T70" fmla="*/ 2147483647 w 8196"/>
                <a:gd name="T71" fmla="*/ 1290320000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1028" name="Title Placeholder 1"/>
          <p:cNvSpPr>
            <a:spLocks noGrp="1"/>
          </p:cNvSpPr>
          <p:nvPr>
            <p:ph type="title"/>
          </p:nvPr>
        </p:nvSpPr>
        <p:spPr bwMode="auto">
          <a:xfrm>
            <a:off x="838200" y="466725"/>
            <a:ext cx="15101888" cy="173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50016" tIns="75008" rIns="150016" bIns="75008" numCol="1" anchor="ctr" anchorCtr="0" compatLnSpc="1">
            <a:prstTxWarp prst="textNoShape">
              <a:avLst/>
            </a:prstTxWarp>
          </a:bodyPr>
          <a:lstStyle/>
          <a:p>
            <a:pPr lvl="0"/>
            <a:r>
              <a:rPr lang="en-US" smtClean="0"/>
              <a:t>Click to edit Master title style</a:t>
            </a:r>
          </a:p>
        </p:txBody>
      </p:sp>
      <p:sp>
        <p:nvSpPr>
          <p:cNvPr id="4" name="Date Placeholder 3"/>
          <p:cNvSpPr>
            <a:spLocks noGrp="1"/>
          </p:cNvSpPr>
          <p:nvPr>
            <p:ph type="dt" sz="half" idx="2"/>
          </p:nvPr>
        </p:nvSpPr>
        <p:spPr>
          <a:xfrm>
            <a:off x="9474200" y="8636000"/>
            <a:ext cx="6948488" cy="504825"/>
          </a:xfrm>
          <a:prstGeom prst="rect">
            <a:avLst/>
          </a:prstGeom>
        </p:spPr>
        <p:txBody>
          <a:bodyPr vert="horz" lIns="150016" tIns="75008" rIns="150016" bIns="75008" rtlCol="0" anchor="ctr"/>
          <a:lstStyle>
            <a:lvl1pPr algn="r">
              <a:defRPr sz="1600">
                <a:solidFill>
                  <a:schemeClr val="tx2"/>
                </a:solidFill>
                <a:latin typeface="Arial" charset="0"/>
                <a:ea typeface="宋体" charset="-122"/>
              </a:defRPr>
            </a:lvl1pPr>
          </a:lstStyle>
          <a:p>
            <a:pPr>
              <a:defRPr/>
            </a:pPr>
            <a:fld id="{0BD741AD-AB64-4794-AFB8-33812423B01A}" type="datetime1">
              <a:rPr lang="en-US"/>
              <a:pPr>
                <a:defRPr/>
              </a:pPr>
              <a:t>11/5/2021</a:t>
            </a:fld>
            <a:endParaRPr lang="en-US"/>
          </a:p>
        </p:txBody>
      </p:sp>
      <p:sp>
        <p:nvSpPr>
          <p:cNvPr id="5" name="Footer Placeholder 4"/>
          <p:cNvSpPr>
            <a:spLocks noGrp="1"/>
          </p:cNvSpPr>
          <p:nvPr>
            <p:ph type="ftr" sz="quarter" idx="3"/>
          </p:nvPr>
        </p:nvSpPr>
        <p:spPr>
          <a:xfrm>
            <a:off x="355600" y="8636000"/>
            <a:ext cx="6948488" cy="504825"/>
          </a:xfrm>
          <a:prstGeom prst="rect">
            <a:avLst/>
          </a:prstGeom>
        </p:spPr>
        <p:txBody>
          <a:bodyPr vert="horz" lIns="150016" tIns="75008" rIns="150016" bIns="75008" rtlCol="0" anchor="ctr"/>
          <a:lstStyle>
            <a:lvl1pPr algn="l">
              <a:defRPr sz="1600">
                <a:solidFill>
                  <a:schemeClr val="tx2"/>
                </a:solidFill>
                <a:latin typeface="Arial" charset="0"/>
                <a:ea typeface="宋体" charset="-122"/>
              </a:defRPr>
            </a:lvl1pPr>
          </a:lstStyle>
          <a:p>
            <a:pPr>
              <a:defRPr/>
            </a:pPr>
            <a:endParaRPr lang="en-US"/>
          </a:p>
        </p:txBody>
      </p:sp>
      <p:sp>
        <p:nvSpPr>
          <p:cNvPr id="6" name="Slide Number Placeholder 5"/>
          <p:cNvSpPr>
            <a:spLocks noGrp="1"/>
          </p:cNvSpPr>
          <p:nvPr>
            <p:ph type="sldNum" sz="quarter" idx="4"/>
          </p:nvPr>
        </p:nvSpPr>
        <p:spPr>
          <a:xfrm>
            <a:off x="7323138" y="8636000"/>
            <a:ext cx="2132012" cy="504825"/>
          </a:xfrm>
          <a:prstGeom prst="rect">
            <a:avLst/>
          </a:prstGeom>
        </p:spPr>
        <p:txBody>
          <a:bodyPr vert="horz" lIns="150016" tIns="75008" rIns="150016" bIns="75008" rtlCol="0" anchor="ctr"/>
          <a:lstStyle>
            <a:lvl1pPr algn="ctr">
              <a:defRPr sz="1600">
                <a:solidFill>
                  <a:schemeClr val="tx2"/>
                </a:solidFill>
                <a:latin typeface="Arial" charset="0"/>
                <a:ea typeface="宋体" charset="-122"/>
              </a:defRPr>
            </a:lvl1pPr>
          </a:lstStyle>
          <a:p>
            <a:pPr>
              <a:defRPr/>
            </a:pPr>
            <a:fld id="{23E337F9-E237-4F78-BEC2-59F13E805150}" type="slidenum">
              <a:rPr lang="en-US"/>
              <a:pPr>
                <a:defRPr/>
              </a:pPr>
              <a:t>‹#›</a:t>
            </a:fld>
            <a:endParaRPr lang="en-US"/>
          </a:p>
        </p:txBody>
      </p:sp>
      <p:sp>
        <p:nvSpPr>
          <p:cNvPr id="1032" name="Text Placeholder 2"/>
          <p:cNvSpPr>
            <a:spLocks noGrp="1"/>
          </p:cNvSpPr>
          <p:nvPr>
            <p:ph type="body" idx="1"/>
          </p:nvPr>
        </p:nvSpPr>
        <p:spPr bwMode="auto">
          <a:xfrm>
            <a:off x="1600200" y="3697288"/>
            <a:ext cx="13593763" cy="4767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50016" tIns="75008" rIns="150016" bIns="7500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033" name="Picture 7" descr="1-"/>
          <p:cNvPicPr>
            <a:picLocks noChangeAspect="1" noChangeArrowheads="1"/>
          </p:cNvPicPr>
          <p:nvPr userDrawn="1"/>
        </p:nvPicPr>
        <p:blipFill>
          <a:blip r:embed="rId14" cstate="print">
            <a:extLst>
              <a:ext uri="{28A0092B-C50C-407E-A947-70E740481C1C}">
                <a14:useLocalDpi xmlns="" xmlns:a14="http://schemas.microsoft.com/office/drawing/2010/main" val="0"/>
              </a:ext>
            </a:extLst>
          </a:blip>
          <a:srcRect/>
          <a:stretch>
            <a:fillRect/>
          </a:stretch>
        </p:blipFill>
        <p:spPr bwMode="auto">
          <a:xfrm>
            <a:off x="0" y="0"/>
            <a:ext cx="16778288" cy="9475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32" r:id="rId1"/>
    <p:sldLayoutId id="2147483727" r:id="rId2"/>
    <p:sldLayoutId id="2147483733" r:id="rId3"/>
    <p:sldLayoutId id="2147483728" r:id="rId4"/>
    <p:sldLayoutId id="2147483729" r:id="rId5"/>
    <p:sldLayoutId id="2147483730" r:id="rId6"/>
    <p:sldLayoutId id="2147483734" r:id="rId7"/>
    <p:sldLayoutId id="2147483735" r:id="rId8"/>
    <p:sldLayoutId id="2147483736" r:id="rId9"/>
    <p:sldLayoutId id="2147483731" r:id="rId10"/>
    <p:sldLayoutId id="2147483737" r:id="rId11"/>
    <p:sldLayoutId id="2147483740" r:id="rId12"/>
  </p:sldLayoutIdLst>
  <p:transition spd="slow">
    <p:split orient="vert"/>
  </p:transition>
  <p:timing>
    <p:tnLst>
      <p:par>
        <p:cTn id="1" dur="indefinite" restart="never" nodeType="tmRoot"/>
      </p:par>
    </p:tnLst>
  </p:timing>
  <p:txStyles>
    <p:titleStyle>
      <a:lvl1pPr algn="ctr" defTabSz="1498600" rtl="0" eaLnBrk="0" fontAlgn="base" hangingPunct="0">
        <a:spcBef>
          <a:spcPct val="0"/>
        </a:spcBef>
        <a:spcAft>
          <a:spcPct val="0"/>
        </a:spcAft>
        <a:defRPr sz="7200" b="0" i="0" u="none" kern="1200">
          <a:solidFill>
            <a:srgbClr val="FFFFFF"/>
          </a:solidFill>
          <a:latin typeface="+mj-lt"/>
          <a:ea typeface="+mj-ea"/>
          <a:cs typeface="华文新魏"/>
        </a:defRPr>
      </a:lvl1pPr>
      <a:lvl2pPr algn="ctr" defTabSz="1498600" rtl="0" eaLnBrk="0" fontAlgn="base" hangingPunct="0">
        <a:spcBef>
          <a:spcPct val="0"/>
        </a:spcBef>
        <a:spcAft>
          <a:spcPct val="0"/>
        </a:spcAft>
        <a:defRPr sz="7200">
          <a:solidFill>
            <a:srgbClr val="FFFFFF"/>
          </a:solidFill>
          <a:latin typeface="Candara" pitchFamily="34" charset="0"/>
          <a:ea typeface="华文新魏"/>
          <a:cs typeface="华文新魏"/>
        </a:defRPr>
      </a:lvl2pPr>
      <a:lvl3pPr algn="ctr" defTabSz="1498600" rtl="0" eaLnBrk="0" fontAlgn="base" hangingPunct="0">
        <a:spcBef>
          <a:spcPct val="0"/>
        </a:spcBef>
        <a:spcAft>
          <a:spcPct val="0"/>
        </a:spcAft>
        <a:defRPr sz="7200">
          <a:solidFill>
            <a:srgbClr val="FFFFFF"/>
          </a:solidFill>
          <a:latin typeface="Candara" pitchFamily="34" charset="0"/>
          <a:ea typeface="华文新魏"/>
          <a:cs typeface="华文新魏"/>
        </a:defRPr>
      </a:lvl3pPr>
      <a:lvl4pPr algn="ctr" defTabSz="1498600" rtl="0" eaLnBrk="0" fontAlgn="base" hangingPunct="0">
        <a:spcBef>
          <a:spcPct val="0"/>
        </a:spcBef>
        <a:spcAft>
          <a:spcPct val="0"/>
        </a:spcAft>
        <a:defRPr sz="7200">
          <a:solidFill>
            <a:srgbClr val="FFFFFF"/>
          </a:solidFill>
          <a:latin typeface="Candara" pitchFamily="34" charset="0"/>
          <a:ea typeface="华文新魏"/>
          <a:cs typeface="华文新魏"/>
        </a:defRPr>
      </a:lvl4pPr>
      <a:lvl5pPr algn="ctr" defTabSz="1498600" rtl="0" eaLnBrk="0" fontAlgn="base" hangingPunct="0">
        <a:spcBef>
          <a:spcPct val="0"/>
        </a:spcBef>
        <a:spcAft>
          <a:spcPct val="0"/>
        </a:spcAft>
        <a:defRPr sz="7200">
          <a:solidFill>
            <a:srgbClr val="FFFFFF"/>
          </a:solidFill>
          <a:latin typeface="Candara" pitchFamily="34" charset="0"/>
          <a:ea typeface="华文新魏"/>
          <a:cs typeface="华文新魏"/>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449263" indent="-449263" algn="l" defTabSz="1498600" rtl="0" eaLnBrk="0" fontAlgn="base" hangingPunct="0">
        <a:spcBef>
          <a:spcPct val="20000"/>
        </a:spcBef>
        <a:spcAft>
          <a:spcPct val="0"/>
        </a:spcAft>
        <a:buClr>
          <a:schemeClr val="accent1"/>
        </a:buClr>
        <a:buSzPct val="100000"/>
        <a:buFont typeface="Symbol" pitchFamily="18" charset="2"/>
        <a:buChar char=""/>
        <a:defRPr sz="3900" kern="1200">
          <a:solidFill>
            <a:schemeClr val="tx2"/>
          </a:solidFill>
          <a:latin typeface="+mn-lt"/>
          <a:ea typeface="+mn-ea"/>
          <a:cs typeface="华文楷体"/>
        </a:defRPr>
      </a:lvl1pPr>
      <a:lvl2pPr marL="944563" indent="-449263" algn="l" defTabSz="1498600" rtl="0" eaLnBrk="0" fontAlgn="base" hangingPunct="0">
        <a:spcBef>
          <a:spcPct val="20000"/>
        </a:spcBef>
        <a:spcAft>
          <a:spcPct val="0"/>
        </a:spcAft>
        <a:buClr>
          <a:schemeClr val="accent1"/>
        </a:buClr>
        <a:buSzPct val="100000"/>
        <a:buFont typeface="Symbol" pitchFamily="18" charset="2"/>
        <a:buChar char=""/>
        <a:defRPr sz="3600" kern="1200">
          <a:solidFill>
            <a:schemeClr val="tx2"/>
          </a:solidFill>
          <a:latin typeface="+mn-lt"/>
          <a:ea typeface="+mn-ea"/>
          <a:cs typeface="华文楷体"/>
        </a:defRPr>
      </a:lvl2pPr>
      <a:lvl3pPr marL="1403350" indent="-374650" algn="l" defTabSz="1498600" rtl="0" eaLnBrk="0" fontAlgn="base" hangingPunct="0">
        <a:spcBef>
          <a:spcPct val="20000"/>
        </a:spcBef>
        <a:spcAft>
          <a:spcPct val="0"/>
        </a:spcAft>
        <a:buClr>
          <a:schemeClr val="accent1"/>
        </a:buClr>
        <a:buSzPct val="100000"/>
        <a:buFont typeface="Symbol" pitchFamily="18" charset="2"/>
        <a:buChar char=""/>
        <a:defRPr sz="3300" kern="1200">
          <a:solidFill>
            <a:schemeClr val="tx2"/>
          </a:solidFill>
          <a:latin typeface="+mn-lt"/>
          <a:ea typeface="+mn-ea"/>
          <a:cs typeface="华文楷体"/>
        </a:defRPr>
      </a:lvl3pPr>
      <a:lvl4pPr marL="1874838" indent="-374650" algn="l" defTabSz="1498600" rtl="0" eaLnBrk="0" fontAlgn="base" hangingPunct="0">
        <a:spcBef>
          <a:spcPct val="20000"/>
        </a:spcBef>
        <a:spcAft>
          <a:spcPct val="0"/>
        </a:spcAft>
        <a:buClr>
          <a:schemeClr val="accent1"/>
        </a:buClr>
        <a:buSzPct val="100000"/>
        <a:buFont typeface="Symbol" pitchFamily="18" charset="2"/>
        <a:buChar char=""/>
        <a:defRPr sz="3000" kern="1200">
          <a:solidFill>
            <a:schemeClr val="tx2"/>
          </a:solidFill>
          <a:latin typeface="+mn-lt"/>
          <a:ea typeface="+mn-ea"/>
          <a:cs typeface="华文楷体"/>
        </a:defRPr>
      </a:lvl4pPr>
      <a:lvl5pPr marL="2398713" indent="-374650" algn="l" defTabSz="1498600" rtl="0" eaLnBrk="0" fontAlgn="base" hangingPunct="0">
        <a:spcBef>
          <a:spcPct val="20000"/>
        </a:spcBef>
        <a:spcAft>
          <a:spcPct val="0"/>
        </a:spcAft>
        <a:buClr>
          <a:schemeClr val="accent1"/>
        </a:buClr>
        <a:buSzPct val="100000"/>
        <a:buFont typeface="Symbol" pitchFamily="18" charset="2"/>
        <a:buChar char=""/>
        <a:defRPr sz="2600" kern="1200">
          <a:solidFill>
            <a:schemeClr val="tx2"/>
          </a:solidFill>
          <a:latin typeface="+mn-lt"/>
          <a:ea typeface="+mn-ea"/>
          <a:cs typeface="华文楷体"/>
        </a:defRPr>
      </a:lvl5pPr>
      <a:lvl6pPr marL="2925321" indent="-375041" algn="l" defTabSz="1500165" rtl="0" eaLnBrk="1" latinLnBrk="0" hangingPunct="1">
        <a:spcBef>
          <a:spcPts val="630"/>
        </a:spcBef>
        <a:buClr>
          <a:schemeClr val="accent1"/>
        </a:buClr>
        <a:buFont typeface="Symbol" pitchFamily="18" charset="2"/>
        <a:buChar char="*"/>
        <a:defRPr sz="2300" kern="1200">
          <a:solidFill>
            <a:schemeClr val="tx2"/>
          </a:solidFill>
          <a:latin typeface="+mn-lt"/>
          <a:ea typeface="+mn-ea"/>
          <a:cs typeface="+mn-cs"/>
        </a:defRPr>
      </a:lvl6pPr>
      <a:lvl7pPr marL="3450379" indent="-375041" algn="l" defTabSz="1500165" rtl="0" eaLnBrk="1" latinLnBrk="0" hangingPunct="1">
        <a:spcBef>
          <a:spcPts val="630"/>
        </a:spcBef>
        <a:buClr>
          <a:schemeClr val="accent1"/>
        </a:buClr>
        <a:buFont typeface="Symbol" pitchFamily="18" charset="2"/>
        <a:buChar char="*"/>
        <a:defRPr sz="2300" kern="1200">
          <a:solidFill>
            <a:schemeClr val="tx2"/>
          </a:solidFill>
          <a:latin typeface="+mn-lt"/>
          <a:ea typeface="+mn-ea"/>
          <a:cs typeface="+mn-cs"/>
        </a:defRPr>
      </a:lvl7pPr>
      <a:lvl8pPr marL="3975436" indent="-375041" algn="l" defTabSz="1500165" rtl="0" eaLnBrk="1" latinLnBrk="0" hangingPunct="1">
        <a:spcBef>
          <a:spcPts val="630"/>
        </a:spcBef>
        <a:buClr>
          <a:schemeClr val="accent1"/>
        </a:buClr>
        <a:buFont typeface="Symbol" pitchFamily="18" charset="2"/>
        <a:buChar char="*"/>
        <a:defRPr sz="2300" kern="1200">
          <a:solidFill>
            <a:schemeClr val="tx2"/>
          </a:solidFill>
          <a:latin typeface="+mn-lt"/>
          <a:ea typeface="+mn-ea"/>
          <a:cs typeface="+mn-cs"/>
        </a:defRPr>
      </a:lvl8pPr>
      <a:lvl9pPr marL="4500494" indent="-375041" algn="l" defTabSz="1500165" rtl="0" eaLnBrk="1" latinLnBrk="0" hangingPunct="1">
        <a:spcBef>
          <a:spcPts val="630"/>
        </a:spcBef>
        <a:buClr>
          <a:schemeClr val="accent1"/>
        </a:buClr>
        <a:buFont typeface="Symbol" pitchFamily="18" charset="2"/>
        <a:buChar char="*"/>
        <a:defRPr sz="2300" kern="1200">
          <a:solidFill>
            <a:schemeClr val="tx2"/>
          </a:solidFill>
          <a:latin typeface="+mn-lt"/>
          <a:ea typeface="+mn-ea"/>
          <a:cs typeface="+mn-cs"/>
        </a:defRPr>
      </a:lvl9pPr>
    </p:bodyStyle>
    <p:otherStyle>
      <a:defPPr>
        <a:defRPr lang="en-US"/>
      </a:defPPr>
      <a:lvl1pPr marL="0" algn="l" defTabSz="1500165" rtl="0" eaLnBrk="1" latinLnBrk="0" hangingPunct="1">
        <a:defRPr sz="3000" kern="1200">
          <a:solidFill>
            <a:schemeClr val="tx1"/>
          </a:solidFill>
          <a:latin typeface="+mn-lt"/>
          <a:ea typeface="+mn-ea"/>
          <a:cs typeface="+mn-cs"/>
        </a:defRPr>
      </a:lvl1pPr>
      <a:lvl2pPr marL="750082" algn="l" defTabSz="1500165" rtl="0" eaLnBrk="1" latinLnBrk="0" hangingPunct="1">
        <a:defRPr sz="3000" kern="1200">
          <a:solidFill>
            <a:schemeClr val="tx1"/>
          </a:solidFill>
          <a:latin typeface="+mn-lt"/>
          <a:ea typeface="+mn-ea"/>
          <a:cs typeface="+mn-cs"/>
        </a:defRPr>
      </a:lvl2pPr>
      <a:lvl3pPr marL="1500165" algn="l" defTabSz="1500165" rtl="0" eaLnBrk="1" latinLnBrk="0" hangingPunct="1">
        <a:defRPr sz="3000" kern="1200">
          <a:solidFill>
            <a:schemeClr val="tx1"/>
          </a:solidFill>
          <a:latin typeface="+mn-lt"/>
          <a:ea typeface="+mn-ea"/>
          <a:cs typeface="+mn-cs"/>
        </a:defRPr>
      </a:lvl3pPr>
      <a:lvl4pPr marL="2250247" algn="l" defTabSz="1500165" rtl="0" eaLnBrk="1" latinLnBrk="0" hangingPunct="1">
        <a:defRPr sz="3000" kern="1200">
          <a:solidFill>
            <a:schemeClr val="tx1"/>
          </a:solidFill>
          <a:latin typeface="+mn-lt"/>
          <a:ea typeface="+mn-ea"/>
          <a:cs typeface="+mn-cs"/>
        </a:defRPr>
      </a:lvl4pPr>
      <a:lvl5pPr marL="3000329" algn="l" defTabSz="1500165" rtl="0" eaLnBrk="1" latinLnBrk="0" hangingPunct="1">
        <a:defRPr sz="3000" kern="1200">
          <a:solidFill>
            <a:schemeClr val="tx1"/>
          </a:solidFill>
          <a:latin typeface="+mn-lt"/>
          <a:ea typeface="+mn-ea"/>
          <a:cs typeface="+mn-cs"/>
        </a:defRPr>
      </a:lvl5pPr>
      <a:lvl6pPr marL="3750412" algn="l" defTabSz="1500165" rtl="0" eaLnBrk="1" latinLnBrk="0" hangingPunct="1">
        <a:defRPr sz="3000" kern="1200">
          <a:solidFill>
            <a:schemeClr val="tx1"/>
          </a:solidFill>
          <a:latin typeface="+mn-lt"/>
          <a:ea typeface="+mn-ea"/>
          <a:cs typeface="+mn-cs"/>
        </a:defRPr>
      </a:lvl6pPr>
      <a:lvl7pPr marL="4500494" algn="l" defTabSz="1500165" rtl="0" eaLnBrk="1" latinLnBrk="0" hangingPunct="1">
        <a:defRPr sz="3000" kern="1200">
          <a:solidFill>
            <a:schemeClr val="tx1"/>
          </a:solidFill>
          <a:latin typeface="+mn-lt"/>
          <a:ea typeface="+mn-ea"/>
          <a:cs typeface="+mn-cs"/>
        </a:defRPr>
      </a:lvl7pPr>
      <a:lvl8pPr marL="5250576" algn="l" defTabSz="1500165" rtl="0" eaLnBrk="1" latinLnBrk="0" hangingPunct="1">
        <a:defRPr sz="3000" kern="1200">
          <a:solidFill>
            <a:schemeClr val="tx1"/>
          </a:solidFill>
          <a:latin typeface="+mn-lt"/>
          <a:ea typeface="+mn-ea"/>
          <a:cs typeface="+mn-cs"/>
        </a:defRPr>
      </a:lvl8pPr>
      <a:lvl9pPr marL="6000659" algn="l" defTabSz="1500165" rtl="0" eaLnBrk="1" latinLnBrk="0" hangingPunct="1">
        <a:defRPr sz="3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3.png"/><Relationship Id="rId2" Type="http://schemas.openxmlformats.org/officeDocument/2006/relationships/slideLayout" Target="../slideLayouts/slideLayout2.xml"/><Relationship Id="rId1" Type="http://schemas.openxmlformats.org/officeDocument/2006/relationships/video" Target="NULL" TargetMode="External"/><Relationship Id="rId6" Type="http://schemas.microsoft.com/office/2007/relationships/media" Target="NULL"/><Relationship Id="rId5" Type="http://schemas.openxmlformats.org/officeDocument/2006/relationships/image" Target="../media/image32.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3.png"/><Relationship Id="rId2" Type="http://schemas.openxmlformats.org/officeDocument/2006/relationships/slideLayout" Target="../slideLayouts/slideLayout2.xml"/><Relationship Id="rId1" Type="http://schemas.openxmlformats.org/officeDocument/2006/relationships/video" Target="NULL" TargetMode="External"/><Relationship Id="rId6" Type="http://schemas.microsoft.com/office/2007/relationships/media" Target="NULL"/><Relationship Id="rId5" Type="http://schemas.openxmlformats.org/officeDocument/2006/relationships/image" Target="../media/image32.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7.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notesSlide" Target="../notesSlides/notesSlide18.xml"/><Relationship Id="rId7" Type="http://schemas.microsoft.com/office/2007/relationships/media" Target="../media/media3.wav"/><Relationship Id="rId2" Type="http://schemas.openxmlformats.org/officeDocument/2006/relationships/slideLayout" Target="../slideLayouts/slideLayout2.xml"/><Relationship Id="rId1" Type="http://schemas.openxmlformats.org/officeDocument/2006/relationships/audio" Target="../media/media3.wav"/><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6.pn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4.png"/><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23.png"/><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52.png"/><Relationship Id="rId5" Type="http://schemas.openxmlformats.org/officeDocument/2006/relationships/image" Target="../media/image8.png"/><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image" Target="../media/image9.png"/></Relationships>
</file>

<file path=ppt/slides/_rels/slide3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2.xml"/><Relationship Id="rId7" Type="http://schemas.microsoft.com/office/2007/relationships/media" Target="../media/media3.wav"/><Relationship Id="rId2" Type="http://schemas.openxmlformats.org/officeDocument/2006/relationships/video" Target="NULL" TargetMode="External"/><Relationship Id="rId1" Type="http://schemas.openxmlformats.org/officeDocument/2006/relationships/audio" Target="../media/media3.wav"/><Relationship Id="rId6" Type="http://schemas.openxmlformats.org/officeDocument/2006/relationships/image" Target="../media/image60.png"/><Relationship Id="rId5" Type="http://schemas.openxmlformats.org/officeDocument/2006/relationships/image" Target="../media/image59.gif"/><Relationship Id="rId10" Type="http://schemas.microsoft.com/office/2007/relationships/media" Target="NULL"/><Relationship Id="rId4" Type="http://schemas.openxmlformats.org/officeDocument/2006/relationships/image" Target="../media/image58.gif"/><Relationship Id="rId9" Type="http://schemas.microsoft.com/office/2007/relationships/media" Target="NULL"/></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png"/></Relationships>
</file>

<file path=ppt/slides/_rels/slide3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2.xml"/><Relationship Id="rId7" Type="http://schemas.microsoft.com/office/2007/relationships/media" Target="../media/media3.wav"/><Relationship Id="rId2" Type="http://schemas.openxmlformats.org/officeDocument/2006/relationships/video" Target="NULL" TargetMode="External"/><Relationship Id="rId1" Type="http://schemas.openxmlformats.org/officeDocument/2006/relationships/audio" Target="../media/media3.wav"/><Relationship Id="rId6" Type="http://schemas.openxmlformats.org/officeDocument/2006/relationships/image" Target="../media/image60.png"/><Relationship Id="rId5" Type="http://schemas.openxmlformats.org/officeDocument/2006/relationships/image" Target="../media/image59.gif"/><Relationship Id="rId10" Type="http://schemas.microsoft.com/office/2007/relationships/media" Target="NULL"/><Relationship Id="rId4" Type="http://schemas.openxmlformats.org/officeDocument/2006/relationships/image" Target="../media/image58.gif"/><Relationship Id="rId9" Type="http://schemas.microsoft.com/office/2007/relationships/media" Target="NULL"/></Relationships>
</file>

<file path=ppt/slides/_rels/slide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microsoft.com/office/2007/relationships/media" Target="../media/media2.mp4"/><Relationship Id="rId3" Type="http://schemas.openxmlformats.org/officeDocument/2006/relationships/notesSlide" Target="../notesSlides/notesSlide6.xml"/><Relationship Id="rId7"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video" Target="../media/media2.mp4"/><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8.png"/><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7" name="Picture 9" descr="1-15"/>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1454150"/>
            <a:ext cx="16775113" cy="8021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58" name="Picture 10" descr="1-16"/>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3717588" y="633413"/>
            <a:ext cx="1951037" cy="908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59" name="Picture 11" descr="1-16"/>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636963" y="561975"/>
            <a:ext cx="1951037" cy="908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61" name="Picture 13" descr="1-16"/>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8821738" y="993775"/>
            <a:ext cx="1951037" cy="908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Google Shape;2306;p35"/>
          <p:cNvSpPr>
            <a:spLocks noGrp="1"/>
          </p:cNvSpPr>
          <p:nvPr>
            <p:ph type="ctrTitle"/>
          </p:nvPr>
        </p:nvSpPr>
        <p:spPr>
          <a:xfrm>
            <a:off x="4356100" y="5602288"/>
            <a:ext cx="8497888" cy="2232025"/>
          </a:xfrm>
        </p:spPr>
        <p:txBody>
          <a:bodyPr lIns="91423" tIns="91423" rIns="91423" bIns="91423"/>
          <a:lstStyle/>
          <a:p>
            <a:r>
              <a:rPr lang="en-US" sz="6600" smtClean="0">
                <a:solidFill>
                  <a:srgbClr val="FF0000"/>
                </a:solidFill>
                <a:latin typeface="Cronospro-Semibold" pitchFamily="2" charset="0"/>
                <a:ea typeface="华文新魏"/>
                <a:cs typeface="华文新魏"/>
              </a:rPr>
              <a:t>CHỦ ĐỀ 2:</a:t>
            </a:r>
            <a:br>
              <a:rPr lang="en-US" sz="6600" smtClean="0">
                <a:solidFill>
                  <a:srgbClr val="FF0000"/>
                </a:solidFill>
                <a:latin typeface="Cronospro-Semibold" pitchFamily="2" charset="0"/>
                <a:ea typeface="华文新魏"/>
                <a:cs typeface="华文新魏"/>
              </a:rPr>
            </a:br>
            <a:r>
              <a:rPr lang="en-US" sz="6600" smtClean="0">
                <a:solidFill>
                  <a:srgbClr val="FF0000"/>
                </a:solidFill>
                <a:latin typeface="Cronospro-Semibold" pitchFamily="2" charset="0"/>
                <a:ea typeface="华文新魏"/>
                <a:cs typeface="华文新魏"/>
              </a:rPr>
              <a:t>CUỘC SỐNG TƯƠI ĐẸP</a:t>
            </a:r>
          </a:p>
        </p:txBody>
      </p:sp>
      <p:sp>
        <p:nvSpPr>
          <p:cNvPr id="2055" name="TextBox 10"/>
          <p:cNvSpPr txBox="1">
            <a:spLocks noChangeArrowheads="1"/>
          </p:cNvSpPr>
          <p:nvPr/>
        </p:nvSpPr>
        <p:spPr bwMode="auto">
          <a:xfrm>
            <a:off x="5619750" y="8337550"/>
            <a:ext cx="7269988"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pPr algn="ctr"/>
            <a:r>
              <a:rPr lang="en-US" sz="2800" i="1" dirty="0">
                <a:latin typeface="Times New Roman" pitchFamily="18" charset="0"/>
                <a:cs typeface="Times New Roman" pitchFamily="18" charset="0"/>
              </a:rPr>
              <a:t>GV </a:t>
            </a:r>
            <a:r>
              <a:rPr lang="en-US" sz="2800" i="1" dirty="0" err="1">
                <a:latin typeface="Times New Roman" pitchFamily="18" charset="0"/>
                <a:cs typeface="Times New Roman" pitchFamily="18" charset="0"/>
              </a:rPr>
              <a:t>Thực</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hiện</a:t>
            </a:r>
            <a:r>
              <a:rPr lang="en-US" sz="2800" i="1" dirty="0">
                <a:latin typeface="Times New Roman" pitchFamily="18" charset="0"/>
                <a:cs typeface="Times New Roman" pitchFamily="18" charset="0"/>
              </a:rPr>
              <a:t>: </a:t>
            </a:r>
            <a:r>
              <a:rPr lang="en-US" sz="2800" i="1" dirty="0" smtClean="0">
                <a:latin typeface="Times New Roman" pitchFamily="18" charset="0"/>
                <a:cs typeface="Times New Roman" pitchFamily="18" charset="0"/>
              </a:rPr>
              <a:t>LƯƠNG NỮ PHỤNG HÀ</a:t>
            </a:r>
            <a:endParaRPr lang="en-US" sz="2800" i="1" dirty="0">
              <a:latin typeface="Times New Roman" pitchFamily="18" charset="0"/>
              <a:cs typeface="Times New Roman" pitchFamily="18" charset="0"/>
            </a:endParaRPr>
          </a:p>
          <a:p>
            <a:pPr algn="ctr"/>
            <a:r>
              <a:rPr lang="en-US" sz="2800" i="1" dirty="0">
                <a:latin typeface="Times New Roman" pitchFamily="18" charset="0"/>
                <a:cs typeface="Times New Roman" pitchFamily="18" charset="0"/>
              </a:rPr>
              <a:t> </a:t>
            </a:r>
            <a:r>
              <a:rPr lang="en-US" sz="2800" i="1" dirty="0" smtClean="0">
                <a:latin typeface="Times New Roman" pitchFamily="18" charset="0"/>
                <a:cs typeface="Times New Roman" pitchFamily="18" charset="0"/>
              </a:rPr>
              <a:t>THCS THỊ TRẤN PHÚ HÒA</a:t>
            </a:r>
            <a:endParaRPr lang="en-US" sz="2800" i="1" dirty="0">
              <a:latin typeface="Times New Roman" pitchFamily="18" charset="0"/>
              <a:cs typeface="Times New Roman" pitchFamily="18" charset="0"/>
            </a:endParaRPr>
          </a:p>
        </p:txBody>
      </p:sp>
    </p:spTree>
    <p:extLst>
      <p:ext uri="{BB962C8B-B14F-4D97-AF65-F5344CB8AC3E}">
        <p14:creationId xmlns="" xmlns:p14="http://schemas.microsoft.com/office/powerpoint/2010/main" val="4199767473"/>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2057"/>
                                        </p:tgtEl>
                                        <p:attrNameLst>
                                          <p:attrName>style.visibility</p:attrName>
                                        </p:attrNameLst>
                                      </p:cBhvr>
                                      <p:to>
                                        <p:strVal val="visible"/>
                                      </p:to>
                                    </p:set>
                                    <p:animEffect transition="in" filter="fade">
                                      <p:cBhvr>
                                        <p:cTn id="7" dur="1000"/>
                                        <p:tgtEl>
                                          <p:spTgt spid="2057"/>
                                        </p:tgtEl>
                                      </p:cBhvr>
                                    </p:animEffect>
                                    <p:anim calcmode="lin" valueType="num">
                                      <p:cBhvr>
                                        <p:cTn id="8" dur="1000" fill="hold"/>
                                        <p:tgtEl>
                                          <p:spTgt spid="2057"/>
                                        </p:tgtEl>
                                        <p:attrNameLst>
                                          <p:attrName>ppt_x</p:attrName>
                                        </p:attrNameLst>
                                      </p:cBhvr>
                                      <p:tavLst>
                                        <p:tav tm="0">
                                          <p:val>
                                            <p:strVal val="#ppt_x"/>
                                          </p:val>
                                        </p:tav>
                                        <p:tav tm="100000">
                                          <p:val>
                                            <p:strVal val="#ppt_x"/>
                                          </p:val>
                                        </p:tav>
                                      </p:tavLst>
                                    </p:anim>
                                    <p:anim calcmode="lin" valueType="num">
                                      <p:cBhvr>
                                        <p:cTn id="9" dur="1000" fill="hold"/>
                                        <p:tgtEl>
                                          <p:spTgt spid="2057"/>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29" presetClass="entr" presetSubtype="0" fill="hold" nodeType="afterEffect">
                                  <p:stCondLst>
                                    <p:cond delay="0"/>
                                  </p:stCondLst>
                                  <p:childTnLst>
                                    <p:set>
                                      <p:cBhvr>
                                        <p:cTn id="12" dur="1" fill="hold">
                                          <p:stCondLst>
                                            <p:cond delay="0"/>
                                          </p:stCondLst>
                                        </p:cTn>
                                        <p:tgtEl>
                                          <p:spTgt spid="2059"/>
                                        </p:tgtEl>
                                        <p:attrNameLst>
                                          <p:attrName>style.visibility</p:attrName>
                                        </p:attrNameLst>
                                      </p:cBhvr>
                                      <p:to>
                                        <p:strVal val="visible"/>
                                      </p:to>
                                    </p:set>
                                    <p:anim calcmode="lin" valueType="num">
                                      <p:cBhvr>
                                        <p:cTn id="13" dur="1000" fill="hold"/>
                                        <p:tgtEl>
                                          <p:spTgt spid="2059"/>
                                        </p:tgtEl>
                                        <p:attrNameLst>
                                          <p:attrName>ppt_x</p:attrName>
                                        </p:attrNameLst>
                                      </p:cBhvr>
                                      <p:tavLst>
                                        <p:tav tm="0">
                                          <p:val>
                                            <p:strVal val="#ppt_x-.2"/>
                                          </p:val>
                                        </p:tav>
                                        <p:tav tm="100000">
                                          <p:val>
                                            <p:strVal val="#ppt_x"/>
                                          </p:val>
                                        </p:tav>
                                      </p:tavLst>
                                    </p:anim>
                                    <p:anim calcmode="lin" valueType="num">
                                      <p:cBhvr>
                                        <p:cTn id="14" dur="1000" fill="hold"/>
                                        <p:tgtEl>
                                          <p:spTgt spid="2059"/>
                                        </p:tgtEl>
                                        <p:attrNameLst>
                                          <p:attrName>ppt_y</p:attrName>
                                        </p:attrNameLst>
                                      </p:cBhvr>
                                      <p:tavLst>
                                        <p:tav tm="0">
                                          <p:val>
                                            <p:strVal val="#ppt_y"/>
                                          </p:val>
                                        </p:tav>
                                        <p:tav tm="100000">
                                          <p:val>
                                            <p:strVal val="#ppt_y"/>
                                          </p:val>
                                        </p:tav>
                                      </p:tavLst>
                                    </p:anim>
                                    <p:animEffect transition="in" filter="wipe(right)" prLst="gradientSize: 0.1">
                                      <p:cBhvr>
                                        <p:cTn id="15" dur="1000"/>
                                        <p:tgtEl>
                                          <p:spTgt spid="2059"/>
                                        </p:tgtEl>
                                      </p:cBhvr>
                                    </p:animEffect>
                                  </p:childTnLst>
                                </p:cTn>
                              </p:par>
                            </p:childTnLst>
                          </p:cTn>
                        </p:par>
                        <p:par>
                          <p:cTn id="16" fill="hold" nodeType="afterGroup">
                            <p:stCondLst>
                              <p:cond delay="2000"/>
                            </p:stCondLst>
                            <p:childTnLst>
                              <p:par>
                                <p:cTn id="17" presetID="29" presetClass="entr" presetSubtype="0" fill="hold" nodeType="afterEffect">
                                  <p:stCondLst>
                                    <p:cond delay="0"/>
                                  </p:stCondLst>
                                  <p:childTnLst>
                                    <p:set>
                                      <p:cBhvr>
                                        <p:cTn id="18" dur="1" fill="hold">
                                          <p:stCondLst>
                                            <p:cond delay="0"/>
                                          </p:stCondLst>
                                        </p:cTn>
                                        <p:tgtEl>
                                          <p:spTgt spid="2061"/>
                                        </p:tgtEl>
                                        <p:attrNameLst>
                                          <p:attrName>style.visibility</p:attrName>
                                        </p:attrNameLst>
                                      </p:cBhvr>
                                      <p:to>
                                        <p:strVal val="visible"/>
                                      </p:to>
                                    </p:set>
                                    <p:anim calcmode="lin" valueType="num">
                                      <p:cBhvr>
                                        <p:cTn id="19" dur="1000" fill="hold"/>
                                        <p:tgtEl>
                                          <p:spTgt spid="2061"/>
                                        </p:tgtEl>
                                        <p:attrNameLst>
                                          <p:attrName>ppt_x</p:attrName>
                                        </p:attrNameLst>
                                      </p:cBhvr>
                                      <p:tavLst>
                                        <p:tav tm="0">
                                          <p:val>
                                            <p:strVal val="#ppt_x-.2"/>
                                          </p:val>
                                        </p:tav>
                                        <p:tav tm="100000">
                                          <p:val>
                                            <p:strVal val="#ppt_x"/>
                                          </p:val>
                                        </p:tav>
                                      </p:tavLst>
                                    </p:anim>
                                    <p:anim calcmode="lin" valueType="num">
                                      <p:cBhvr>
                                        <p:cTn id="20" dur="1000" fill="hold"/>
                                        <p:tgtEl>
                                          <p:spTgt spid="2061"/>
                                        </p:tgtEl>
                                        <p:attrNameLst>
                                          <p:attrName>ppt_y</p:attrName>
                                        </p:attrNameLst>
                                      </p:cBhvr>
                                      <p:tavLst>
                                        <p:tav tm="0">
                                          <p:val>
                                            <p:strVal val="#ppt_y"/>
                                          </p:val>
                                        </p:tav>
                                        <p:tav tm="100000">
                                          <p:val>
                                            <p:strVal val="#ppt_y"/>
                                          </p:val>
                                        </p:tav>
                                      </p:tavLst>
                                    </p:anim>
                                    <p:animEffect transition="in" filter="wipe(right)" prLst="gradientSize: 0.1">
                                      <p:cBhvr>
                                        <p:cTn id="21" dur="1000"/>
                                        <p:tgtEl>
                                          <p:spTgt spid="2061"/>
                                        </p:tgtEl>
                                      </p:cBhvr>
                                    </p:animEffect>
                                  </p:childTnLst>
                                </p:cTn>
                              </p:par>
                            </p:childTnLst>
                          </p:cTn>
                        </p:par>
                        <p:par>
                          <p:cTn id="22" fill="hold" nodeType="afterGroup">
                            <p:stCondLst>
                              <p:cond delay="3000"/>
                            </p:stCondLst>
                            <p:childTnLst>
                              <p:par>
                                <p:cTn id="23" presetID="29" presetClass="entr" presetSubtype="0" fill="hold" nodeType="afterEffect">
                                  <p:stCondLst>
                                    <p:cond delay="0"/>
                                  </p:stCondLst>
                                  <p:childTnLst>
                                    <p:set>
                                      <p:cBhvr>
                                        <p:cTn id="24" dur="1" fill="hold">
                                          <p:stCondLst>
                                            <p:cond delay="0"/>
                                          </p:stCondLst>
                                        </p:cTn>
                                        <p:tgtEl>
                                          <p:spTgt spid="2058"/>
                                        </p:tgtEl>
                                        <p:attrNameLst>
                                          <p:attrName>style.visibility</p:attrName>
                                        </p:attrNameLst>
                                      </p:cBhvr>
                                      <p:to>
                                        <p:strVal val="visible"/>
                                      </p:to>
                                    </p:set>
                                    <p:anim calcmode="lin" valueType="num">
                                      <p:cBhvr>
                                        <p:cTn id="25" dur="1000" fill="hold"/>
                                        <p:tgtEl>
                                          <p:spTgt spid="2058"/>
                                        </p:tgtEl>
                                        <p:attrNameLst>
                                          <p:attrName>ppt_x</p:attrName>
                                        </p:attrNameLst>
                                      </p:cBhvr>
                                      <p:tavLst>
                                        <p:tav tm="0">
                                          <p:val>
                                            <p:strVal val="#ppt_x-.2"/>
                                          </p:val>
                                        </p:tav>
                                        <p:tav tm="100000">
                                          <p:val>
                                            <p:strVal val="#ppt_x"/>
                                          </p:val>
                                        </p:tav>
                                      </p:tavLst>
                                    </p:anim>
                                    <p:anim calcmode="lin" valueType="num">
                                      <p:cBhvr>
                                        <p:cTn id="26" dur="1000" fill="hold"/>
                                        <p:tgtEl>
                                          <p:spTgt spid="2058"/>
                                        </p:tgtEl>
                                        <p:attrNameLst>
                                          <p:attrName>ppt_y</p:attrName>
                                        </p:attrNameLst>
                                      </p:cBhvr>
                                      <p:tavLst>
                                        <p:tav tm="0">
                                          <p:val>
                                            <p:strVal val="#ppt_y"/>
                                          </p:val>
                                        </p:tav>
                                        <p:tav tm="100000">
                                          <p:val>
                                            <p:strVal val="#ppt_y"/>
                                          </p:val>
                                        </p:tav>
                                      </p:tavLst>
                                    </p:anim>
                                    <p:animEffect transition="in" filter="wipe(right)" prLst="gradientSize: 0.1">
                                      <p:cBhvr>
                                        <p:cTn id="27" dur="1000"/>
                                        <p:tgtEl>
                                          <p:spTgt spid="2058"/>
                                        </p:tgtEl>
                                      </p:cBhvr>
                                    </p:animEffect>
                                  </p:childTnLst>
                                </p:cTn>
                              </p:par>
                              <p:par>
                                <p:cTn id="28" presetID="42" presetClass="entr" presetSubtype="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anim calcmode="lin" valueType="num">
                                      <p:cBhvr>
                                        <p:cTn id="31" dur="1000" fill="hold"/>
                                        <p:tgtEl>
                                          <p:spTgt spid="9"/>
                                        </p:tgtEl>
                                        <p:attrNameLst>
                                          <p:attrName>ppt_x</p:attrName>
                                        </p:attrNameLst>
                                      </p:cBhvr>
                                      <p:tavLst>
                                        <p:tav tm="0">
                                          <p:val>
                                            <p:strVal val="#ppt_x"/>
                                          </p:val>
                                        </p:tav>
                                        <p:tav tm="100000">
                                          <p:val>
                                            <p:strVal val="#ppt_x"/>
                                          </p:val>
                                        </p:tav>
                                      </p:tavLst>
                                    </p:anim>
                                    <p:anim calcmode="lin" valueType="num">
                                      <p:cBhvr>
                                        <p:cTn id="3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2" name="Picture 6" descr="1-47"/>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06388" y="442913"/>
            <a:ext cx="16792576" cy="9264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941" name="Picture 5" descr="1-48"/>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0" y="6754118"/>
            <a:ext cx="4669297" cy="27216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Box 4"/>
          <p:cNvSpPr txBox="1">
            <a:spLocks noChangeArrowheads="1"/>
          </p:cNvSpPr>
          <p:nvPr/>
        </p:nvSpPr>
        <p:spPr bwMode="auto">
          <a:xfrm>
            <a:off x="3708624" y="363402"/>
            <a:ext cx="9623847" cy="5847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38" tIns="45719" rIns="91438" bIns="45719">
            <a:spAutoFit/>
          </a:bodyPr>
          <a:lstStyle>
            <a:lvl1pPr>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pPr algn="ctr"/>
            <a:r>
              <a:rPr lang="en-US" sz="3200">
                <a:latin typeface="Times New Roman" pitchFamily="18" charset="0"/>
                <a:cs typeface="Times New Roman" pitchFamily="18" charset="0"/>
              </a:rPr>
              <a:t>Nghe lại bài </a:t>
            </a:r>
            <a:r>
              <a:rPr lang="en-US" sz="3200" smtClean="0">
                <a:latin typeface="Times New Roman" pitchFamily="18" charset="0"/>
                <a:cs typeface="Times New Roman" pitchFamily="18" charset="0"/>
              </a:rPr>
              <a:t>hát:</a:t>
            </a:r>
            <a:r>
              <a:rPr lang="en-US" sz="3200" i="1" smtClean="0">
                <a:latin typeface="Times New Roman" pitchFamily="18" charset="0"/>
                <a:cs typeface="Times New Roman" pitchFamily="18" charset="0"/>
              </a:rPr>
              <a:t>Đời</a:t>
            </a:r>
            <a:r>
              <a:rPr lang="en-US" sz="3200" smtClean="0">
                <a:latin typeface="Times New Roman" pitchFamily="18" charset="0"/>
                <a:cs typeface="Times New Roman" pitchFamily="18" charset="0"/>
              </a:rPr>
              <a:t> </a:t>
            </a:r>
            <a:r>
              <a:rPr lang="en-US" sz="3200" i="1">
                <a:latin typeface="Times New Roman" pitchFamily="18" charset="0"/>
                <a:cs typeface="Times New Roman" pitchFamily="18" charset="0"/>
              </a:rPr>
              <a:t>sống không già vì có chúng em</a:t>
            </a:r>
          </a:p>
        </p:txBody>
      </p:sp>
      <p:pic>
        <p:nvPicPr>
          <p:cNvPr id="4" name="Picture 3"/>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612280" y="348851"/>
            <a:ext cx="2458442" cy="2458442"/>
          </a:xfrm>
          <a:prstGeom prst="rect">
            <a:avLst/>
          </a:prstGeom>
        </p:spPr>
      </p:pic>
      <p:pic>
        <p:nvPicPr>
          <p:cNvPr id="10" name="Picture 9"/>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9109224" y="1141958"/>
            <a:ext cx="7260336" cy="7772400"/>
          </a:xfrm>
          <a:prstGeom prst="rect">
            <a:avLst/>
          </a:prstGeom>
        </p:spPr>
      </p:pic>
      <p:sp>
        <p:nvSpPr>
          <p:cNvPr id="11" name="TextBox 10"/>
          <p:cNvSpPr txBox="1"/>
          <p:nvPr/>
        </p:nvSpPr>
        <p:spPr>
          <a:xfrm>
            <a:off x="2617218" y="3873798"/>
            <a:ext cx="5675882" cy="1015663"/>
          </a:xfrm>
          <a:prstGeom prst="rect">
            <a:avLst/>
          </a:prstGeom>
          <a:noFill/>
        </p:spPr>
        <p:txBody>
          <a:bodyPr wrap="square" rtlCol="0">
            <a:spAutoFit/>
          </a:bodyPr>
          <a:lstStyle/>
          <a:p>
            <a:r>
              <a:rPr lang="en-US" i="1">
                <a:latin typeface="Times New Roman" pitchFamily="18" charset="0"/>
                <a:cs typeface="Times New Roman" pitchFamily="18" charset="0"/>
              </a:rPr>
              <a:t>https://www.youtube.com/watch?v=p9aIpNwYqVM</a:t>
            </a:r>
          </a:p>
        </p:txBody>
      </p:sp>
    </p:spTree>
    <p:extLst>
      <p:ext uri="{BB962C8B-B14F-4D97-AF65-F5344CB8AC3E}">
        <p14:creationId xmlns="" xmlns:p14="http://schemas.microsoft.com/office/powerpoint/2010/main" val="1087415662"/>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nodeType="withEffect">
                                  <p:stCondLst>
                                    <p:cond delay="0"/>
                                  </p:stCondLst>
                                  <p:childTnLst>
                                    <p:set>
                                      <p:cBhvr>
                                        <p:cTn id="6" dur="1" fill="hold">
                                          <p:stCondLst>
                                            <p:cond delay="0"/>
                                          </p:stCondLst>
                                        </p:cTn>
                                        <p:tgtEl>
                                          <p:spTgt spid="39942"/>
                                        </p:tgtEl>
                                        <p:attrNameLst>
                                          <p:attrName>style.visibility</p:attrName>
                                        </p:attrNameLst>
                                      </p:cBhvr>
                                      <p:to>
                                        <p:strVal val="visible"/>
                                      </p:to>
                                    </p:set>
                                    <p:animEffect transition="in" filter="barn(outVertical)">
                                      <p:cBhvr>
                                        <p:cTn id="7" dur="500"/>
                                        <p:tgtEl>
                                          <p:spTgt spid="39942"/>
                                        </p:tgtEl>
                                      </p:cBhvr>
                                    </p:animEffect>
                                  </p:childTnLst>
                                </p:cTn>
                              </p:par>
                            </p:childTnLst>
                          </p:cTn>
                        </p:par>
                        <p:par>
                          <p:cTn id="8" fill="hold" nodeType="afterGroup">
                            <p:stCondLst>
                              <p:cond delay="500"/>
                            </p:stCondLst>
                            <p:childTnLst>
                              <p:par>
                                <p:cTn id="9" presetID="47" presetClass="entr" presetSubtype="0" fill="hold" nodeType="afterEffect">
                                  <p:stCondLst>
                                    <p:cond delay="0"/>
                                  </p:stCondLst>
                                  <p:childTnLst>
                                    <p:set>
                                      <p:cBhvr>
                                        <p:cTn id="10" dur="1" fill="hold">
                                          <p:stCondLst>
                                            <p:cond delay="0"/>
                                          </p:stCondLst>
                                        </p:cTn>
                                        <p:tgtEl>
                                          <p:spTgt spid="39941"/>
                                        </p:tgtEl>
                                        <p:attrNameLst>
                                          <p:attrName>style.visibility</p:attrName>
                                        </p:attrNameLst>
                                      </p:cBhvr>
                                      <p:to>
                                        <p:strVal val="visible"/>
                                      </p:to>
                                    </p:set>
                                    <p:animEffect transition="in" filter="fade">
                                      <p:cBhvr>
                                        <p:cTn id="11" dur="1000"/>
                                        <p:tgtEl>
                                          <p:spTgt spid="39941"/>
                                        </p:tgtEl>
                                      </p:cBhvr>
                                    </p:animEffect>
                                    <p:anim calcmode="lin" valueType="num">
                                      <p:cBhvr>
                                        <p:cTn id="12" dur="1000" fill="hold"/>
                                        <p:tgtEl>
                                          <p:spTgt spid="39941"/>
                                        </p:tgtEl>
                                        <p:attrNameLst>
                                          <p:attrName>ppt_x</p:attrName>
                                        </p:attrNameLst>
                                      </p:cBhvr>
                                      <p:tavLst>
                                        <p:tav tm="0">
                                          <p:val>
                                            <p:strVal val="#ppt_x"/>
                                          </p:val>
                                        </p:tav>
                                        <p:tav tm="100000">
                                          <p:val>
                                            <p:strVal val="#ppt_x"/>
                                          </p:val>
                                        </p:tav>
                                      </p:tavLst>
                                    </p:anim>
                                    <p:anim calcmode="lin" valueType="num">
                                      <p:cBhvr>
                                        <p:cTn id="13" dur="1000" fill="hold"/>
                                        <p:tgtEl>
                                          <p:spTgt spid="39941"/>
                                        </p:tgtEl>
                                        <p:attrNameLst>
                                          <p:attrName>ppt_y</p:attrName>
                                        </p:attrNameLst>
                                      </p:cBhvr>
                                      <p:tavLst>
                                        <p:tav tm="0">
                                          <p:val>
                                            <p:strVal val="#ppt_y-.1"/>
                                          </p:val>
                                        </p:tav>
                                        <p:tav tm="100000">
                                          <p:val>
                                            <p:strVal val="#ppt_y"/>
                                          </p:val>
                                        </p:tav>
                                      </p:tavLst>
                                    </p:anim>
                                  </p:childTnLst>
                                </p:cTn>
                              </p:par>
                              <p:par>
                                <p:cTn id="14" presetID="21" presetClass="entr" presetSubtype="1"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heel(1)">
                                      <p:cBhvr>
                                        <p:cTn id="1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1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7989888"/>
            <a:ext cx="16778288" cy="148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221" name="Picture 5" descr="21"/>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0" y="993775"/>
            <a:ext cx="13322300" cy="835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Box 4"/>
          <p:cNvSpPr txBox="1">
            <a:spLocks noChangeArrowheads="1"/>
          </p:cNvSpPr>
          <p:nvPr/>
        </p:nvSpPr>
        <p:spPr bwMode="auto">
          <a:xfrm>
            <a:off x="5148263" y="2811463"/>
            <a:ext cx="3241675" cy="2862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8" tIns="45719" rIns="91438" bIns="45719">
            <a:spAutoFit/>
          </a:bodyPr>
          <a:lstStyle>
            <a:lvl1pPr>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r>
              <a:rPr lang="en-US" sz="3600">
                <a:latin typeface="Times New Roman" pitchFamily="18" charset="0"/>
                <a:cs typeface="Times New Roman" pitchFamily="18" charset="0"/>
              </a:rPr>
              <a:t>Học sinh luyện tập với các hình thức như hát lĩnh xướng, nối tiếp, hòa giọng</a:t>
            </a:r>
          </a:p>
        </p:txBody>
      </p:sp>
      <p:sp>
        <p:nvSpPr>
          <p:cNvPr id="2" name="TextBox 1"/>
          <p:cNvSpPr txBox="1"/>
          <p:nvPr/>
        </p:nvSpPr>
        <p:spPr>
          <a:xfrm>
            <a:off x="8396288" y="247650"/>
            <a:ext cx="4464050" cy="769938"/>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lgn="ctr">
              <a:defRPr/>
            </a:pPr>
            <a:r>
              <a:rPr lang="en-US" sz="4400" b="1">
                <a:latin typeface="Times New Roman" pitchFamily="18" charset="0"/>
                <a:cs typeface="Times New Roman" pitchFamily="18" charset="0"/>
              </a:rPr>
              <a:t>LUYỆN TẬP</a:t>
            </a:r>
          </a:p>
        </p:txBody>
      </p:sp>
    </p:spTree>
    <p:extLst>
      <p:ext uri="{BB962C8B-B14F-4D97-AF65-F5344CB8AC3E}">
        <p14:creationId xmlns="" xmlns:p14="http://schemas.microsoft.com/office/powerpoint/2010/main" val="3086302607"/>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9220"/>
                                        </p:tgtEl>
                                        <p:attrNameLst>
                                          <p:attrName>style.visibility</p:attrName>
                                        </p:attrNameLst>
                                      </p:cBhvr>
                                      <p:to>
                                        <p:strVal val="visible"/>
                                      </p:to>
                                    </p:set>
                                    <p:anim calcmode="lin" valueType="num">
                                      <p:cBhvr additive="base">
                                        <p:cTn id="7" dur="500" fill="hold"/>
                                        <p:tgtEl>
                                          <p:spTgt spid="9220"/>
                                        </p:tgtEl>
                                        <p:attrNameLst>
                                          <p:attrName>ppt_x</p:attrName>
                                        </p:attrNameLst>
                                      </p:cBhvr>
                                      <p:tavLst>
                                        <p:tav tm="0">
                                          <p:val>
                                            <p:strVal val="#ppt_x"/>
                                          </p:val>
                                        </p:tav>
                                        <p:tav tm="100000">
                                          <p:val>
                                            <p:strVal val="#ppt_x"/>
                                          </p:val>
                                        </p:tav>
                                      </p:tavLst>
                                    </p:anim>
                                    <p:anim calcmode="lin" valueType="num">
                                      <p:cBhvr additive="base">
                                        <p:cTn id="8" dur="500" fill="hold"/>
                                        <p:tgtEl>
                                          <p:spTgt spid="922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2" presetClass="entr" presetSubtype="0" fill="hold" nodeType="clickEffect">
                                  <p:stCondLst>
                                    <p:cond delay="0"/>
                                  </p:stCondLst>
                                  <p:childTnLst>
                                    <p:set>
                                      <p:cBhvr>
                                        <p:cTn id="12" dur="1" fill="hold">
                                          <p:stCondLst>
                                            <p:cond delay="0"/>
                                          </p:stCondLst>
                                        </p:cTn>
                                        <p:tgtEl>
                                          <p:spTgt spid="9221"/>
                                        </p:tgtEl>
                                        <p:attrNameLst>
                                          <p:attrName>style.visibility</p:attrName>
                                        </p:attrNameLst>
                                      </p:cBhvr>
                                      <p:to>
                                        <p:strVal val="visible"/>
                                      </p:to>
                                    </p:set>
                                    <p:animEffect transition="in" filter="fade">
                                      <p:cBhvr>
                                        <p:cTn id="13" dur="1000"/>
                                        <p:tgtEl>
                                          <p:spTgt spid="9221"/>
                                        </p:tgtEl>
                                      </p:cBhvr>
                                    </p:animEffect>
                                    <p:anim calcmode="lin" valueType="num">
                                      <p:cBhvr>
                                        <p:cTn id="14" dur="1000" fill="hold"/>
                                        <p:tgtEl>
                                          <p:spTgt spid="9221"/>
                                        </p:tgtEl>
                                        <p:attrNameLst>
                                          <p:attrName>ppt_x</p:attrName>
                                        </p:attrNameLst>
                                      </p:cBhvr>
                                      <p:tavLst>
                                        <p:tav tm="0">
                                          <p:val>
                                            <p:strVal val="#ppt_x"/>
                                          </p:val>
                                        </p:tav>
                                        <p:tav tm="100000">
                                          <p:val>
                                            <p:strVal val="#ppt_x"/>
                                          </p:val>
                                        </p:tav>
                                      </p:tavLst>
                                    </p:anim>
                                    <p:anim calcmode="lin" valueType="num">
                                      <p:cBhvr>
                                        <p:cTn id="15" dur="1000" fill="hold"/>
                                        <p:tgtEl>
                                          <p:spTgt spid="9221"/>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4" descr="1-47"/>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4288" y="309563"/>
            <a:ext cx="16792576" cy="9264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 name="Picture 6" descr="1-5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00050" y="6754813"/>
            <a:ext cx="4418013" cy="3008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 name="Picture 5" descr="1-53"/>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2673013" y="5946775"/>
            <a:ext cx="3852862" cy="3529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 name="DOI SONG KHONG GI VI CO CHUNG EM NHAC">
            <a:hlinkClick r:id="" action="ppaction://media"/>
          </p:cNvPr>
          <p:cNvPicPr>
            <a:picLocks noChangeAspect="1"/>
          </p:cNvPicPr>
          <p:nvPr>
            <a:videoFile r:link="rId1"/>
            <p:extLst>
              <p:ext uri="{DAA4B4D4-6D71-4841-9C94-3DE7FCFB9230}">
                <p14:media xmlns="" xmlns:p14="http://schemas.microsoft.com/office/powerpoint/2010/main" r:embed="rId6">
                  <p14:trim st="8091" end="1561.6875"/>
                </p14:media>
              </p:ext>
            </p:extLst>
          </p:nvPr>
        </p:nvPicPr>
        <p:blipFill>
          <a:blip r:embed="rId7" cstate="print"/>
          <a:stretch>
            <a:fillRect/>
          </a:stretch>
        </p:blipFill>
        <p:spPr>
          <a:xfrm>
            <a:off x="1199356" y="8258969"/>
            <a:ext cx="609600" cy="609600"/>
          </a:xfrm>
          <a:prstGeom prst="rect">
            <a:avLst/>
          </a:prstGeom>
        </p:spPr>
      </p:pic>
      <p:sp>
        <p:nvSpPr>
          <p:cNvPr id="23" name="Right Arrow Callout 22"/>
          <p:cNvSpPr/>
          <p:nvPr/>
        </p:nvSpPr>
        <p:spPr>
          <a:xfrm>
            <a:off x="1413952" y="2281738"/>
            <a:ext cx="4011266" cy="483937"/>
          </a:xfrm>
          <a:prstGeom prst="rightArrowCallout">
            <a:avLst/>
          </a:prstGeom>
          <a:solidFill>
            <a:schemeClr val="accent2">
              <a:lumMod val="40000"/>
              <a:lumOff val="60000"/>
            </a:schemeClr>
          </a:solidFill>
          <a:ln>
            <a:solidFill>
              <a:srgbClr val="92D05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ngle"/>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latin typeface="Times New Roman" panose="02020603050405020304" pitchFamily="18" charset="0"/>
                <a:cs typeface="Times New Roman" panose="02020603050405020304" pitchFamily="18" charset="0"/>
              </a:rPr>
              <a:t>NHÓM 1</a:t>
            </a:r>
            <a:endParaRPr lang="en-US" b="1" dirty="0">
              <a:latin typeface="Times New Roman" panose="02020603050405020304" pitchFamily="18" charset="0"/>
              <a:cs typeface="Times New Roman" panose="02020603050405020304" pitchFamily="18" charset="0"/>
            </a:endParaRPr>
          </a:p>
        </p:txBody>
      </p:sp>
      <p:sp>
        <p:nvSpPr>
          <p:cNvPr id="24" name="Right Arrow Callout 23"/>
          <p:cNvSpPr/>
          <p:nvPr/>
        </p:nvSpPr>
        <p:spPr>
          <a:xfrm>
            <a:off x="1413950" y="3122568"/>
            <a:ext cx="4011268" cy="483937"/>
          </a:xfrm>
          <a:prstGeom prst="rightArrowCallout">
            <a:avLst/>
          </a:prstGeom>
          <a:solidFill>
            <a:srgbClr val="92D050"/>
          </a:solidFill>
          <a:ln>
            <a:solidFill>
              <a:srgbClr val="92D05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ngle"/>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latin typeface="Times New Roman" panose="02020603050405020304" pitchFamily="18" charset="0"/>
                <a:cs typeface="Times New Roman" panose="02020603050405020304" pitchFamily="18" charset="0"/>
              </a:rPr>
              <a:t>NHÓM 2</a:t>
            </a:r>
            <a:endParaRPr lang="en-US" b="1" dirty="0">
              <a:latin typeface="Times New Roman" panose="02020603050405020304" pitchFamily="18" charset="0"/>
              <a:cs typeface="Times New Roman" panose="02020603050405020304" pitchFamily="18" charset="0"/>
            </a:endParaRPr>
          </a:p>
        </p:txBody>
      </p:sp>
      <p:sp>
        <p:nvSpPr>
          <p:cNvPr id="25" name="Right Arrow Callout 24"/>
          <p:cNvSpPr/>
          <p:nvPr/>
        </p:nvSpPr>
        <p:spPr>
          <a:xfrm>
            <a:off x="1413950" y="4006722"/>
            <a:ext cx="4011268" cy="483937"/>
          </a:xfrm>
          <a:prstGeom prst="rightArrowCallout">
            <a:avLst/>
          </a:prstGeom>
          <a:solidFill>
            <a:srgbClr val="0070C0"/>
          </a:solidFill>
          <a:ln>
            <a:solidFill>
              <a:srgbClr val="92D05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ngle"/>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latin typeface="Times New Roman" panose="02020603050405020304" pitchFamily="18" charset="0"/>
                <a:cs typeface="Times New Roman" panose="02020603050405020304" pitchFamily="18" charset="0"/>
              </a:rPr>
              <a:t>NHÓM 3</a:t>
            </a:r>
            <a:endParaRPr lang="en-US" b="1" dirty="0">
              <a:latin typeface="Times New Roman" panose="02020603050405020304" pitchFamily="18" charset="0"/>
              <a:cs typeface="Times New Roman" panose="02020603050405020304" pitchFamily="18" charset="0"/>
            </a:endParaRPr>
          </a:p>
        </p:txBody>
      </p:sp>
      <p:sp>
        <p:nvSpPr>
          <p:cNvPr id="26" name="Right Arrow Callout 25"/>
          <p:cNvSpPr/>
          <p:nvPr/>
        </p:nvSpPr>
        <p:spPr>
          <a:xfrm>
            <a:off x="1413950" y="4901054"/>
            <a:ext cx="4011268" cy="483937"/>
          </a:xfrm>
          <a:prstGeom prst="rightArrowCallout">
            <a:avLst/>
          </a:prstGeom>
          <a:solidFill>
            <a:srgbClr val="FF0000"/>
          </a:solidFill>
          <a:ln>
            <a:solidFill>
              <a:srgbClr val="92D05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ngle"/>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latin typeface="Times New Roman" panose="02020603050405020304" pitchFamily="18" charset="0"/>
                <a:cs typeface="Times New Roman" panose="02020603050405020304" pitchFamily="18" charset="0"/>
              </a:rPr>
              <a:t>CẢ LỚP</a:t>
            </a:r>
            <a:endParaRPr lang="en-US" b="1" dirty="0">
              <a:latin typeface="Times New Roman" panose="02020603050405020304" pitchFamily="18" charset="0"/>
              <a:cs typeface="Times New Roman" panose="02020603050405020304" pitchFamily="18" charset="0"/>
            </a:endParaRPr>
          </a:p>
        </p:txBody>
      </p:sp>
      <p:sp>
        <p:nvSpPr>
          <p:cNvPr id="27" name="TextBox 26"/>
          <p:cNvSpPr txBox="1"/>
          <p:nvPr/>
        </p:nvSpPr>
        <p:spPr>
          <a:xfrm>
            <a:off x="5612879" y="1778015"/>
            <a:ext cx="8320881" cy="1015663"/>
          </a:xfrm>
          <a:prstGeom prst="rect">
            <a:avLst/>
          </a:prstGeom>
          <a:noFill/>
        </p:spPr>
        <p:txBody>
          <a:bodyPr wrap="square" rtlCol="0">
            <a:spAutoFit/>
          </a:bodyPr>
          <a:lstStyle/>
          <a:p>
            <a:r>
              <a:rPr lang="en-US" b="1" dirty="0" err="1">
                <a:solidFill>
                  <a:schemeClr val="accent2"/>
                </a:solidFill>
                <a:latin typeface="Times New Roman" panose="02020603050405020304" pitchFamily="18" charset="0"/>
                <a:cs typeface="Times New Roman" panose="02020603050405020304" pitchFamily="18" charset="0"/>
              </a:rPr>
              <a:t>Vì</a:t>
            </a:r>
            <a:r>
              <a:rPr lang="en-US" b="1" dirty="0">
                <a:solidFill>
                  <a:schemeClr val="accent2"/>
                </a:solidFill>
                <a:latin typeface="Times New Roman" panose="02020603050405020304" pitchFamily="18" charset="0"/>
                <a:cs typeface="Times New Roman" panose="02020603050405020304" pitchFamily="18" charset="0"/>
              </a:rPr>
              <a:t> </a:t>
            </a:r>
            <a:r>
              <a:rPr lang="en-US" b="1" dirty="0" err="1">
                <a:solidFill>
                  <a:schemeClr val="accent2"/>
                </a:solidFill>
                <a:latin typeface="Times New Roman" panose="02020603050405020304" pitchFamily="18" charset="0"/>
                <a:cs typeface="Times New Roman" panose="02020603050405020304" pitchFamily="18" charset="0"/>
              </a:rPr>
              <a:t>có</a:t>
            </a:r>
            <a:r>
              <a:rPr lang="en-US" b="1" dirty="0">
                <a:solidFill>
                  <a:schemeClr val="accent2"/>
                </a:solidFill>
                <a:latin typeface="Times New Roman" panose="02020603050405020304" pitchFamily="18" charset="0"/>
                <a:cs typeface="Times New Roman" panose="02020603050405020304" pitchFamily="18" charset="0"/>
              </a:rPr>
              <a:t> </a:t>
            </a:r>
            <a:r>
              <a:rPr lang="en-US" b="1" dirty="0" err="1">
                <a:solidFill>
                  <a:schemeClr val="accent2"/>
                </a:solidFill>
                <a:latin typeface="Times New Roman" panose="02020603050405020304" pitchFamily="18" charset="0"/>
                <a:cs typeface="Times New Roman" panose="02020603050405020304" pitchFamily="18" charset="0"/>
              </a:rPr>
              <a:t>chúng</a:t>
            </a:r>
            <a:r>
              <a:rPr lang="en-US" b="1" dirty="0">
                <a:solidFill>
                  <a:schemeClr val="accent2"/>
                </a:solidFill>
                <a:latin typeface="Times New Roman" panose="02020603050405020304" pitchFamily="18" charset="0"/>
                <a:cs typeface="Times New Roman" panose="02020603050405020304" pitchFamily="18" charset="0"/>
              </a:rPr>
              <a:t> </a:t>
            </a:r>
            <a:r>
              <a:rPr lang="en-US" b="1" dirty="0" err="1">
                <a:solidFill>
                  <a:schemeClr val="accent2"/>
                </a:solidFill>
                <a:latin typeface="Times New Roman" panose="02020603050405020304" pitchFamily="18" charset="0"/>
                <a:cs typeface="Times New Roman" panose="02020603050405020304" pitchFamily="18" charset="0"/>
              </a:rPr>
              <a:t>em</a:t>
            </a:r>
            <a:r>
              <a:rPr lang="en-US" b="1" dirty="0">
                <a:solidFill>
                  <a:schemeClr val="accent2"/>
                </a:solidFill>
                <a:latin typeface="Times New Roman" panose="02020603050405020304" pitchFamily="18" charset="0"/>
                <a:cs typeface="Times New Roman" panose="02020603050405020304" pitchFamily="18" charset="0"/>
              </a:rPr>
              <a:t> </a:t>
            </a:r>
            <a:r>
              <a:rPr lang="en-US" b="1" dirty="0" err="1">
                <a:solidFill>
                  <a:schemeClr val="accent2"/>
                </a:solidFill>
                <a:latin typeface="Times New Roman" panose="02020603050405020304" pitchFamily="18" charset="0"/>
                <a:cs typeface="Times New Roman" panose="02020603050405020304" pitchFamily="18" charset="0"/>
              </a:rPr>
              <a:t>nên</a:t>
            </a:r>
            <a:r>
              <a:rPr lang="en-US" b="1" dirty="0">
                <a:solidFill>
                  <a:schemeClr val="accent2"/>
                </a:solidFill>
                <a:latin typeface="Times New Roman" panose="02020603050405020304" pitchFamily="18" charset="0"/>
                <a:cs typeface="Times New Roman" panose="02020603050405020304" pitchFamily="18" charset="0"/>
              </a:rPr>
              <a:t> </a:t>
            </a:r>
            <a:r>
              <a:rPr lang="en-US" b="1" dirty="0" err="1">
                <a:solidFill>
                  <a:schemeClr val="accent2"/>
                </a:solidFill>
                <a:latin typeface="Times New Roman" panose="02020603050405020304" pitchFamily="18" charset="0"/>
                <a:cs typeface="Times New Roman" panose="02020603050405020304" pitchFamily="18" charset="0"/>
              </a:rPr>
              <a:t>đời</a:t>
            </a:r>
            <a:r>
              <a:rPr lang="en-US" b="1" dirty="0">
                <a:solidFill>
                  <a:schemeClr val="accent2"/>
                </a:solidFill>
                <a:latin typeface="Times New Roman" panose="02020603050405020304" pitchFamily="18" charset="0"/>
                <a:cs typeface="Times New Roman" panose="02020603050405020304" pitchFamily="18" charset="0"/>
              </a:rPr>
              <a:t> </a:t>
            </a:r>
            <a:r>
              <a:rPr lang="en-US" b="1" dirty="0" err="1">
                <a:solidFill>
                  <a:schemeClr val="accent2"/>
                </a:solidFill>
                <a:latin typeface="Times New Roman" panose="02020603050405020304" pitchFamily="18" charset="0"/>
                <a:cs typeface="Times New Roman" panose="02020603050405020304" pitchFamily="18" charset="0"/>
              </a:rPr>
              <a:t>sống</a:t>
            </a:r>
            <a:r>
              <a:rPr lang="en-US" b="1" dirty="0">
                <a:solidFill>
                  <a:schemeClr val="accent2"/>
                </a:solidFill>
                <a:latin typeface="Times New Roman" panose="02020603050405020304" pitchFamily="18" charset="0"/>
                <a:cs typeface="Times New Roman" panose="02020603050405020304" pitchFamily="18" charset="0"/>
              </a:rPr>
              <a:t> </a:t>
            </a:r>
            <a:r>
              <a:rPr lang="en-US" b="1" dirty="0" err="1">
                <a:solidFill>
                  <a:schemeClr val="accent2"/>
                </a:solidFill>
                <a:latin typeface="Times New Roman" panose="02020603050405020304" pitchFamily="18" charset="0"/>
                <a:cs typeface="Times New Roman" panose="02020603050405020304" pitchFamily="18" charset="0"/>
              </a:rPr>
              <a:t>mãi</a:t>
            </a:r>
            <a:r>
              <a:rPr lang="en-US" b="1" dirty="0">
                <a:solidFill>
                  <a:schemeClr val="accent2"/>
                </a:solidFill>
                <a:latin typeface="Times New Roman" panose="02020603050405020304" pitchFamily="18" charset="0"/>
                <a:cs typeface="Times New Roman" panose="02020603050405020304" pitchFamily="18" charset="0"/>
              </a:rPr>
              <a:t> </a:t>
            </a:r>
            <a:r>
              <a:rPr lang="en-US" b="1" dirty="0" err="1">
                <a:solidFill>
                  <a:schemeClr val="accent2"/>
                </a:solidFill>
                <a:latin typeface="Times New Roman" panose="02020603050405020304" pitchFamily="18" charset="0"/>
                <a:cs typeface="Times New Roman" panose="02020603050405020304" pitchFamily="18" charset="0"/>
              </a:rPr>
              <a:t>không</a:t>
            </a:r>
            <a:r>
              <a:rPr lang="en-US" b="1" dirty="0">
                <a:solidFill>
                  <a:schemeClr val="accent2"/>
                </a:solidFill>
                <a:latin typeface="Times New Roman" panose="02020603050405020304" pitchFamily="18" charset="0"/>
                <a:cs typeface="Times New Roman" panose="02020603050405020304" pitchFamily="18" charset="0"/>
              </a:rPr>
              <a:t> </a:t>
            </a:r>
            <a:r>
              <a:rPr lang="en-US" b="1" err="1">
                <a:solidFill>
                  <a:schemeClr val="accent2"/>
                </a:solidFill>
                <a:latin typeface="Times New Roman" panose="02020603050405020304" pitchFamily="18" charset="0"/>
                <a:cs typeface="Times New Roman" panose="02020603050405020304" pitchFamily="18" charset="0"/>
              </a:rPr>
              <a:t>già</a:t>
            </a:r>
            <a:r>
              <a:rPr lang="en-US" b="1" smtClean="0">
                <a:solidFill>
                  <a:schemeClr val="accent2"/>
                </a:solidFill>
                <a:latin typeface="Times New Roman" panose="02020603050405020304" pitchFamily="18" charset="0"/>
                <a:cs typeface="Times New Roman" panose="02020603050405020304" pitchFamily="18" charset="0"/>
              </a:rPr>
              <a:t>.</a:t>
            </a:r>
          </a:p>
          <a:p>
            <a:r>
              <a:rPr lang="en-US" b="1" smtClean="0">
                <a:solidFill>
                  <a:schemeClr val="accent2"/>
                </a:solidFill>
                <a:latin typeface="Times New Roman" panose="02020603050405020304" pitchFamily="18" charset="0"/>
                <a:cs typeface="Times New Roman" panose="02020603050405020304" pitchFamily="18" charset="0"/>
              </a:rPr>
              <a:t> </a:t>
            </a:r>
            <a:r>
              <a:rPr lang="en-US" b="1" dirty="0" err="1" smtClean="0">
                <a:solidFill>
                  <a:schemeClr val="accent2"/>
                </a:solidFill>
                <a:latin typeface="Times New Roman" panose="02020603050405020304" pitchFamily="18" charset="0"/>
                <a:cs typeface="Times New Roman" panose="02020603050405020304" pitchFamily="18" charset="0"/>
              </a:rPr>
              <a:t>Vì</a:t>
            </a:r>
            <a:r>
              <a:rPr lang="en-US" b="1" dirty="0" smtClean="0">
                <a:solidFill>
                  <a:schemeClr val="accent2"/>
                </a:solidFill>
                <a:latin typeface="Times New Roman" panose="02020603050405020304" pitchFamily="18" charset="0"/>
                <a:cs typeface="Times New Roman" panose="02020603050405020304" pitchFamily="18" charset="0"/>
              </a:rPr>
              <a:t> </a:t>
            </a:r>
            <a:r>
              <a:rPr lang="en-US" b="1" dirty="0" err="1">
                <a:solidFill>
                  <a:schemeClr val="accent2"/>
                </a:solidFill>
                <a:latin typeface="Times New Roman" panose="02020603050405020304" pitchFamily="18" charset="0"/>
                <a:cs typeface="Times New Roman" panose="02020603050405020304" pitchFamily="18" charset="0"/>
              </a:rPr>
              <a:t>có</a:t>
            </a:r>
            <a:r>
              <a:rPr lang="en-US" b="1" dirty="0">
                <a:solidFill>
                  <a:schemeClr val="accent2"/>
                </a:solidFill>
                <a:latin typeface="Times New Roman" panose="02020603050405020304" pitchFamily="18" charset="0"/>
                <a:cs typeface="Times New Roman" panose="02020603050405020304" pitchFamily="18" charset="0"/>
              </a:rPr>
              <a:t> </a:t>
            </a:r>
            <a:r>
              <a:rPr lang="en-US" b="1" dirty="0" err="1">
                <a:solidFill>
                  <a:schemeClr val="accent2"/>
                </a:solidFill>
                <a:latin typeface="Times New Roman" panose="02020603050405020304" pitchFamily="18" charset="0"/>
                <a:cs typeface="Times New Roman" panose="02020603050405020304" pitchFamily="18" charset="0"/>
              </a:rPr>
              <a:t>chúng</a:t>
            </a:r>
            <a:r>
              <a:rPr lang="en-US" b="1" dirty="0">
                <a:solidFill>
                  <a:schemeClr val="accent2"/>
                </a:solidFill>
                <a:latin typeface="Times New Roman" panose="02020603050405020304" pitchFamily="18" charset="0"/>
                <a:cs typeface="Times New Roman" panose="02020603050405020304" pitchFamily="18" charset="0"/>
              </a:rPr>
              <a:t> </a:t>
            </a:r>
            <a:r>
              <a:rPr lang="en-US" b="1" dirty="0" err="1">
                <a:solidFill>
                  <a:schemeClr val="accent2"/>
                </a:solidFill>
                <a:latin typeface="Times New Roman" panose="02020603050405020304" pitchFamily="18" charset="0"/>
                <a:cs typeface="Times New Roman" panose="02020603050405020304" pitchFamily="18" charset="0"/>
              </a:rPr>
              <a:t>em</a:t>
            </a:r>
            <a:r>
              <a:rPr lang="en-US" b="1" dirty="0">
                <a:solidFill>
                  <a:schemeClr val="accent2"/>
                </a:solidFill>
                <a:latin typeface="Times New Roman" panose="02020603050405020304" pitchFamily="18" charset="0"/>
                <a:cs typeface="Times New Roman" panose="02020603050405020304" pitchFamily="18" charset="0"/>
              </a:rPr>
              <a:t> </a:t>
            </a:r>
            <a:r>
              <a:rPr lang="en-US" b="1" dirty="0" err="1">
                <a:solidFill>
                  <a:schemeClr val="accent2"/>
                </a:solidFill>
                <a:latin typeface="Times New Roman" panose="02020603050405020304" pitchFamily="18" charset="0"/>
                <a:cs typeface="Times New Roman" panose="02020603050405020304" pitchFamily="18" charset="0"/>
              </a:rPr>
              <a:t>nên</a:t>
            </a:r>
            <a:r>
              <a:rPr lang="en-US" b="1" dirty="0">
                <a:solidFill>
                  <a:schemeClr val="accent2"/>
                </a:solidFill>
                <a:latin typeface="Times New Roman" panose="02020603050405020304" pitchFamily="18" charset="0"/>
                <a:cs typeface="Times New Roman" panose="02020603050405020304" pitchFamily="18" charset="0"/>
              </a:rPr>
              <a:t> </a:t>
            </a:r>
            <a:r>
              <a:rPr lang="en-US" b="1" dirty="0" err="1">
                <a:solidFill>
                  <a:schemeClr val="accent2"/>
                </a:solidFill>
                <a:latin typeface="Times New Roman" panose="02020603050405020304" pitchFamily="18" charset="0"/>
                <a:cs typeface="Times New Roman" panose="02020603050405020304" pitchFamily="18" charset="0"/>
              </a:rPr>
              <a:t>mặt</a:t>
            </a:r>
            <a:r>
              <a:rPr lang="en-US" b="1" dirty="0">
                <a:solidFill>
                  <a:schemeClr val="accent2"/>
                </a:solidFill>
                <a:latin typeface="Times New Roman" panose="02020603050405020304" pitchFamily="18" charset="0"/>
                <a:cs typeface="Times New Roman" panose="02020603050405020304" pitchFamily="18" charset="0"/>
              </a:rPr>
              <a:t> </a:t>
            </a:r>
            <a:r>
              <a:rPr lang="en-US" b="1" dirty="0" err="1">
                <a:solidFill>
                  <a:schemeClr val="accent2"/>
                </a:solidFill>
                <a:latin typeface="Times New Roman" panose="02020603050405020304" pitchFamily="18" charset="0"/>
                <a:cs typeface="Times New Roman" panose="02020603050405020304" pitchFamily="18" charset="0"/>
              </a:rPr>
              <a:t>đất</a:t>
            </a:r>
            <a:r>
              <a:rPr lang="en-US" b="1" dirty="0">
                <a:solidFill>
                  <a:schemeClr val="accent2"/>
                </a:solidFill>
                <a:latin typeface="Times New Roman" panose="02020603050405020304" pitchFamily="18" charset="0"/>
                <a:cs typeface="Times New Roman" panose="02020603050405020304" pitchFamily="18" charset="0"/>
              </a:rPr>
              <a:t> </a:t>
            </a:r>
            <a:r>
              <a:rPr lang="en-US" b="1" dirty="0" err="1">
                <a:solidFill>
                  <a:schemeClr val="accent2"/>
                </a:solidFill>
                <a:latin typeface="Times New Roman" panose="02020603050405020304" pitchFamily="18" charset="0"/>
                <a:cs typeface="Times New Roman" panose="02020603050405020304" pitchFamily="18" charset="0"/>
              </a:rPr>
              <a:t>luôn</a:t>
            </a:r>
            <a:r>
              <a:rPr lang="en-US" b="1" dirty="0">
                <a:solidFill>
                  <a:schemeClr val="accent2"/>
                </a:solidFill>
                <a:latin typeface="Times New Roman" panose="02020603050405020304" pitchFamily="18" charset="0"/>
                <a:cs typeface="Times New Roman" panose="02020603050405020304" pitchFamily="18" charset="0"/>
              </a:rPr>
              <a:t> </a:t>
            </a:r>
            <a:r>
              <a:rPr lang="en-US" b="1" dirty="0" err="1">
                <a:solidFill>
                  <a:schemeClr val="accent2"/>
                </a:solidFill>
                <a:latin typeface="Times New Roman" panose="02020603050405020304" pitchFamily="18" charset="0"/>
                <a:cs typeface="Times New Roman" panose="02020603050405020304" pitchFamily="18" charset="0"/>
              </a:rPr>
              <a:t>nở</a:t>
            </a:r>
            <a:r>
              <a:rPr lang="en-US" b="1" dirty="0">
                <a:solidFill>
                  <a:schemeClr val="accent2"/>
                </a:solidFill>
                <a:latin typeface="Times New Roman" panose="02020603050405020304" pitchFamily="18" charset="0"/>
                <a:cs typeface="Times New Roman" panose="02020603050405020304" pitchFamily="18" charset="0"/>
              </a:rPr>
              <a:t> </a:t>
            </a:r>
            <a:r>
              <a:rPr lang="en-US" b="1" dirty="0" err="1">
                <a:solidFill>
                  <a:schemeClr val="accent2"/>
                </a:solidFill>
                <a:latin typeface="Times New Roman" panose="02020603050405020304" pitchFamily="18" charset="0"/>
                <a:cs typeface="Times New Roman" panose="02020603050405020304" pitchFamily="18" charset="0"/>
              </a:rPr>
              <a:t>hoa</a:t>
            </a:r>
            <a:r>
              <a:rPr lang="en-US" b="1" dirty="0">
                <a:solidFill>
                  <a:schemeClr val="accent2"/>
                </a:solidFill>
                <a:latin typeface="Times New Roman" panose="02020603050405020304" pitchFamily="18" charset="0"/>
                <a:cs typeface="Times New Roman" panose="02020603050405020304" pitchFamily="18" charset="0"/>
              </a:rPr>
              <a:t>. </a:t>
            </a:r>
          </a:p>
        </p:txBody>
      </p:sp>
      <p:sp>
        <p:nvSpPr>
          <p:cNvPr id="45" name="TextBox 44"/>
          <p:cNvSpPr txBox="1"/>
          <p:nvPr/>
        </p:nvSpPr>
        <p:spPr>
          <a:xfrm>
            <a:off x="5724848" y="2793678"/>
            <a:ext cx="9289031" cy="1015663"/>
          </a:xfrm>
          <a:prstGeom prst="rect">
            <a:avLst/>
          </a:prstGeom>
          <a:noFill/>
        </p:spPr>
        <p:txBody>
          <a:bodyPr wrap="square" rtlCol="0">
            <a:spAutoFit/>
          </a:bodyPr>
          <a:lstStyle/>
          <a:p>
            <a:r>
              <a:rPr lang="en-US" b="1" dirty="0" err="1">
                <a:solidFill>
                  <a:schemeClr val="accent2"/>
                </a:solidFill>
                <a:latin typeface="Times New Roman" panose="02020603050405020304" pitchFamily="18" charset="0"/>
                <a:cs typeface="Times New Roman" panose="02020603050405020304" pitchFamily="18" charset="0"/>
              </a:rPr>
              <a:t>Bàn</a:t>
            </a:r>
            <a:r>
              <a:rPr lang="en-US" b="1" dirty="0">
                <a:solidFill>
                  <a:schemeClr val="accent2"/>
                </a:solidFill>
                <a:latin typeface="Times New Roman" panose="02020603050405020304" pitchFamily="18" charset="0"/>
                <a:cs typeface="Times New Roman" panose="02020603050405020304" pitchFamily="18" charset="0"/>
              </a:rPr>
              <a:t> </a:t>
            </a:r>
            <a:r>
              <a:rPr lang="en-US" b="1" dirty="0" err="1">
                <a:solidFill>
                  <a:schemeClr val="accent2"/>
                </a:solidFill>
                <a:latin typeface="Times New Roman" panose="02020603050405020304" pitchFamily="18" charset="0"/>
                <a:cs typeface="Times New Roman" panose="02020603050405020304" pitchFamily="18" charset="0"/>
              </a:rPr>
              <a:t>chân</a:t>
            </a:r>
            <a:r>
              <a:rPr lang="en-US" b="1" dirty="0">
                <a:solidFill>
                  <a:schemeClr val="accent2"/>
                </a:solidFill>
                <a:latin typeface="Times New Roman" panose="02020603050405020304" pitchFamily="18" charset="0"/>
                <a:cs typeface="Times New Roman" panose="02020603050405020304" pitchFamily="18" charset="0"/>
              </a:rPr>
              <a:t> </a:t>
            </a:r>
            <a:r>
              <a:rPr lang="en-US" b="1" dirty="0" err="1">
                <a:solidFill>
                  <a:schemeClr val="accent2"/>
                </a:solidFill>
                <a:latin typeface="Times New Roman" panose="02020603050405020304" pitchFamily="18" charset="0"/>
                <a:cs typeface="Times New Roman" panose="02020603050405020304" pitchFamily="18" charset="0"/>
              </a:rPr>
              <a:t>em</a:t>
            </a:r>
            <a:r>
              <a:rPr lang="en-US" b="1" dirty="0">
                <a:solidFill>
                  <a:schemeClr val="accent2"/>
                </a:solidFill>
                <a:latin typeface="Times New Roman" panose="02020603050405020304" pitchFamily="18" charset="0"/>
                <a:cs typeface="Times New Roman" panose="02020603050405020304" pitchFamily="18" charset="0"/>
              </a:rPr>
              <a:t> </a:t>
            </a:r>
            <a:r>
              <a:rPr lang="en-US" b="1" dirty="0" err="1">
                <a:solidFill>
                  <a:schemeClr val="accent2"/>
                </a:solidFill>
                <a:latin typeface="Times New Roman" panose="02020603050405020304" pitchFamily="18" charset="0"/>
                <a:cs typeface="Times New Roman" panose="02020603050405020304" pitchFamily="18" charset="0"/>
              </a:rPr>
              <a:t>đến</a:t>
            </a:r>
            <a:r>
              <a:rPr lang="en-US" b="1" dirty="0">
                <a:solidFill>
                  <a:schemeClr val="accent2"/>
                </a:solidFill>
                <a:latin typeface="Times New Roman" panose="02020603050405020304" pitchFamily="18" charset="0"/>
                <a:cs typeface="Times New Roman" panose="02020603050405020304" pitchFamily="18" charset="0"/>
              </a:rPr>
              <a:t> </a:t>
            </a:r>
            <a:r>
              <a:rPr lang="en-US" b="1" dirty="0" err="1">
                <a:solidFill>
                  <a:schemeClr val="accent2"/>
                </a:solidFill>
                <a:latin typeface="Times New Roman" panose="02020603050405020304" pitchFamily="18" charset="0"/>
                <a:cs typeface="Times New Roman" panose="02020603050405020304" pitchFamily="18" charset="0"/>
              </a:rPr>
              <a:t>giữa</a:t>
            </a:r>
            <a:r>
              <a:rPr lang="en-US" b="1" dirty="0">
                <a:solidFill>
                  <a:schemeClr val="accent2"/>
                </a:solidFill>
                <a:latin typeface="Times New Roman" panose="02020603050405020304" pitchFamily="18" charset="0"/>
                <a:cs typeface="Times New Roman" panose="02020603050405020304" pitchFamily="18" charset="0"/>
              </a:rPr>
              <a:t> </a:t>
            </a:r>
            <a:r>
              <a:rPr lang="en-US" b="1" dirty="0" err="1">
                <a:solidFill>
                  <a:schemeClr val="accent2"/>
                </a:solidFill>
                <a:latin typeface="Times New Roman" panose="02020603050405020304" pitchFamily="18" charset="0"/>
                <a:cs typeface="Times New Roman" panose="02020603050405020304" pitchFamily="18" charset="0"/>
              </a:rPr>
              <a:t>đời</a:t>
            </a:r>
            <a:r>
              <a:rPr lang="en-US" b="1" dirty="0">
                <a:solidFill>
                  <a:schemeClr val="accent2"/>
                </a:solidFill>
                <a:latin typeface="Times New Roman" panose="02020603050405020304" pitchFamily="18" charset="0"/>
                <a:cs typeface="Times New Roman" panose="02020603050405020304" pitchFamily="18" charset="0"/>
              </a:rPr>
              <a:t> </a:t>
            </a:r>
            <a:r>
              <a:rPr lang="en-US" b="1" dirty="0" err="1">
                <a:solidFill>
                  <a:schemeClr val="accent2"/>
                </a:solidFill>
                <a:latin typeface="Times New Roman" panose="02020603050405020304" pitchFamily="18" charset="0"/>
                <a:cs typeface="Times New Roman" panose="02020603050405020304" pitchFamily="18" charset="0"/>
              </a:rPr>
              <a:t>là</a:t>
            </a:r>
            <a:r>
              <a:rPr lang="en-US" b="1" dirty="0">
                <a:solidFill>
                  <a:schemeClr val="accent2"/>
                </a:solidFill>
                <a:latin typeface="Times New Roman" panose="02020603050405020304" pitchFamily="18" charset="0"/>
                <a:cs typeface="Times New Roman" panose="02020603050405020304" pitchFamily="18" charset="0"/>
              </a:rPr>
              <a:t> </a:t>
            </a:r>
            <a:r>
              <a:rPr lang="en-US" b="1" dirty="0" err="1">
                <a:solidFill>
                  <a:schemeClr val="accent2"/>
                </a:solidFill>
                <a:latin typeface="Times New Roman" panose="02020603050405020304" pitchFamily="18" charset="0"/>
                <a:cs typeface="Times New Roman" panose="02020603050405020304" pitchFamily="18" charset="0"/>
              </a:rPr>
              <a:t>thế</a:t>
            </a:r>
            <a:r>
              <a:rPr lang="en-US" b="1" dirty="0">
                <a:solidFill>
                  <a:schemeClr val="accent2"/>
                </a:solidFill>
                <a:latin typeface="Times New Roman" panose="02020603050405020304" pitchFamily="18" charset="0"/>
                <a:cs typeface="Times New Roman" panose="02020603050405020304" pitchFamily="18" charset="0"/>
              </a:rPr>
              <a:t> </a:t>
            </a:r>
            <a:r>
              <a:rPr lang="en-US" b="1" dirty="0" err="1">
                <a:solidFill>
                  <a:schemeClr val="accent2"/>
                </a:solidFill>
                <a:latin typeface="Times New Roman" panose="02020603050405020304" pitchFamily="18" charset="0"/>
                <a:cs typeface="Times New Roman" panose="02020603050405020304" pitchFamily="18" charset="0"/>
              </a:rPr>
              <a:t>giới</a:t>
            </a:r>
            <a:r>
              <a:rPr lang="en-US" b="1" dirty="0">
                <a:solidFill>
                  <a:schemeClr val="accent2"/>
                </a:solidFill>
                <a:latin typeface="Times New Roman" panose="02020603050405020304" pitchFamily="18" charset="0"/>
                <a:cs typeface="Times New Roman" panose="02020603050405020304" pitchFamily="18" charset="0"/>
              </a:rPr>
              <a:t> </a:t>
            </a:r>
            <a:r>
              <a:rPr lang="en-US" b="1" dirty="0" err="1">
                <a:solidFill>
                  <a:schemeClr val="accent2"/>
                </a:solidFill>
                <a:latin typeface="Times New Roman" panose="02020603050405020304" pitchFamily="18" charset="0"/>
                <a:cs typeface="Times New Roman" panose="02020603050405020304" pitchFamily="18" charset="0"/>
              </a:rPr>
              <a:t>thêm</a:t>
            </a:r>
            <a:r>
              <a:rPr lang="en-US" b="1" dirty="0">
                <a:solidFill>
                  <a:schemeClr val="accent2"/>
                </a:solidFill>
                <a:latin typeface="Times New Roman" panose="02020603050405020304" pitchFamily="18" charset="0"/>
                <a:cs typeface="Times New Roman" panose="02020603050405020304" pitchFamily="18" charset="0"/>
              </a:rPr>
              <a:t> </a:t>
            </a:r>
            <a:r>
              <a:rPr lang="en-US" b="1" dirty="0" err="1">
                <a:solidFill>
                  <a:schemeClr val="accent2"/>
                </a:solidFill>
                <a:latin typeface="Times New Roman" panose="02020603050405020304" pitchFamily="18" charset="0"/>
                <a:cs typeface="Times New Roman" panose="02020603050405020304" pitchFamily="18" charset="0"/>
              </a:rPr>
              <a:t>niềm</a:t>
            </a:r>
            <a:r>
              <a:rPr lang="en-US" b="1" dirty="0">
                <a:solidFill>
                  <a:schemeClr val="accent2"/>
                </a:solidFill>
                <a:latin typeface="Times New Roman" panose="02020603050405020304" pitchFamily="18" charset="0"/>
                <a:cs typeface="Times New Roman" panose="02020603050405020304" pitchFamily="18" charset="0"/>
              </a:rPr>
              <a:t> </a:t>
            </a:r>
            <a:r>
              <a:rPr lang="en-US" b="1" dirty="0" err="1">
                <a:solidFill>
                  <a:schemeClr val="accent2"/>
                </a:solidFill>
                <a:latin typeface="Times New Roman" panose="02020603050405020304" pitchFamily="18" charset="0"/>
                <a:cs typeface="Times New Roman" panose="02020603050405020304" pitchFamily="18" charset="0"/>
              </a:rPr>
              <a:t>vui</a:t>
            </a:r>
            <a:r>
              <a:rPr lang="en-US" b="1" dirty="0">
                <a:solidFill>
                  <a:schemeClr val="accent2"/>
                </a:solidFill>
                <a:latin typeface="Times New Roman" panose="02020603050405020304" pitchFamily="18" charset="0"/>
                <a:cs typeface="Times New Roman" panose="02020603050405020304" pitchFamily="18" charset="0"/>
              </a:rPr>
              <a:t>. </a:t>
            </a:r>
          </a:p>
          <a:p>
            <a:r>
              <a:rPr lang="en-US" b="1" dirty="0" err="1">
                <a:solidFill>
                  <a:schemeClr val="accent2"/>
                </a:solidFill>
                <a:latin typeface="Times New Roman" panose="02020603050405020304" pitchFamily="18" charset="0"/>
                <a:cs typeface="Times New Roman" panose="02020603050405020304" pitchFamily="18" charset="0"/>
              </a:rPr>
              <a:t>Bàn</a:t>
            </a:r>
            <a:r>
              <a:rPr lang="en-US" b="1" dirty="0">
                <a:solidFill>
                  <a:schemeClr val="accent2"/>
                </a:solidFill>
                <a:latin typeface="Times New Roman" panose="02020603050405020304" pitchFamily="18" charset="0"/>
                <a:cs typeface="Times New Roman" panose="02020603050405020304" pitchFamily="18" charset="0"/>
              </a:rPr>
              <a:t> </a:t>
            </a:r>
            <a:r>
              <a:rPr lang="en-US" b="1" dirty="0" err="1">
                <a:solidFill>
                  <a:schemeClr val="accent2"/>
                </a:solidFill>
                <a:latin typeface="Times New Roman" panose="02020603050405020304" pitchFamily="18" charset="0"/>
                <a:cs typeface="Times New Roman" panose="02020603050405020304" pitchFamily="18" charset="0"/>
              </a:rPr>
              <a:t>tay</a:t>
            </a:r>
            <a:r>
              <a:rPr lang="en-US" b="1" dirty="0">
                <a:solidFill>
                  <a:schemeClr val="accent2"/>
                </a:solidFill>
                <a:latin typeface="Times New Roman" panose="02020603050405020304" pitchFamily="18" charset="0"/>
                <a:cs typeface="Times New Roman" panose="02020603050405020304" pitchFamily="18" charset="0"/>
              </a:rPr>
              <a:t> </a:t>
            </a:r>
            <a:r>
              <a:rPr lang="en-US" b="1" dirty="0" err="1">
                <a:solidFill>
                  <a:schemeClr val="accent2"/>
                </a:solidFill>
                <a:latin typeface="Times New Roman" panose="02020603050405020304" pitchFamily="18" charset="0"/>
                <a:cs typeface="Times New Roman" panose="02020603050405020304" pitchFamily="18" charset="0"/>
              </a:rPr>
              <a:t>măng</a:t>
            </a:r>
            <a:r>
              <a:rPr lang="en-US" b="1" dirty="0">
                <a:solidFill>
                  <a:schemeClr val="accent2"/>
                </a:solidFill>
                <a:latin typeface="Times New Roman" panose="02020603050405020304" pitchFamily="18" charset="0"/>
                <a:cs typeface="Times New Roman" panose="02020603050405020304" pitchFamily="18" charset="0"/>
              </a:rPr>
              <a:t> non </a:t>
            </a:r>
            <a:r>
              <a:rPr lang="en-US" b="1" dirty="0" err="1">
                <a:solidFill>
                  <a:schemeClr val="accent2"/>
                </a:solidFill>
                <a:latin typeface="Times New Roman" panose="02020603050405020304" pitchFamily="18" charset="0"/>
                <a:cs typeface="Times New Roman" panose="02020603050405020304" pitchFamily="18" charset="0"/>
              </a:rPr>
              <a:t>bên</a:t>
            </a:r>
            <a:r>
              <a:rPr lang="en-US" b="1" dirty="0">
                <a:solidFill>
                  <a:schemeClr val="accent2"/>
                </a:solidFill>
                <a:latin typeface="Times New Roman" panose="02020603050405020304" pitchFamily="18" charset="0"/>
                <a:cs typeface="Times New Roman" panose="02020603050405020304" pitchFamily="18" charset="0"/>
              </a:rPr>
              <a:t> </a:t>
            </a:r>
            <a:r>
              <a:rPr lang="en-US" b="1" dirty="0" err="1">
                <a:solidFill>
                  <a:schemeClr val="accent2"/>
                </a:solidFill>
                <a:latin typeface="Times New Roman" panose="02020603050405020304" pitchFamily="18" charset="0"/>
                <a:cs typeface="Times New Roman" panose="02020603050405020304" pitchFamily="18" charset="0"/>
              </a:rPr>
              <a:t>người</a:t>
            </a:r>
            <a:r>
              <a:rPr lang="en-US" b="1" dirty="0">
                <a:solidFill>
                  <a:schemeClr val="accent2"/>
                </a:solidFill>
                <a:latin typeface="Times New Roman" panose="02020603050405020304" pitchFamily="18" charset="0"/>
                <a:cs typeface="Times New Roman" panose="02020603050405020304" pitchFamily="18" charset="0"/>
              </a:rPr>
              <a:t> </a:t>
            </a:r>
            <a:r>
              <a:rPr lang="en-US" b="1" dirty="0" err="1">
                <a:solidFill>
                  <a:schemeClr val="accent2"/>
                </a:solidFill>
                <a:latin typeface="Times New Roman" panose="02020603050405020304" pitchFamily="18" charset="0"/>
                <a:cs typeface="Times New Roman" panose="02020603050405020304" pitchFamily="18" charset="0"/>
              </a:rPr>
              <a:t>tìm</a:t>
            </a:r>
            <a:r>
              <a:rPr lang="en-US" b="1" dirty="0">
                <a:solidFill>
                  <a:schemeClr val="accent2"/>
                </a:solidFill>
                <a:latin typeface="Times New Roman" panose="02020603050405020304" pitchFamily="18" charset="0"/>
                <a:cs typeface="Times New Roman" panose="02020603050405020304" pitchFamily="18" charset="0"/>
              </a:rPr>
              <a:t> </a:t>
            </a:r>
            <a:r>
              <a:rPr lang="en-US" b="1" dirty="0" err="1">
                <a:solidFill>
                  <a:schemeClr val="accent2"/>
                </a:solidFill>
                <a:latin typeface="Times New Roman" panose="02020603050405020304" pitchFamily="18" charset="0"/>
                <a:cs typeface="Times New Roman" panose="02020603050405020304" pitchFamily="18" charset="0"/>
              </a:rPr>
              <a:t>xóa</a:t>
            </a:r>
            <a:r>
              <a:rPr lang="en-US" b="1" dirty="0">
                <a:solidFill>
                  <a:schemeClr val="accent2"/>
                </a:solidFill>
                <a:latin typeface="Times New Roman" panose="02020603050405020304" pitchFamily="18" charset="0"/>
                <a:cs typeface="Times New Roman" panose="02020603050405020304" pitchFamily="18" charset="0"/>
              </a:rPr>
              <a:t> </a:t>
            </a:r>
            <a:r>
              <a:rPr lang="en-US" b="1" dirty="0" err="1">
                <a:solidFill>
                  <a:schemeClr val="accent2"/>
                </a:solidFill>
                <a:latin typeface="Times New Roman" panose="02020603050405020304" pitchFamily="18" charset="0"/>
                <a:cs typeface="Times New Roman" panose="02020603050405020304" pitchFamily="18" charset="0"/>
              </a:rPr>
              <a:t>nhưng</a:t>
            </a:r>
            <a:r>
              <a:rPr lang="en-US" b="1" dirty="0">
                <a:solidFill>
                  <a:schemeClr val="accent2"/>
                </a:solidFill>
                <a:latin typeface="Times New Roman" panose="02020603050405020304" pitchFamily="18" charset="0"/>
                <a:cs typeface="Times New Roman" panose="02020603050405020304" pitchFamily="18" charset="0"/>
              </a:rPr>
              <a:t> lo </a:t>
            </a:r>
            <a:r>
              <a:rPr lang="en-US" b="1" dirty="0" err="1">
                <a:solidFill>
                  <a:schemeClr val="accent2"/>
                </a:solidFill>
                <a:latin typeface="Times New Roman" panose="02020603050405020304" pitchFamily="18" charset="0"/>
                <a:cs typeface="Times New Roman" panose="02020603050405020304" pitchFamily="18" charset="0"/>
              </a:rPr>
              <a:t>âu</a:t>
            </a:r>
            <a:r>
              <a:rPr lang="en-US" b="1" dirty="0">
                <a:solidFill>
                  <a:schemeClr val="accent2"/>
                </a:solidFill>
                <a:latin typeface="Times New Roman" panose="02020603050405020304" pitchFamily="18" charset="0"/>
                <a:cs typeface="Times New Roman" panose="02020603050405020304" pitchFamily="18" charset="0"/>
              </a:rPr>
              <a:t> </a:t>
            </a:r>
            <a:r>
              <a:rPr lang="en-US" b="1" dirty="0" err="1">
                <a:solidFill>
                  <a:schemeClr val="accent2"/>
                </a:solidFill>
                <a:latin typeface="Times New Roman" panose="02020603050405020304" pitchFamily="18" charset="0"/>
                <a:cs typeface="Times New Roman" panose="02020603050405020304" pitchFamily="18" charset="0"/>
              </a:rPr>
              <a:t>dài</a:t>
            </a:r>
            <a:r>
              <a:rPr lang="en-US" b="1" dirty="0">
                <a:solidFill>
                  <a:schemeClr val="accent2"/>
                </a:solidFill>
                <a:latin typeface="Times New Roman" panose="02020603050405020304" pitchFamily="18" charset="0"/>
                <a:cs typeface="Times New Roman" panose="02020603050405020304" pitchFamily="18" charset="0"/>
              </a:rPr>
              <a:t>.</a:t>
            </a:r>
          </a:p>
        </p:txBody>
      </p:sp>
      <p:sp>
        <p:nvSpPr>
          <p:cNvPr id="46" name="TextBox 45"/>
          <p:cNvSpPr txBox="1"/>
          <p:nvPr/>
        </p:nvSpPr>
        <p:spPr>
          <a:xfrm>
            <a:off x="5724848" y="3942681"/>
            <a:ext cx="8640960" cy="1015663"/>
          </a:xfrm>
          <a:prstGeom prst="rect">
            <a:avLst/>
          </a:prstGeom>
          <a:noFill/>
        </p:spPr>
        <p:txBody>
          <a:bodyPr wrap="square" rtlCol="0">
            <a:spAutoFit/>
          </a:bodyPr>
          <a:lstStyle/>
          <a:p>
            <a:r>
              <a:rPr lang="en-US" b="1" dirty="0" err="1">
                <a:solidFill>
                  <a:schemeClr val="accent2"/>
                </a:solidFill>
                <a:latin typeface="Times New Roman" panose="02020603050405020304" pitchFamily="18" charset="0"/>
                <a:cs typeface="Times New Roman" panose="02020603050405020304" pitchFamily="18" charset="0"/>
              </a:rPr>
              <a:t>Vì</a:t>
            </a:r>
            <a:r>
              <a:rPr lang="en-US" b="1" dirty="0">
                <a:solidFill>
                  <a:schemeClr val="accent2"/>
                </a:solidFill>
                <a:latin typeface="Times New Roman" panose="02020603050405020304" pitchFamily="18" charset="0"/>
                <a:cs typeface="Times New Roman" panose="02020603050405020304" pitchFamily="18" charset="0"/>
              </a:rPr>
              <a:t> </a:t>
            </a:r>
            <a:r>
              <a:rPr lang="en-US" b="1" dirty="0" err="1">
                <a:solidFill>
                  <a:schemeClr val="accent2"/>
                </a:solidFill>
                <a:latin typeface="Times New Roman" panose="02020603050405020304" pitchFamily="18" charset="0"/>
                <a:cs typeface="Times New Roman" panose="02020603050405020304" pitchFamily="18" charset="0"/>
              </a:rPr>
              <a:t>có</a:t>
            </a:r>
            <a:r>
              <a:rPr lang="en-US" b="1" dirty="0">
                <a:solidFill>
                  <a:schemeClr val="accent2"/>
                </a:solidFill>
                <a:latin typeface="Times New Roman" panose="02020603050405020304" pitchFamily="18" charset="0"/>
                <a:cs typeface="Times New Roman" panose="02020603050405020304" pitchFamily="18" charset="0"/>
              </a:rPr>
              <a:t> </a:t>
            </a:r>
            <a:r>
              <a:rPr lang="en-US" b="1" dirty="0" err="1">
                <a:solidFill>
                  <a:schemeClr val="accent2"/>
                </a:solidFill>
                <a:latin typeface="Times New Roman" panose="02020603050405020304" pitchFamily="18" charset="0"/>
                <a:cs typeface="Times New Roman" panose="02020603050405020304" pitchFamily="18" charset="0"/>
              </a:rPr>
              <a:t>chúng</a:t>
            </a:r>
            <a:r>
              <a:rPr lang="en-US" b="1" dirty="0">
                <a:solidFill>
                  <a:schemeClr val="accent2"/>
                </a:solidFill>
                <a:latin typeface="Times New Roman" panose="02020603050405020304" pitchFamily="18" charset="0"/>
                <a:cs typeface="Times New Roman" panose="02020603050405020304" pitchFamily="18" charset="0"/>
              </a:rPr>
              <a:t> </a:t>
            </a:r>
            <a:r>
              <a:rPr lang="en-US" b="1" dirty="0" err="1">
                <a:solidFill>
                  <a:schemeClr val="accent2"/>
                </a:solidFill>
                <a:latin typeface="Times New Roman" panose="02020603050405020304" pitchFamily="18" charset="0"/>
                <a:cs typeface="Times New Roman" panose="02020603050405020304" pitchFamily="18" charset="0"/>
              </a:rPr>
              <a:t>em</a:t>
            </a:r>
            <a:r>
              <a:rPr lang="en-US" b="1" dirty="0">
                <a:solidFill>
                  <a:schemeClr val="accent2"/>
                </a:solidFill>
                <a:latin typeface="Times New Roman" panose="02020603050405020304" pitchFamily="18" charset="0"/>
                <a:cs typeface="Times New Roman" panose="02020603050405020304" pitchFamily="18" charset="0"/>
              </a:rPr>
              <a:t> </a:t>
            </a:r>
            <a:r>
              <a:rPr lang="en-US" b="1" dirty="0" err="1">
                <a:solidFill>
                  <a:schemeClr val="accent2"/>
                </a:solidFill>
                <a:latin typeface="Times New Roman" panose="02020603050405020304" pitchFamily="18" charset="0"/>
                <a:cs typeface="Times New Roman" panose="02020603050405020304" pitchFamily="18" charset="0"/>
              </a:rPr>
              <a:t>nên</a:t>
            </a:r>
            <a:r>
              <a:rPr lang="en-US" b="1" dirty="0">
                <a:solidFill>
                  <a:schemeClr val="accent2"/>
                </a:solidFill>
                <a:latin typeface="Times New Roman" panose="02020603050405020304" pitchFamily="18" charset="0"/>
                <a:cs typeface="Times New Roman" panose="02020603050405020304" pitchFamily="18" charset="0"/>
              </a:rPr>
              <a:t> </a:t>
            </a:r>
            <a:r>
              <a:rPr lang="en-US" b="1" dirty="0" err="1">
                <a:solidFill>
                  <a:schemeClr val="accent2"/>
                </a:solidFill>
                <a:latin typeface="Times New Roman" panose="02020603050405020304" pitchFamily="18" charset="0"/>
                <a:cs typeface="Times New Roman" panose="02020603050405020304" pitchFamily="18" charset="0"/>
              </a:rPr>
              <a:t>mùa</a:t>
            </a:r>
            <a:r>
              <a:rPr lang="en-US" b="1" dirty="0">
                <a:solidFill>
                  <a:schemeClr val="accent2"/>
                </a:solidFill>
                <a:latin typeface="Times New Roman" panose="02020603050405020304" pitchFamily="18" charset="0"/>
                <a:cs typeface="Times New Roman" panose="02020603050405020304" pitchFamily="18" charset="0"/>
              </a:rPr>
              <a:t> </a:t>
            </a:r>
            <a:r>
              <a:rPr lang="en-US" b="1" dirty="0" err="1">
                <a:solidFill>
                  <a:schemeClr val="accent2"/>
                </a:solidFill>
                <a:latin typeface="Times New Roman" panose="02020603050405020304" pitchFamily="18" charset="0"/>
                <a:cs typeface="Times New Roman" panose="02020603050405020304" pitchFamily="18" charset="0"/>
              </a:rPr>
              <a:t>xuân</a:t>
            </a:r>
            <a:r>
              <a:rPr lang="en-US" b="1" dirty="0">
                <a:solidFill>
                  <a:schemeClr val="accent2"/>
                </a:solidFill>
                <a:latin typeface="Times New Roman" panose="02020603050405020304" pitchFamily="18" charset="0"/>
                <a:cs typeface="Times New Roman" panose="02020603050405020304" pitchFamily="18" charset="0"/>
              </a:rPr>
              <a:t> </a:t>
            </a:r>
            <a:r>
              <a:rPr lang="en-US" b="1" dirty="0" err="1">
                <a:solidFill>
                  <a:schemeClr val="accent2"/>
                </a:solidFill>
                <a:latin typeface="Times New Roman" panose="02020603050405020304" pitchFamily="18" charset="0"/>
                <a:cs typeface="Times New Roman" panose="02020603050405020304" pitchFamily="18" charset="0"/>
              </a:rPr>
              <a:t>trong</a:t>
            </a:r>
            <a:r>
              <a:rPr lang="en-US" b="1" dirty="0">
                <a:solidFill>
                  <a:schemeClr val="accent2"/>
                </a:solidFill>
                <a:latin typeface="Times New Roman" panose="02020603050405020304" pitchFamily="18" charset="0"/>
                <a:cs typeface="Times New Roman" panose="02020603050405020304" pitchFamily="18" charset="0"/>
              </a:rPr>
              <a:t> </a:t>
            </a:r>
            <a:r>
              <a:rPr lang="en-US" b="1" dirty="0" err="1">
                <a:solidFill>
                  <a:schemeClr val="accent2"/>
                </a:solidFill>
                <a:latin typeface="Times New Roman" panose="02020603050405020304" pitchFamily="18" charset="0"/>
                <a:cs typeface="Times New Roman" panose="02020603050405020304" pitchFamily="18" charset="0"/>
              </a:rPr>
              <a:t>mọi</a:t>
            </a:r>
            <a:r>
              <a:rPr lang="en-US" b="1" dirty="0">
                <a:solidFill>
                  <a:schemeClr val="accent2"/>
                </a:solidFill>
                <a:latin typeface="Times New Roman" panose="02020603050405020304" pitchFamily="18" charset="0"/>
                <a:cs typeface="Times New Roman" panose="02020603050405020304" pitchFamily="18" charset="0"/>
              </a:rPr>
              <a:t> </a:t>
            </a:r>
            <a:r>
              <a:rPr lang="en-US" b="1" dirty="0" err="1">
                <a:solidFill>
                  <a:schemeClr val="accent2"/>
                </a:solidFill>
                <a:latin typeface="Times New Roman" panose="02020603050405020304" pitchFamily="18" charset="0"/>
                <a:cs typeface="Times New Roman" panose="02020603050405020304" pitchFamily="18" charset="0"/>
              </a:rPr>
              <a:t>nhà</a:t>
            </a:r>
            <a:r>
              <a:rPr lang="en-US" b="1" dirty="0">
                <a:solidFill>
                  <a:schemeClr val="accent2"/>
                </a:solidFill>
                <a:latin typeface="Times New Roman" panose="02020603050405020304" pitchFamily="18" charset="0"/>
                <a:cs typeface="Times New Roman" panose="02020603050405020304" pitchFamily="18" charset="0"/>
              </a:rPr>
              <a:t>.</a:t>
            </a:r>
          </a:p>
          <a:p>
            <a:r>
              <a:rPr lang="en-US" b="1" dirty="0" err="1">
                <a:solidFill>
                  <a:schemeClr val="accent2"/>
                </a:solidFill>
                <a:latin typeface="Times New Roman" panose="02020603050405020304" pitchFamily="18" charset="0"/>
                <a:cs typeface="Times New Roman" panose="02020603050405020304" pitchFamily="18" charset="0"/>
              </a:rPr>
              <a:t>Vì</a:t>
            </a:r>
            <a:r>
              <a:rPr lang="en-US" b="1" dirty="0">
                <a:solidFill>
                  <a:schemeClr val="accent2"/>
                </a:solidFill>
                <a:latin typeface="Times New Roman" panose="02020603050405020304" pitchFamily="18" charset="0"/>
                <a:cs typeface="Times New Roman" panose="02020603050405020304" pitchFamily="18" charset="0"/>
              </a:rPr>
              <a:t> </a:t>
            </a:r>
            <a:r>
              <a:rPr lang="en-US" b="1" dirty="0" err="1">
                <a:solidFill>
                  <a:schemeClr val="accent2"/>
                </a:solidFill>
                <a:latin typeface="Times New Roman" panose="02020603050405020304" pitchFamily="18" charset="0"/>
                <a:cs typeface="Times New Roman" panose="02020603050405020304" pitchFamily="18" charset="0"/>
              </a:rPr>
              <a:t>có</a:t>
            </a:r>
            <a:r>
              <a:rPr lang="en-US" b="1" dirty="0">
                <a:solidFill>
                  <a:schemeClr val="accent2"/>
                </a:solidFill>
                <a:latin typeface="Times New Roman" panose="02020603050405020304" pitchFamily="18" charset="0"/>
                <a:cs typeface="Times New Roman" panose="02020603050405020304" pitchFamily="18" charset="0"/>
              </a:rPr>
              <a:t> </a:t>
            </a:r>
            <a:r>
              <a:rPr lang="en-US" b="1" dirty="0" err="1">
                <a:solidFill>
                  <a:schemeClr val="accent2"/>
                </a:solidFill>
                <a:latin typeface="Times New Roman" panose="02020603050405020304" pitchFamily="18" charset="0"/>
                <a:cs typeface="Times New Roman" panose="02020603050405020304" pitchFamily="18" charset="0"/>
              </a:rPr>
              <a:t>chúng</a:t>
            </a:r>
            <a:r>
              <a:rPr lang="en-US" b="1" dirty="0">
                <a:solidFill>
                  <a:schemeClr val="accent2"/>
                </a:solidFill>
                <a:latin typeface="Times New Roman" panose="02020603050405020304" pitchFamily="18" charset="0"/>
                <a:cs typeface="Times New Roman" panose="02020603050405020304" pitchFamily="18" charset="0"/>
              </a:rPr>
              <a:t> </a:t>
            </a:r>
            <a:r>
              <a:rPr lang="en-US" b="1" dirty="0" err="1">
                <a:solidFill>
                  <a:schemeClr val="accent2"/>
                </a:solidFill>
                <a:latin typeface="Times New Roman" panose="02020603050405020304" pitchFamily="18" charset="0"/>
                <a:cs typeface="Times New Roman" panose="02020603050405020304" pitchFamily="18" charset="0"/>
              </a:rPr>
              <a:t>em</a:t>
            </a:r>
            <a:r>
              <a:rPr lang="en-US" b="1" dirty="0">
                <a:solidFill>
                  <a:schemeClr val="accent2"/>
                </a:solidFill>
                <a:latin typeface="Times New Roman" panose="02020603050405020304" pitchFamily="18" charset="0"/>
                <a:cs typeface="Times New Roman" panose="02020603050405020304" pitchFamily="18" charset="0"/>
              </a:rPr>
              <a:t> </a:t>
            </a:r>
            <a:r>
              <a:rPr lang="en-US" b="1" dirty="0" err="1">
                <a:solidFill>
                  <a:schemeClr val="accent2"/>
                </a:solidFill>
                <a:latin typeface="Times New Roman" panose="02020603050405020304" pitchFamily="18" charset="0"/>
                <a:cs typeface="Times New Roman" panose="02020603050405020304" pitchFamily="18" charset="0"/>
              </a:rPr>
              <a:t>nên</a:t>
            </a:r>
            <a:r>
              <a:rPr lang="en-US" b="1" dirty="0">
                <a:solidFill>
                  <a:schemeClr val="accent2"/>
                </a:solidFill>
                <a:latin typeface="Times New Roman" panose="02020603050405020304" pitchFamily="18" charset="0"/>
                <a:cs typeface="Times New Roman" panose="02020603050405020304" pitchFamily="18" charset="0"/>
              </a:rPr>
              <a:t> </a:t>
            </a:r>
            <a:r>
              <a:rPr lang="en-US" b="1" dirty="0" err="1">
                <a:solidFill>
                  <a:schemeClr val="accent2"/>
                </a:solidFill>
                <a:latin typeface="Times New Roman" panose="02020603050405020304" pitchFamily="18" charset="0"/>
                <a:cs typeface="Times New Roman" panose="02020603050405020304" pitchFamily="18" charset="0"/>
              </a:rPr>
              <a:t>đời</a:t>
            </a:r>
            <a:r>
              <a:rPr lang="en-US" b="1" dirty="0">
                <a:solidFill>
                  <a:schemeClr val="accent2"/>
                </a:solidFill>
                <a:latin typeface="Times New Roman" panose="02020603050405020304" pitchFamily="18" charset="0"/>
                <a:cs typeface="Times New Roman" panose="02020603050405020304" pitchFamily="18" charset="0"/>
              </a:rPr>
              <a:t> </a:t>
            </a:r>
            <a:r>
              <a:rPr lang="en-US" b="1" dirty="0" err="1">
                <a:solidFill>
                  <a:schemeClr val="accent2"/>
                </a:solidFill>
                <a:latin typeface="Times New Roman" panose="02020603050405020304" pitchFamily="18" charset="0"/>
                <a:cs typeface="Times New Roman" panose="02020603050405020304" pitchFamily="18" charset="0"/>
              </a:rPr>
              <a:t>sống</a:t>
            </a:r>
            <a:r>
              <a:rPr lang="en-US" b="1" dirty="0">
                <a:solidFill>
                  <a:schemeClr val="accent2"/>
                </a:solidFill>
                <a:latin typeface="Times New Roman" panose="02020603050405020304" pitchFamily="18" charset="0"/>
                <a:cs typeface="Times New Roman" panose="02020603050405020304" pitchFamily="18" charset="0"/>
              </a:rPr>
              <a:t> </a:t>
            </a:r>
            <a:r>
              <a:rPr lang="en-US" b="1" dirty="0" err="1">
                <a:solidFill>
                  <a:schemeClr val="accent2"/>
                </a:solidFill>
                <a:latin typeface="Times New Roman" panose="02020603050405020304" pitchFamily="18" charset="0"/>
                <a:cs typeface="Times New Roman" panose="02020603050405020304" pitchFamily="18" charset="0"/>
              </a:rPr>
              <a:t>như</a:t>
            </a:r>
            <a:r>
              <a:rPr lang="en-US" b="1" dirty="0">
                <a:solidFill>
                  <a:schemeClr val="accent2"/>
                </a:solidFill>
                <a:latin typeface="Times New Roman" panose="02020603050405020304" pitchFamily="18" charset="0"/>
                <a:cs typeface="Times New Roman" panose="02020603050405020304" pitchFamily="18" charset="0"/>
              </a:rPr>
              <a:t> </a:t>
            </a:r>
            <a:r>
              <a:rPr lang="en-US" b="1" dirty="0" err="1">
                <a:solidFill>
                  <a:schemeClr val="accent2"/>
                </a:solidFill>
                <a:latin typeface="Times New Roman" panose="02020603050405020304" pitchFamily="18" charset="0"/>
                <a:cs typeface="Times New Roman" panose="02020603050405020304" pitchFamily="18" charset="0"/>
              </a:rPr>
              <a:t>trẻ</a:t>
            </a:r>
            <a:r>
              <a:rPr lang="en-US" b="1" dirty="0">
                <a:solidFill>
                  <a:schemeClr val="accent2"/>
                </a:solidFill>
                <a:latin typeface="Times New Roman" panose="02020603050405020304" pitchFamily="18" charset="0"/>
                <a:cs typeface="Times New Roman" panose="02020603050405020304" pitchFamily="18" charset="0"/>
              </a:rPr>
              <a:t> </a:t>
            </a:r>
            <a:r>
              <a:rPr lang="en-US" b="1" dirty="0" err="1">
                <a:solidFill>
                  <a:schemeClr val="accent2"/>
                </a:solidFill>
                <a:latin typeface="Times New Roman" panose="02020603050405020304" pitchFamily="18" charset="0"/>
                <a:cs typeface="Times New Roman" panose="02020603050405020304" pitchFamily="18" charset="0"/>
              </a:rPr>
              <a:t>ra.</a:t>
            </a:r>
            <a:endParaRPr lang="en-US" b="1" dirty="0">
              <a:solidFill>
                <a:schemeClr val="accent2"/>
              </a:solidFill>
              <a:latin typeface="Times New Roman" panose="02020603050405020304" pitchFamily="18" charset="0"/>
              <a:cs typeface="Times New Roman" panose="02020603050405020304" pitchFamily="18" charset="0"/>
            </a:endParaRPr>
          </a:p>
        </p:txBody>
      </p:sp>
      <p:sp>
        <p:nvSpPr>
          <p:cNvPr id="47" name="TextBox 46"/>
          <p:cNvSpPr txBox="1"/>
          <p:nvPr/>
        </p:nvSpPr>
        <p:spPr>
          <a:xfrm>
            <a:off x="5724848" y="4874359"/>
            <a:ext cx="8100293" cy="1015663"/>
          </a:xfrm>
          <a:prstGeom prst="rect">
            <a:avLst/>
          </a:prstGeom>
          <a:noFill/>
        </p:spPr>
        <p:txBody>
          <a:bodyPr wrap="square" rtlCol="0">
            <a:spAutoFit/>
          </a:bodyPr>
          <a:lstStyle/>
          <a:p>
            <a:pPr lvl="0" fontAlgn="base">
              <a:spcBef>
                <a:spcPct val="0"/>
              </a:spcBef>
              <a:spcAft>
                <a:spcPct val="0"/>
              </a:spcAft>
            </a:pPr>
            <a:r>
              <a:rPr lang="en-US" b="1" dirty="0" err="1">
                <a:solidFill>
                  <a:srgbClr val="333399"/>
                </a:solidFill>
                <a:latin typeface="Times New Roman" panose="02020603050405020304" pitchFamily="18" charset="0"/>
              </a:rPr>
              <a:t>Vì</a:t>
            </a:r>
            <a:r>
              <a:rPr lang="en-US" b="1" dirty="0">
                <a:solidFill>
                  <a:srgbClr val="333399"/>
                </a:solidFill>
                <a:latin typeface="Times New Roman" panose="02020603050405020304" pitchFamily="18" charset="0"/>
              </a:rPr>
              <a:t> </a:t>
            </a:r>
            <a:r>
              <a:rPr lang="en-US" b="1" dirty="0" err="1">
                <a:solidFill>
                  <a:srgbClr val="333399"/>
                </a:solidFill>
                <a:latin typeface="Times New Roman" panose="02020603050405020304" pitchFamily="18" charset="0"/>
              </a:rPr>
              <a:t>có</a:t>
            </a:r>
            <a:r>
              <a:rPr lang="en-US" b="1" dirty="0">
                <a:solidFill>
                  <a:srgbClr val="333399"/>
                </a:solidFill>
                <a:latin typeface="Times New Roman" panose="02020603050405020304" pitchFamily="18" charset="0"/>
              </a:rPr>
              <a:t> </a:t>
            </a:r>
            <a:r>
              <a:rPr lang="en-US" b="1" dirty="0" err="1">
                <a:solidFill>
                  <a:srgbClr val="333399"/>
                </a:solidFill>
                <a:latin typeface="Times New Roman" panose="02020603050405020304" pitchFamily="18" charset="0"/>
              </a:rPr>
              <a:t>chúng</a:t>
            </a:r>
            <a:r>
              <a:rPr lang="en-US" b="1" dirty="0">
                <a:solidFill>
                  <a:srgbClr val="333399"/>
                </a:solidFill>
                <a:latin typeface="Times New Roman" panose="02020603050405020304" pitchFamily="18" charset="0"/>
              </a:rPr>
              <a:t> </a:t>
            </a:r>
            <a:r>
              <a:rPr lang="en-US" b="1" dirty="0" err="1">
                <a:solidFill>
                  <a:srgbClr val="333399"/>
                </a:solidFill>
                <a:latin typeface="Times New Roman" panose="02020603050405020304" pitchFamily="18" charset="0"/>
              </a:rPr>
              <a:t>em</a:t>
            </a:r>
            <a:r>
              <a:rPr lang="en-US" b="1" dirty="0">
                <a:solidFill>
                  <a:srgbClr val="333399"/>
                </a:solidFill>
                <a:latin typeface="Times New Roman" panose="02020603050405020304" pitchFamily="18" charset="0"/>
              </a:rPr>
              <a:t> </a:t>
            </a:r>
            <a:r>
              <a:rPr lang="en-US" b="1" dirty="0" err="1">
                <a:solidFill>
                  <a:srgbClr val="333399"/>
                </a:solidFill>
                <a:latin typeface="Times New Roman" panose="02020603050405020304" pitchFamily="18" charset="0"/>
              </a:rPr>
              <a:t>nên</a:t>
            </a:r>
            <a:r>
              <a:rPr lang="en-US" b="1" dirty="0">
                <a:solidFill>
                  <a:srgbClr val="333399"/>
                </a:solidFill>
                <a:latin typeface="Times New Roman" panose="02020603050405020304" pitchFamily="18" charset="0"/>
              </a:rPr>
              <a:t> </a:t>
            </a:r>
            <a:r>
              <a:rPr lang="en-US" b="1" dirty="0" err="1">
                <a:solidFill>
                  <a:srgbClr val="333399"/>
                </a:solidFill>
                <a:latin typeface="Times New Roman" panose="02020603050405020304" pitchFamily="18" charset="0"/>
              </a:rPr>
              <a:t>màu</a:t>
            </a:r>
            <a:r>
              <a:rPr lang="en-US" b="1" dirty="0">
                <a:solidFill>
                  <a:srgbClr val="333399"/>
                </a:solidFill>
                <a:latin typeface="Times New Roman" panose="02020603050405020304" pitchFamily="18" charset="0"/>
              </a:rPr>
              <a:t> </a:t>
            </a:r>
            <a:r>
              <a:rPr lang="en-US" b="1" dirty="0" err="1">
                <a:solidFill>
                  <a:srgbClr val="333399"/>
                </a:solidFill>
                <a:latin typeface="Times New Roman" panose="02020603050405020304" pitchFamily="18" charset="0"/>
              </a:rPr>
              <a:t>xanh</a:t>
            </a:r>
            <a:r>
              <a:rPr lang="en-US" b="1" dirty="0">
                <a:solidFill>
                  <a:srgbClr val="333399"/>
                </a:solidFill>
                <a:latin typeface="Times New Roman" panose="02020603050405020304" pitchFamily="18" charset="0"/>
              </a:rPr>
              <a:t> </a:t>
            </a:r>
            <a:r>
              <a:rPr lang="en-US" b="1" dirty="0" err="1">
                <a:solidFill>
                  <a:srgbClr val="333399"/>
                </a:solidFill>
                <a:latin typeface="Times New Roman" panose="02020603050405020304" pitchFamily="18" charset="0"/>
              </a:rPr>
              <a:t>trên</a:t>
            </a:r>
            <a:r>
              <a:rPr lang="en-US" b="1" dirty="0">
                <a:solidFill>
                  <a:srgbClr val="333399"/>
                </a:solidFill>
                <a:latin typeface="Times New Roman" panose="02020603050405020304" pitchFamily="18" charset="0"/>
              </a:rPr>
              <a:t> </a:t>
            </a:r>
            <a:r>
              <a:rPr lang="en-US" b="1" dirty="0" err="1">
                <a:solidFill>
                  <a:srgbClr val="333399"/>
                </a:solidFill>
                <a:latin typeface="Times New Roman" panose="02020603050405020304" pitchFamily="18" charset="0"/>
              </a:rPr>
              <a:t>địa</a:t>
            </a:r>
            <a:r>
              <a:rPr lang="en-US" b="1" dirty="0">
                <a:solidFill>
                  <a:srgbClr val="333399"/>
                </a:solidFill>
                <a:latin typeface="Times New Roman" panose="02020603050405020304" pitchFamily="18" charset="0"/>
              </a:rPr>
              <a:t> </a:t>
            </a:r>
            <a:r>
              <a:rPr lang="en-US" b="1" dirty="0" err="1">
                <a:solidFill>
                  <a:srgbClr val="333399"/>
                </a:solidFill>
                <a:latin typeface="Times New Roman" panose="02020603050405020304" pitchFamily="18" charset="0"/>
              </a:rPr>
              <a:t>cầu</a:t>
            </a:r>
            <a:r>
              <a:rPr lang="en-US" b="1" dirty="0">
                <a:solidFill>
                  <a:srgbClr val="333399"/>
                </a:solidFill>
                <a:latin typeface="Times New Roman" panose="02020603050405020304" pitchFamily="18" charset="0"/>
              </a:rPr>
              <a:t>.</a:t>
            </a:r>
          </a:p>
          <a:p>
            <a:pPr lvl="0" fontAlgn="base">
              <a:spcBef>
                <a:spcPct val="0"/>
              </a:spcBef>
              <a:spcAft>
                <a:spcPct val="0"/>
              </a:spcAft>
            </a:pPr>
            <a:r>
              <a:rPr lang="en-US" b="1" dirty="0" err="1">
                <a:solidFill>
                  <a:srgbClr val="333399"/>
                </a:solidFill>
                <a:latin typeface="Times New Roman" panose="02020603050405020304" pitchFamily="18" charset="0"/>
              </a:rPr>
              <a:t>Vì</a:t>
            </a:r>
            <a:r>
              <a:rPr lang="en-US" b="1" dirty="0">
                <a:solidFill>
                  <a:srgbClr val="333399"/>
                </a:solidFill>
                <a:latin typeface="Times New Roman" panose="02020603050405020304" pitchFamily="18" charset="0"/>
              </a:rPr>
              <a:t> </a:t>
            </a:r>
            <a:r>
              <a:rPr lang="en-US" b="1" dirty="0" err="1">
                <a:solidFill>
                  <a:srgbClr val="333399"/>
                </a:solidFill>
                <a:latin typeface="Times New Roman" panose="02020603050405020304" pitchFamily="18" charset="0"/>
              </a:rPr>
              <a:t>có</a:t>
            </a:r>
            <a:r>
              <a:rPr lang="en-US" b="1" dirty="0">
                <a:solidFill>
                  <a:srgbClr val="333399"/>
                </a:solidFill>
                <a:latin typeface="Times New Roman" panose="02020603050405020304" pitchFamily="18" charset="0"/>
              </a:rPr>
              <a:t> </a:t>
            </a:r>
            <a:r>
              <a:rPr lang="en-US" b="1" dirty="0" err="1">
                <a:solidFill>
                  <a:srgbClr val="333399"/>
                </a:solidFill>
                <a:latin typeface="Times New Roman" panose="02020603050405020304" pitchFamily="18" charset="0"/>
              </a:rPr>
              <a:t>chúng</a:t>
            </a:r>
            <a:r>
              <a:rPr lang="en-US" b="1" dirty="0">
                <a:solidFill>
                  <a:srgbClr val="333399"/>
                </a:solidFill>
                <a:latin typeface="Times New Roman" panose="02020603050405020304" pitchFamily="18" charset="0"/>
              </a:rPr>
              <a:t> </a:t>
            </a:r>
            <a:r>
              <a:rPr lang="en-US" b="1" dirty="0" err="1">
                <a:solidFill>
                  <a:srgbClr val="333399"/>
                </a:solidFill>
                <a:latin typeface="Times New Roman" panose="02020603050405020304" pitchFamily="18" charset="0"/>
              </a:rPr>
              <a:t>em</a:t>
            </a:r>
            <a:r>
              <a:rPr lang="en-US" b="1" dirty="0">
                <a:solidFill>
                  <a:srgbClr val="333399"/>
                </a:solidFill>
                <a:latin typeface="Times New Roman" panose="02020603050405020304" pitchFamily="18" charset="0"/>
              </a:rPr>
              <a:t> </a:t>
            </a:r>
            <a:r>
              <a:rPr lang="en-US" b="1" dirty="0" err="1">
                <a:solidFill>
                  <a:srgbClr val="333399"/>
                </a:solidFill>
                <a:latin typeface="Times New Roman" panose="02020603050405020304" pitchFamily="18" charset="0"/>
              </a:rPr>
              <a:t>chim</a:t>
            </a:r>
            <a:r>
              <a:rPr lang="en-US" b="1" dirty="0">
                <a:solidFill>
                  <a:srgbClr val="333399"/>
                </a:solidFill>
                <a:latin typeface="Times New Roman" panose="02020603050405020304" pitchFamily="18" charset="0"/>
              </a:rPr>
              <a:t> </a:t>
            </a:r>
            <a:r>
              <a:rPr lang="en-US" b="1" dirty="0" err="1">
                <a:solidFill>
                  <a:srgbClr val="333399"/>
                </a:solidFill>
                <a:latin typeface="Times New Roman" panose="02020603050405020304" pitchFamily="18" charset="0"/>
              </a:rPr>
              <a:t>còn</a:t>
            </a:r>
            <a:r>
              <a:rPr lang="en-US" b="1" dirty="0">
                <a:solidFill>
                  <a:srgbClr val="333399"/>
                </a:solidFill>
                <a:latin typeface="Times New Roman" panose="02020603050405020304" pitchFamily="18" charset="0"/>
              </a:rPr>
              <a:t> </a:t>
            </a:r>
            <a:r>
              <a:rPr lang="en-US" b="1" dirty="0" err="1">
                <a:solidFill>
                  <a:srgbClr val="333399"/>
                </a:solidFill>
                <a:latin typeface="Times New Roman" panose="02020603050405020304" pitchFamily="18" charset="0"/>
              </a:rPr>
              <a:t>hát</a:t>
            </a:r>
            <a:r>
              <a:rPr lang="en-US" b="1" dirty="0">
                <a:solidFill>
                  <a:srgbClr val="333399"/>
                </a:solidFill>
                <a:latin typeface="Times New Roman" panose="02020603050405020304" pitchFamily="18" charset="0"/>
              </a:rPr>
              <a:t> </a:t>
            </a:r>
            <a:r>
              <a:rPr lang="en-US" b="1" dirty="0" err="1">
                <a:solidFill>
                  <a:srgbClr val="333399"/>
                </a:solidFill>
                <a:latin typeface="Times New Roman" panose="02020603050405020304" pitchFamily="18" charset="0"/>
              </a:rPr>
              <a:t>mãi</a:t>
            </a:r>
            <a:r>
              <a:rPr lang="en-US" b="1" dirty="0">
                <a:solidFill>
                  <a:srgbClr val="333399"/>
                </a:solidFill>
                <a:latin typeface="Times New Roman" panose="02020603050405020304" pitchFamily="18" charset="0"/>
              </a:rPr>
              <a:t> </a:t>
            </a:r>
            <a:r>
              <a:rPr lang="en-US" b="1" dirty="0" err="1">
                <a:solidFill>
                  <a:srgbClr val="333399"/>
                </a:solidFill>
                <a:latin typeface="Times New Roman" panose="02020603050405020304" pitchFamily="18" charset="0"/>
              </a:rPr>
              <a:t>ngàn</a:t>
            </a:r>
            <a:r>
              <a:rPr lang="en-US" b="1" dirty="0">
                <a:solidFill>
                  <a:srgbClr val="333399"/>
                </a:solidFill>
                <a:latin typeface="Times New Roman" panose="02020603050405020304" pitchFamily="18" charset="0"/>
              </a:rPr>
              <a:t> </a:t>
            </a:r>
            <a:r>
              <a:rPr lang="en-US" b="1" dirty="0" err="1">
                <a:solidFill>
                  <a:srgbClr val="333399"/>
                </a:solidFill>
                <a:latin typeface="Times New Roman" panose="02020603050405020304" pitchFamily="18" charset="0"/>
              </a:rPr>
              <a:t>sau</a:t>
            </a:r>
            <a:endParaRPr lang="en-US" b="1" dirty="0">
              <a:solidFill>
                <a:srgbClr val="333399"/>
              </a:solidFill>
              <a:latin typeface="Times New Roman" panose="02020603050405020304" pitchFamily="18" charset="0"/>
            </a:endParaRPr>
          </a:p>
        </p:txBody>
      </p:sp>
      <p:sp>
        <p:nvSpPr>
          <p:cNvPr id="48" name="Right Arrow Callout 47"/>
          <p:cNvSpPr/>
          <p:nvPr/>
        </p:nvSpPr>
        <p:spPr>
          <a:xfrm>
            <a:off x="1425548" y="2281738"/>
            <a:ext cx="4011266" cy="483937"/>
          </a:xfrm>
          <a:prstGeom prst="rightArrowCallout">
            <a:avLst/>
          </a:prstGeom>
          <a:solidFill>
            <a:schemeClr val="accent2">
              <a:lumMod val="40000"/>
              <a:lumOff val="60000"/>
            </a:schemeClr>
          </a:solidFill>
          <a:ln>
            <a:solidFill>
              <a:srgbClr val="92D05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ngle"/>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latin typeface="Times New Roman" panose="02020603050405020304" pitchFamily="18" charset="0"/>
                <a:cs typeface="Times New Roman" panose="02020603050405020304" pitchFamily="18" charset="0"/>
              </a:rPr>
              <a:t>NHÓM 1</a:t>
            </a:r>
            <a:endParaRPr lang="en-US" b="1" dirty="0">
              <a:latin typeface="Times New Roman" panose="02020603050405020304" pitchFamily="18" charset="0"/>
              <a:cs typeface="Times New Roman" panose="02020603050405020304" pitchFamily="18" charset="0"/>
            </a:endParaRPr>
          </a:p>
        </p:txBody>
      </p:sp>
      <p:sp>
        <p:nvSpPr>
          <p:cNvPr id="49" name="TextBox 48"/>
          <p:cNvSpPr txBox="1"/>
          <p:nvPr/>
        </p:nvSpPr>
        <p:spPr>
          <a:xfrm>
            <a:off x="5613930" y="1773906"/>
            <a:ext cx="8280920" cy="1015663"/>
          </a:xfrm>
          <a:prstGeom prst="rect">
            <a:avLst/>
          </a:prstGeom>
          <a:noFill/>
        </p:spPr>
        <p:txBody>
          <a:bodyPr wrap="square" rtlCol="0">
            <a:spAutoFit/>
          </a:bodyPr>
          <a:lstStyle/>
          <a:p>
            <a:r>
              <a:rPr lang="en-US" b="1" dirty="0" err="1">
                <a:solidFill>
                  <a:schemeClr val="accent2"/>
                </a:solidFill>
                <a:latin typeface="Times New Roman" panose="02020603050405020304" pitchFamily="18" charset="0"/>
                <a:cs typeface="Times New Roman" panose="02020603050405020304" pitchFamily="18" charset="0"/>
              </a:rPr>
              <a:t>Vì</a:t>
            </a:r>
            <a:r>
              <a:rPr lang="en-US" b="1" dirty="0">
                <a:solidFill>
                  <a:schemeClr val="accent2"/>
                </a:solidFill>
                <a:latin typeface="Times New Roman" panose="02020603050405020304" pitchFamily="18" charset="0"/>
                <a:cs typeface="Times New Roman" panose="02020603050405020304" pitchFamily="18" charset="0"/>
              </a:rPr>
              <a:t> </a:t>
            </a:r>
            <a:r>
              <a:rPr lang="en-US" b="1" dirty="0" err="1">
                <a:solidFill>
                  <a:schemeClr val="accent2"/>
                </a:solidFill>
                <a:latin typeface="Times New Roman" panose="02020603050405020304" pitchFamily="18" charset="0"/>
                <a:cs typeface="Times New Roman" panose="02020603050405020304" pitchFamily="18" charset="0"/>
              </a:rPr>
              <a:t>có</a:t>
            </a:r>
            <a:r>
              <a:rPr lang="en-US" b="1" dirty="0">
                <a:solidFill>
                  <a:schemeClr val="accent2"/>
                </a:solidFill>
                <a:latin typeface="Times New Roman" panose="02020603050405020304" pitchFamily="18" charset="0"/>
                <a:cs typeface="Times New Roman" panose="02020603050405020304" pitchFamily="18" charset="0"/>
              </a:rPr>
              <a:t> </a:t>
            </a:r>
            <a:r>
              <a:rPr lang="en-US" b="1" dirty="0" err="1">
                <a:solidFill>
                  <a:schemeClr val="accent2"/>
                </a:solidFill>
                <a:latin typeface="Times New Roman" panose="02020603050405020304" pitchFamily="18" charset="0"/>
                <a:cs typeface="Times New Roman" panose="02020603050405020304" pitchFamily="18" charset="0"/>
              </a:rPr>
              <a:t>chúng</a:t>
            </a:r>
            <a:r>
              <a:rPr lang="en-US" b="1" dirty="0">
                <a:solidFill>
                  <a:schemeClr val="accent2"/>
                </a:solidFill>
                <a:latin typeface="Times New Roman" panose="02020603050405020304" pitchFamily="18" charset="0"/>
                <a:cs typeface="Times New Roman" panose="02020603050405020304" pitchFamily="18" charset="0"/>
              </a:rPr>
              <a:t> </a:t>
            </a:r>
            <a:r>
              <a:rPr lang="en-US" b="1" dirty="0" err="1">
                <a:solidFill>
                  <a:schemeClr val="accent2"/>
                </a:solidFill>
                <a:latin typeface="Times New Roman" panose="02020603050405020304" pitchFamily="18" charset="0"/>
                <a:cs typeface="Times New Roman" panose="02020603050405020304" pitchFamily="18" charset="0"/>
              </a:rPr>
              <a:t>em</a:t>
            </a:r>
            <a:r>
              <a:rPr lang="en-US" b="1" dirty="0">
                <a:solidFill>
                  <a:schemeClr val="accent2"/>
                </a:solidFill>
                <a:latin typeface="Times New Roman" panose="02020603050405020304" pitchFamily="18" charset="0"/>
                <a:cs typeface="Times New Roman" panose="02020603050405020304" pitchFamily="18" charset="0"/>
              </a:rPr>
              <a:t> </a:t>
            </a:r>
            <a:r>
              <a:rPr lang="en-US" b="1" dirty="0" err="1">
                <a:solidFill>
                  <a:schemeClr val="accent2"/>
                </a:solidFill>
                <a:latin typeface="Times New Roman" panose="02020603050405020304" pitchFamily="18" charset="0"/>
                <a:cs typeface="Times New Roman" panose="02020603050405020304" pitchFamily="18" charset="0"/>
              </a:rPr>
              <a:t>nên</a:t>
            </a:r>
            <a:r>
              <a:rPr lang="en-US" b="1" dirty="0">
                <a:solidFill>
                  <a:schemeClr val="accent2"/>
                </a:solidFill>
                <a:latin typeface="Times New Roman" panose="02020603050405020304" pitchFamily="18" charset="0"/>
                <a:cs typeface="Times New Roman" panose="02020603050405020304" pitchFamily="18" charset="0"/>
              </a:rPr>
              <a:t> </a:t>
            </a:r>
            <a:r>
              <a:rPr lang="en-US" b="1" dirty="0" err="1">
                <a:solidFill>
                  <a:schemeClr val="accent2"/>
                </a:solidFill>
                <a:latin typeface="Times New Roman" panose="02020603050405020304" pitchFamily="18" charset="0"/>
                <a:cs typeface="Times New Roman" panose="02020603050405020304" pitchFamily="18" charset="0"/>
              </a:rPr>
              <a:t>đời</a:t>
            </a:r>
            <a:r>
              <a:rPr lang="en-US" b="1" dirty="0">
                <a:solidFill>
                  <a:schemeClr val="accent2"/>
                </a:solidFill>
                <a:latin typeface="Times New Roman" panose="02020603050405020304" pitchFamily="18" charset="0"/>
                <a:cs typeface="Times New Roman" panose="02020603050405020304" pitchFamily="18" charset="0"/>
              </a:rPr>
              <a:t> </a:t>
            </a:r>
            <a:r>
              <a:rPr lang="en-US" b="1" dirty="0" err="1">
                <a:solidFill>
                  <a:schemeClr val="accent2"/>
                </a:solidFill>
                <a:latin typeface="Times New Roman" panose="02020603050405020304" pitchFamily="18" charset="0"/>
                <a:cs typeface="Times New Roman" panose="02020603050405020304" pitchFamily="18" charset="0"/>
              </a:rPr>
              <a:t>sống</a:t>
            </a:r>
            <a:r>
              <a:rPr lang="en-US" b="1" dirty="0">
                <a:solidFill>
                  <a:schemeClr val="accent2"/>
                </a:solidFill>
                <a:latin typeface="Times New Roman" panose="02020603050405020304" pitchFamily="18" charset="0"/>
                <a:cs typeface="Times New Roman" panose="02020603050405020304" pitchFamily="18" charset="0"/>
              </a:rPr>
              <a:t> </a:t>
            </a:r>
            <a:r>
              <a:rPr lang="en-US" b="1" dirty="0" err="1">
                <a:solidFill>
                  <a:schemeClr val="accent2"/>
                </a:solidFill>
                <a:latin typeface="Times New Roman" panose="02020603050405020304" pitchFamily="18" charset="0"/>
                <a:cs typeface="Times New Roman" panose="02020603050405020304" pitchFamily="18" charset="0"/>
              </a:rPr>
              <a:t>mãi</a:t>
            </a:r>
            <a:r>
              <a:rPr lang="en-US" b="1" dirty="0">
                <a:solidFill>
                  <a:schemeClr val="accent2"/>
                </a:solidFill>
                <a:latin typeface="Times New Roman" panose="02020603050405020304" pitchFamily="18" charset="0"/>
                <a:cs typeface="Times New Roman" panose="02020603050405020304" pitchFamily="18" charset="0"/>
              </a:rPr>
              <a:t> </a:t>
            </a:r>
            <a:r>
              <a:rPr lang="en-US" b="1" dirty="0" err="1">
                <a:solidFill>
                  <a:schemeClr val="accent2"/>
                </a:solidFill>
                <a:latin typeface="Times New Roman" panose="02020603050405020304" pitchFamily="18" charset="0"/>
                <a:cs typeface="Times New Roman" panose="02020603050405020304" pitchFamily="18" charset="0"/>
              </a:rPr>
              <a:t>không</a:t>
            </a:r>
            <a:r>
              <a:rPr lang="en-US" b="1" dirty="0">
                <a:solidFill>
                  <a:schemeClr val="accent2"/>
                </a:solidFill>
                <a:latin typeface="Times New Roman" panose="02020603050405020304" pitchFamily="18" charset="0"/>
                <a:cs typeface="Times New Roman" panose="02020603050405020304" pitchFamily="18" charset="0"/>
              </a:rPr>
              <a:t> </a:t>
            </a:r>
            <a:r>
              <a:rPr lang="en-US" b="1" dirty="0" err="1">
                <a:solidFill>
                  <a:schemeClr val="accent2"/>
                </a:solidFill>
                <a:latin typeface="Times New Roman" panose="02020603050405020304" pitchFamily="18" charset="0"/>
                <a:cs typeface="Times New Roman" panose="02020603050405020304" pitchFamily="18" charset="0"/>
              </a:rPr>
              <a:t>già</a:t>
            </a:r>
            <a:r>
              <a:rPr lang="en-US" b="1" smtClean="0">
                <a:solidFill>
                  <a:schemeClr val="accent2"/>
                </a:solidFill>
                <a:latin typeface="Times New Roman" panose="02020603050405020304" pitchFamily="18" charset="0"/>
                <a:cs typeface="Times New Roman" panose="02020603050405020304" pitchFamily="18" charset="0"/>
              </a:rPr>
              <a:t>. </a:t>
            </a:r>
            <a:endParaRPr lang="en-US" b="1">
              <a:solidFill>
                <a:schemeClr val="accent2"/>
              </a:solidFill>
              <a:latin typeface="Times New Roman" panose="02020603050405020304" pitchFamily="18" charset="0"/>
              <a:cs typeface="Times New Roman" panose="02020603050405020304" pitchFamily="18" charset="0"/>
            </a:endParaRPr>
          </a:p>
          <a:p>
            <a:r>
              <a:rPr lang="en-US" b="1" smtClean="0">
                <a:solidFill>
                  <a:schemeClr val="accent2"/>
                </a:solidFill>
                <a:latin typeface="Times New Roman" panose="02020603050405020304" pitchFamily="18" charset="0"/>
                <a:cs typeface="Times New Roman" panose="02020603050405020304" pitchFamily="18" charset="0"/>
              </a:rPr>
              <a:t> Vì </a:t>
            </a:r>
            <a:r>
              <a:rPr lang="en-US" b="1" dirty="0" err="1">
                <a:solidFill>
                  <a:schemeClr val="accent2"/>
                </a:solidFill>
                <a:latin typeface="Times New Roman" panose="02020603050405020304" pitchFamily="18" charset="0"/>
                <a:cs typeface="Times New Roman" panose="02020603050405020304" pitchFamily="18" charset="0"/>
              </a:rPr>
              <a:t>có</a:t>
            </a:r>
            <a:r>
              <a:rPr lang="en-US" b="1" dirty="0">
                <a:solidFill>
                  <a:schemeClr val="accent2"/>
                </a:solidFill>
                <a:latin typeface="Times New Roman" panose="02020603050405020304" pitchFamily="18" charset="0"/>
                <a:cs typeface="Times New Roman" panose="02020603050405020304" pitchFamily="18" charset="0"/>
              </a:rPr>
              <a:t> </a:t>
            </a:r>
            <a:r>
              <a:rPr lang="en-US" b="1" dirty="0" err="1">
                <a:solidFill>
                  <a:schemeClr val="accent2"/>
                </a:solidFill>
                <a:latin typeface="Times New Roman" panose="02020603050405020304" pitchFamily="18" charset="0"/>
                <a:cs typeface="Times New Roman" panose="02020603050405020304" pitchFamily="18" charset="0"/>
              </a:rPr>
              <a:t>chúng</a:t>
            </a:r>
            <a:r>
              <a:rPr lang="en-US" b="1" dirty="0">
                <a:solidFill>
                  <a:schemeClr val="accent2"/>
                </a:solidFill>
                <a:latin typeface="Times New Roman" panose="02020603050405020304" pitchFamily="18" charset="0"/>
                <a:cs typeface="Times New Roman" panose="02020603050405020304" pitchFamily="18" charset="0"/>
              </a:rPr>
              <a:t> </a:t>
            </a:r>
            <a:r>
              <a:rPr lang="en-US" b="1" dirty="0" err="1">
                <a:solidFill>
                  <a:schemeClr val="accent2"/>
                </a:solidFill>
                <a:latin typeface="Times New Roman" panose="02020603050405020304" pitchFamily="18" charset="0"/>
                <a:cs typeface="Times New Roman" panose="02020603050405020304" pitchFamily="18" charset="0"/>
              </a:rPr>
              <a:t>em</a:t>
            </a:r>
            <a:r>
              <a:rPr lang="en-US" b="1" dirty="0">
                <a:solidFill>
                  <a:schemeClr val="accent2"/>
                </a:solidFill>
                <a:latin typeface="Times New Roman" panose="02020603050405020304" pitchFamily="18" charset="0"/>
                <a:cs typeface="Times New Roman" panose="02020603050405020304" pitchFamily="18" charset="0"/>
              </a:rPr>
              <a:t> </a:t>
            </a:r>
            <a:r>
              <a:rPr lang="en-US" b="1" dirty="0" err="1">
                <a:solidFill>
                  <a:schemeClr val="accent2"/>
                </a:solidFill>
                <a:latin typeface="Times New Roman" panose="02020603050405020304" pitchFamily="18" charset="0"/>
                <a:cs typeface="Times New Roman" panose="02020603050405020304" pitchFamily="18" charset="0"/>
              </a:rPr>
              <a:t>nên</a:t>
            </a:r>
            <a:r>
              <a:rPr lang="en-US" b="1" dirty="0">
                <a:solidFill>
                  <a:schemeClr val="accent2"/>
                </a:solidFill>
                <a:latin typeface="Times New Roman" panose="02020603050405020304" pitchFamily="18" charset="0"/>
                <a:cs typeface="Times New Roman" panose="02020603050405020304" pitchFamily="18" charset="0"/>
              </a:rPr>
              <a:t> </a:t>
            </a:r>
            <a:r>
              <a:rPr lang="en-US" b="1" dirty="0" err="1">
                <a:solidFill>
                  <a:schemeClr val="accent2"/>
                </a:solidFill>
                <a:latin typeface="Times New Roman" panose="02020603050405020304" pitchFamily="18" charset="0"/>
                <a:cs typeface="Times New Roman" panose="02020603050405020304" pitchFamily="18" charset="0"/>
              </a:rPr>
              <a:t>mặt</a:t>
            </a:r>
            <a:r>
              <a:rPr lang="en-US" b="1" dirty="0">
                <a:solidFill>
                  <a:schemeClr val="accent2"/>
                </a:solidFill>
                <a:latin typeface="Times New Roman" panose="02020603050405020304" pitchFamily="18" charset="0"/>
                <a:cs typeface="Times New Roman" panose="02020603050405020304" pitchFamily="18" charset="0"/>
              </a:rPr>
              <a:t> </a:t>
            </a:r>
            <a:r>
              <a:rPr lang="en-US" b="1" dirty="0" err="1">
                <a:solidFill>
                  <a:schemeClr val="accent2"/>
                </a:solidFill>
                <a:latin typeface="Times New Roman" panose="02020603050405020304" pitchFamily="18" charset="0"/>
                <a:cs typeface="Times New Roman" panose="02020603050405020304" pitchFamily="18" charset="0"/>
              </a:rPr>
              <a:t>đất</a:t>
            </a:r>
            <a:r>
              <a:rPr lang="en-US" b="1" dirty="0">
                <a:solidFill>
                  <a:schemeClr val="accent2"/>
                </a:solidFill>
                <a:latin typeface="Times New Roman" panose="02020603050405020304" pitchFamily="18" charset="0"/>
                <a:cs typeface="Times New Roman" panose="02020603050405020304" pitchFamily="18" charset="0"/>
              </a:rPr>
              <a:t> </a:t>
            </a:r>
            <a:r>
              <a:rPr lang="en-US" b="1" dirty="0" err="1">
                <a:solidFill>
                  <a:schemeClr val="accent2"/>
                </a:solidFill>
                <a:latin typeface="Times New Roman" panose="02020603050405020304" pitchFamily="18" charset="0"/>
                <a:cs typeface="Times New Roman" panose="02020603050405020304" pitchFamily="18" charset="0"/>
              </a:rPr>
              <a:t>luôn</a:t>
            </a:r>
            <a:r>
              <a:rPr lang="en-US" b="1" dirty="0">
                <a:solidFill>
                  <a:schemeClr val="accent2"/>
                </a:solidFill>
                <a:latin typeface="Times New Roman" panose="02020603050405020304" pitchFamily="18" charset="0"/>
                <a:cs typeface="Times New Roman" panose="02020603050405020304" pitchFamily="18" charset="0"/>
              </a:rPr>
              <a:t> </a:t>
            </a:r>
            <a:r>
              <a:rPr lang="en-US" b="1" dirty="0" err="1">
                <a:solidFill>
                  <a:schemeClr val="accent2"/>
                </a:solidFill>
                <a:latin typeface="Times New Roman" panose="02020603050405020304" pitchFamily="18" charset="0"/>
                <a:cs typeface="Times New Roman" panose="02020603050405020304" pitchFamily="18" charset="0"/>
              </a:rPr>
              <a:t>nở</a:t>
            </a:r>
            <a:r>
              <a:rPr lang="en-US" b="1" dirty="0">
                <a:solidFill>
                  <a:schemeClr val="accent2"/>
                </a:solidFill>
                <a:latin typeface="Times New Roman" panose="02020603050405020304" pitchFamily="18" charset="0"/>
                <a:cs typeface="Times New Roman" panose="02020603050405020304" pitchFamily="18" charset="0"/>
              </a:rPr>
              <a:t> </a:t>
            </a:r>
            <a:r>
              <a:rPr lang="en-US" b="1" dirty="0" err="1">
                <a:solidFill>
                  <a:schemeClr val="accent2"/>
                </a:solidFill>
                <a:latin typeface="Times New Roman" panose="02020603050405020304" pitchFamily="18" charset="0"/>
                <a:cs typeface="Times New Roman" panose="02020603050405020304" pitchFamily="18" charset="0"/>
              </a:rPr>
              <a:t>hoa</a:t>
            </a:r>
            <a:r>
              <a:rPr lang="en-US" b="1" dirty="0">
                <a:solidFill>
                  <a:schemeClr val="accent2"/>
                </a:solidFill>
                <a:latin typeface="Times New Roman" panose="02020603050405020304" pitchFamily="18" charset="0"/>
                <a:cs typeface="Times New Roman" panose="02020603050405020304" pitchFamily="18" charset="0"/>
              </a:rPr>
              <a:t>. </a:t>
            </a:r>
          </a:p>
        </p:txBody>
      </p:sp>
      <p:sp>
        <p:nvSpPr>
          <p:cNvPr id="50" name="Right Arrow Callout 49"/>
          <p:cNvSpPr/>
          <p:nvPr/>
        </p:nvSpPr>
        <p:spPr>
          <a:xfrm>
            <a:off x="1413950" y="3119996"/>
            <a:ext cx="4011268" cy="483937"/>
          </a:xfrm>
          <a:prstGeom prst="rightArrowCallout">
            <a:avLst/>
          </a:prstGeom>
          <a:solidFill>
            <a:srgbClr val="92D050"/>
          </a:solidFill>
          <a:ln>
            <a:solidFill>
              <a:srgbClr val="92D05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ngle"/>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latin typeface="Times New Roman" panose="02020603050405020304" pitchFamily="18" charset="0"/>
                <a:cs typeface="Times New Roman" panose="02020603050405020304" pitchFamily="18" charset="0"/>
              </a:rPr>
              <a:t>NHÓM 2</a:t>
            </a:r>
            <a:endParaRPr lang="en-US" b="1" dirty="0">
              <a:latin typeface="Times New Roman" panose="02020603050405020304" pitchFamily="18" charset="0"/>
              <a:cs typeface="Times New Roman" panose="02020603050405020304" pitchFamily="18" charset="0"/>
            </a:endParaRPr>
          </a:p>
        </p:txBody>
      </p:sp>
      <p:sp>
        <p:nvSpPr>
          <p:cNvPr id="51" name="TextBox 50"/>
          <p:cNvSpPr txBox="1"/>
          <p:nvPr/>
        </p:nvSpPr>
        <p:spPr>
          <a:xfrm>
            <a:off x="5721701" y="2797840"/>
            <a:ext cx="9148163" cy="1015663"/>
          </a:xfrm>
          <a:prstGeom prst="rect">
            <a:avLst/>
          </a:prstGeom>
          <a:noFill/>
        </p:spPr>
        <p:txBody>
          <a:bodyPr wrap="square" rtlCol="0">
            <a:spAutoFit/>
          </a:bodyPr>
          <a:lstStyle/>
          <a:p>
            <a:r>
              <a:rPr lang="en-US" b="1" dirty="0" err="1">
                <a:solidFill>
                  <a:schemeClr val="accent2"/>
                </a:solidFill>
                <a:latin typeface="Times New Roman" panose="02020603050405020304" pitchFamily="18" charset="0"/>
                <a:cs typeface="Times New Roman" panose="02020603050405020304" pitchFamily="18" charset="0"/>
              </a:rPr>
              <a:t>Bàn</a:t>
            </a:r>
            <a:r>
              <a:rPr lang="en-US" b="1" dirty="0">
                <a:solidFill>
                  <a:schemeClr val="accent2"/>
                </a:solidFill>
                <a:latin typeface="Times New Roman" panose="02020603050405020304" pitchFamily="18" charset="0"/>
                <a:cs typeface="Times New Roman" panose="02020603050405020304" pitchFamily="18" charset="0"/>
              </a:rPr>
              <a:t> </a:t>
            </a:r>
            <a:r>
              <a:rPr lang="en-US" b="1" dirty="0" err="1">
                <a:solidFill>
                  <a:schemeClr val="accent2"/>
                </a:solidFill>
                <a:latin typeface="Times New Roman" panose="02020603050405020304" pitchFamily="18" charset="0"/>
                <a:cs typeface="Times New Roman" panose="02020603050405020304" pitchFamily="18" charset="0"/>
              </a:rPr>
              <a:t>chân</a:t>
            </a:r>
            <a:r>
              <a:rPr lang="en-US" b="1" dirty="0">
                <a:solidFill>
                  <a:schemeClr val="accent2"/>
                </a:solidFill>
                <a:latin typeface="Times New Roman" panose="02020603050405020304" pitchFamily="18" charset="0"/>
                <a:cs typeface="Times New Roman" panose="02020603050405020304" pitchFamily="18" charset="0"/>
              </a:rPr>
              <a:t> </a:t>
            </a:r>
            <a:r>
              <a:rPr lang="en-US" b="1" dirty="0" err="1">
                <a:solidFill>
                  <a:schemeClr val="accent2"/>
                </a:solidFill>
                <a:latin typeface="Times New Roman" panose="02020603050405020304" pitchFamily="18" charset="0"/>
                <a:cs typeface="Times New Roman" panose="02020603050405020304" pitchFamily="18" charset="0"/>
              </a:rPr>
              <a:t>em</a:t>
            </a:r>
            <a:r>
              <a:rPr lang="en-US" b="1" dirty="0">
                <a:solidFill>
                  <a:schemeClr val="accent2"/>
                </a:solidFill>
                <a:latin typeface="Times New Roman" panose="02020603050405020304" pitchFamily="18" charset="0"/>
                <a:cs typeface="Times New Roman" panose="02020603050405020304" pitchFamily="18" charset="0"/>
              </a:rPr>
              <a:t> </a:t>
            </a:r>
            <a:r>
              <a:rPr lang="en-US" b="1" dirty="0" err="1">
                <a:solidFill>
                  <a:schemeClr val="accent2"/>
                </a:solidFill>
                <a:latin typeface="Times New Roman" panose="02020603050405020304" pitchFamily="18" charset="0"/>
                <a:cs typeface="Times New Roman" panose="02020603050405020304" pitchFamily="18" charset="0"/>
              </a:rPr>
              <a:t>đến</a:t>
            </a:r>
            <a:r>
              <a:rPr lang="en-US" b="1" dirty="0">
                <a:solidFill>
                  <a:schemeClr val="accent2"/>
                </a:solidFill>
                <a:latin typeface="Times New Roman" panose="02020603050405020304" pitchFamily="18" charset="0"/>
                <a:cs typeface="Times New Roman" panose="02020603050405020304" pitchFamily="18" charset="0"/>
              </a:rPr>
              <a:t> </a:t>
            </a:r>
            <a:r>
              <a:rPr lang="en-US" b="1" dirty="0" err="1">
                <a:solidFill>
                  <a:schemeClr val="accent2"/>
                </a:solidFill>
                <a:latin typeface="Times New Roman" panose="02020603050405020304" pitchFamily="18" charset="0"/>
                <a:cs typeface="Times New Roman" panose="02020603050405020304" pitchFamily="18" charset="0"/>
              </a:rPr>
              <a:t>giữa</a:t>
            </a:r>
            <a:r>
              <a:rPr lang="en-US" b="1" dirty="0">
                <a:solidFill>
                  <a:schemeClr val="accent2"/>
                </a:solidFill>
                <a:latin typeface="Times New Roman" panose="02020603050405020304" pitchFamily="18" charset="0"/>
                <a:cs typeface="Times New Roman" panose="02020603050405020304" pitchFamily="18" charset="0"/>
              </a:rPr>
              <a:t> </a:t>
            </a:r>
            <a:r>
              <a:rPr lang="en-US" b="1" dirty="0" err="1">
                <a:solidFill>
                  <a:schemeClr val="accent2"/>
                </a:solidFill>
                <a:latin typeface="Times New Roman" panose="02020603050405020304" pitchFamily="18" charset="0"/>
                <a:cs typeface="Times New Roman" panose="02020603050405020304" pitchFamily="18" charset="0"/>
              </a:rPr>
              <a:t>đời</a:t>
            </a:r>
            <a:r>
              <a:rPr lang="en-US" b="1" dirty="0">
                <a:solidFill>
                  <a:schemeClr val="accent2"/>
                </a:solidFill>
                <a:latin typeface="Times New Roman" panose="02020603050405020304" pitchFamily="18" charset="0"/>
                <a:cs typeface="Times New Roman" panose="02020603050405020304" pitchFamily="18" charset="0"/>
              </a:rPr>
              <a:t> </a:t>
            </a:r>
            <a:r>
              <a:rPr lang="en-US" b="1" dirty="0" err="1">
                <a:solidFill>
                  <a:schemeClr val="accent2"/>
                </a:solidFill>
                <a:latin typeface="Times New Roman" panose="02020603050405020304" pitchFamily="18" charset="0"/>
                <a:cs typeface="Times New Roman" panose="02020603050405020304" pitchFamily="18" charset="0"/>
              </a:rPr>
              <a:t>là</a:t>
            </a:r>
            <a:r>
              <a:rPr lang="en-US" b="1" dirty="0">
                <a:solidFill>
                  <a:schemeClr val="accent2"/>
                </a:solidFill>
                <a:latin typeface="Times New Roman" panose="02020603050405020304" pitchFamily="18" charset="0"/>
                <a:cs typeface="Times New Roman" panose="02020603050405020304" pitchFamily="18" charset="0"/>
              </a:rPr>
              <a:t> </a:t>
            </a:r>
            <a:r>
              <a:rPr lang="en-US" b="1" dirty="0" err="1">
                <a:solidFill>
                  <a:schemeClr val="accent2"/>
                </a:solidFill>
                <a:latin typeface="Times New Roman" panose="02020603050405020304" pitchFamily="18" charset="0"/>
                <a:cs typeface="Times New Roman" panose="02020603050405020304" pitchFamily="18" charset="0"/>
              </a:rPr>
              <a:t>thế</a:t>
            </a:r>
            <a:r>
              <a:rPr lang="en-US" b="1" dirty="0">
                <a:solidFill>
                  <a:schemeClr val="accent2"/>
                </a:solidFill>
                <a:latin typeface="Times New Roman" panose="02020603050405020304" pitchFamily="18" charset="0"/>
                <a:cs typeface="Times New Roman" panose="02020603050405020304" pitchFamily="18" charset="0"/>
              </a:rPr>
              <a:t> </a:t>
            </a:r>
            <a:r>
              <a:rPr lang="en-US" b="1" dirty="0" err="1">
                <a:solidFill>
                  <a:schemeClr val="accent2"/>
                </a:solidFill>
                <a:latin typeface="Times New Roman" panose="02020603050405020304" pitchFamily="18" charset="0"/>
                <a:cs typeface="Times New Roman" panose="02020603050405020304" pitchFamily="18" charset="0"/>
              </a:rPr>
              <a:t>giới</a:t>
            </a:r>
            <a:r>
              <a:rPr lang="en-US" b="1" dirty="0">
                <a:solidFill>
                  <a:schemeClr val="accent2"/>
                </a:solidFill>
                <a:latin typeface="Times New Roman" panose="02020603050405020304" pitchFamily="18" charset="0"/>
                <a:cs typeface="Times New Roman" panose="02020603050405020304" pitchFamily="18" charset="0"/>
              </a:rPr>
              <a:t> </a:t>
            </a:r>
            <a:r>
              <a:rPr lang="en-US" b="1" dirty="0" err="1">
                <a:solidFill>
                  <a:schemeClr val="accent2"/>
                </a:solidFill>
                <a:latin typeface="Times New Roman" panose="02020603050405020304" pitchFamily="18" charset="0"/>
                <a:cs typeface="Times New Roman" panose="02020603050405020304" pitchFamily="18" charset="0"/>
              </a:rPr>
              <a:t>thêm</a:t>
            </a:r>
            <a:r>
              <a:rPr lang="en-US" b="1" dirty="0">
                <a:solidFill>
                  <a:schemeClr val="accent2"/>
                </a:solidFill>
                <a:latin typeface="Times New Roman" panose="02020603050405020304" pitchFamily="18" charset="0"/>
                <a:cs typeface="Times New Roman" panose="02020603050405020304" pitchFamily="18" charset="0"/>
              </a:rPr>
              <a:t> </a:t>
            </a:r>
            <a:r>
              <a:rPr lang="en-US" b="1" dirty="0" err="1">
                <a:solidFill>
                  <a:schemeClr val="accent2"/>
                </a:solidFill>
                <a:latin typeface="Times New Roman" panose="02020603050405020304" pitchFamily="18" charset="0"/>
                <a:cs typeface="Times New Roman" panose="02020603050405020304" pitchFamily="18" charset="0"/>
              </a:rPr>
              <a:t>niềm</a:t>
            </a:r>
            <a:r>
              <a:rPr lang="en-US" b="1" dirty="0">
                <a:solidFill>
                  <a:schemeClr val="accent2"/>
                </a:solidFill>
                <a:latin typeface="Times New Roman" panose="02020603050405020304" pitchFamily="18" charset="0"/>
                <a:cs typeface="Times New Roman" panose="02020603050405020304" pitchFamily="18" charset="0"/>
              </a:rPr>
              <a:t> </a:t>
            </a:r>
            <a:r>
              <a:rPr lang="en-US" b="1" dirty="0" err="1">
                <a:solidFill>
                  <a:schemeClr val="accent2"/>
                </a:solidFill>
                <a:latin typeface="Times New Roman" panose="02020603050405020304" pitchFamily="18" charset="0"/>
                <a:cs typeface="Times New Roman" panose="02020603050405020304" pitchFamily="18" charset="0"/>
              </a:rPr>
              <a:t>vui</a:t>
            </a:r>
            <a:r>
              <a:rPr lang="en-US" b="1" dirty="0">
                <a:solidFill>
                  <a:schemeClr val="accent2"/>
                </a:solidFill>
                <a:latin typeface="Times New Roman" panose="02020603050405020304" pitchFamily="18" charset="0"/>
                <a:cs typeface="Times New Roman" panose="02020603050405020304" pitchFamily="18" charset="0"/>
              </a:rPr>
              <a:t>. </a:t>
            </a:r>
          </a:p>
          <a:p>
            <a:r>
              <a:rPr lang="en-US" b="1" dirty="0" err="1">
                <a:solidFill>
                  <a:schemeClr val="accent2"/>
                </a:solidFill>
                <a:latin typeface="Times New Roman" panose="02020603050405020304" pitchFamily="18" charset="0"/>
                <a:cs typeface="Times New Roman" panose="02020603050405020304" pitchFamily="18" charset="0"/>
              </a:rPr>
              <a:t>Bàn</a:t>
            </a:r>
            <a:r>
              <a:rPr lang="en-US" b="1" dirty="0">
                <a:solidFill>
                  <a:schemeClr val="accent2"/>
                </a:solidFill>
                <a:latin typeface="Times New Roman" panose="02020603050405020304" pitchFamily="18" charset="0"/>
                <a:cs typeface="Times New Roman" panose="02020603050405020304" pitchFamily="18" charset="0"/>
              </a:rPr>
              <a:t> </a:t>
            </a:r>
            <a:r>
              <a:rPr lang="en-US" b="1" dirty="0" err="1">
                <a:solidFill>
                  <a:schemeClr val="accent2"/>
                </a:solidFill>
                <a:latin typeface="Times New Roman" panose="02020603050405020304" pitchFamily="18" charset="0"/>
                <a:cs typeface="Times New Roman" panose="02020603050405020304" pitchFamily="18" charset="0"/>
              </a:rPr>
              <a:t>tay</a:t>
            </a:r>
            <a:r>
              <a:rPr lang="en-US" b="1" dirty="0">
                <a:solidFill>
                  <a:schemeClr val="accent2"/>
                </a:solidFill>
                <a:latin typeface="Times New Roman" panose="02020603050405020304" pitchFamily="18" charset="0"/>
                <a:cs typeface="Times New Roman" panose="02020603050405020304" pitchFamily="18" charset="0"/>
              </a:rPr>
              <a:t> </a:t>
            </a:r>
            <a:r>
              <a:rPr lang="en-US" b="1" dirty="0" err="1">
                <a:solidFill>
                  <a:schemeClr val="accent2"/>
                </a:solidFill>
                <a:latin typeface="Times New Roman" panose="02020603050405020304" pitchFamily="18" charset="0"/>
                <a:cs typeface="Times New Roman" panose="02020603050405020304" pitchFamily="18" charset="0"/>
              </a:rPr>
              <a:t>măng</a:t>
            </a:r>
            <a:r>
              <a:rPr lang="en-US" b="1" dirty="0">
                <a:solidFill>
                  <a:schemeClr val="accent2"/>
                </a:solidFill>
                <a:latin typeface="Times New Roman" panose="02020603050405020304" pitchFamily="18" charset="0"/>
                <a:cs typeface="Times New Roman" panose="02020603050405020304" pitchFamily="18" charset="0"/>
              </a:rPr>
              <a:t> non </a:t>
            </a:r>
            <a:r>
              <a:rPr lang="en-US" b="1" dirty="0" err="1">
                <a:solidFill>
                  <a:schemeClr val="accent2"/>
                </a:solidFill>
                <a:latin typeface="Times New Roman" panose="02020603050405020304" pitchFamily="18" charset="0"/>
                <a:cs typeface="Times New Roman" panose="02020603050405020304" pitchFamily="18" charset="0"/>
              </a:rPr>
              <a:t>bên</a:t>
            </a:r>
            <a:r>
              <a:rPr lang="en-US" b="1" dirty="0">
                <a:solidFill>
                  <a:schemeClr val="accent2"/>
                </a:solidFill>
                <a:latin typeface="Times New Roman" panose="02020603050405020304" pitchFamily="18" charset="0"/>
                <a:cs typeface="Times New Roman" panose="02020603050405020304" pitchFamily="18" charset="0"/>
              </a:rPr>
              <a:t> </a:t>
            </a:r>
            <a:r>
              <a:rPr lang="en-US" b="1" dirty="0" err="1">
                <a:solidFill>
                  <a:schemeClr val="accent2"/>
                </a:solidFill>
                <a:latin typeface="Times New Roman" panose="02020603050405020304" pitchFamily="18" charset="0"/>
                <a:cs typeface="Times New Roman" panose="02020603050405020304" pitchFamily="18" charset="0"/>
              </a:rPr>
              <a:t>người</a:t>
            </a:r>
            <a:r>
              <a:rPr lang="en-US" b="1" dirty="0">
                <a:solidFill>
                  <a:schemeClr val="accent2"/>
                </a:solidFill>
                <a:latin typeface="Times New Roman" panose="02020603050405020304" pitchFamily="18" charset="0"/>
                <a:cs typeface="Times New Roman" panose="02020603050405020304" pitchFamily="18" charset="0"/>
              </a:rPr>
              <a:t> </a:t>
            </a:r>
            <a:r>
              <a:rPr lang="en-US" b="1" dirty="0" err="1">
                <a:solidFill>
                  <a:schemeClr val="accent2"/>
                </a:solidFill>
                <a:latin typeface="Times New Roman" panose="02020603050405020304" pitchFamily="18" charset="0"/>
                <a:cs typeface="Times New Roman" panose="02020603050405020304" pitchFamily="18" charset="0"/>
              </a:rPr>
              <a:t>tìm</a:t>
            </a:r>
            <a:r>
              <a:rPr lang="en-US" b="1" dirty="0">
                <a:solidFill>
                  <a:schemeClr val="accent2"/>
                </a:solidFill>
                <a:latin typeface="Times New Roman" panose="02020603050405020304" pitchFamily="18" charset="0"/>
                <a:cs typeface="Times New Roman" panose="02020603050405020304" pitchFamily="18" charset="0"/>
              </a:rPr>
              <a:t> </a:t>
            </a:r>
            <a:r>
              <a:rPr lang="en-US" b="1" dirty="0" err="1">
                <a:solidFill>
                  <a:schemeClr val="accent2"/>
                </a:solidFill>
                <a:latin typeface="Times New Roman" panose="02020603050405020304" pitchFamily="18" charset="0"/>
                <a:cs typeface="Times New Roman" panose="02020603050405020304" pitchFamily="18" charset="0"/>
              </a:rPr>
              <a:t>xóa</a:t>
            </a:r>
            <a:r>
              <a:rPr lang="en-US" b="1" dirty="0">
                <a:solidFill>
                  <a:schemeClr val="accent2"/>
                </a:solidFill>
                <a:latin typeface="Times New Roman" panose="02020603050405020304" pitchFamily="18" charset="0"/>
                <a:cs typeface="Times New Roman" panose="02020603050405020304" pitchFamily="18" charset="0"/>
              </a:rPr>
              <a:t> </a:t>
            </a:r>
            <a:r>
              <a:rPr lang="en-US" b="1" dirty="0" err="1">
                <a:solidFill>
                  <a:schemeClr val="accent2"/>
                </a:solidFill>
                <a:latin typeface="Times New Roman" panose="02020603050405020304" pitchFamily="18" charset="0"/>
                <a:cs typeface="Times New Roman" panose="02020603050405020304" pitchFamily="18" charset="0"/>
              </a:rPr>
              <a:t>nhưng</a:t>
            </a:r>
            <a:r>
              <a:rPr lang="en-US" b="1" dirty="0">
                <a:solidFill>
                  <a:schemeClr val="accent2"/>
                </a:solidFill>
                <a:latin typeface="Times New Roman" panose="02020603050405020304" pitchFamily="18" charset="0"/>
                <a:cs typeface="Times New Roman" panose="02020603050405020304" pitchFamily="18" charset="0"/>
              </a:rPr>
              <a:t> lo </a:t>
            </a:r>
            <a:r>
              <a:rPr lang="en-US" b="1" dirty="0" err="1">
                <a:solidFill>
                  <a:schemeClr val="accent2"/>
                </a:solidFill>
                <a:latin typeface="Times New Roman" panose="02020603050405020304" pitchFamily="18" charset="0"/>
                <a:cs typeface="Times New Roman" panose="02020603050405020304" pitchFamily="18" charset="0"/>
              </a:rPr>
              <a:t>âu</a:t>
            </a:r>
            <a:r>
              <a:rPr lang="en-US" b="1" dirty="0">
                <a:solidFill>
                  <a:schemeClr val="accent2"/>
                </a:solidFill>
                <a:latin typeface="Times New Roman" panose="02020603050405020304" pitchFamily="18" charset="0"/>
                <a:cs typeface="Times New Roman" panose="02020603050405020304" pitchFamily="18" charset="0"/>
              </a:rPr>
              <a:t> </a:t>
            </a:r>
            <a:r>
              <a:rPr lang="en-US" b="1" dirty="0" err="1">
                <a:solidFill>
                  <a:schemeClr val="accent2"/>
                </a:solidFill>
                <a:latin typeface="Times New Roman" panose="02020603050405020304" pitchFamily="18" charset="0"/>
                <a:cs typeface="Times New Roman" panose="02020603050405020304" pitchFamily="18" charset="0"/>
              </a:rPr>
              <a:t>dài</a:t>
            </a:r>
            <a:r>
              <a:rPr lang="en-US" b="1" dirty="0">
                <a:solidFill>
                  <a:schemeClr val="accent2"/>
                </a:solidFill>
                <a:latin typeface="Times New Roman" panose="02020603050405020304" pitchFamily="18" charset="0"/>
                <a:cs typeface="Times New Roman" panose="02020603050405020304" pitchFamily="18" charset="0"/>
              </a:rPr>
              <a:t>.</a:t>
            </a:r>
          </a:p>
        </p:txBody>
      </p:sp>
      <p:sp>
        <p:nvSpPr>
          <p:cNvPr id="52" name="Right Arrow Callout 51"/>
          <p:cNvSpPr/>
          <p:nvPr/>
        </p:nvSpPr>
        <p:spPr>
          <a:xfrm>
            <a:off x="1425548" y="4023879"/>
            <a:ext cx="4011268" cy="483937"/>
          </a:xfrm>
          <a:prstGeom prst="rightArrowCallout">
            <a:avLst/>
          </a:prstGeom>
          <a:solidFill>
            <a:srgbClr val="0070C0"/>
          </a:solidFill>
          <a:ln>
            <a:solidFill>
              <a:srgbClr val="92D05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ngle"/>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latin typeface="Times New Roman" panose="02020603050405020304" pitchFamily="18" charset="0"/>
                <a:cs typeface="Times New Roman" panose="02020603050405020304" pitchFamily="18" charset="0"/>
              </a:rPr>
              <a:t>NHÓM 3</a:t>
            </a:r>
            <a:endParaRPr lang="en-US" b="1" dirty="0">
              <a:latin typeface="Times New Roman" panose="02020603050405020304" pitchFamily="18" charset="0"/>
              <a:cs typeface="Times New Roman" panose="02020603050405020304" pitchFamily="18" charset="0"/>
            </a:endParaRPr>
          </a:p>
        </p:txBody>
      </p:sp>
      <p:sp>
        <p:nvSpPr>
          <p:cNvPr id="53" name="TextBox 52"/>
          <p:cNvSpPr txBox="1"/>
          <p:nvPr/>
        </p:nvSpPr>
        <p:spPr>
          <a:xfrm>
            <a:off x="5724848" y="3938255"/>
            <a:ext cx="9723791" cy="1015663"/>
          </a:xfrm>
          <a:prstGeom prst="rect">
            <a:avLst/>
          </a:prstGeom>
          <a:noFill/>
        </p:spPr>
        <p:txBody>
          <a:bodyPr wrap="square" rtlCol="0">
            <a:spAutoFit/>
          </a:bodyPr>
          <a:lstStyle/>
          <a:p>
            <a:r>
              <a:rPr lang="en-US" b="1" dirty="0" err="1">
                <a:solidFill>
                  <a:schemeClr val="accent2"/>
                </a:solidFill>
                <a:latin typeface="Times New Roman" panose="02020603050405020304" pitchFamily="18" charset="0"/>
                <a:cs typeface="Times New Roman" panose="02020603050405020304" pitchFamily="18" charset="0"/>
              </a:rPr>
              <a:t>Vì</a:t>
            </a:r>
            <a:r>
              <a:rPr lang="en-US" b="1" dirty="0">
                <a:solidFill>
                  <a:schemeClr val="accent2"/>
                </a:solidFill>
                <a:latin typeface="Times New Roman" panose="02020603050405020304" pitchFamily="18" charset="0"/>
                <a:cs typeface="Times New Roman" panose="02020603050405020304" pitchFamily="18" charset="0"/>
              </a:rPr>
              <a:t> </a:t>
            </a:r>
            <a:r>
              <a:rPr lang="en-US" b="1" dirty="0" err="1">
                <a:solidFill>
                  <a:schemeClr val="accent2"/>
                </a:solidFill>
                <a:latin typeface="Times New Roman" panose="02020603050405020304" pitchFamily="18" charset="0"/>
                <a:cs typeface="Times New Roman" panose="02020603050405020304" pitchFamily="18" charset="0"/>
              </a:rPr>
              <a:t>có</a:t>
            </a:r>
            <a:r>
              <a:rPr lang="en-US" b="1" dirty="0">
                <a:solidFill>
                  <a:schemeClr val="accent2"/>
                </a:solidFill>
                <a:latin typeface="Times New Roman" panose="02020603050405020304" pitchFamily="18" charset="0"/>
                <a:cs typeface="Times New Roman" panose="02020603050405020304" pitchFamily="18" charset="0"/>
              </a:rPr>
              <a:t> </a:t>
            </a:r>
            <a:r>
              <a:rPr lang="en-US" b="1" dirty="0" err="1">
                <a:solidFill>
                  <a:schemeClr val="accent2"/>
                </a:solidFill>
                <a:latin typeface="Times New Roman" panose="02020603050405020304" pitchFamily="18" charset="0"/>
                <a:cs typeface="Times New Roman" panose="02020603050405020304" pitchFamily="18" charset="0"/>
              </a:rPr>
              <a:t>chúng</a:t>
            </a:r>
            <a:r>
              <a:rPr lang="en-US" b="1" dirty="0">
                <a:solidFill>
                  <a:schemeClr val="accent2"/>
                </a:solidFill>
                <a:latin typeface="Times New Roman" panose="02020603050405020304" pitchFamily="18" charset="0"/>
                <a:cs typeface="Times New Roman" panose="02020603050405020304" pitchFamily="18" charset="0"/>
              </a:rPr>
              <a:t> </a:t>
            </a:r>
            <a:r>
              <a:rPr lang="en-US" b="1" dirty="0" err="1">
                <a:solidFill>
                  <a:schemeClr val="accent2"/>
                </a:solidFill>
                <a:latin typeface="Times New Roman" panose="02020603050405020304" pitchFamily="18" charset="0"/>
                <a:cs typeface="Times New Roman" panose="02020603050405020304" pitchFamily="18" charset="0"/>
              </a:rPr>
              <a:t>em</a:t>
            </a:r>
            <a:r>
              <a:rPr lang="en-US" b="1" dirty="0">
                <a:solidFill>
                  <a:schemeClr val="accent2"/>
                </a:solidFill>
                <a:latin typeface="Times New Roman" panose="02020603050405020304" pitchFamily="18" charset="0"/>
                <a:cs typeface="Times New Roman" panose="02020603050405020304" pitchFamily="18" charset="0"/>
              </a:rPr>
              <a:t> </a:t>
            </a:r>
            <a:r>
              <a:rPr lang="en-US" b="1" dirty="0" err="1">
                <a:solidFill>
                  <a:schemeClr val="accent2"/>
                </a:solidFill>
                <a:latin typeface="Times New Roman" panose="02020603050405020304" pitchFamily="18" charset="0"/>
                <a:cs typeface="Times New Roman" panose="02020603050405020304" pitchFamily="18" charset="0"/>
              </a:rPr>
              <a:t>nên</a:t>
            </a:r>
            <a:r>
              <a:rPr lang="en-US" b="1" dirty="0">
                <a:solidFill>
                  <a:schemeClr val="accent2"/>
                </a:solidFill>
                <a:latin typeface="Times New Roman" panose="02020603050405020304" pitchFamily="18" charset="0"/>
                <a:cs typeface="Times New Roman" panose="02020603050405020304" pitchFamily="18" charset="0"/>
              </a:rPr>
              <a:t> </a:t>
            </a:r>
            <a:r>
              <a:rPr lang="en-US" b="1" dirty="0" err="1">
                <a:solidFill>
                  <a:schemeClr val="accent2"/>
                </a:solidFill>
                <a:latin typeface="Times New Roman" panose="02020603050405020304" pitchFamily="18" charset="0"/>
                <a:cs typeface="Times New Roman" panose="02020603050405020304" pitchFamily="18" charset="0"/>
              </a:rPr>
              <a:t>mùa</a:t>
            </a:r>
            <a:r>
              <a:rPr lang="en-US" b="1" dirty="0">
                <a:solidFill>
                  <a:schemeClr val="accent2"/>
                </a:solidFill>
                <a:latin typeface="Times New Roman" panose="02020603050405020304" pitchFamily="18" charset="0"/>
                <a:cs typeface="Times New Roman" panose="02020603050405020304" pitchFamily="18" charset="0"/>
              </a:rPr>
              <a:t> </a:t>
            </a:r>
            <a:r>
              <a:rPr lang="en-US" b="1" dirty="0" err="1">
                <a:solidFill>
                  <a:schemeClr val="accent2"/>
                </a:solidFill>
                <a:latin typeface="Times New Roman" panose="02020603050405020304" pitchFamily="18" charset="0"/>
                <a:cs typeface="Times New Roman" panose="02020603050405020304" pitchFamily="18" charset="0"/>
              </a:rPr>
              <a:t>xuân</a:t>
            </a:r>
            <a:r>
              <a:rPr lang="en-US" b="1" dirty="0">
                <a:solidFill>
                  <a:schemeClr val="accent2"/>
                </a:solidFill>
                <a:latin typeface="Times New Roman" panose="02020603050405020304" pitchFamily="18" charset="0"/>
                <a:cs typeface="Times New Roman" panose="02020603050405020304" pitchFamily="18" charset="0"/>
              </a:rPr>
              <a:t> </a:t>
            </a:r>
            <a:r>
              <a:rPr lang="en-US" b="1" dirty="0" err="1">
                <a:solidFill>
                  <a:schemeClr val="accent2"/>
                </a:solidFill>
                <a:latin typeface="Times New Roman" panose="02020603050405020304" pitchFamily="18" charset="0"/>
                <a:cs typeface="Times New Roman" panose="02020603050405020304" pitchFamily="18" charset="0"/>
              </a:rPr>
              <a:t>trong</a:t>
            </a:r>
            <a:r>
              <a:rPr lang="en-US" b="1" dirty="0">
                <a:solidFill>
                  <a:schemeClr val="accent2"/>
                </a:solidFill>
                <a:latin typeface="Times New Roman" panose="02020603050405020304" pitchFamily="18" charset="0"/>
                <a:cs typeface="Times New Roman" panose="02020603050405020304" pitchFamily="18" charset="0"/>
              </a:rPr>
              <a:t> </a:t>
            </a:r>
            <a:r>
              <a:rPr lang="en-US" b="1" dirty="0" err="1">
                <a:solidFill>
                  <a:schemeClr val="accent2"/>
                </a:solidFill>
                <a:latin typeface="Times New Roman" panose="02020603050405020304" pitchFamily="18" charset="0"/>
                <a:cs typeface="Times New Roman" panose="02020603050405020304" pitchFamily="18" charset="0"/>
              </a:rPr>
              <a:t>mọi</a:t>
            </a:r>
            <a:r>
              <a:rPr lang="en-US" b="1" dirty="0">
                <a:solidFill>
                  <a:schemeClr val="accent2"/>
                </a:solidFill>
                <a:latin typeface="Times New Roman" panose="02020603050405020304" pitchFamily="18" charset="0"/>
                <a:cs typeface="Times New Roman" panose="02020603050405020304" pitchFamily="18" charset="0"/>
              </a:rPr>
              <a:t> </a:t>
            </a:r>
            <a:r>
              <a:rPr lang="en-US" b="1" dirty="0" err="1">
                <a:solidFill>
                  <a:schemeClr val="accent2"/>
                </a:solidFill>
                <a:latin typeface="Times New Roman" panose="02020603050405020304" pitchFamily="18" charset="0"/>
                <a:cs typeface="Times New Roman" panose="02020603050405020304" pitchFamily="18" charset="0"/>
              </a:rPr>
              <a:t>nhà</a:t>
            </a:r>
            <a:r>
              <a:rPr lang="en-US" b="1" dirty="0">
                <a:solidFill>
                  <a:schemeClr val="accent2"/>
                </a:solidFill>
                <a:latin typeface="Times New Roman" panose="02020603050405020304" pitchFamily="18" charset="0"/>
                <a:cs typeface="Times New Roman" panose="02020603050405020304" pitchFamily="18" charset="0"/>
              </a:rPr>
              <a:t>.</a:t>
            </a:r>
          </a:p>
          <a:p>
            <a:r>
              <a:rPr lang="en-US" b="1" dirty="0" err="1">
                <a:solidFill>
                  <a:schemeClr val="accent2"/>
                </a:solidFill>
                <a:latin typeface="Times New Roman" panose="02020603050405020304" pitchFamily="18" charset="0"/>
                <a:cs typeface="Times New Roman" panose="02020603050405020304" pitchFamily="18" charset="0"/>
              </a:rPr>
              <a:t>Vì</a:t>
            </a:r>
            <a:r>
              <a:rPr lang="en-US" b="1" dirty="0">
                <a:solidFill>
                  <a:schemeClr val="accent2"/>
                </a:solidFill>
                <a:latin typeface="Times New Roman" panose="02020603050405020304" pitchFamily="18" charset="0"/>
                <a:cs typeface="Times New Roman" panose="02020603050405020304" pitchFamily="18" charset="0"/>
              </a:rPr>
              <a:t> </a:t>
            </a:r>
            <a:r>
              <a:rPr lang="en-US" b="1" dirty="0" err="1">
                <a:solidFill>
                  <a:schemeClr val="accent2"/>
                </a:solidFill>
                <a:latin typeface="Times New Roman" panose="02020603050405020304" pitchFamily="18" charset="0"/>
                <a:cs typeface="Times New Roman" panose="02020603050405020304" pitchFamily="18" charset="0"/>
              </a:rPr>
              <a:t>có</a:t>
            </a:r>
            <a:r>
              <a:rPr lang="en-US" b="1" dirty="0">
                <a:solidFill>
                  <a:schemeClr val="accent2"/>
                </a:solidFill>
                <a:latin typeface="Times New Roman" panose="02020603050405020304" pitchFamily="18" charset="0"/>
                <a:cs typeface="Times New Roman" panose="02020603050405020304" pitchFamily="18" charset="0"/>
              </a:rPr>
              <a:t> </a:t>
            </a:r>
            <a:r>
              <a:rPr lang="en-US" b="1" dirty="0" err="1">
                <a:solidFill>
                  <a:schemeClr val="accent2"/>
                </a:solidFill>
                <a:latin typeface="Times New Roman" panose="02020603050405020304" pitchFamily="18" charset="0"/>
                <a:cs typeface="Times New Roman" panose="02020603050405020304" pitchFamily="18" charset="0"/>
              </a:rPr>
              <a:t>chúng</a:t>
            </a:r>
            <a:r>
              <a:rPr lang="en-US" b="1" dirty="0">
                <a:solidFill>
                  <a:schemeClr val="accent2"/>
                </a:solidFill>
                <a:latin typeface="Times New Roman" panose="02020603050405020304" pitchFamily="18" charset="0"/>
                <a:cs typeface="Times New Roman" panose="02020603050405020304" pitchFamily="18" charset="0"/>
              </a:rPr>
              <a:t> </a:t>
            </a:r>
            <a:r>
              <a:rPr lang="en-US" b="1" dirty="0" err="1">
                <a:solidFill>
                  <a:schemeClr val="accent2"/>
                </a:solidFill>
                <a:latin typeface="Times New Roman" panose="02020603050405020304" pitchFamily="18" charset="0"/>
                <a:cs typeface="Times New Roman" panose="02020603050405020304" pitchFamily="18" charset="0"/>
              </a:rPr>
              <a:t>em</a:t>
            </a:r>
            <a:r>
              <a:rPr lang="en-US" b="1" dirty="0">
                <a:solidFill>
                  <a:schemeClr val="accent2"/>
                </a:solidFill>
                <a:latin typeface="Times New Roman" panose="02020603050405020304" pitchFamily="18" charset="0"/>
                <a:cs typeface="Times New Roman" panose="02020603050405020304" pitchFamily="18" charset="0"/>
              </a:rPr>
              <a:t> </a:t>
            </a:r>
            <a:r>
              <a:rPr lang="en-US" b="1" dirty="0" err="1">
                <a:solidFill>
                  <a:schemeClr val="accent2"/>
                </a:solidFill>
                <a:latin typeface="Times New Roman" panose="02020603050405020304" pitchFamily="18" charset="0"/>
                <a:cs typeface="Times New Roman" panose="02020603050405020304" pitchFamily="18" charset="0"/>
              </a:rPr>
              <a:t>nên</a:t>
            </a:r>
            <a:r>
              <a:rPr lang="en-US" b="1" dirty="0">
                <a:solidFill>
                  <a:schemeClr val="accent2"/>
                </a:solidFill>
                <a:latin typeface="Times New Roman" panose="02020603050405020304" pitchFamily="18" charset="0"/>
                <a:cs typeface="Times New Roman" panose="02020603050405020304" pitchFamily="18" charset="0"/>
              </a:rPr>
              <a:t> </a:t>
            </a:r>
            <a:r>
              <a:rPr lang="en-US" b="1" dirty="0" err="1">
                <a:solidFill>
                  <a:schemeClr val="accent2"/>
                </a:solidFill>
                <a:latin typeface="Times New Roman" panose="02020603050405020304" pitchFamily="18" charset="0"/>
                <a:cs typeface="Times New Roman" panose="02020603050405020304" pitchFamily="18" charset="0"/>
              </a:rPr>
              <a:t>đời</a:t>
            </a:r>
            <a:r>
              <a:rPr lang="en-US" b="1" dirty="0">
                <a:solidFill>
                  <a:schemeClr val="accent2"/>
                </a:solidFill>
                <a:latin typeface="Times New Roman" panose="02020603050405020304" pitchFamily="18" charset="0"/>
                <a:cs typeface="Times New Roman" panose="02020603050405020304" pitchFamily="18" charset="0"/>
              </a:rPr>
              <a:t> </a:t>
            </a:r>
            <a:r>
              <a:rPr lang="en-US" b="1" dirty="0" err="1">
                <a:solidFill>
                  <a:schemeClr val="accent2"/>
                </a:solidFill>
                <a:latin typeface="Times New Roman" panose="02020603050405020304" pitchFamily="18" charset="0"/>
                <a:cs typeface="Times New Roman" panose="02020603050405020304" pitchFamily="18" charset="0"/>
              </a:rPr>
              <a:t>sống</a:t>
            </a:r>
            <a:r>
              <a:rPr lang="en-US" b="1" dirty="0">
                <a:solidFill>
                  <a:schemeClr val="accent2"/>
                </a:solidFill>
                <a:latin typeface="Times New Roman" panose="02020603050405020304" pitchFamily="18" charset="0"/>
                <a:cs typeface="Times New Roman" panose="02020603050405020304" pitchFamily="18" charset="0"/>
              </a:rPr>
              <a:t> </a:t>
            </a:r>
            <a:r>
              <a:rPr lang="en-US" b="1" dirty="0" err="1">
                <a:solidFill>
                  <a:schemeClr val="accent2"/>
                </a:solidFill>
                <a:latin typeface="Times New Roman" panose="02020603050405020304" pitchFamily="18" charset="0"/>
                <a:cs typeface="Times New Roman" panose="02020603050405020304" pitchFamily="18" charset="0"/>
              </a:rPr>
              <a:t>như</a:t>
            </a:r>
            <a:r>
              <a:rPr lang="en-US" b="1" dirty="0">
                <a:solidFill>
                  <a:schemeClr val="accent2"/>
                </a:solidFill>
                <a:latin typeface="Times New Roman" panose="02020603050405020304" pitchFamily="18" charset="0"/>
                <a:cs typeface="Times New Roman" panose="02020603050405020304" pitchFamily="18" charset="0"/>
              </a:rPr>
              <a:t> </a:t>
            </a:r>
            <a:r>
              <a:rPr lang="en-US" b="1" dirty="0" err="1">
                <a:solidFill>
                  <a:schemeClr val="accent2"/>
                </a:solidFill>
                <a:latin typeface="Times New Roman" panose="02020603050405020304" pitchFamily="18" charset="0"/>
                <a:cs typeface="Times New Roman" panose="02020603050405020304" pitchFamily="18" charset="0"/>
              </a:rPr>
              <a:t>trẻ</a:t>
            </a:r>
            <a:r>
              <a:rPr lang="en-US" b="1" dirty="0">
                <a:solidFill>
                  <a:schemeClr val="accent2"/>
                </a:solidFill>
                <a:latin typeface="Times New Roman" panose="02020603050405020304" pitchFamily="18" charset="0"/>
                <a:cs typeface="Times New Roman" panose="02020603050405020304" pitchFamily="18" charset="0"/>
              </a:rPr>
              <a:t> </a:t>
            </a:r>
            <a:r>
              <a:rPr lang="en-US" b="1" dirty="0" err="1">
                <a:solidFill>
                  <a:schemeClr val="accent2"/>
                </a:solidFill>
                <a:latin typeface="Times New Roman" panose="02020603050405020304" pitchFamily="18" charset="0"/>
                <a:cs typeface="Times New Roman" panose="02020603050405020304" pitchFamily="18" charset="0"/>
              </a:rPr>
              <a:t>ra.</a:t>
            </a:r>
            <a:endParaRPr lang="en-US" b="1" dirty="0">
              <a:solidFill>
                <a:schemeClr val="accent2"/>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38020516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outVertical)">
                                      <p:cBhvr>
                                        <p:cTn id="7" dur="10"/>
                                        <p:tgtEl>
                                          <p:spTgt spid="28"/>
                                        </p:tgtEl>
                                      </p:cBhvr>
                                    </p:animEffect>
                                  </p:childTnLst>
                                </p:cTn>
                              </p:par>
                              <p:par>
                                <p:cTn id="8" presetID="42"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10"/>
                                        <p:tgtEl>
                                          <p:spTgt spid="30"/>
                                        </p:tgtEl>
                                      </p:cBhvr>
                                    </p:animEffect>
                                    <p:anim calcmode="lin" valueType="num">
                                      <p:cBhvr>
                                        <p:cTn id="11" dur="10" fill="hold"/>
                                        <p:tgtEl>
                                          <p:spTgt spid="30"/>
                                        </p:tgtEl>
                                        <p:attrNameLst>
                                          <p:attrName>ppt_x</p:attrName>
                                        </p:attrNameLst>
                                      </p:cBhvr>
                                      <p:tavLst>
                                        <p:tav tm="0">
                                          <p:val>
                                            <p:strVal val="#ppt_x"/>
                                          </p:val>
                                        </p:tav>
                                        <p:tav tm="100000">
                                          <p:val>
                                            <p:strVal val="#ppt_x"/>
                                          </p:val>
                                        </p:tav>
                                      </p:tavLst>
                                    </p:anim>
                                    <p:anim calcmode="lin" valueType="num">
                                      <p:cBhvr>
                                        <p:cTn id="12" dur="10" fill="hold"/>
                                        <p:tgtEl>
                                          <p:spTgt spid="30"/>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1000"/>
                                        <p:tgtEl>
                                          <p:spTgt spid="29"/>
                                        </p:tgtEl>
                                      </p:cBhvr>
                                    </p:animEffect>
                                    <p:anim calcmode="lin" valueType="num">
                                      <p:cBhvr>
                                        <p:cTn id="16" dur="1000" fill="hold"/>
                                        <p:tgtEl>
                                          <p:spTgt spid="29"/>
                                        </p:tgtEl>
                                        <p:attrNameLst>
                                          <p:attrName>ppt_x</p:attrName>
                                        </p:attrNameLst>
                                      </p:cBhvr>
                                      <p:tavLst>
                                        <p:tav tm="0">
                                          <p:val>
                                            <p:strVal val="#ppt_x"/>
                                          </p:val>
                                        </p:tav>
                                        <p:tav tm="100000">
                                          <p:val>
                                            <p:strVal val="#ppt_x"/>
                                          </p:val>
                                        </p:tav>
                                      </p:tavLst>
                                    </p:anim>
                                    <p:anim calcmode="lin" valueType="num">
                                      <p:cBhvr>
                                        <p:cTn id="17" dur="1000" fill="hold"/>
                                        <p:tgtEl>
                                          <p:spTgt spid="29"/>
                                        </p:tgtEl>
                                        <p:attrNameLst>
                                          <p:attrName>ppt_y</p:attrName>
                                        </p:attrNameLst>
                                      </p:cBhvr>
                                      <p:tavLst>
                                        <p:tav tm="0">
                                          <p:val>
                                            <p:strVal val="#ppt_y+.1"/>
                                          </p:val>
                                        </p:tav>
                                        <p:tav tm="100000">
                                          <p:val>
                                            <p:strVal val="#ppt_y"/>
                                          </p:val>
                                        </p:tav>
                                      </p:tavLst>
                                    </p:anim>
                                  </p:childTnLst>
                                </p:cTn>
                              </p:par>
                              <p:par>
                                <p:cTn id="18" presetID="1" presetClass="mediacall" presetSubtype="0" fill="hold" nodeType="withEffect">
                                  <p:stCondLst>
                                    <p:cond delay="3000"/>
                                  </p:stCondLst>
                                  <p:childTnLst>
                                    <p:cmd type="call" cmd="playFrom(0.0)">
                                      <p:cBhvr>
                                        <p:cTn id="19" dur="99959" fill="hold"/>
                                        <p:tgtEl>
                                          <p:spTgt spid="21"/>
                                        </p:tgtEl>
                                      </p:cBhvr>
                                    </p:cmd>
                                  </p:childTnLst>
                                </p:cTn>
                              </p:par>
                              <p:par>
                                <p:cTn id="20" presetID="22" presetClass="entr" presetSubtype="8" fill="hold" grpId="0" nodeType="withEffect">
                                  <p:stCondLst>
                                    <p:cond delay="33100"/>
                                  </p:stCondLst>
                                  <p:childTnLst>
                                    <p:set>
                                      <p:cBhvr>
                                        <p:cTn id="21" dur="1" fill="hold">
                                          <p:stCondLst>
                                            <p:cond delay="0"/>
                                          </p:stCondLst>
                                        </p:cTn>
                                        <p:tgtEl>
                                          <p:spTgt spid="23"/>
                                        </p:tgtEl>
                                        <p:attrNameLst>
                                          <p:attrName>style.visibility</p:attrName>
                                        </p:attrNameLst>
                                      </p:cBhvr>
                                      <p:to>
                                        <p:strVal val="visible"/>
                                      </p:to>
                                    </p:set>
                                    <p:animEffect transition="in" filter="wipe(left)">
                                      <p:cBhvr>
                                        <p:cTn id="22" dur="500"/>
                                        <p:tgtEl>
                                          <p:spTgt spid="23"/>
                                        </p:tgtEl>
                                      </p:cBhvr>
                                    </p:animEffect>
                                  </p:childTnLst>
                                </p:cTn>
                              </p:par>
                              <p:par>
                                <p:cTn id="23" presetID="21" presetClass="emph" presetSubtype="0" repeatCount="10000" fill="hold" grpId="2" nodeType="withEffect">
                                  <p:stCondLst>
                                    <p:cond delay="33100"/>
                                  </p:stCondLst>
                                  <p:childTnLst>
                                    <p:animClr clrSpc="hsl" dir="cw">
                                      <p:cBhvr override="childStyle">
                                        <p:cTn id="24" dur="1000" fill="hold"/>
                                        <p:tgtEl>
                                          <p:spTgt spid="23"/>
                                        </p:tgtEl>
                                        <p:attrNameLst>
                                          <p:attrName>style.color</p:attrName>
                                        </p:attrNameLst>
                                      </p:cBhvr>
                                      <p:by>
                                        <p:hsl h="7200000" s="0" l="0"/>
                                      </p:by>
                                    </p:animClr>
                                    <p:animClr clrSpc="hsl" dir="cw">
                                      <p:cBhvr>
                                        <p:cTn id="25" dur="1000" fill="hold"/>
                                        <p:tgtEl>
                                          <p:spTgt spid="23"/>
                                        </p:tgtEl>
                                        <p:attrNameLst>
                                          <p:attrName>fillcolor</p:attrName>
                                        </p:attrNameLst>
                                      </p:cBhvr>
                                      <p:by>
                                        <p:hsl h="7200000" s="0" l="0"/>
                                      </p:by>
                                    </p:animClr>
                                    <p:animClr clrSpc="hsl" dir="cw">
                                      <p:cBhvr>
                                        <p:cTn id="26" dur="1000" fill="hold"/>
                                        <p:tgtEl>
                                          <p:spTgt spid="23"/>
                                        </p:tgtEl>
                                        <p:attrNameLst>
                                          <p:attrName>stroke.color</p:attrName>
                                        </p:attrNameLst>
                                      </p:cBhvr>
                                      <p:by>
                                        <p:hsl h="7200000" s="0" l="0"/>
                                      </p:by>
                                    </p:animClr>
                                    <p:set>
                                      <p:cBhvr>
                                        <p:cTn id="27" dur="1000" fill="hold"/>
                                        <p:tgtEl>
                                          <p:spTgt spid="23"/>
                                        </p:tgtEl>
                                        <p:attrNameLst>
                                          <p:attrName>fill.type</p:attrName>
                                        </p:attrNameLst>
                                      </p:cBhvr>
                                      <p:to>
                                        <p:strVal val="solid"/>
                                      </p:to>
                                    </p:set>
                                  </p:childTnLst>
                                </p:cTn>
                              </p:par>
                              <p:par>
                                <p:cTn id="28" presetID="10" presetClass="entr" presetSubtype="0" fill="hold" grpId="0" nodeType="withEffect">
                                  <p:stCondLst>
                                    <p:cond delay="3375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500"/>
                                        <p:tgtEl>
                                          <p:spTgt spid="27"/>
                                        </p:tgtEl>
                                      </p:cBhvr>
                                    </p:animEffect>
                                  </p:childTnLst>
                                </p:cTn>
                              </p:par>
                              <p:par>
                                <p:cTn id="31" presetID="10" presetClass="entr" presetSubtype="0" fill="hold" nodeType="withEffect">
                                  <p:stCondLst>
                                    <p:cond delay="33750"/>
                                  </p:stCondLst>
                                  <p:iterate type="lt">
                                    <p:tmPct val="0"/>
                                  </p:iterate>
                                  <p:childTnLst>
                                    <p:set>
                                      <p:cBhvr>
                                        <p:cTn id="32" dur="1" fill="hold">
                                          <p:stCondLst>
                                            <p:cond delay="0"/>
                                          </p:stCondLst>
                                        </p:cTn>
                                        <p:tgtEl>
                                          <p:spTgt spid="27">
                                            <p:txEl>
                                              <p:pRg st="0" end="0"/>
                                            </p:txEl>
                                          </p:spTgt>
                                        </p:tgtEl>
                                        <p:attrNameLst>
                                          <p:attrName>style.visibility</p:attrName>
                                        </p:attrNameLst>
                                      </p:cBhvr>
                                      <p:to>
                                        <p:strVal val="visible"/>
                                      </p:to>
                                    </p:set>
                                    <p:animEffect transition="in" filter="fade">
                                      <p:cBhvr>
                                        <p:cTn id="33" dur="500"/>
                                        <p:tgtEl>
                                          <p:spTgt spid="27">
                                            <p:txEl>
                                              <p:pRg st="0" end="0"/>
                                            </p:txEl>
                                          </p:spTgt>
                                        </p:tgtEl>
                                      </p:cBhvr>
                                    </p:animEffect>
                                  </p:childTnLst>
                                </p:cTn>
                              </p:par>
                              <p:par>
                                <p:cTn id="34" presetID="10" presetClass="entr" presetSubtype="0" fill="hold" nodeType="withEffect">
                                  <p:stCondLst>
                                    <p:cond delay="33750"/>
                                  </p:stCondLst>
                                  <p:iterate type="lt">
                                    <p:tmPct val="0"/>
                                  </p:iterate>
                                  <p:childTnLst>
                                    <p:set>
                                      <p:cBhvr>
                                        <p:cTn id="35" dur="1" fill="hold">
                                          <p:stCondLst>
                                            <p:cond delay="0"/>
                                          </p:stCondLst>
                                        </p:cTn>
                                        <p:tgtEl>
                                          <p:spTgt spid="27">
                                            <p:txEl>
                                              <p:pRg st="1" end="1"/>
                                            </p:txEl>
                                          </p:spTgt>
                                        </p:tgtEl>
                                        <p:attrNameLst>
                                          <p:attrName>style.visibility</p:attrName>
                                        </p:attrNameLst>
                                      </p:cBhvr>
                                      <p:to>
                                        <p:strVal val="visible"/>
                                      </p:to>
                                    </p:set>
                                    <p:animEffect transition="in" filter="fade">
                                      <p:cBhvr>
                                        <p:cTn id="36" dur="500"/>
                                        <p:tgtEl>
                                          <p:spTgt spid="27">
                                            <p:txEl>
                                              <p:pRg st="1" end="1"/>
                                            </p:txEl>
                                          </p:spTgt>
                                        </p:tgtEl>
                                      </p:cBhvr>
                                    </p:animEffect>
                                  </p:childTnLst>
                                </p:cTn>
                              </p:par>
                              <p:par>
                                <p:cTn id="37" presetID="16" presetClass="emph" presetSubtype="0" fill="hold" grpId="1" nodeType="withEffect">
                                  <p:stCondLst>
                                    <p:cond delay="34750"/>
                                  </p:stCondLst>
                                  <p:iterate type="lt">
                                    <p:tmPct val="4000"/>
                                  </p:iterate>
                                  <p:childTnLst>
                                    <p:set>
                                      <p:cBhvr override="childStyle">
                                        <p:cTn id="38" dur="2600" fill="hold"/>
                                        <p:tgtEl>
                                          <p:spTgt spid="27">
                                            <p:txEl>
                                              <p:pRg st="0" end="0"/>
                                            </p:txEl>
                                          </p:spTgt>
                                        </p:tgtEl>
                                        <p:attrNameLst>
                                          <p:attrName>style.color</p:attrName>
                                        </p:attrNameLst>
                                      </p:cBhvr>
                                      <p:to>
                                        <p:clrVal>
                                          <a:srgbClr val="FF0000"/>
                                        </p:clrVal>
                                      </p:to>
                                    </p:set>
                                    <p:set>
                                      <p:cBhvr>
                                        <p:cTn id="39" dur="2600" fill="hold"/>
                                        <p:tgtEl>
                                          <p:spTgt spid="27">
                                            <p:txEl>
                                              <p:pRg st="0" end="0"/>
                                            </p:txEl>
                                          </p:spTgt>
                                        </p:tgtEl>
                                        <p:attrNameLst>
                                          <p:attrName>fillcolor</p:attrName>
                                        </p:attrNameLst>
                                      </p:cBhvr>
                                      <p:to>
                                        <p:clrVal>
                                          <a:srgbClr val="FF0000"/>
                                        </p:clrVal>
                                      </p:to>
                                    </p:set>
                                    <p:set>
                                      <p:cBhvr>
                                        <p:cTn id="40" dur="2600" fill="hold"/>
                                        <p:tgtEl>
                                          <p:spTgt spid="27">
                                            <p:txEl>
                                              <p:pRg st="0" end="0"/>
                                            </p:txEl>
                                          </p:spTgt>
                                        </p:tgtEl>
                                        <p:attrNameLst>
                                          <p:attrName>fill.type</p:attrName>
                                        </p:attrNameLst>
                                      </p:cBhvr>
                                      <p:to>
                                        <p:strVal val="solid"/>
                                      </p:to>
                                    </p:set>
                                  </p:childTnLst>
                                </p:cTn>
                              </p:par>
                              <p:par>
                                <p:cTn id="41" presetID="16" presetClass="emph" presetSubtype="0" fill="hold" grpId="1" nodeType="withEffect">
                                  <p:stCondLst>
                                    <p:cond delay="34750"/>
                                  </p:stCondLst>
                                  <p:iterate type="lt">
                                    <p:tmPct val="4000"/>
                                  </p:iterate>
                                  <p:childTnLst>
                                    <p:set>
                                      <p:cBhvr override="childStyle">
                                        <p:cTn id="42" dur="2600" fill="hold"/>
                                        <p:tgtEl>
                                          <p:spTgt spid="27">
                                            <p:txEl>
                                              <p:pRg st="1" end="1"/>
                                            </p:txEl>
                                          </p:spTgt>
                                        </p:tgtEl>
                                        <p:attrNameLst>
                                          <p:attrName>style.color</p:attrName>
                                        </p:attrNameLst>
                                      </p:cBhvr>
                                      <p:to>
                                        <p:clrVal>
                                          <a:srgbClr val="FF0000"/>
                                        </p:clrVal>
                                      </p:to>
                                    </p:set>
                                    <p:set>
                                      <p:cBhvr>
                                        <p:cTn id="43" dur="2600" fill="hold"/>
                                        <p:tgtEl>
                                          <p:spTgt spid="27">
                                            <p:txEl>
                                              <p:pRg st="1" end="1"/>
                                            </p:txEl>
                                          </p:spTgt>
                                        </p:tgtEl>
                                        <p:attrNameLst>
                                          <p:attrName>fillcolor</p:attrName>
                                        </p:attrNameLst>
                                      </p:cBhvr>
                                      <p:to>
                                        <p:clrVal>
                                          <a:srgbClr val="FF0000"/>
                                        </p:clrVal>
                                      </p:to>
                                    </p:set>
                                    <p:set>
                                      <p:cBhvr>
                                        <p:cTn id="44" dur="2600" fill="hold"/>
                                        <p:tgtEl>
                                          <p:spTgt spid="27">
                                            <p:txEl>
                                              <p:pRg st="1" end="1"/>
                                            </p:txEl>
                                          </p:spTgt>
                                        </p:tgtEl>
                                        <p:attrNameLst>
                                          <p:attrName>fill.type</p:attrName>
                                        </p:attrNameLst>
                                      </p:cBhvr>
                                      <p:to>
                                        <p:strVal val="solid"/>
                                      </p:to>
                                    </p:set>
                                  </p:childTnLst>
                                </p:cTn>
                              </p:par>
                              <p:par>
                                <p:cTn id="45" presetID="6" presetClass="exit" presetSubtype="32" fill="hold" grpId="1" nodeType="withEffect">
                                  <p:stCondLst>
                                    <p:cond delay="41800"/>
                                  </p:stCondLst>
                                  <p:childTnLst>
                                    <p:animEffect transition="out" filter="circle(out)">
                                      <p:cBhvr>
                                        <p:cTn id="46" dur="1000"/>
                                        <p:tgtEl>
                                          <p:spTgt spid="23"/>
                                        </p:tgtEl>
                                      </p:cBhvr>
                                    </p:animEffect>
                                    <p:set>
                                      <p:cBhvr>
                                        <p:cTn id="47" dur="1" fill="hold">
                                          <p:stCondLst>
                                            <p:cond delay="999"/>
                                          </p:stCondLst>
                                        </p:cTn>
                                        <p:tgtEl>
                                          <p:spTgt spid="23"/>
                                        </p:tgtEl>
                                        <p:attrNameLst>
                                          <p:attrName>style.visibility</p:attrName>
                                        </p:attrNameLst>
                                      </p:cBhvr>
                                      <p:to>
                                        <p:strVal val="hidden"/>
                                      </p:to>
                                    </p:set>
                                  </p:childTnLst>
                                </p:cTn>
                              </p:par>
                              <p:par>
                                <p:cTn id="48" presetID="6" presetClass="exit" presetSubtype="32" fill="hold" grpId="2" nodeType="withEffect">
                                  <p:stCondLst>
                                    <p:cond delay="41800"/>
                                  </p:stCondLst>
                                  <p:iterate type="lt">
                                    <p:tmPct val="0"/>
                                  </p:iterate>
                                  <p:childTnLst>
                                    <p:animEffect transition="out" filter="circle(out)">
                                      <p:cBhvr>
                                        <p:cTn id="49" dur="1000"/>
                                        <p:tgtEl>
                                          <p:spTgt spid="27">
                                            <p:txEl>
                                              <p:pRg st="0" end="0"/>
                                            </p:txEl>
                                          </p:spTgt>
                                        </p:tgtEl>
                                      </p:cBhvr>
                                    </p:animEffect>
                                    <p:set>
                                      <p:cBhvr>
                                        <p:cTn id="50" dur="1" fill="hold">
                                          <p:stCondLst>
                                            <p:cond delay="999"/>
                                          </p:stCondLst>
                                        </p:cTn>
                                        <p:tgtEl>
                                          <p:spTgt spid="27">
                                            <p:txEl>
                                              <p:pRg st="0" end="0"/>
                                            </p:txEl>
                                          </p:spTgt>
                                        </p:tgtEl>
                                        <p:attrNameLst>
                                          <p:attrName>style.visibility</p:attrName>
                                        </p:attrNameLst>
                                      </p:cBhvr>
                                      <p:to>
                                        <p:strVal val="hidden"/>
                                      </p:to>
                                    </p:set>
                                  </p:childTnLst>
                                </p:cTn>
                              </p:par>
                              <p:par>
                                <p:cTn id="51" presetID="6" presetClass="exit" presetSubtype="32" fill="hold" grpId="2" nodeType="withEffect">
                                  <p:stCondLst>
                                    <p:cond delay="41800"/>
                                  </p:stCondLst>
                                  <p:iterate type="lt">
                                    <p:tmPct val="0"/>
                                  </p:iterate>
                                  <p:childTnLst>
                                    <p:animEffect transition="out" filter="circle(out)">
                                      <p:cBhvr>
                                        <p:cTn id="52" dur="1000"/>
                                        <p:tgtEl>
                                          <p:spTgt spid="27">
                                            <p:txEl>
                                              <p:pRg st="1" end="1"/>
                                            </p:txEl>
                                          </p:spTgt>
                                        </p:tgtEl>
                                      </p:cBhvr>
                                    </p:animEffect>
                                    <p:set>
                                      <p:cBhvr>
                                        <p:cTn id="53" dur="1" fill="hold">
                                          <p:stCondLst>
                                            <p:cond delay="999"/>
                                          </p:stCondLst>
                                        </p:cTn>
                                        <p:tgtEl>
                                          <p:spTgt spid="27">
                                            <p:txEl>
                                              <p:pRg st="1" end="1"/>
                                            </p:txEl>
                                          </p:spTgt>
                                        </p:tgtEl>
                                        <p:attrNameLst>
                                          <p:attrName>style.visibility</p:attrName>
                                        </p:attrNameLst>
                                      </p:cBhvr>
                                      <p:to>
                                        <p:strVal val="hidden"/>
                                      </p:to>
                                    </p:set>
                                  </p:childTnLst>
                                </p:cTn>
                              </p:par>
                              <p:par>
                                <p:cTn id="54" presetID="22" presetClass="entr" presetSubtype="8" fill="hold" grpId="0" nodeType="withEffect">
                                  <p:stCondLst>
                                    <p:cond delay="40900"/>
                                  </p:stCondLst>
                                  <p:childTnLst>
                                    <p:set>
                                      <p:cBhvr>
                                        <p:cTn id="55" dur="1" fill="hold">
                                          <p:stCondLst>
                                            <p:cond delay="0"/>
                                          </p:stCondLst>
                                        </p:cTn>
                                        <p:tgtEl>
                                          <p:spTgt spid="24"/>
                                        </p:tgtEl>
                                        <p:attrNameLst>
                                          <p:attrName>style.visibility</p:attrName>
                                        </p:attrNameLst>
                                      </p:cBhvr>
                                      <p:to>
                                        <p:strVal val="visible"/>
                                      </p:to>
                                    </p:set>
                                    <p:animEffect transition="in" filter="wipe(left)">
                                      <p:cBhvr>
                                        <p:cTn id="56" dur="500"/>
                                        <p:tgtEl>
                                          <p:spTgt spid="24"/>
                                        </p:tgtEl>
                                      </p:cBhvr>
                                    </p:animEffect>
                                  </p:childTnLst>
                                </p:cTn>
                              </p:par>
                              <p:par>
                                <p:cTn id="57" presetID="25" presetClass="emph" presetSubtype="0" repeatCount="10000" fill="hold" grpId="1" nodeType="withEffect">
                                  <p:stCondLst>
                                    <p:cond delay="40900"/>
                                  </p:stCondLst>
                                  <p:childTnLst>
                                    <p:animClr clrSpc="hsl" dir="cw">
                                      <p:cBhvr override="childStyle">
                                        <p:cTn id="58" dur="1000" fill="hold"/>
                                        <p:tgtEl>
                                          <p:spTgt spid="24"/>
                                        </p:tgtEl>
                                        <p:attrNameLst>
                                          <p:attrName>style.color</p:attrName>
                                        </p:attrNameLst>
                                      </p:cBhvr>
                                      <p:by>
                                        <p:hsl h="0" s="-70588" l="0"/>
                                      </p:by>
                                    </p:animClr>
                                    <p:animClr clrSpc="hsl" dir="cw">
                                      <p:cBhvr>
                                        <p:cTn id="59" dur="1000" fill="hold"/>
                                        <p:tgtEl>
                                          <p:spTgt spid="24"/>
                                        </p:tgtEl>
                                        <p:attrNameLst>
                                          <p:attrName>fillcolor</p:attrName>
                                        </p:attrNameLst>
                                      </p:cBhvr>
                                      <p:by>
                                        <p:hsl h="0" s="-70588" l="0"/>
                                      </p:by>
                                    </p:animClr>
                                    <p:animClr clrSpc="hsl" dir="cw">
                                      <p:cBhvr>
                                        <p:cTn id="60" dur="1000" fill="hold"/>
                                        <p:tgtEl>
                                          <p:spTgt spid="24"/>
                                        </p:tgtEl>
                                        <p:attrNameLst>
                                          <p:attrName>stroke.color</p:attrName>
                                        </p:attrNameLst>
                                      </p:cBhvr>
                                      <p:by>
                                        <p:hsl h="0" s="-70588" l="0"/>
                                      </p:by>
                                    </p:animClr>
                                    <p:set>
                                      <p:cBhvr>
                                        <p:cTn id="61" dur="1000" fill="hold"/>
                                        <p:tgtEl>
                                          <p:spTgt spid="24"/>
                                        </p:tgtEl>
                                        <p:attrNameLst>
                                          <p:attrName>fill.type</p:attrName>
                                        </p:attrNameLst>
                                      </p:cBhvr>
                                      <p:to>
                                        <p:strVal val="solid"/>
                                      </p:to>
                                    </p:set>
                                  </p:childTnLst>
                                </p:cTn>
                              </p:par>
                              <p:par>
                                <p:cTn id="62" presetID="10" presetClass="entr" presetSubtype="0" fill="hold" grpId="0" nodeType="withEffect">
                                  <p:stCondLst>
                                    <p:cond delay="40900"/>
                                  </p:stCondLst>
                                  <p:iterate type="lt">
                                    <p:tmPct val="0"/>
                                  </p:iterate>
                                  <p:childTnLst>
                                    <p:set>
                                      <p:cBhvr>
                                        <p:cTn id="63" dur="1" fill="hold">
                                          <p:stCondLst>
                                            <p:cond delay="0"/>
                                          </p:stCondLst>
                                        </p:cTn>
                                        <p:tgtEl>
                                          <p:spTgt spid="45"/>
                                        </p:tgtEl>
                                        <p:attrNameLst>
                                          <p:attrName>style.visibility</p:attrName>
                                        </p:attrNameLst>
                                      </p:cBhvr>
                                      <p:to>
                                        <p:strVal val="visible"/>
                                      </p:to>
                                    </p:set>
                                    <p:animEffect transition="in" filter="fade">
                                      <p:cBhvr>
                                        <p:cTn id="64" dur="500"/>
                                        <p:tgtEl>
                                          <p:spTgt spid="45"/>
                                        </p:tgtEl>
                                      </p:cBhvr>
                                    </p:animEffect>
                                  </p:childTnLst>
                                </p:cTn>
                              </p:par>
                              <p:par>
                                <p:cTn id="65" presetID="16" presetClass="emph" presetSubtype="0" fill="hold" grpId="1" nodeType="withEffect">
                                  <p:stCondLst>
                                    <p:cond delay="41800"/>
                                  </p:stCondLst>
                                  <p:iterate type="lt">
                                    <p:tmPct val="2159"/>
                                  </p:iterate>
                                  <p:childTnLst>
                                    <p:set>
                                      <p:cBhvr override="childStyle">
                                        <p:cTn id="66" dur="4250" fill="hold"/>
                                        <p:tgtEl>
                                          <p:spTgt spid="45"/>
                                        </p:tgtEl>
                                        <p:attrNameLst>
                                          <p:attrName>style.color</p:attrName>
                                        </p:attrNameLst>
                                      </p:cBhvr>
                                      <p:to>
                                        <p:clrVal>
                                          <a:srgbClr val="FF00FF"/>
                                        </p:clrVal>
                                      </p:to>
                                    </p:set>
                                    <p:set>
                                      <p:cBhvr>
                                        <p:cTn id="67" dur="4250" fill="hold"/>
                                        <p:tgtEl>
                                          <p:spTgt spid="45"/>
                                        </p:tgtEl>
                                        <p:attrNameLst>
                                          <p:attrName>fillcolor</p:attrName>
                                        </p:attrNameLst>
                                      </p:cBhvr>
                                      <p:to>
                                        <p:clrVal>
                                          <a:srgbClr val="FF00FF"/>
                                        </p:clrVal>
                                      </p:to>
                                    </p:set>
                                    <p:set>
                                      <p:cBhvr>
                                        <p:cTn id="68" dur="4250" fill="hold"/>
                                        <p:tgtEl>
                                          <p:spTgt spid="45"/>
                                        </p:tgtEl>
                                        <p:attrNameLst>
                                          <p:attrName>fill.type</p:attrName>
                                        </p:attrNameLst>
                                      </p:cBhvr>
                                      <p:to>
                                        <p:strVal val="solid"/>
                                      </p:to>
                                    </p:set>
                                  </p:childTnLst>
                                </p:cTn>
                              </p:par>
                              <p:par>
                                <p:cTn id="69" presetID="6" presetClass="exit" presetSubtype="32" fill="hold" grpId="2" nodeType="withEffect">
                                  <p:stCondLst>
                                    <p:cond delay="48700"/>
                                  </p:stCondLst>
                                  <p:childTnLst>
                                    <p:animEffect transition="out" filter="circle(out)">
                                      <p:cBhvr>
                                        <p:cTn id="70" dur="1000"/>
                                        <p:tgtEl>
                                          <p:spTgt spid="24"/>
                                        </p:tgtEl>
                                      </p:cBhvr>
                                    </p:animEffect>
                                    <p:set>
                                      <p:cBhvr>
                                        <p:cTn id="71" dur="1" fill="hold">
                                          <p:stCondLst>
                                            <p:cond delay="999"/>
                                          </p:stCondLst>
                                        </p:cTn>
                                        <p:tgtEl>
                                          <p:spTgt spid="24"/>
                                        </p:tgtEl>
                                        <p:attrNameLst>
                                          <p:attrName>style.visibility</p:attrName>
                                        </p:attrNameLst>
                                      </p:cBhvr>
                                      <p:to>
                                        <p:strVal val="hidden"/>
                                      </p:to>
                                    </p:set>
                                  </p:childTnLst>
                                </p:cTn>
                              </p:par>
                              <p:par>
                                <p:cTn id="72" presetID="6" presetClass="exit" presetSubtype="32" fill="hold" grpId="2" nodeType="withEffect">
                                  <p:stCondLst>
                                    <p:cond delay="48800"/>
                                  </p:stCondLst>
                                  <p:iterate type="lt">
                                    <p:tmPct val="0"/>
                                  </p:iterate>
                                  <p:childTnLst>
                                    <p:animEffect transition="out" filter="circle(out)">
                                      <p:cBhvr>
                                        <p:cTn id="73" dur="1000"/>
                                        <p:tgtEl>
                                          <p:spTgt spid="45"/>
                                        </p:tgtEl>
                                      </p:cBhvr>
                                    </p:animEffect>
                                    <p:set>
                                      <p:cBhvr>
                                        <p:cTn id="74" dur="1" fill="hold">
                                          <p:stCondLst>
                                            <p:cond delay="999"/>
                                          </p:stCondLst>
                                        </p:cTn>
                                        <p:tgtEl>
                                          <p:spTgt spid="45"/>
                                        </p:tgtEl>
                                        <p:attrNameLst>
                                          <p:attrName>style.visibility</p:attrName>
                                        </p:attrNameLst>
                                      </p:cBhvr>
                                      <p:to>
                                        <p:strVal val="hidden"/>
                                      </p:to>
                                    </p:set>
                                  </p:childTnLst>
                                </p:cTn>
                              </p:par>
                              <p:par>
                                <p:cTn id="75" presetID="22" presetClass="entr" presetSubtype="8" fill="hold" grpId="0" nodeType="withEffect">
                                  <p:stCondLst>
                                    <p:cond delay="47700"/>
                                  </p:stCondLst>
                                  <p:childTnLst>
                                    <p:set>
                                      <p:cBhvr>
                                        <p:cTn id="76" dur="1" fill="hold">
                                          <p:stCondLst>
                                            <p:cond delay="0"/>
                                          </p:stCondLst>
                                        </p:cTn>
                                        <p:tgtEl>
                                          <p:spTgt spid="25"/>
                                        </p:tgtEl>
                                        <p:attrNameLst>
                                          <p:attrName>style.visibility</p:attrName>
                                        </p:attrNameLst>
                                      </p:cBhvr>
                                      <p:to>
                                        <p:strVal val="visible"/>
                                      </p:to>
                                    </p:set>
                                    <p:animEffect transition="in" filter="wipe(left)">
                                      <p:cBhvr>
                                        <p:cTn id="77" dur="1500"/>
                                        <p:tgtEl>
                                          <p:spTgt spid="25"/>
                                        </p:tgtEl>
                                      </p:cBhvr>
                                    </p:animEffect>
                                  </p:childTnLst>
                                </p:cTn>
                              </p:par>
                              <p:par>
                                <p:cTn id="78" presetID="21" presetClass="emph" presetSubtype="0" repeatCount="10000" fill="hold" grpId="1" nodeType="withEffect">
                                  <p:stCondLst>
                                    <p:cond delay="49000"/>
                                  </p:stCondLst>
                                  <p:childTnLst>
                                    <p:animClr clrSpc="hsl" dir="cw">
                                      <p:cBhvr override="childStyle">
                                        <p:cTn id="79" dur="1000" fill="hold"/>
                                        <p:tgtEl>
                                          <p:spTgt spid="25"/>
                                        </p:tgtEl>
                                        <p:attrNameLst>
                                          <p:attrName>style.color</p:attrName>
                                        </p:attrNameLst>
                                      </p:cBhvr>
                                      <p:by>
                                        <p:hsl h="7200000" s="0" l="0"/>
                                      </p:by>
                                    </p:animClr>
                                    <p:animClr clrSpc="hsl" dir="cw">
                                      <p:cBhvr>
                                        <p:cTn id="80" dur="1000" fill="hold"/>
                                        <p:tgtEl>
                                          <p:spTgt spid="25"/>
                                        </p:tgtEl>
                                        <p:attrNameLst>
                                          <p:attrName>fillcolor</p:attrName>
                                        </p:attrNameLst>
                                      </p:cBhvr>
                                      <p:by>
                                        <p:hsl h="7200000" s="0" l="0"/>
                                      </p:by>
                                    </p:animClr>
                                    <p:animClr clrSpc="hsl" dir="cw">
                                      <p:cBhvr>
                                        <p:cTn id="81" dur="1000" fill="hold"/>
                                        <p:tgtEl>
                                          <p:spTgt spid="25"/>
                                        </p:tgtEl>
                                        <p:attrNameLst>
                                          <p:attrName>stroke.color</p:attrName>
                                        </p:attrNameLst>
                                      </p:cBhvr>
                                      <p:by>
                                        <p:hsl h="7200000" s="0" l="0"/>
                                      </p:by>
                                    </p:animClr>
                                    <p:set>
                                      <p:cBhvr>
                                        <p:cTn id="82" dur="1000" fill="hold"/>
                                        <p:tgtEl>
                                          <p:spTgt spid="25"/>
                                        </p:tgtEl>
                                        <p:attrNameLst>
                                          <p:attrName>fill.type</p:attrName>
                                        </p:attrNameLst>
                                      </p:cBhvr>
                                      <p:to>
                                        <p:strVal val="solid"/>
                                      </p:to>
                                    </p:set>
                                  </p:childTnLst>
                                </p:cTn>
                              </p:par>
                              <p:par>
                                <p:cTn id="83" presetID="10" presetClass="entr" presetSubtype="0" fill="hold" grpId="0" nodeType="withEffect">
                                  <p:stCondLst>
                                    <p:cond delay="48000"/>
                                  </p:stCondLst>
                                  <p:iterate type="lt">
                                    <p:tmPct val="0"/>
                                  </p:iterate>
                                  <p:childTnLst>
                                    <p:set>
                                      <p:cBhvr>
                                        <p:cTn id="84" dur="1" fill="hold">
                                          <p:stCondLst>
                                            <p:cond delay="0"/>
                                          </p:stCondLst>
                                        </p:cTn>
                                        <p:tgtEl>
                                          <p:spTgt spid="46"/>
                                        </p:tgtEl>
                                        <p:attrNameLst>
                                          <p:attrName>style.visibility</p:attrName>
                                        </p:attrNameLst>
                                      </p:cBhvr>
                                      <p:to>
                                        <p:strVal val="visible"/>
                                      </p:to>
                                    </p:set>
                                    <p:animEffect transition="in" filter="fade">
                                      <p:cBhvr>
                                        <p:cTn id="85" dur="500"/>
                                        <p:tgtEl>
                                          <p:spTgt spid="46"/>
                                        </p:tgtEl>
                                      </p:cBhvr>
                                    </p:animEffect>
                                  </p:childTnLst>
                                </p:cTn>
                              </p:par>
                              <p:par>
                                <p:cTn id="86" presetID="16" presetClass="emph" presetSubtype="0" fill="hold" grpId="1" nodeType="withEffect">
                                  <p:stCondLst>
                                    <p:cond delay="49000"/>
                                  </p:stCondLst>
                                  <p:iterate type="lt">
                                    <p:tmPct val="3311"/>
                                  </p:iterate>
                                  <p:childTnLst>
                                    <p:set>
                                      <p:cBhvr override="childStyle">
                                        <p:cTn id="87" dur="3800" fill="hold"/>
                                        <p:tgtEl>
                                          <p:spTgt spid="46"/>
                                        </p:tgtEl>
                                        <p:attrNameLst>
                                          <p:attrName>style.color</p:attrName>
                                        </p:attrNameLst>
                                      </p:cBhvr>
                                      <p:to>
                                        <p:clrVal>
                                          <a:srgbClr val="FF0000"/>
                                        </p:clrVal>
                                      </p:to>
                                    </p:set>
                                    <p:set>
                                      <p:cBhvr>
                                        <p:cTn id="88" dur="3800" fill="hold"/>
                                        <p:tgtEl>
                                          <p:spTgt spid="46"/>
                                        </p:tgtEl>
                                        <p:attrNameLst>
                                          <p:attrName>fillcolor</p:attrName>
                                        </p:attrNameLst>
                                      </p:cBhvr>
                                      <p:to>
                                        <p:clrVal>
                                          <a:srgbClr val="FF0000"/>
                                        </p:clrVal>
                                      </p:to>
                                    </p:set>
                                    <p:set>
                                      <p:cBhvr>
                                        <p:cTn id="89" dur="3800" fill="hold"/>
                                        <p:tgtEl>
                                          <p:spTgt spid="46"/>
                                        </p:tgtEl>
                                        <p:attrNameLst>
                                          <p:attrName>fill.type</p:attrName>
                                        </p:attrNameLst>
                                      </p:cBhvr>
                                      <p:to>
                                        <p:strVal val="solid"/>
                                      </p:to>
                                    </p:set>
                                  </p:childTnLst>
                                </p:cTn>
                              </p:par>
                              <p:par>
                                <p:cTn id="90" presetID="6" presetClass="exit" presetSubtype="32" fill="hold" grpId="2" nodeType="withEffect">
                                  <p:stCondLst>
                                    <p:cond delay="59700"/>
                                  </p:stCondLst>
                                  <p:childTnLst>
                                    <p:animEffect transition="out" filter="circle(out)">
                                      <p:cBhvr>
                                        <p:cTn id="91" dur="1000"/>
                                        <p:tgtEl>
                                          <p:spTgt spid="25"/>
                                        </p:tgtEl>
                                      </p:cBhvr>
                                    </p:animEffect>
                                    <p:set>
                                      <p:cBhvr>
                                        <p:cTn id="92" dur="1" fill="hold">
                                          <p:stCondLst>
                                            <p:cond delay="999"/>
                                          </p:stCondLst>
                                        </p:cTn>
                                        <p:tgtEl>
                                          <p:spTgt spid="25"/>
                                        </p:tgtEl>
                                        <p:attrNameLst>
                                          <p:attrName>style.visibility</p:attrName>
                                        </p:attrNameLst>
                                      </p:cBhvr>
                                      <p:to>
                                        <p:strVal val="hidden"/>
                                      </p:to>
                                    </p:set>
                                  </p:childTnLst>
                                </p:cTn>
                              </p:par>
                              <p:par>
                                <p:cTn id="93" presetID="6" presetClass="exit" presetSubtype="32" fill="hold" grpId="2" nodeType="withEffect">
                                  <p:stCondLst>
                                    <p:cond delay="59700"/>
                                  </p:stCondLst>
                                  <p:iterate type="lt">
                                    <p:tmPct val="0"/>
                                  </p:iterate>
                                  <p:childTnLst>
                                    <p:animEffect transition="out" filter="circle(out)">
                                      <p:cBhvr>
                                        <p:cTn id="94" dur="1000"/>
                                        <p:tgtEl>
                                          <p:spTgt spid="46"/>
                                        </p:tgtEl>
                                      </p:cBhvr>
                                    </p:animEffect>
                                    <p:set>
                                      <p:cBhvr>
                                        <p:cTn id="95" dur="1" fill="hold">
                                          <p:stCondLst>
                                            <p:cond delay="999"/>
                                          </p:stCondLst>
                                        </p:cTn>
                                        <p:tgtEl>
                                          <p:spTgt spid="46"/>
                                        </p:tgtEl>
                                        <p:attrNameLst>
                                          <p:attrName>style.visibility</p:attrName>
                                        </p:attrNameLst>
                                      </p:cBhvr>
                                      <p:to>
                                        <p:strVal val="hidden"/>
                                      </p:to>
                                    </p:set>
                                  </p:childTnLst>
                                </p:cTn>
                              </p:par>
                              <p:par>
                                <p:cTn id="96" presetID="22" presetClass="entr" presetSubtype="8" fill="hold" grpId="0" nodeType="withEffect">
                                  <p:stCondLst>
                                    <p:cond delay="59900"/>
                                  </p:stCondLst>
                                  <p:childTnLst>
                                    <p:set>
                                      <p:cBhvr>
                                        <p:cTn id="97" dur="1" fill="hold">
                                          <p:stCondLst>
                                            <p:cond delay="0"/>
                                          </p:stCondLst>
                                        </p:cTn>
                                        <p:tgtEl>
                                          <p:spTgt spid="48"/>
                                        </p:tgtEl>
                                        <p:attrNameLst>
                                          <p:attrName>style.visibility</p:attrName>
                                        </p:attrNameLst>
                                      </p:cBhvr>
                                      <p:to>
                                        <p:strVal val="visible"/>
                                      </p:to>
                                    </p:set>
                                    <p:animEffect transition="in" filter="wipe(left)">
                                      <p:cBhvr>
                                        <p:cTn id="98" dur="500"/>
                                        <p:tgtEl>
                                          <p:spTgt spid="48"/>
                                        </p:tgtEl>
                                      </p:cBhvr>
                                    </p:animEffect>
                                  </p:childTnLst>
                                </p:cTn>
                              </p:par>
                              <p:par>
                                <p:cTn id="99" presetID="21" presetClass="emph" presetSubtype="0" repeatCount="10000" fill="hold" grpId="2" nodeType="withEffect">
                                  <p:stCondLst>
                                    <p:cond delay="61700"/>
                                  </p:stCondLst>
                                  <p:childTnLst>
                                    <p:animClr clrSpc="hsl" dir="cw">
                                      <p:cBhvr override="childStyle">
                                        <p:cTn id="100" dur="1000" fill="hold"/>
                                        <p:tgtEl>
                                          <p:spTgt spid="48"/>
                                        </p:tgtEl>
                                        <p:attrNameLst>
                                          <p:attrName>style.color</p:attrName>
                                        </p:attrNameLst>
                                      </p:cBhvr>
                                      <p:by>
                                        <p:hsl h="7200000" s="0" l="0"/>
                                      </p:by>
                                    </p:animClr>
                                    <p:animClr clrSpc="hsl" dir="cw">
                                      <p:cBhvr>
                                        <p:cTn id="101" dur="1000" fill="hold"/>
                                        <p:tgtEl>
                                          <p:spTgt spid="48"/>
                                        </p:tgtEl>
                                        <p:attrNameLst>
                                          <p:attrName>fillcolor</p:attrName>
                                        </p:attrNameLst>
                                      </p:cBhvr>
                                      <p:by>
                                        <p:hsl h="7200000" s="0" l="0"/>
                                      </p:by>
                                    </p:animClr>
                                    <p:animClr clrSpc="hsl" dir="cw">
                                      <p:cBhvr>
                                        <p:cTn id="102" dur="1000" fill="hold"/>
                                        <p:tgtEl>
                                          <p:spTgt spid="48"/>
                                        </p:tgtEl>
                                        <p:attrNameLst>
                                          <p:attrName>stroke.color</p:attrName>
                                        </p:attrNameLst>
                                      </p:cBhvr>
                                      <p:by>
                                        <p:hsl h="7200000" s="0" l="0"/>
                                      </p:by>
                                    </p:animClr>
                                    <p:set>
                                      <p:cBhvr>
                                        <p:cTn id="103" dur="1000" fill="hold"/>
                                        <p:tgtEl>
                                          <p:spTgt spid="48"/>
                                        </p:tgtEl>
                                        <p:attrNameLst>
                                          <p:attrName>fill.type</p:attrName>
                                        </p:attrNameLst>
                                      </p:cBhvr>
                                      <p:to>
                                        <p:strVal val="solid"/>
                                      </p:to>
                                    </p:set>
                                  </p:childTnLst>
                                </p:cTn>
                              </p:par>
                              <p:par>
                                <p:cTn id="104" presetID="10" presetClass="entr" presetSubtype="0" fill="hold" grpId="0" nodeType="withEffect">
                                  <p:stCondLst>
                                    <p:cond delay="60800"/>
                                  </p:stCondLst>
                                  <p:childTnLst>
                                    <p:set>
                                      <p:cBhvr>
                                        <p:cTn id="105" dur="1" fill="hold">
                                          <p:stCondLst>
                                            <p:cond delay="0"/>
                                          </p:stCondLst>
                                        </p:cTn>
                                        <p:tgtEl>
                                          <p:spTgt spid="49"/>
                                        </p:tgtEl>
                                        <p:attrNameLst>
                                          <p:attrName>style.visibility</p:attrName>
                                        </p:attrNameLst>
                                      </p:cBhvr>
                                      <p:to>
                                        <p:strVal val="visible"/>
                                      </p:to>
                                    </p:set>
                                    <p:animEffect transition="in" filter="fade">
                                      <p:cBhvr>
                                        <p:cTn id="106" dur="500"/>
                                        <p:tgtEl>
                                          <p:spTgt spid="49"/>
                                        </p:tgtEl>
                                      </p:cBhvr>
                                    </p:animEffect>
                                  </p:childTnLst>
                                </p:cTn>
                              </p:par>
                              <p:par>
                                <p:cTn id="107" presetID="10" presetClass="entr" presetSubtype="0" fill="hold" nodeType="withEffect">
                                  <p:stCondLst>
                                    <p:cond delay="60800"/>
                                  </p:stCondLst>
                                  <p:iterate type="lt">
                                    <p:tmPct val="0"/>
                                  </p:iterate>
                                  <p:childTnLst>
                                    <p:set>
                                      <p:cBhvr>
                                        <p:cTn id="108" dur="1" fill="hold">
                                          <p:stCondLst>
                                            <p:cond delay="0"/>
                                          </p:stCondLst>
                                        </p:cTn>
                                        <p:tgtEl>
                                          <p:spTgt spid="49">
                                            <p:txEl>
                                              <p:pRg st="0" end="0"/>
                                            </p:txEl>
                                          </p:spTgt>
                                        </p:tgtEl>
                                        <p:attrNameLst>
                                          <p:attrName>style.visibility</p:attrName>
                                        </p:attrNameLst>
                                      </p:cBhvr>
                                      <p:to>
                                        <p:strVal val="visible"/>
                                      </p:to>
                                    </p:set>
                                    <p:animEffect transition="in" filter="fade">
                                      <p:cBhvr>
                                        <p:cTn id="109" dur="500"/>
                                        <p:tgtEl>
                                          <p:spTgt spid="49">
                                            <p:txEl>
                                              <p:pRg st="0" end="0"/>
                                            </p:txEl>
                                          </p:spTgt>
                                        </p:tgtEl>
                                      </p:cBhvr>
                                    </p:animEffect>
                                  </p:childTnLst>
                                </p:cTn>
                              </p:par>
                              <p:par>
                                <p:cTn id="110" presetID="10" presetClass="entr" presetSubtype="0" fill="hold" nodeType="withEffect">
                                  <p:stCondLst>
                                    <p:cond delay="60800"/>
                                  </p:stCondLst>
                                  <p:iterate type="lt">
                                    <p:tmPct val="0"/>
                                  </p:iterate>
                                  <p:childTnLst>
                                    <p:set>
                                      <p:cBhvr>
                                        <p:cTn id="111" dur="1" fill="hold">
                                          <p:stCondLst>
                                            <p:cond delay="0"/>
                                          </p:stCondLst>
                                        </p:cTn>
                                        <p:tgtEl>
                                          <p:spTgt spid="49">
                                            <p:txEl>
                                              <p:pRg st="1" end="1"/>
                                            </p:txEl>
                                          </p:spTgt>
                                        </p:tgtEl>
                                        <p:attrNameLst>
                                          <p:attrName>style.visibility</p:attrName>
                                        </p:attrNameLst>
                                      </p:cBhvr>
                                      <p:to>
                                        <p:strVal val="visible"/>
                                      </p:to>
                                    </p:set>
                                    <p:animEffect transition="in" filter="fade">
                                      <p:cBhvr>
                                        <p:cTn id="112" dur="500"/>
                                        <p:tgtEl>
                                          <p:spTgt spid="49">
                                            <p:txEl>
                                              <p:pRg st="1" end="1"/>
                                            </p:txEl>
                                          </p:spTgt>
                                        </p:tgtEl>
                                      </p:cBhvr>
                                    </p:animEffect>
                                  </p:childTnLst>
                                </p:cTn>
                              </p:par>
                              <p:par>
                                <p:cTn id="113" presetID="16" presetClass="emph" presetSubtype="0" fill="hold" grpId="1" nodeType="withEffect">
                                  <p:stCondLst>
                                    <p:cond delay="63500"/>
                                  </p:stCondLst>
                                  <p:iterate type="lt">
                                    <p:tmPct val="2343"/>
                                  </p:iterate>
                                  <p:childTnLst>
                                    <p:set>
                                      <p:cBhvr override="childStyle">
                                        <p:cTn id="114" dur="4200" fill="hold"/>
                                        <p:tgtEl>
                                          <p:spTgt spid="49">
                                            <p:txEl>
                                              <p:pRg st="0" end="0"/>
                                            </p:txEl>
                                          </p:spTgt>
                                        </p:tgtEl>
                                        <p:attrNameLst>
                                          <p:attrName>style.color</p:attrName>
                                        </p:attrNameLst>
                                      </p:cBhvr>
                                      <p:to>
                                        <p:clrVal>
                                          <a:srgbClr val="FF0000"/>
                                        </p:clrVal>
                                      </p:to>
                                    </p:set>
                                    <p:set>
                                      <p:cBhvr>
                                        <p:cTn id="115" dur="4200" fill="hold"/>
                                        <p:tgtEl>
                                          <p:spTgt spid="49">
                                            <p:txEl>
                                              <p:pRg st="0" end="0"/>
                                            </p:txEl>
                                          </p:spTgt>
                                        </p:tgtEl>
                                        <p:attrNameLst>
                                          <p:attrName>fillcolor</p:attrName>
                                        </p:attrNameLst>
                                      </p:cBhvr>
                                      <p:to>
                                        <p:clrVal>
                                          <a:srgbClr val="FF0000"/>
                                        </p:clrVal>
                                      </p:to>
                                    </p:set>
                                    <p:set>
                                      <p:cBhvr>
                                        <p:cTn id="116" dur="4200" fill="hold"/>
                                        <p:tgtEl>
                                          <p:spTgt spid="49">
                                            <p:txEl>
                                              <p:pRg st="0" end="0"/>
                                            </p:txEl>
                                          </p:spTgt>
                                        </p:tgtEl>
                                        <p:attrNameLst>
                                          <p:attrName>fill.type</p:attrName>
                                        </p:attrNameLst>
                                      </p:cBhvr>
                                      <p:to>
                                        <p:strVal val="solid"/>
                                      </p:to>
                                    </p:set>
                                  </p:childTnLst>
                                </p:cTn>
                              </p:par>
                              <p:par>
                                <p:cTn id="117" presetID="16" presetClass="emph" presetSubtype="0" fill="hold" grpId="1" nodeType="withEffect">
                                  <p:stCondLst>
                                    <p:cond delay="63500"/>
                                  </p:stCondLst>
                                  <p:iterate type="lt">
                                    <p:tmPct val="2343"/>
                                  </p:iterate>
                                  <p:childTnLst>
                                    <p:set>
                                      <p:cBhvr override="childStyle">
                                        <p:cTn id="118" dur="4200" fill="hold"/>
                                        <p:tgtEl>
                                          <p:spTgt spid="49">
                                            <p:txEl>
                                              <p:pRg st="1" end="1"/>
                                            </p:txEl>
                                          </p:spTgt>
                                        </p:tgtEl>
                                        <p:attrNameLst>
                                          <p:attrName>style.color</p:attrName>
                                        </p:attrNameLst>
                                      </p:cBhvr>
                                      <p:to>
                                        <p:clrVal>
                                          <a:srgbClr val="FF0000"/>
                                        </p:clrVal>
                                      </p:to>
                                    </p:set>
                                    <p:set>
                                      <p:cBhvr>
                                        <p:cTn id="119" dur="4200" fill="hold"/>
                                        <p:tgtEl>
                                          <p:spTgt spid="49">
                                            <p:txEl>
                                              <p:pRg st="1" end="1"/>
                                            </p:txEl>
                                          </p:spTgt>
                                        </p:tgtEl>
                                        <p:attrNameLst>
                                          <p:attrName>fillcolor</p:attrName>
                                        </p:attrNameLst>
                                      </p:cBhvr>
                                      <p:to>
                                        <p:clrVal>
                                          <a:srgbClr val="FF0000"/>
                                        </p:clrVal>
                                      </p:to>
                                    </p:set>
                                    <p:set>
                                      <p:cBhvr>
                                        <p:cTn id="120" dur="4200" fill="hold"/>
                                        <p:tgtEl>
                                          <p:spTgt spid="49">
                                            <p:txEl>
                                              <p:pRg st="1" end="1"/>
                                            </p:txEl>
                                          </p:spTgt>
                                        </p:tgtEl>
                                        <p:attrNameLst>
                                          <p:attrName>fill.type</p:attrName>
                                        </p:attrNameLst>
                                      </p:cBhvr>
                                      <p:to>
                                        <p:strVal val="solid"/>
                                      </p:to>
                                    </p:set>
                                  </p:childTnLst>
                                </p:cTn>
                              </p:par>
                              <p:par>
                                <p:cTn id="121" presetID="6" presetClass="exit" presetSubtype="32" fill="hold" grpId="1" nodeType="withEffect">
                                  <p:stCondLst>
                                    <p:cond delay="70000"/>
                                  </p:stCondLst>
                                  <p:childTnLst>
                                    <p:animEffect transition="out" filter="circle(out)">
                                      <p:cBhvr>
                                        <p:cTn id="122" dur="1000"/>
                                        <p:tgtEl>
                                          <p:spTgt spid="48"/>
                                        </p:tgtEl>
                                      </p:cBhvr>
                                    </p:animEffect>
                                    <p:set>
                                      <p:cBhvr>
                                        <p:cTn id="123" dur="1" fill="hold">
                                          <p:stCondLst>
                                            <p:cond delay="999"/>
                                          </p:stCondLst>
                                        </p:cTn>
                                        <p:tgtEl>
                                          <p:spTgt spid="48"/>
                                        </p:tgtEl>
                                        <p:attrNameLst>
                                          <p:attrName>style.visibility</p:attrName>
                                        </p:attrNameLst>
                                      </p:cBhvr>
                                      <p:to>
                                        <p:strVal val="hidden"/>
                                      </p:to>
                                    </p:set>
                                  </p:childTnLst>
                                </p:cTn>
                              </p:par>
                              <p:par>
                                <p:cTn id="124" presetID="6" presetClass="exit" presetSubtype="32" fill="hold" grpId="2" nodeType="withEffect">
                                  <p:stCondLst>
                                    <p:cond delay="70100"/>
                                  </p:stCondLst>
                                  <p:iterate type="lt">
                                    <p:tmPct val="0"/>
                                  </p:iterate>
                                  <p:childTnLst>
                                    <p:animEffect transition="out" filter="circle(out)">
                                      <p:cBhvr>
                                        <p:cTn id="125" dur="1000"/>
                                        <p:tgtEl>
                                          <p:spTgt spid="49">
                                            <p:txEl>
                                              <p:pRg st="0" end="0"/>
                                            </p:txEl>
                                          </p:spTgt>
                                        </p:tgtEl>
                                      </p:cBhvr>
                                    </p:animEffect>
                                    <p:set>
                                      <p:cBhvr>
                                        <p:cTn id="126" dur="1" fill="hold">
                                          <p:stCondLst>
                                            <p:cond delay="999"/>
                                          </p:stCondLst>
                                        </p:cTn>
                                        <p:tgtEl>
                                          <p:spTgt spid="49">
                                            <p:txEl>
                                              <p:pRg st="0" end="0"/>
                                            </p:txEl>
                                          </p:spTgt>
                                        </p:tgtEl>
                                        <p:attrNameLst>
                                          <p:attrName>style.visibility</p:attrName>
                                        </p:attrNameLst>
                                      </p:cBhvr>
                                      <p:to>
                                        <p:strVal val="hidden"/>
                                      </p:to>
                                    </p:set>
                                  </p:childTnLst>
                                </p:cTn>
                              </p:par>
                              <p:par>
                                <p:cTn id="127" presetID="6" presetClass="exit" presetSubtype="32" fill="hold" grpId="2" nodeType="withEffect">
                                  <p:stCondLst>
                                    <p:cond delay="70100"/>
                                  </p:stCondLst>
                                  <p:iterate type="lt">
                                    <p:tmPct val="0"/>
                                  </p:iterate>
                                  <p:childTnLst>
                                    <p:animEffect transition="out" filter="circle(out)">
                                      <p:cBhvr>
                                        <p:cTn id="128" dur="1000"/>
                                        <p:tgtEl>
                                          <p:spTgt spid="49">
                                            <p:txEl>
                                              <p:pRg st="1" end="1"/>
                                            </p:txEl>
                                          </p:spTgt>
                                        </p:tgtEl>
                                      </p:cBhvr>
                                    </p:animEffect>
                                    <p:set>
                                      <p:cBhvr>
                                        <p:cTn id="129" dur="1" fill="hold">
                                          <p:stCondLst>
                                            <p:cond delay="999"/>
                                          </p:stCondLst>
                                        </p:cTn>
                                        <p:tgtEl>
                                          <p:spTgt spid="49">
                                            <p:txEl>
                                              <p:pRg st="1" end="1"/>
                                            </p:txEl>
                                          </p:spTgt>
                                        </p:tgtEl>
                                        <p:attrNameLst>
                                          <p:attrName>style.visibility</p:attrName>
                                        </p:attrNameLst>
                                      </p:cBhvr>
                                      <p:to>
                                        <p:strVal val="hidden"/>
                                      </p:to>
                                    </p:set>
                                  </p:childTnLst>
                                </p:cTn>
                              </p:par>
                              <p:par>
                                <p:cTn id="130" presetID="22" presetClass="entr" presetSubtype="8" fill="hold" grpId="0" nodeType="withEffect">
                                  <p:stCondLst>
                                    <p:cond delay="69000"/>
                                  </p:stCondLst>
                                  <p:childTnLst>
                                    <p:set>
                                      <p:cBhvr>
                                        <p:cTn id="131" dur="1" fill="hold">
                                          <p:stCondLst>
                                            <p:cond delay="0"/>
                                          </p:stCondLst>
                                        </p:cTn>
                                        <p:tgtEl>
                                          <p:spTgt spid="50"/>
                                        </p:tgtEl>
                                        <p:attrNameLst>
                                          <p:attrName>style.visibility</p:attrName>
                                        </p:attrNameLst>
                                      </p:cBhvr>
                                      <p:to>
                                        <p:strVal val="visible"/>
                                      </p:to>
                                    </p:set>
                                    <p:animEffect transition="in" filter="wipe(left)">
                                      <p:cBhvr>
                                        <p:cTn id="132" dur="500"/>
                                        <p:tgtEl>
                                          <p:spTgt spid="50"/>
                                        </p:tgtEl>
                                      </p:cBhvr>
                                    </p:animEffect>
                                  </p:childTnLst>
                                </p:cTn>
                              </p:par>
                              <p:par>
                                <p:cTn id="133" presetID="25" presetClass="emph" presetSubtype="0" repeatCount="10000" fill="hold" grpId="1" nodeType="withEffect">
                                  <p:stCondLst>
                                    <p:cond delay="69800"/>
                                  </p:stCondLst>
                                  <p:childTnLst>
                                    <p:animClr clrSpc="hsl" dir="cw">
                                      <p:cBhvr override="childStyle">
                                        <p:cTn id="134" dur="1000" fill="hold"/>
                                        <p:tgtEl>
                                          <p:spTgt spid="50"/>
                                        </p:tgtEl>
                                        <p:attrNameLst>
                                          <p:attrName>style.color</p:attrName>
                                        </p:attrNameLst>
                                      </p:cBhvr>
                                      <p:by>
                                        <p:hsl h="0" s="-70588" l="0"/>
                                      </p:by>
                                    </p:animClr>
                                    <p:animClr clrSpc="hsl" dir="cw">
                                      <p:cBhvr>
                                        <p:cTn id="135" dur="1000" fill="hold"/>
                                        <p:tgtEl>
                                          <p:spTgt spid="50"/>
                                        </p:tgtEl>
                                        <p:attrNameLst>
                                          <p:attrName>fillcolor</p:attrName>
                                        </p:attrNameLst>
                                      </p:cBhvr>
                                      <p:by>
                                        <p:hsl h="0" s="-70588" l="0"/>
                                      </p:by>
                                    </p:animClr>
                                    <p:animClr clrSpc="hsl" dir="cw">
                                      <p:cBhvr>
                                        <p:cTn id="136" dur="1000" fill="hold"/>
                                        <p:tgtEl>
                                          <p:spTgt spid="50"/>
                                        </p:tgtEl>
                                        <p:attrNameLst>
                                          <p:attrName>stroke.color</p:attrName>
                                        </p:attrNameLst>
                                      </p:cBhvr>
                                      <p:by>
                                        <p:hsl h="0" s="-70588" l="0"/>
                                      </p:by>
                                    </p:animClr>
                                    <p:set>
                                      <p:cBhvr>
                                        <p:cTn id="137" dur="1000" fill="hold"/>
                                        <p:tgtEl>
                                          <p:spTgt spid="50"/>
                                        </p:tgtEl>
                                        <p:attrNameLst>
                                          <p:attrName>fill.type</p:attrName>
                                        </p:attrNameLst>
                                      </p:cBhvr>
                                      <p:to>
                                        <p:strVal val="solid"/>
                                      </p:to>
                                    </p:set>
                                  </p:childTnLst>
                                </p:cTn>
                              </p:par>
                              <p:par>
                                <p:cTn id="138" presetID="10" presetClass="entr" presetSubtype="0" fill="hold" grpId="0" nodeType="withEffect">
                                  <p:stCondLst>
                                    <p:cond delay="69100"/>
                                  </p:stCondLst>
                                  <p:iterate type="lt">
                                    <p:tmPct val="0"/>
                                  </p:iterate>
                                  <p:childTnLst>
                                    <p:set>
                                      <p:cBhvr>
                                        <p:cTn id="139" dur="1" fill="hold">
                                          <p:stCondLst>
                                            <p:cond delay="0"/>
                                          </p:stCondLst>
                                        </p:cTn>
                                        <p:tgtEl>
                                          <p:spTgt spid="51"/>
                                        </p:tgtEl>
                                        <p:attrNameLst>
                                          <p:attrName>style.visibility</p:attrName>
                                        </p:attrNameLst>
                                      </p:cBhvr>
                                      <p:to>
                                        <p:strVal val="visible"/>
                                      </p:to>
                                    </p:set>
                                    <p:animEffect transition="in" filter="fade">
                                      <p:cBhvr>
                                        <p:cTn id="140" dur="500"/>
                                        <p:tgtEl>
                                          <p:spTgt spid="51"/>
                                        </p:tgtEl>
                                      </p:cBhvr>
                                    </p:animEffect>
                                  </p:childTnLst>
                                </p:cTn>
                              </p:par>
                              <p:par>
                                <p:cTn id="141" presetID="16" presetClass="emph" presetSubtype="0" fill="hold" grpId="1" nodeType="withEffect">
                                  <p:stCondLst>
                                    <p:cond delay="70700"/>
                                  </p:stCondLst>
                                  <p:iterate type="lt">
                                    <p:tmPct val="2159"/>
                                  </p:iterate>
                                  <p:childTnLst>
                                    <p:set>
                                      <p:cBhvr override="childStyle">
                                        <p:cTn id="142" dur="4250" fill="hold"/>
                                        <p:tgtEl>
                                          <p:spTgt spid="51"/>
                                        </p:tgtEl>
                                        <p:attrNameLst>
                                          <p:attrName>style.color</p:attrName>
                                        </p:attrNameLst>
                                      </p:cBhvr>
                                      <p:to>
                                        <p:clrVal>
                                          <a:srgbClr val="FF00FF"/>
                                        </p:clrVal>
                                      </p:to>
                                    </p:set>
                                    <p:set>
                                      <p:cBhvr>
                                        <p:cTn id="143" dur="4250" fill="hold"/>
                                        <p:tgtEl>
                                          <p:spTgt spid="51"/>
                                        </p:tgtEl>
                                        <p:attrNameLst>
                                          <p:attrName>fillcolor</p:attrName>
                                        </p:attrNameLst>
                                      </p:cBhvr>
                                      <p:to>
                                        <p:clrVal>
                                          <a:srgbClr val="FF00FF"/>
                                        </p:clrVal>
                                      </p:to>
                                    </p:set>
                                    <p:set>
                                      <p:cBhvr>
                                        <p:cTn id="144" dur="4250" fill="hold"/>
                                        <p:tgtEl>
                                          <p:spTgt spid="51"/>
                                        </p:tgtEl>
                                        <p:attrNameLst>
                                          <p:attrName>fill.type</p:attrName>
                                        </p:attrNameLst>
                                      </p:cBhvr>
                                      <p:to>
                                        <p:strVal val="solid"/>
                                      </p:to>
                                    </p:set>
                                  </p:childTnLst>
                                </p:cTn>
                              </p:par>
                              <p:par>
                                <p:cTn id="145" presetID="6" presetClass="exit" presetSubtype="32" fill="hold" grpId="2" nodeType="withEffect">
                                  <p:stCondLst>
                                    <p:cond delay="79000"/>
                                  </p:stCondLst>
                                  <p:childTnLst>
                                    <p:animEffect transition="out" filter="circle(out)">
                                      <p:cBhvr>
                                        <p:cTn id="146" dur="1000"/>
                                        <p:tgtEl>
                                          <p:spTgt spid="50"/>
                                        </p:tgtEl>
                                      </p:cBhvr>
                                    </p:animEffect>
                                    <p:set>
                                      <p:cBhvr>
                                        <p:cTn id="147" dur="1" fill="hold">
                                          <p:stCondLst>
                                            <p:cond delay="999"/>
                                          </p:stCondLst>
                                        </p:cTn>
                                        <p:tgtEl>
                                          <p:spTgt spid="50"/>
                                        </p:tgtEl>
                                        <p:attrNameLst>
                                          <p:attrName>style.visibility</p:attrName>
                                        </p:attrNameLst>
                                      </p:cBhvr>
                                      <p:to>
                                        <p:strVal val="hidden"/>
                                      </p:to>
                                    </p:set>
                                  </p:childTnLst>
                                </p:cTn>
                              </p:par>
                              <p:par>
                                <p:cTn id="148" presetID="6" presetClass="exit" presetSubtype="32" fill="hold" grpId="2" nodeType="withEffect">
                                  <p:stCondLst>
                                    <p:cond delay="79200"/>
                                  </p:stCondLst>
                                  <p:iterate type="lt">
                                    <p:tmPct val="0"/>
                                  </p:iterate>
                                  <p:childTnLst>
                                    <p:animEffect transition="out" filter="circle(out)">
                                      <p:cBhvr>
                                        <p:cTn id="149" dur="1000"/>
                                        <p:tgtEl>
                                          <p:spTgt spid="51"/>
                                        </p:tgtEl>
                                      </p:cBhvr>
                                    </p:animEffect>
                                    <p:set>
                                      <p:cBhvr>
                                        <p:cTn id="150" dur="1" fill="hold">
                                          <p:stCondLst>
                                            <p:cond delay="999"/>
                                          </p:stCondLst>
                                        </p:cTn>
                                        <p:tgtEl>
                                          <p:spTgt spid="51"/>
                                        </p:tgtEl>
                                        <p:attrNameLst>
                                          <p:attrName>style.visibility</p:attrName>
                                        </p:attrNameLst>
                                      </p:cBhvr>
                                      <p:to>
                                        <p:strVal val="hidden"/>
                                      </p:to>
                                    </p:set>
                                  </p:childTnLst>
                                </p:cTn>
                              </p:par>
                              <p:par>
                                <p:cTn id="151" presetID="22" presetClass="entr" presetSubtype="8" fill="hold" grpId="0" nodeType="withEffect">
                                  <p:stCondLst>
                                    <p:cond delay="77200"/>
                                  </p:stCondLst>
                                  <p:childTnLst>
                                    <p:set>
                                      <p:cBhvr>
                                        <p:cTn id="152" dur="1" fill="hold">
                                          <p:stCondLst>
                                            <p:cond delay="0"/>
                                          </p:stCondLst>
                                        </p:cTn>
                                        <p:tgtEl>
                                          <p:spTgt spid="52"/>
                                        </p:tgtEl>
                                        <p:attrNameLst>
                                          <p:attrName>style.visibility</p:attrName>
                                        </p:attrNameLst>
                                      </p:cBhvr>
                                      <p:to>
                                        <p:strVal val="visible"/>
                                      </p:to>
                                    </p:set>
                                    <p:animEffect transition="in" filter="wipe(left)">
                                      <p:cBhvr>
                                        <p:cTn id="153" dur="1500"/>
                                        <p:tgtEl>
                                          <p:spTgt spid="52"/>
                                        </p:tgtEl>
                                      </p:cBhvr>
                                    </p:animEffect>
                                  </p:childTnLst>
                                </p:cTn>
                              </p:par>
                              <p:par>
                                <p:cTn id="154" presetID="21" presetClass="emph" presetSubtype="0" repeatCount="10000" fill="hold" grpId="1" nodeType="withEffect">
                                  <p:stCondLst>
                                    <p:cond delay="78800"/>
                                  </p:stCondLst>
                                  <p:childTnLst>
                                    <p:animClr clrSpc="hsl" dir="cw">
                                      <p:cBhvr override="childStyle">
                                        <p:cTn id="155" dur="1000" fill="hold"/>
                                        <p:tgtEl>
                                          <p:spTgt spid="52"/>
                                        </p:tgtEl>
                                        <p:attrNameLst>
                                          <p:attrName>style.color</p:attrName>
                                        </p:attrNameLst>
                                      </p:cBhvr>
                                      <p:by>
                                        <p:hsl h="7200000" s="0" l="0"/>
                                      </p:by>
                                    </p:animClr>
                                    <p:animClr clrSpc="hsl" dir="cw">
                                      <p:cBhvr>
                                        <p:cTn id="156" dur="1000" fill="hold"/>
                                        <p:tgtEl>
                                          <p:spTgt spid="52"/>
                                        </p:tgtEl>
                                        <p:attrNameLst>
                                          <p:attrName>fillcolor</p:attrName>
                                        </p:attrNameLst>
                                      </p:cBhvr>
                                      <p:by>
                                        <p:hsl h="7200000" s="0" l="0"/>
                                      </p:by>
                                    </p:animClr>
                                    <p:animClr clrSpc="hsl" dir="cw">
                                      <p:cBhvr>
                                        <p:cTn id="157" dur="1000" fill="hold"/>
                                        <p:tgtEl>
                                          <p:spTgt spid="52"/>
                                        </p:tgtEl>
                                        <p:attrNameLst>
                                          <p:attrName>stroke.color</p:attrName>
                                        </p:attrNameLst>
                                      </p:cBhvr>
                                      <p:by>
                                        <p:hsl h="7200000" s="0" l="0"/>
                                      </p:by>
                                    </p:animClr>
                                    <p:set>
                                      <p:cBhvr>
                                        <p:cTn id="158" dur="1000" fill="hold"/>
                                        <p:tgtEl>
                                          <p:spTgt spid="52"/>
                                        </p:tgtEl>
                                        <p:attrNameLst>
                                          <p:attrName>fill.type</p:attrName>
                                        </p:attrNameLst>
                                      </p:cBhvr>
                                      <p:to>
                                        <p:strVal val="solid"/>
                                      </p:to>
                                    </p:set>
                                  </p:childTnLst>
                                </p:cTn>
                              </p:par>
                              <p:par>
                                <p:cTn id="159" presetID="10" presetClass="entr" presetSubtype="0" fill="hold" grpId="0" nodeType="withEffect">
                                  <p:stCondLst>
                                    <p:cond delay="78200"/>
                                  </p:stCondLst>
                                  <p:iterate type="lt">
                                    <p:tmPct val="0"/>
                                  </p:iterate>
                                  <p:childTnLst>
                                    <p:set>
                                      <p:cBhvr>
                                        <p:cTn id="160" dur="1" fill="hold">
                                          <p:stCondLst>
                                            <p:cond delay="0"/>
                                          </p:stCondLst>
                                        </p:cTn>
                                        <p:tgtEl>
                                          <p:spTgt spid="53"/>
                                        </p:tgtEl>
                                        <p:attrNameLst>
                                          <p:attrName>style.visibility</p:attrName>
                                        </p:attrNameLst>
                                      </p:cBhvr>
                                      <p:to>
                                        <p:strVal val="visible"/>
                                      </p:to>
                                    </p:set>
                                    <p:animEffect transition="in" filter="fade">
                                      <p:cBhvr>
                                        <p:cTn id="161" dur="500"/>
                                        <p:tgtEl>
                                          <p:spTgt spid="53"/>
                                        </p:tgtEl>
                                      </p:cBhvr>
                                    </p:animEffect>
                                  </p:childTnLst>
                                </p:cTn>
                              </p:par>
                              <p:par>
                                <p:cTn id="162" presetID="16" presetClass="emph" presetSubtype="0" fill="hold" grpId="1" nodeType="withEffect">
                                  <p:stCondLst>
                                    <p:cond delay="78900"/>
                                  </p:stCondLst>
                                  <p:iterate type="lt">
                                    <p:tmPct val="2674"/>
                                  </p:iterate>
                                  <p:childTnLst>
                                    <p:set>
                                      <p:cBhvr override="childStyle">
                                        <p:cTn id="163" dur="3800" fill="hold"/>
                                        <p:tgtEl>
                                          <p:spTgt spid="53"/>
                                        </p:tgtEl>
                                        <p:attrNameLst>
                                          <p:attrName>style.color</p:attrName>
                                        </p:attrNameLst>
                                      </p:cBhvr>
                                      <p:to>
                                        <p:clrVal>
                                          <a:srgbClr val="FF0000"/>
                                        </p:clrVal>
                                      </p:to>
                                    </p:set>
                                    <p:set>
                                      <p:cBhvr>
                                        <p:cTn id="164" dur="3800" fill="hold"/>
                                        <p:tgtEl>
                                          <p:spTgt spid="53"/>
                                        </p:tgtEl>
                                        <p:attrNameLst>
                                          <p:attrName>fillcolor</p:attrName>
                                        </p:attrNameLst>
                                      </p:cBhvr>
                                      <p:to>
                                        <p:clrVal>
                                          <a:srgbClr val="FF0000"/>
                                        </p:clrVal>
                                      </p:to>
                                    </p:set>
                                    <p:set>
                                      <p:cBhvr>
                                        <p:cTn id="165" dur="3800" fill="hold"/>
                                        <p:tgtEl>
                                          <p:spTgt spid="53"/>
                                        </p:tgtEl>
                                        <p:attrNameLst>
                                          <p:attrName>fill.type</p:attrName>
                                        </p:attrNameLst>
                                      </p:cBhvr>
                                      <p:to>
                                        <p:strVal val="solid"/>
                                      </p:to>
                                    </p:set>
                                  </p:childTnLst>
                                </p:cTn>
                              </p:par>
                              <p:par>
                                <p:cTn id="166" presetID="6" presetClass="exit" presetSubtype="32" fill="hold" grpId="2" nodeType="withEffect">
                                  <p:stCondLst>
                                    <p:cond delay="86700"/>
                                  </p:stCondLst>
                                  <p:childTnLst>
                                    <p:animEffect transition="out" filter="circle(out)">
                                      <p:cBhvr>
                                        <p:cTn id="167" dur="1000"/>
                                        <p:tgtEl>
                                          <p:spTgt spid="52"/>
                                        </p:tgtEl>
                                      </p:cBhvr>
                                    </p:animEffect>
                                    <p:set>
                                      <p:cBhvr>
                                        <p:cTn id="168" dur="1" fill="hold">
                                          <p:stCondLst>
                                            <p:cond delay="999"/>
                                          </p:stCondLst>
                                        </p:cTn>
                                        <p:tgtEl>
                                          <p:spTgt spid="52"/>
                                        </p:tgtEl>
                                        <p:attrNameLst>
                                          <p:attrName>style.visibility</p:attrName>
                                        </p:attrNameLst>
                                      </p:cBhvr>
                                      <p:to>
                                        <p:strVal val="hidden"/>
                                      </p:to>
                                    </p:set>
                                  </p:childTnLst>
                                </p:cTn>
                              </p:par>
                              <p:par>
                                <p:cTn id="169" presetID="6" presetClass="exit" presetSubtype="32" fill="hold" grpId="2" nodeType="withEffect">
                                  <p:stCondLst>
                                    <p:cond delay="86700"/>
                                  </p:stCondLst>
                                  <p:iterate type="lt">
                                    <p:tmPct val="0"/>
                                  </p:iterate>
                                  <p:childTnLst>
                                    <p:animEffect transition="out" filter="circle(out)">
                                      <p:cBhvr>
                                        <p:cTn id="170" dur="1000"/>
                                        <p:tgtEl>
                                          <p:spTgt spid="53"/>
                                        </p:tgtEl>
                                      </p:cBhvr>
                                    </p:animEffect>
                                    <p:set>
                                      <p:cBhvr>
                                        <p:cTn id="171" dur="1" fill="hold">
                                          <p:stCondLst>
                                            <p:cond delay="999"/>
                                          </p:stCondLst>
                                        </p:cTn>
                                        <p:tgtEl>
                                          <p:spTgt spid="53"/>
                                        </p:tgtEl>
                                        <p:attrNameLst>
                                          <p:attrName>style.visibility</p:attrName>
                                        </p:attrNameLst>
                                      </p:cBhvr>
                                      <p:to>
                                        <p:strVal val="hidden"/>
                                      </p:to>
                                    </p:set>
                                  </p:childTnLst>
                                </p:cTn>
                              </p:par>
                              <p:par>
                                <p:cTn id="172" presetID="22" presetClass="entr" presetSubtype="8" fill="hold" grpId="0" nodeType="withEffect">
                                  <p:stCondLst>
                                    <p:cond delay="86300"/>
                                  </p:stCondLst>
                                  <p:childTnLst>
                                    <p:set>
                                      <p:cBhvr>
                                        <p:cTn id="173" dur="1" fill="hold">
                                          <p:stCondLst>
                                            <p:cond delay="0"/>
                                          </p:stCondLst>
                                        </p:cTn>
                                        <p:tgtEl>
                                          <p:spTgt spid="26"/>
                                        </p:tgtEl>
                                        <p:attrNameLst>
                                          <p:attrName>style.visibility</p:attrName>
                                        </p:attrNameLst>
                                      </p:cBhvr>
                                      <p:to>
                                        <p:strVal val="visible"/>
                                      </p:to>
                                    </p:set>
                                    <p:animEffect transition="in" filter="wipe(left)">
                                      <p:cBhvr>
                                        <p:cTn id="174" dur="500"/>
                                        <p:tgtEl>
                                          <p:spTgt spid="26"/>
                                        </p:tgtEl>
                                      </p:cBhvr>
                                    </p:animEffect>
                                  </p:childTnLst>
                                </p:cTn>
                              </p:par>
                              <p:par>
                                <p:cTn id="175" presetID="24" presetClass="emph" presetSubtype="0" repeatCount="10000" fill="hold" grpId="1" nodeType="withEffect">
                                  <p:stCondLst>
                                    <p:cond delay="86400"/>
                                  </p:stCondLst>
                                  <p:childTnLst>
                                    <p:animClr clrSpc="hsl" dir="cw">
                                      <p:cBhvr override="childStyle">
                                        <p:cTn id="176" dur="1000" fill="hold"/>
                                        <p:tgtEl>
                                          <p:spTgt spid="26"/>
                                        </p:tgtEl>
                                        <p:attrNameLst>
                                          <p:attrName>style.color</p:attrName>
                                        </p:attrNameLst>
                                      </p:cBhvr>
                                      <p:by>
                                        <p:hsl h="0" s="-12549" l="-25098"/>
                                      </p:by>
                                    </p:animClr>
                                    <p:animClr clrSpc="hsl" dir="cw">
                                      <p:cBhvr>
                                        <p:cTn id="177" dur="1000" fill="hold"/>
                                        <p:tgtEl>
                                          <p:spTgt spid="26"/>
                                        </p:tgtEl>
                                        <p:attrNameLst>
                                          <p:attrName>fillcolor</p:attrName>
                                        </p:attrNameLst>
                                      </p:cBhvr>
                                      <p:by>
                                        <p:hsl h="0" s="-12549" l="-25098"/>
                                      </p:by>
                                    </p:animClr>
                                    <p:animClr clrSpc="hsl" dir="cw">
                                      <p:cBhvr>
                                        <p:cTn id="178" dur="1000" fill="hold"/>
                                        <p:tgtEl>
                                          <p:spTgt spid="26"/>
                                        </p:tgtEl>
                                        <p:attrNameLst>
                                          <p:attrName>stroke.color</p:attrName>
                                        </p:attrNameLst>
                                      </p:cBhvr>
                                      <p:by>
                                        <p:hsl h="0" s="-12549" l="-25098"/>
                                      </p:by>
                                    </p:animClr>
                                    <p:set>
                                      <p:cBhvr>
                                        <p:cTn id="179" dur="1000" fill="hold"/>
                                        <p:tgtEl>
                                          <p:spTgt spid="26"/>
                                        </p:tgtEl>
                                        <p:attrNameLst>
                                          <p:attrName>fill.type</p:attrName>
                                        </p:attrNameLst>
                                      </p:cBhvr>
                                      <p:to>
                                        <p:strVal val="solid"/>
                                      </p:to>
                                    </p:set>
                                  </p:childTnLst>
                                </p:cTn>
                              </p:par>
                              <p:par>
                                <p:cTn id="180" presetID="10" presetClass="entr" presetSubtype="0" fill="hold" grpId="0" nodeType="withEffect">
                                  <p:stCondLst>
                                    <p:cond delay="86300"/>
                                  </p:stCondLst>
                                  <p:iterate type="lt">
                                    <p:tmPct val="0"/>
                                  </p:iterate>
                                  <p:childTnLst>
                                    <p:set>
                                      <p:cBhvr>
                                        <p:cTn id="181" dur="1" fill="hold">
                                          <p:stCondLst>
                                            <p:cond delay="0"/>
                                          </p:stCondLst>
                                        </p:cTn>
                                        <p:tgtEl>
                                          <p:spTgt spid="47"/>
                                        </p:tgtEl>
                                        <p:attrNameLst>
                                          <p:attrName>style.visibility</p:attrName>
                                        </p:attrNameLst>
                                      </p:cBhvr>
                                      <p:to>
                                        <p:strVal val="visible"/>
                                      </p:to>
                                    </p:set>
                                    <p:animEffect transition="in" filter="fade">
                                      <p:cBhvr>
                                        <p:cTn id="182" dur="500"/>
                                        <p:tgtEl>
                                          <p:spTgt spid="47"/>
                                        </p:tgtEl>
                                      </p:cBhvr>
                                    </p:animEffect>
                                  </p:childTnLst>
                                </p:cTn>
                              </p:par>
                              <p:par>
                                <p:cTn id="183" presetID="16" presetClass="emph" presetSubtype="0" fill="hold" grpId="1" nodeType="withEffect">
                                  <p:stCondLst>
                                    <p:cond delay="86800"/>
                                  </p:stCondLst>
                                  <p:iterate type="lt">
                                    <p:tmPct val="4581"/>
                                  </p:iterate>
                                  <p:childTnLst>
                                    <p:set>
                                      <p:cBhvr override="childStyle">
                                        <p:cTn id="184" dur="2500" fill="hold"/>
                                        <p:tgtEl>
                                          <p:spTgt spid="47"/>
                                        </p:tgtEl>
                                        <p:attrNameLst>
                                          <p:attrName>style.color</p:attrName>
                                        </p:attrNameLst>
                                      </p:cBhvr>
                                      <p:to>
                                        <p:clrVal>
                                          <a:srgbClr val="FF0000"/>
                                        </p:clrVal>
                                      </p:to>
                                    </p:set>
                                    <p:set>
                                      <p:cBhvr>
                                        <p:cTn id="185" dur="2500" fill="hold"/>
                                        <p:tgtEl>
                                          <p:spTgt spid="47"/>
                                        </p:tgtEl>
                                        <p:attrNameLst>
                                          <p:attrName>fillcolor</p:attrName>
                                        </p:attrNameLst>
                                      </p:cBhvr>
                                      <p:to>
                                        <p:clrVal>
                                          <a:srgbClr val="FF0000"/>
                                        </p:clrVal>
                                      </p:to>
                                    </p:set>
                                    <p:set>
                                      <p:cBhvr>
                                        <p:cTn id="186" dur="2500" fill="hold"/>
                                        <p:tgtEl>
                                          <p:spTgt spid="47"/>
                                        </p:tgtEl>
                                        <p:attrNameLst>
                                          <p:attrName>fill.type</p:attrName>
                                        </p:attrNameLst>
                                      </p:cBhvr>
                                      <p:to>
                                        <p:strVal val="solid"/>
                                      </p:to>
                                    </p:set>
                                  </p:childTnLst>
                                </p:cTn>
                              </p:par>
                              <p:par>
                                <p:cTn id="187" presetID="6" presetClass="exit" presetSubtype="32" fill="hold" grpId="2" nodeType="withEffect">
                                  <p:stCondLst>
                                    <p:cond delay="96500"/>
                                  </p:stCondLst>
                                  <p:childTnLst>
                                    <p:animEffect transition="out" filter="circle(out)">
                                      <p:cBhvr>
                                        <p:cTn id="188" dur="2000"/>
                                        <p:tgtEl>
                                          <p:spTgt spid="26"/>
                                        </p:tgtEl>
                                      </p:cBhvr>
                                    </p:animEffect>
                                    <p:set>
                                      <p:cBhvr>
                                        <p:cTn id="189" dur="1" fill="hold">
                                          <p:stCondLst>
                                            <p:cond delay="1999"/>
                                          </p:stCondLst>
                                        </p:cTn>
                                        <p:tgtEl>
                                          <p:spTgt spid="26"/>
                                        </p:tgtEl>
                                        <p:attrNameLst>
                                          <p:attrName>style.visibility</p:attrName>
                                        </p:attrNameLst>
                                      </p:cBhvr>
                                      <p:to>
                                        <p:strVal val="hidden"/>
                                      </p:to>
                                    </p:set>
                                  </p:childTnLst>
                                </p:cTn>
                              </p:par>
                              <p:par>
                                <p:cTn id="190" presetID="6" presetClass="exit" presetSubtype="32" fill="hold" grpId="2" nodeType="withEffect">
                                  <p:stCondLst>
                                    <p:cond delay="96600"/>
                                  </p:stCondLst>
                                  <p:iterate type="lt">
                                    <p:tmPct val="0"/>
                                  </p:iterate>
                                  <p:childTnLst>
                                    <p:animEffect transition="out" filter="circle(out)">
                                      <p:cBhvr>
                                        <p:cTn id="191" dur="2000"/>
                                        <p:tgtEl>
                                          <p:spTgt spid="47"/>
                                        </p:tgtEl>
                                      </p:cBhvr>
                                    </p:animEffect>
                                    <p:set>
                                      <p:cBhvr>
                                        <p:cTn id="192" dur="1" fill="hold">
                                          <p:stCondLst>
                                            <p:cond delay="1999"/>
                                          </p:stCondLst>
                                        </p:cTn>
                                        <p:tgtEl>
                                          <p:spTgt spid="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3" fill="hold" display="0">
                  <p:stCondLst>
                    <p:cond delay="indefinite"/>
                  </p:stCondLst>
                  <p:endCondLst>
                    <p:cond evt="onStopAudio" delay="0">
                      <p:tgtEl>
                        <p:sldTgt/>
                      </p:tgtEl>
                    </p:cond>
                  </p:endCondLst>
                </p:cTn>
                <p:tgtEl>
                  <p:spTgt spid="21"/>
                </p:tgtEl>
              </p:cMediaNode>
            </p:video>
          </p:childTnLst>
        </p:cTn>
      </p:par>
    </p:tnLst>
    <p:bldLst>
      <p:bldP spid="23" grpId="0" animBg="1"/>
      <p:bldP spid="23" grpId="1" animBg="1"/>
      <p:bldP spid="23" grpId="2" animBg="1"/>
      <p:bldP spid="24" grpId="0" animBg="1"/>
      <p:bldP spid="24" grpId="1" animBg="1"/>
      <p:bldP spid="24" grpId="2" animBg="1"/>
      <p:bldP spid="25" grpId="0" animBg="1"/>
      <p:bldP spid="25" grpId="1" animBg="1"/>
      <p:bldP spid="25" grpId="2" animBg="1"/>
      <p:bldP spid="26" grpId="0" animBg="1"/>
      <p:bldP spid="26" grpId="1" animBg="1"/>
      <p:bldP spid="26" grpId="2" animBg="1"/>
      <p:bldP spid="27" grpId="0"/>
      <p:bldP spid="27" grpId="1" build="allAtOnce"/>
      <p:bldP spid="27" grpId="2" build="allAtOnce"/>
      <p:bldP spid="45" grpId="0"/>
      <p:bldP spid="45" grpId="1"/>
      <p:bldP spid="45" grpId="2"/>
      <p:bldP spid="46" grpId="0"/>
      <p:bldP spid="46" grpId="1"/>
      <p:bldP spid="46" grpId="2"/>
      <p:bldP spid="47" grpId="0"/>
      <p:bldP spid="47" grpId="1"/>
      <p:bldP spid="47" grpId="2"/>
      <p:bldP spid="48" grpId="0" animBg="1"/>
      <p:bldP spid="48" grpId="1" animBg="1"/>
      <p:bldP spid="48" grpId="2" animBg="1"/>
      <p:bldP spid="49" grpId="0"/>
      <p:bldP spid="49" grpId="1" build="allAtOnce"/>
      <p:bldP spid="49" grpId="2" build="allAtOnce"/>
      <p:bldP spid="50" grpId="0" animBg="1"/>
      <p:bldP spid="50" grpId="1" animBg="1"/>
      <p:bldP spid="50" grpId="2" animBg="1"/>
      <p:bldP spid="51" grpId="0"/>
      <p:bldP spid="51" grpId="1"/>
      <p:bldP spid="51" grpId="2"/>
      <p:bldP spid="52" grpId="0" animBg="1"/>
      <p:bldP spid="52" grpId="1" animBg="1"/>
      <p:bldP spid="52" grpId="2" animBg="1"/>
      <p:bldP spid="53" grpId="0"/>
      <p:bldP spid="53" grpId="1"/>
      <p:bldP spid="53" grpId="2"/>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4" descr="1-47"/>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4288" y="309563"/>
            <a:ext cx="16792576" cy="9264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 name="Picture 6" descr="1-5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00050" y="6754813"/>
            <a:ext cx="4418013" cy="3008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 name="Picture 5" descr="1-53"/>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2673013" y="5946775"/>
            <a:ext cx="3852862" cy="3529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 name="DOI SONG KHONG GI VI CO CHUNG EM NHAC">
            <a:hlinkClick r:id="" action="ppaction://media"/>
          </p:cNvPr>
          <p:cNvPicPr>
            <a:picLocks noChangeAspect="1"/>
          </p:cNvPicPr>
          <p:nvPr>
            <a:videoFile r:link="rId1"/>
            <p:extLst>
              <p:ext uri="{DAA4B4D4-6D71-4841-9C94-3DE7FCFB9230}">
                <p14:media xmlns="" xmlns:p14="http://schemas.microsoft.com/office/powerpoint/2010/main" r:embed="rId6">
                  <p14:trim st="8091" end="1561.6875"/>
                </p14:media>
              </p:ext>
            </p:extLst>
          </p:nvPr>
        </p:nvPicPr>
        <p:blipFill>
          <a:blip r:embed="rId7" cstate="print"/>
          <a:stretch>
            <a:fillRect/>
          </a:stretch>
        </p:blipFill>
        <p:spPr>
          <a:xfrm>
            <a:off x="1199356" y="8258969"/>
            <a:ext cx="609600" cy="609600"/>
          </a:xfrm>
          <a:prstGeom prst="rect">
            <a:avLst/>
          </a:prstGeom>
        </p:spPr>
      </p:pic>
      <p:sp>
        <p:nvSpPr>
          <p:cNvPr id="23" name="Right Arrow Callout 22"/>
          <p:cNvSpPr/>
          <p:nvPr/>
        </p:nvSpPr>
        <p:spPr>
          <a:xfrm>
            <a:off x="1413952" y="2281738"/>
            <a:ext cx="4011266" cy="483937"/>
          </a:xfrm>
          <a:prstGeom prst="rightArrowCallout">
            <a:avLst/>
          </a:prstGeom>
          <a:solidFill>
            <a:schemeClr val="accent2">
              <a:lumMod val="40000"/>
              <a:lumOff val="60000"/>
            </a:schemeClr>
          </a:solidFill>
          <a:ln>
            <a:solidFill>
              <a:srgbClr val="92D05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ngle"/>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latin typeface="Times New Roman" panose="02020603050405020304" pitchFamily="18" charset="0"/>
                <a:cs typeface="Times New Roman" panose="02020603050405020304" pitchFamily="18" charset="0"/>
              </a:rPr>
              <a:t>NHÓM 1</a:t>
            </a:r>
            <a:endParaRPr lang="en-US" b="1" dirty="0">
              <a:latin typeface="Times New Roman" panose="02020603050405020304" pitchFamily="18" charset="0"/>
              <a:cs typeface="Times New Roman" panose="02020603050405020304" pitchFamily="18" charset="0"/>
            </a:endParaRPr>
          </a:p>
        </p:txBody>
      </p:sp>
      <p:sp>
        <p:nvSpPr>
          <p:cNvPr id="24" name="Right Arrow Callout 23"/>
          <p:cNvSpPr/>
          <p:nvPr/>
        </p:nvSpPr>
        <p:spPr>
          <a:xfrm>
            <a:off x="1413950" y="3122568"/>
            <a:ext cx="4011268" cy="483937"/>
          </a:xfrm>
          <a:prstGeom prst="rightArrowCallout">
            <a:avLst/>
          </a:prstGeom>
          <a:solidFill>
            <a:srgbClr val="92D050"/>
          </a:solidFill>
          <a:ln>
            <a:solidFill>
              <a:srgbClr val="92D05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ngle"/>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latin typeface="Times New Roman" panose="02020603050405020304" pitchFamily="18" charset="0"/>
                <a:cs typeface="Times New Roman" panose="02020603050405020304" pitchFamily="18" charset="0"/>
              </a:rPr>
              <a:t>NHÓM 2</a:t>
            </a:r>
            <a:endParaRPr lang="en-US" b="1" dirty="0">
              <a:latin typeface="Times New Roman" panose="02020603050405020304" pitchFamily="18" charset="0"/>
              <a:cs typeface="Times New Roman" panose="02020603050405020304" pitchFamily="18" charset="0"/>
            </a:endParaRPr>
          </a:p>
        </p:txBody>
      </p:sp>
      <p:sp>
        <p:nvSpPr>
          <p:cNvPr id="25" name="Right Arrow Callout 24"/>
          <p:cNvSpPr/>
          <p:nvPr/>
        </p:nvSpPr>
        <p:spPr>
          <a:xfrm>
            <a:off x="1413950" y="4006722"/>
            <a:ext cx="4011268" cy="483937"/>
          </a:xfrm>
          <a:prstGeom prst="rightArrowCallout">
            <a:avLst/>
          </a:prstGeom>
          <a:solidFill>
            <a:srgbClr val="0070C0"/>
          </a:solidFill>
          <a:ln>
            <a:solidFill>
              <a:srgbClr val="92D05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ngle"/>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latin typeface="Times New Roman" panose="02020603050405020304" pitchFamily="18" charset="0"/>
                <a:cs typeface="Times New Roman" panose="02020603050405020304" pitchFamily="18" charset="0"/>
              </a:rPr>
              <a:t>NHÓM 3</a:t>
            </a:r>
            <a:endParaRPr lang="en-US" b="1" dirty="0">
              <a:latin typeface="Times New Roman" panose="02020603050405020304" pitchFamily="18" charset="0"/>
              <a:cs typeface="Times New Roman" panose="02020603050405020304" pitchFamily="18" charset="0"/>
            </a:endParaRPr>
          </a:p>
        </p:txBody>
      </p:sp>
      <p:sp>
        <p:nvSpPr>
          <p:cNvPr id="26" name="Right Arrow Callout 25"/>
          <p:cNvSpPr/>
          <p:nvPr/>
        </p:nvSpPr>
        <p:spPr>
          <a:xfrm>
            <a:off x="1413950" y="4901054"/>
            <a:ext cx="4011268" cy="483937"/>
          </a:xfrm>
          <a:prstGeom prst="rightArrowCallout">
            <a:avLst/>
          </a:prstGeom>
          <a:solidFill>
            <a:srgbClr val="FF0000"/>
          </a:solidFill>
          <a:ln>
            <a:solidFill>
              <a:srgbClr val="92D05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ngle"/>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latin typeface="Times New Roman" panose="02020603050405020304" pitchFamily="18" charset="0"/>
                <a:cs typeface="Times New Roman" panose="02020603050405020304" pitchFamily="18" charset="0"/>
              </a:rPr>
              <a:t>CẢ LỚP</a:t>
            </a:r>
            <a:endParaRPr lang="en-US" b="1" dirty="0">
              <a:latin typeface="Times New Roman" panose="02020603050405020304" pitchFamily="18" charset="0"/>
              <a:cs typeface="Times New Roman" panose="02020603050405020304" pitchFamily="18" charset="0"/>
            </a:endParaRPr>
          </a:p>
        </p:txBody>
      </p:sp>
      <p:sp>
        <p:nvSpPr>
          <p:cNvPr id="27" name="TextBox 26"/>
          <p:cNvSpPr txBox="1"/>
          <p:nvPr/>
        </p:nvSpPr>
        <p:spPr>
          <a:xfrm>
            <a:off x="5612879" y="1778015"/>
            <a:ext cx="8320881" cy="954107"/>
          </a:xfrm>
          <a:prstGeom prst="rect">
            <a:avLst/>
          </a:prstGeom>
          <a:noFill/>
        </p:spPr>
        <p:txBody>
          <a:bodyPr wrap="square" rtlCol="0">
            <a:spAutoFit/>
          </a:bodyPr>
          <a:lstStyle/>
          <a:p>
            <a:r>
              <a:rPr lang="en-US" sz="2800" b="1">
                <a:solidFill>
                  <a:schemeClr val="accent2"/>
                </a:solidFill>
                <a:latin typeface="Times New Roman" pitchFamily="18" charset="0"/>
                <a:cs typeface="Times New Roman" pitchFamily="18" charset="0"/>
              </a:rPr>
              <a:t>Vì có chúng em nên còn giấc mơ thanh bình.</a:t>
            </a:r>
          </a:p>
          <a:p>
            <a:r>
              <a:rPr lang="en-US" sz="2800" b="1">
                <a:solidFill>
                  <a:schemeClr val="accent2"/>
                </a:solidFill>
                <a:latin typeface="Times New Roman" pitchFamily="18" charset="0"/>
                <a:cs typeface="Times New Roman" pitchFamily="18" charset="0"/>
              </a:rPr>
              <a:t>Vì có chúng em nên tình yêu bỗng nhiều thêm</a:t>
            </a:r>
          </a:p>
        </p:txBody>
      </p:sp>
      <p:sp>
        <p:nvSpPr>
          <p:cNvPr id="45" name="TextBox 44"/>
          <p:cNvSpPr txBox="1"/>
          <p:nvPr/>
        </p:nvSpPr>
        <p:spPr>
          <a:xfrm>
            <a:off x="5724848" y="2793678"/>
            <a:ext cx="9289031" cy="954107"/>
          </a:xfrm>
          <a:prstGeom prst="rect">
            <a:avLst/>
          </a:prstGeom>
          <a:noFill/>
        </p:spPr>
        <p:txBody>
          <a:bodyPr wrap="square" rtlCol="0">
            <a:spAutoFit/>
          </a:bodyPr>
          <a:lstStyle/>
          <a:p>
            <a:r>
              <a:rPr lang="en-US" sz="2800" b="1">
                <a:solidFill>
                  <a:schemeClr val="accent2"/>
                </a:solidFill>
                <a:latin typeface="Times New Roman" pitchFamily="18" charset="0"/>
                <a:cs typeface="Times New Roman" pitchFamily="18" charset="0"/>
              </a:rPr>
              <a:t>Mầm xanh trên những cây già, và lá chuối non vườn xưa.</a:t>
            </a:r>
          </a:p>
          <a:p>
            <a:r>
              <a:rPr lang="en-US" sz="2800" b="1">
                <a:solidFill>
                  <a:schemeClr val="accent2"/>
                </a:solidFill>
                <a:latin typeface="Times New Roman" pitchFamily="18" charset="0"/>
                <a:cs typeface="Times New Roman" pitchFamily="18" charset="0"/>
              </a:rPr>
              <a:t>Và búp sen con bên hồ, là ánh nắng mai bên người</a:t>
            </a:r>
          </a:p>
        </p:txBody>
      </p:sp>
      <p:sp>
        <p:nvSpPr>
          <p:cNvPr id="46" name="TextBox 45"/>
          <p:cNvSpPr txBox="1"/>
          <p:nvPr/>
        </p:nvSpPr>
        <p:spPr>
          <a:xfrm>
            <a:off x="5724848" y="3942681"/>
            <a:ext cx="8640960" cy="954107"/>
          </a:xfrm>
          <a:prstGeom prst="rect">
            <a:avLst/>
          </a:prstGeom>
          <a:noFill/>
        </p:spPr>
        <p:txBody>
          <a:bodyPr wrap="square" rtlCol="0">
            <a:spAutoFit/>
          </a:bodyPr>
          <a:lstStyle/>
          <a:p>
            <a:r>
              <a:rPr lang="en-US" sz="2800" b="1">
                <a:solidFill>
                  <a:schemeClr val="accent2"/>
                </a:solidFill>
                <a:latin typeface="Times New Roman" pitchFamily="18" charset="0"/>
                <a:cs typeface="Times New Roman" pitchFamily="18" charset="0"/>
              </a:rPr>
              <a:t>Vì có chúng em nên đời sống có gia đình</a:t>
            </a:r>
          </a:p>
          <a:p>
            <a:r>
              <a:rPr lang="en-US" sz="2800" b="1">
                <a:solidFill>
                  <a:schemeClr val="accent2"/>
                </a:solidFill>
                <a:latin typeface="Times New Roman" pitchFamily="18" charset="0"/>
                <a:cs typeface="Times New Roman" pitchFamily="18" charset="0"/>
              </a:rPr>
              <a:t>Vì có chúng em nên lửa bếp đã hồng hơn.</a:t>
            </a:r>
          </a:p>
        </p:txBody>
      </p:sp>
      <p:sp>
        <p:nvSpPr>
          <p:cNvPr id="47" name="TextBox 46"/>
          <p:cNvSpPr txBox="1"/>
          <p:nvPr/>
        </p:nvSpPr>
        <p:spPr>
          <a:xfrm>
            <a:off x="5724848" y="4874359"/>
            <a:ext cx="8100293" cy="1015663"/>
          </a:xfrm>
          <a:prstGeom prst="rect">
            <a:avLst/>
          </a:prstGeom>
          <a:noFill/>
        </p:spPr>
        <p:txBody>
          <a:bodyPr wrap="square" rtlCol="0">
            <a:spAutoFit/>
          </a:bodyPr>
          <a:lstStyle/>
          <a:p>
            <a:pPr lvl="0" fontAlgn="base">
              <a:spcBef>
                <a:spcPct val="0"/>
              </a:spcBef>
              <a:spcAft>
                <a:spcPct val="0"/>
              </a:spcAft>
            </a:pPr>
            <a:r>
              <a:rPr lang="en-US" b="1" dirty="0" err="1">
                <a:solidFill>
                  <a:srgbClr val="333399"/>
                </a:solidFill>
                <a:latin typeface="Times New Roman" panose="02020603050405020304" pitchFamily="18" charset="0"/>
              </a:rPr>
              <a:t>Vì</a:t>
            </a:r>
            <a:r>
              <a:rPr lang="en-US" b="1" dirty="0">
                <a:solidFill>
                  <a:srgbClr val="333399"/>
                </a:solidFill>
                <a:latin typeface="Times New Roman" panose="02020603050405020304" pitchFamily="18" charset="0"/>
              </a:rPr>
              <a:t> </a:t>
            </a:r>
            <a:r>
              <a:rPr lang="en-US" b="1" dirty="0" err="1">
                <a:solidFill>
                  <a:srgbClr val="333399"/>
                </a:solidFill>
                <a:latin typeface="Times New Roman" panose="02020603050405020304" pitchFamily="18" charset="0"/>
              </a:rPr>
              <a:t>có</a:t>
            </a:r>
            <a:r>
              <a:rPr lang="en-US" b="1" dirty="0">
                <a:solidFill>
                  <a:srgbClr val="333399"/>
                </a:solidFill>
                <a:latin typeface="Times New Roman" panose="02020603050405020304" pitchFamily="18" charset="0"/>
              </a:rPr>
              <a:t> </a:t>
            </a:r>
            <a:r>
              <a:rPr lang="en-US" b="1" dirty="0" err="1">
                <a:solidFill>
                  <a:srgbClr val="333399"/>
                </a:solidFill>
                <a:latin typeface="Times New Roman" panose="02020603050405020304" pitchFamily="18" charset="0"/>
              </a:rPr>
              <a:t>chúng</a:t>
            </a:r>
            <a:r>
              <a:rPr lang="en-US" b="1" dirty="0">
                <a:solidFill>
                  <a:srgbClr val="333399"/>
                </a:solidFill>
                <a:latin typeface="Times New Roman" panose="02020603050405020304" pitchFamily="18" charset="0"/>
              </a:rPr>
              <a:t> </a:t>
            </a:r>
            <a:r>
              <a:rPr lang="en-US" b="1" dirty="0" err="1">
                <a:solidFill>
                  <a:srgbClr val="333399"/>
                </a:solidFill>
                <a:latin typeface="Times New Roman" panose="02020603050405020304" pitchFamily="18" charset="0"/>
              </a:rPr>
              <a:t>em</a:t>
            </a:r>
            <a:r>
              <a:rPr lang="en-US" b="1" dirty="0">
                <a:solidFill>
                  <a:srgbClr val="333399"/>
                </a:solidFill>
                <a:latin typeface="Times New Roman" panose="02020603050405020304" pitchFamily="18" charset="0"/>
              </a:rPr>
              <a:t> </a:t>
            </a:r>
            <a:r>
              <a:rPr lang="en-US" b="1" dirty="0" err="1">
                <a:solidFill>
                  <a:srgbClr val="333399"/>
                </a:solidFill>
                <a:latin typeface="Times New Roman" panose="02020603050405020304" pitchFamily="18" charset="0"/>
              </a:rPr>
              <a:t>nên</a:t>
            </a:r>
            <a:r>
              <a:rPr lang="en-US" b="1" dirty="0">
                <a:solidFill>
                  <a:srgbClr val="333399"/>
                </a:solidFill>
                <a:latin typeface="Times New Roman" panose="02020603050405020304" pitchFamily="18" charset="0"/>
              </a:rPr>
              <a:t> </a:t>
            </a:r>
            <a:r>
              <a:rPr lang="en-US" b="1" dirty="0" err="1">
                <a:solidFill>
                  <a:srgbClr val="333399"/>
                </a:solidFill>
                <a:latin typeface="Times New Roman" panose="02020603050405020304" pitchFamily="18" charset="0"/>
              </a:rPr>
              <a:t>màu</a:t>
            </a:r>
            <a:r>
              <a:rPr lang="en-US" b="1" dirty="0">
                <a:solidFill>
                  <a:srgbClr val="333399"/>
                </a:solidFill>
                <a:latin typeface="Times New Roman" panose="02020603050405020304" pitchFamily="18" charset="0"/>
              </a:rPr>
              <a:t> </a:t>
            </a:r>
            <a:r>
              <a:rPr lang="en-US" b="1" dirty="0" err="1">
                <a:solidFill>
                  <a:srgbClr val="333399"/>
                </a:solidFill>
                <a:latin typeface="Times New Roman" panose="02020603050405020304" pitchFamily="18" charset="0"/>
              </a:rPr>
              <a:t>xanh</a:t>
            </a:r>
            <a:r>
              <a:rPr lang="en-US" b="1" dirty="0">
                <a:solidFill>
                  <a:srgbClr val="333399"/>
                </a:solidFill>
                <a:latin typeface="Times New Roman" panose="02020603050405020304" pitchFamily="18" charset="0"/>
              </a:rPr>
              <a:t> </a:t>
            </a:r>
            <a:r>
              <a:rPr lang="en-US" b="1" dirty="0" err="1">
                <a:solidFill>
                  <a:srgbClr val="333399"/>
                </a:solidFill>
                <a:latin typeface="Times New Roman" panose="02020603050405020304" pitchFamily="18" charset="0"/>
              </a:rPr>
              <a:t>trên</a:t>
            </a:r>
            <a:r>
              <a:rPr lang="en-US" b="1" dirty="0">
                <a:solidFill>
                  <a:srgbClr val="333399"/>
                </a:solidFill>
                <a:latin typeface="Times New Roman" panose="02020603050405020304" pitchFamily="18" charset="0"/>
              </a:rPr>
              <a:t> </a:t>
            </a:r>
            <a:r>
              <a:rPr lang="en-US" b="1" dirty="0" err="1">
                <a:solidFill>
                  <a:srgbClr val="333399"/>
                </a:solidFill>
                <a:latin typeface="Times New Roman" panose="02020603050405020304" pitchFamily="18" charset="0"/>
              </a:rPr>
              <a:t>địa</a:t>
            </a:r>
            <a:r>
              <a:rPr lang="en-US" b="1" dirty="0">
                <a:solidFill>
                  <a:srgbClr val="333399"/>
                </a:solidFill>
                <a:latin typeface="Times New Roman" panose="02020603050405020304" pitchFamily="18" charset="0"/>
              </a:rPr>
              <a:t> </a:t>
            </a:r>
            <a:r>
              <a:rPr lang="en-US" b="1" dirty="0" err="1">
                <a:solidFill>
                  <a:srgbClr val="333399"/>
                </a:solidFill>
                <a:latin typeface="Times New Roman" panose="02020603050405020304" pitchFamily="18" charset="0"/>
              </a:rPr>
              <a:t>cầu</a:t>
            </a:r>
            <a:r>
              <a:rPr lang="en-US" b="1" dirty="0">
                <a:solidFill>
                  <a:srgbClr val="333399"/>
                </a:solidFill>
                <a:latin typeface="Times New Roman" panose="02020603050405020304" pitchFamily="18" charset="0"/>
              </a:rPr>
              <a:t>.</a:t>
            </a:r>
          </a:p>
          <a:p>
            <a:pPr lvl="0" fontAlgn="base">
              <a:spcBef>
                <a:spcPct val="0"/>
              </a:spcBef>
              <a:spcAft>
                <a:spcPct val="0"/>
              </a:spcAft>
            </a:pPr>
            <a:r>
              <a:rPr lang="en-US" b="1" dirty="0" err="1">
                <a:solidFill>
                  <a:srgbClr val="333399"/>
                </a:solidFill>
                <a:latin typeface="Times New Roman" panose="02020603050405020304" pitchFamily="18" charset="0"/>
              </a:rPr>
              <a:t>Vì</a:t>
            </a:r>
            <a:r>
              <a:rPr lang="en-US" b="1" dirty="0">
                <a:solidFill>
                  <a:srgbClr val="333399"/>
                </a:solidFill>
                <a:latin typeface="Times New Roman" panose="02020603050405020304" pitchFamily="18" charset="0"/>
              </a:rPr>
              <a:t> </a:t>
            </a:r>
            <a:r>
              <a:rPr lang="en-US" b="1" dirty="0" err="1">
                <a:solidFill>
                  <a:srgbClr val="333399"/>
                </a:solidFill>
                <a:latin typeface="Times New Roman" panose="02020603050405020304" pitchFamily="18" charset="0"/>
              </a:rPr>
              <a:t>có</a:t>
            </a:r>
            <a:r>
              <a:rPr lang="en-US" b="1" dirty="0">
                <a:solidFill>
                  <a:srgbClr val="333399"/>
                </a:solidFill>
                <a:latin typeface="Times New Roman" panose="02020603050405020304" pitchFamily="18" charset="0"/>
              </a:rPr>
              <a:t> </a:t>
            </a:r>
            <a:r>
              <a:rPr lang="en-US" b="1" dirty="0" err="1">
                <a:solidFill>
                  <a:srgbClr val="333399"/>
                </a:solidFill>
                <a:latin typeface="Times New Roman" panose="02020603050405020304" pitchFamily="18" charset="0"/>
              </a:rPr>
              <a:t>chúng</a:t>
            </a:r>
            <a:r>
              <a:rPr lang="en-US" b="1" dirty="0">
                <a:solidFill>
                  <a:srgbClr val="333399"/>
                </a:solidFill>
                <a:latin typeface="Times New Roman" panose="02020603050405020304" pitchFamily="18" charset="0"/>
              </a:rPr>
              <a:t> </a:t>
            </a:r>
            <a:r>
              <a:rPr lang="en-US" b="1" dirty="0" err="1">
                <a:solidFill>
                  <a:srgbClr val="333399"/>
                </a:solidFill>
                <a:latin typeface="Times New Roman" panose="02020603050405020304" pitchFamily="18" charset="0"/>
              </a:rPr>
              <a:t>em</a:t>
            </a:r>
            <a:r>
              <a:rPr lang="en-US" b="1" dirty="0">
                <a:solidFill>
                  <a:srgbClr val="333399"/>
                </a:solidFill>
                <a:latin typeface="Times New Roman" panose="02020603050405020304" pitchFamily="18" charset="0"/>
              </a:rPr>
              <a:t> </a:t>
            </a:r>
            <a:r>
              <a:rPr lang="en-US" b="1" dirty="0" err="1">
                <a:solidFill>
                  <a:srgbClr val="333399"/>
                </a:solidFill>
                <a:latin typeface="Times New Roman" panose="02020603050405020304" pitchFamily="18" charset="0"/>
              </a:rPr>
              <a:t>chim</a:t>
            </a:r>
            <a:r>
              <a:rPr lang="en-US" b="1" dirty="0">
                <a:solidFill>
                  <a:srgbClr val="333399"/>
                </a:solidFill>
                <a:latin typeface="Times New Roman" panose="02020603050405020304" pitchFamily="18" charset="0"/>
              </a:rPr>
              <a:t> </a:t>
            </a:r>
            <a:r>
              <a:rPr lang="en-US" b="1" dirty="0" err="1">
                <a:solidFill>
                  <a:srgbClr val="333399"/>
                </a:solidFill>
                <a:latin typeface="Times New Roman" panose="02020603050405020304" pitchFamily="18" charset="0"/>
              </a:rPr>
              <a:t>còn</a:t>
            </a:r>
            <a:r>
              <a:rPr lang="en-US" b="1" dirty="0">
                <a:solidFill>
                  <a:srgbClr val="333399"/>
                </a:solidFill>
                <a:latin typeface="Times New Roman" panose="02020603050405020304" pitchFamily="18" charset="0"/>
              </a:rPr>
              <a:t> </a:t>
            </a:r>
            <a:r>
              <a:rPr lang="en-US" b="1" dirty="0" err="1">
                <a:solidFill>
                  <a:srgbClr val="333399"/>
                </a:solidFill>
                <a:latin typeface="Times New Roman" panose="02020603050405020304" pitchFamily="18" charset="0"/>
              </a:rPr>
              <a:t>hát</a:t>
            </a:r>
            <a:r>
              <a:rPr lang="en-US" b="1" dirty="0">
                <a:solidFill>
                  <a:srgbClr val="333399"/>
                </a:solidFill>
                <a:latin typeface="Times New Roman" panose="02020603050405020304" pitchFamily="18" charset="0"/>
              </a:rPr>
              <a:t> </a:t>
            </a:r>
            <a:r>
              <a:rPr lang="en-US" b="1" dirty="0" err="1">
                <a:solidFill>
                  <a:srgbClr val="333399"/>
                </a:solidFill>
                <a:latin typeface="Times New Roman" panose="02020603050405020304" pitchFamily="18" charset="0"/>
              </a:rPr>
              <a:t>mãi</a:t>
            </a:r>
            <a:r>
              <a:rPr lang="en-US" b="1" dirty="0">
                <a:solidFill>
                  <a:srgbClr val="333399"/>
                </a:solidFill>
                <a:latin typeface="Times New Roman" panose="02020603050405020304" pitchFamily="18" charset="0"/>
              </a:rPr>
              <a:t> </a:t>
            </a:r>
            <a:r>
              <a:rPr lang="en-US" b="1" dirty="0" err="1">
                <a:solidFill>
                  <a:srgbClr val="333399"/>
                </a:solidFill>
                <a:latin typeface="Times New Roman" panose="02020603050405020304" pitchFamily="18" charset="0"/>
              </a:rPr>
              <a:t>ngàn</a:t>
            </a:r>
            <a:r>
              <a:rPr lang="en-US" b="1" dirty="0">
                <a:solidFill>
                  <a:srgbClr val="333399"/>
                </a:solidFill>
                <a:latin typeface="Times New Roman" panose="02020603050405020304" pitchFamily="18" charset="0"/>
              </a:rPr>
              <a:t> </a:t>
            </a:r>
            <a:r>
              <a:rPr lang="en-US" b="1" dirty="0" err="1">
                <a:solidFill>
                  <a:srgbClr val="333399"/>
                </a:solidFill>
                <a:latin typeface="Times New Roman" panose="02020603050405020304" pitchFamily="18" charset="0"/>
              </a:rPr>
              <a:t>sau</a:t>
            </a:r>
            <a:endParaRPr lang="en-US" b="1" dirty="0">
              <a:solidFill>
                <a:srgbClr val="333399"/>
              </a:solidFill>
              <a:latin typeface="Times New Roman" panose="02020603050405020304" pitchFamily="18" charset="0"/>
            </a:endParaRPr>
          </a:p>
        </p:txBody>
      </p:sp>
      <p:sp>
        <p:nvSpPr>
          <p:cNvPr id="48" name="Right Arrow Callout 47"/>
          <p:cNvSpPr/>
          <p:nvPr/>
        </p:nvSpPr>
        <p:spPr>
          <a:xfrm>
            <a:off x="1425548" y="2281738"/>
            <a:ext cx="4011266" cy="483937"/>
          </a:xfrm>
          <a:prstGeom prst="rightArrowCallout">
            <a:avLst/>
          </a:prstGeom>
          <a:solidFill>
            <a:schemeClr val="accent2">
              <a:lumMod val="40000"/>
              <a:lumOff val="60000"/>
            </a:schemeClr>
          </a:solidFill>
          <a:ln>
            <a:solidFill>
              <a:srgbClr val="92D05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ngle"/>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latin typeface="Times New Roman" panose="02020603050405020304" pitchFamily="18" charset="0"/>
                <a:cs typeface="Times New Roman" panose="02020603050405020304" pitchFamily="18" charset="0"/>
              </a:rPr>
              <a:t>NHÓM 1</a:t>
            </a:r>
            <a:endParaRPr lang="en-US" b="1" dirty="0">
              <a:latin typeface="Times New Roman" panose="02020603050405020304" pitchFamily="18" charset="0"/>
              <a:cs typeface="Times New Roman" panose="02020603050405020304" pitchFamily="18" charset="0"/>
            </a:endParaRPr>
          </a:p>
        </p:txBody>
      </p:sp>
      <p:sp>
        <p:nvSpPr>
          <p:cNvPr id="49" name="TextBox 48"/>
          <p:cNvSpPr txBox="1"/>
          <p:nvPr/>
        </p:nvSpPr>
        <p:spPr>
          <a:xfrm>
            <a:off x="5600287" y="1787018"/>
            <a:ext cx="8280920" cy="954107"/>
          </a:xfrm>
          <a:prstGeom prst="rect">
            <a:avLst/>
          </a:prstGeom>
          <a:noFill/>
        </p:spPr>
        <p:txBody>
          <a:bodyPr wrap="square" rtlCol="0">
            <a:spAutoFit/>
          </a:bodyPr>
          <a:lstStyle/>
          <a:p>
            <a:r>
              <a:rPr lang="en-US" sz="2800" b="1">
                <a:solidFill>
                  <a:schemeClr val="accent2"/>
                </a:solidFill>
                <a:latin typeface="Times New Roman" pitchFamily="18" charset="0"/>
                <a:cs typeface="Times New Roman" pitchFamily="18" charset="0"/>
              </a:rPr>
              <a:t>Vì có chúng em nên còn giấc mơ thanh bình.</a:t>
            </a:r>
          </a:p>
          <a:p>
            <a:r>
              <a:rPr lang="en-US" sz="2800" b="1">
                <a:solidFill>
                  <a:schemeClr val="accent2"/>
                </a:solidFill>
                <a:latin typeface="Times New Roman" pitchFamily="18" charset="0"/>
                <a:cs typeface="Times New Roman" pitchFamily="18" charset="0"/>
              </a:rPr>
              <a:t>Vì có chúng em nên tình yêu bỗng nhiều thêm</a:t>
            </a:r>
          </a:p>
        </p:txBody>
      </p:sp>
      <p:sp>
        <p:nvSpPr>
          <p:cNvPr id="50" name="Right Arrow Callout 49"/>
          <p:cNvSpPr/>
          <p:nvPr/>
        </p:nvSpPr>
        <p:spPr>
          <a:xfrm>
            <a:off x="1413950" y="3119996"/>
            <a:ext cx="4011268" cy="483937"/>
          </a:xfrm>
          <a:prstGeom prst="rightArrowCallout">
            <a:avLst/>
          </a:prstGeom>
          <a:solidFill>
            <a:srgbClr val="92D050"/>
          </a:solidFill>
          <a:ln>
            <a:solidFill>
              <a:srgbClr val="92D05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ngle"/>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latin typeface="Times New Roman" panose="02020603050405020304" pitchFamily="18" charset="0"/>
                <a:cs typeface="Times New Roman" panose="02020603050405020304" pitchFamily="18" charset="0"/>
              </a:rPr>
              <a:t>NHÓM 2</a:t>
            </a:r>
            <a:endParaRPr lang="en-US" b="1" dirty="0">
              <a:latin typeface="Times New Roman" panose="02020603050405020304" pitchFamily="18" charset="0"/>
              <a:cs typeface="Times New Roman" panose="02020603050405020304" pitchFamily="18" charset="0"/>
            </a:endParaRPr>
          </a:p>
        </p:txBody>
      </p:sp>
      <p:sp>
        <p:nvSpPr>
          <p:cNvPr id="51" name="TextBox 50"/>
          <p:cNvSpPr txBox="1"/>
          <p:nvPr/>
        </p:nvSpPr>
        <p:spPr>
          <a:xfrm>
            <a:off x="5721701" y="2793678"/>
            <a:ext cx="9148163" cy="954107"/>
          </a:xfrm>
          <a:prstGeom prst="rect">
            <a:avLst/>
          </a:prstGeom>
          <a:noFill/>
        </p:spPr>
        <p:txBody>
          <a:bodyPr wrap="square" rtlCol="0">
            <a:spAutoFit/>
          </a:bodyPr>
          <a:lstStyle/>
          <a:p>
            <a:r>
              <a:rPr lang="en-US" sz="2800" b="1">
                <a:solidFill>
                  <a:schemeClr val="accent2"/>
                </a:solidFill>
                <a:latin typeface="Times New Roman" pitchFamily="18" charset="0"/>
                <a:cs typeface="Times New Roman" pitchFamily="18" charset="0"/>
              </a:rPr>
              <a:t>Mầm xanh trên những cây già, và lá chuối non vườn xưa.</a:t>
            </a:r>
          </a:p>
          <a:p>
            <a:r>
              <a:rPr lang="en-US" sz="2800" b="1">
                <a:solidFill>
                  <a:schemeClr val="accent2"/>
                </a:solidFill>
                <a:latin typeface="Times New Roman" pitchFamily="18" charset="0"/>
                <a:cs typeface="Times New Roman" pitchFamily="18" charset="0"/>
              </a:rPr>
              <a:t>Và búp sen con bên hồ, là ánh nắng mai bên người</a:t>
            </a:r>
          </a:p>
        </p:txBody>
      </p:sp>
      <p:sp>
        <p:nvSpPr>
          <p:cNvPr id="52" name="Right Arrow Callout 51"/>
          <p:cNvSpPr/>
          <p:nvPr/>
        </p:nvSpPr>
        <p:spPr>
          <a:xfrm>
            <a:off x="1425548" y="4023879"/>
            <a:ext cx="4011268" cy="483937"/>
          </a:xfrm>
          <a:prstGeom prst="rightArrowCallout">
            <a:avLst/>
          </a:prstGeom>
          <a:solidFill>
            <a:srgbClr val="0070C0"/>
          </a:solidFill>
          <a:ln>
            <a:solidFill>
              <a:srgbClr val="92D05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ngle"/>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latin typeface="Times New Roman" panose="02020603050405020304" pitchFamily="18" charset="0"/>
                <a:cs typeface="Times New Roman" panose="02020603050405020304" pitchFamily="18" charset="0"/>
              </a:rPr>
              <a:t>NHÓM 3</a:t>
            </a:r>
            <a:endParaRPr lang="en-US" b="1" dirty="0">
              <a:latin typeface="Times New Roman" panose="02020603050405020304" pitchFamily="18" charset="0"/>
              <a:cs typeface="Times New Roman" panose="02020603050405020304" pitchFamily="18" charset="0"/>
            </a:endParaRPr>
          </a:p>
        </p:txBody>
      </p:sp>
      <p:sp>
        <p:nvSpPr>
          <p:cNvPr id="53" name="TextBox 52"/>
          <p:cNvSpPr txBox="1"/>
          <p:nvPr/>
        </p:nvSpPr>
        <p:spPr>
          <a:xfrm>
            <a:off x="5722137" y="3941446"/>
            <a:ext cx="9723791" cy="954107"/>
          </a:xfrm>
          <a:prstGeom prst="rect">
            <a:avLst/>
          </a:prstGeom>
          <a:noFill/>
        </p:spPr>
        <p:txBody>
          <a:bodyPr wrap="square" rtlCol="0">
            <a:spAutoFit/>
          </a:bodyPr>
          <a:lstStyle/>
          <a:p>
            <a:r>
              <a:rPr lang="en-US" sz="2800" b="1">
                <a:solidFill>
                  <a:schemeClr val="accent2"/>
                </a:solidFill>
                <a:latin typeface="Times New Roman" pitchFamily="18" charset="0"/>
                <a:cs typeface="Times New Roman" pitchFamily="18" charset="0"/>
              </a:rPr>
              <a:t>Vì có chúng em nên đời sống có gia đình</a:t>
            </a:r>
          </a:p>
          <a:p>
            <a:r>
              <a:rPr lang="en-US" sz="2800" b="1">
                <a:solidFill>
                  <a:schemeClr val="accent2"/>
                </a:solidFill>
                <a:latin typeface="Times New Roman" pitchFamily="18" charset="0"/>
                <a:cs typeface="Times New Roman" pitchFamily="18" charset="0"/>
              </a:rPr>
              <a:t>Vì có chúng em nên lửa bếp đã hồng hơn.</a:t>
            </a:r>
          </a:p>
        </p:txBody>
      </p:sp>
      <p:sp>
        <p:nvSpPr>
          <p:cNvPr id="22" name="TextBox 21"/>
          <p:cNvSpPr txBox="1"/>
          <p:nvPr/>
        </p:nvSpPr>
        <p:spPr>
          <a:xfrm>
            <a:off x="1808956" y="849462"/>
            <a:ext cx="1683644" cy="76944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4400" b="1" smtClean="0">
                <a:solidFill>
                  <a:srgbClr val="FF0000"/>
                </a:solidFill>
                <a:latin typeface="Times New Roman" pitchFamily="18" charset="0"/>
                <a:cs typeface="Times New Roman" pitchFamily="18" charset="0"/>
              </a:rPr>
              <a:t>Lời 2:</a:t>
            </a:r>
            <a:endParaRPr lang="en-US" sz="4400" b="1">
              <a:solidFill>
                <a:srgbClr val="FF0000"/>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29950451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outVertical)">
                                      <p:cBhvr>
                                        <p:cTn id="7" dur="10"/>
                                        <p:tgtEl>
                                          <p:spTgt spid="28"/>
                                        </p:tgtEl>
                                      </p:cBhvr>
                                    </p:animEffect>
                                  </p:childTnLst>
                                </p:cTn>
                              </p:par>
                              <p:par>
                                <p:cTn id="8" presetID="42"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10"/>
                                        <p:tgtEl>
                                          <p:spTgt spid="30"/>
                                        </p:tgtEl>
                                      </p:cBhvr>
                                    </p:animEffect>
                                    <p:anim calcmode="lin" valueType="num">
                                      <p:cBhvr>
                                        <p:cTn id="11" dur="10" fill="hold"/>
                                        <p:tgtEl>
                                          <p:spTgt spid="30"/>
                                        </p:tgtEl>
                                        <p:attrNameLst>
                                          <p:attrName>ppt_x</p:attrName>
                                        </p:attrNameLst>
                                      </p:cBhvr>
                                      <p:tavLst>
                                        <p:tav tm="0">
                                          <p:val>
                                            <p:strVal val="#ppt_x"/>
                                          </p:val>
                                        </p:tav>
                                        <p:tav tm="100000">
                                          <p:val>
                                            <p:strVal val="#ppt_x"/>
                                          </p:val>
                                        </p:tav>
                                      </p:tavLst>
                                    </p:anim>
                                    <p:anim calcmode="lin" valueType="num">
                                      <p:cBhvr>
                                        <p:cTn id="12" dur="10" fill="hold"/>
                                        <p:tgtEl>
                                          <p:spTgt spid="30"/>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1000"/>
                                        <p:tgtEl>
                                          <p:spTgt spid="29"/>
                                        </p:tgtEl>
                                      </p:cBhvr>
                                    </p:animEffect>
                                    <p:anim calcmode="lin" valueType="num">
                                      <p:cBhvr>
                                        <p:cTn id="16" dur="1000" fill="hold"/>
                                        <p:tgtEl>
                                          <p:spTgt spid="29"/>
                                        </p:tgtEl>
                                        <p:attrNameLst>
                                          <p:attrName>ppt_x</p:attrName>
                                        </p:attrNameLst>
                                      </p:cBhvr>
                                      <p:tavLst>
                                        <p:tav tm="0">
                                          <p:val>
                                            <p:strVal val="#ppt_x"/>
                                          </p:val>
                                        </p:tav>
                                        <p:tav tm="100000">
                                          <p:val>
                                            <p:strVal val="#ppt_x"/>
                                          </p:val>
                                        </p:tav>
                                      </p:tavLst>
                                    </p:anim>
                                    <p:anim calcmode="lin" valueType="num">
                                      <p:cBhvr>
                                        <p:cTn id="17" dur="1000" fill="hold"/>
                                        <p:tgtEl>
                                          <p:spTgt spid="29"/>
                                        </p:tgtEl>
                                        <p:attrNameLst>
                                          <p:attrName>ppt_y</p:attrName>
                                        </p:attrNameLst>
                                      </p:cBhvr>
                                      <p:tavLst>
                                        <p:tav tm="0">
                                          <p:val>
                                            <p:strVal val="#ppt_y+.1"/>
                                          </p:val>
                                        </p:tav>
                                        <p:tav tm="100000">
                                          <p:val>
                                            <p:strVal val="#ppt_y"/>
                                          </p:val>
                                        </p:tav>
                                      </p:tavLst>
                                    </p:anim>
                                  </p:childTnLst>
                                </p:cTn>
                              </p:par>
                              <p:par>
                                <p:cTn id="18" presetID="1" presetClass="mediacall" presetSubtype="0" fill="hold" nodeType="withEffect">
                                  <p:stCondLst>
                                    <p:cond delay="3000"/>
                                  </p:stCondLst>
                                  <p:childTnLst>
                                    <p:cmd type="call" cmd="playFrom(0.0)">
                                      <p:cBhvr>
                                        <p:cTn id="19" dur="99959" fill="hold"/>
                                        <p:tgtEl>
                                          <p:spTgt spid="21"/>
                                        </p:tgtEl>
                                      </p:cBhvr>
                                    </p:cmd>
                                  </p:childTnLst>
                                </p:cTn>
                              </p:par>
                              <p:par>
                                <p:cTn id="20" presetID="22" presetClass="entr" presetSubtype="8" fill="hold" grpId="0" nodeType="withEffect">
                                  <p:stCondLst>
                                    <p:cond delay="33100"/>
                                  </p:stCondLst>
                                  <p:childTnLst>
                                    <p:set>
                                      <p:cBhvr>
                                        <p:cTn id="21" dur="1" fill="hold">
                                          <p:stCondLst>
                                            <p:cond delay="0"/>
                                          </p:stCondLst>
                                        </p:cTn>
                                        <p:tgtEl>
                                          <p:spTgt spid="23"/>
                                        </p:tgtEl>
                                        <p:attrNameLst>
                                          <p:attrName>style.visibility</p:attrName>
                                        </p:attrNameLst>
                                      </p:cBhvr>
                                      <p:to>
                                        <p:strVal val="visible"/>
                                      </p:to>
                                    </p:set>
                                    <p:animEffect transition="in" filter="wipe(left)">
                                      <p:cBhvr>
                                        <p:cTn id="22" dur="500"/>
                                        <p:tgtEl>
                                          <p:spTgt spid="23"/>
                                        </p:tgtEl>
                                      </p:cBhvr>
                                    </p:animEffect>
                                  </p:childTnLst>
                                </p:cTn>
                              </p:par>
                              <p:par>
                                <p:cTn id="23" presetID="21" presetClass="emph" presetSubtype="0" repeatCount="10000" fill="hold" grpId="2" nodeType="withEffect">
                                  <p:stCondLst>
                                    <p:cond delay="33100"/>
                                  </p:stCondLst>
                                  <p:childTnLst>
                                    <p:animClr clrSpc="hsl" dir="cw">
                                      <p:cBhvr override="childStyle">
                                        <p:cTn id="24" dur="1000" fill="hold"/>
                                        <p:tgtEl>
                                          <p:spTgt spid="23"/>
                                        </p:tgtEl>
                                        <p:attrNameLst>
                                          <p:attrName>style.color</p:attrName>
                                        </p:attrNameLst>
                                      </p:cBhvr>
                                      <p:by>
                                        <p:hsl h="7200000" s="0" l="0"/>
                                      </p:by>
                                    </p:animClr>
                                    <p:animClr clrSpc="hsl" dir="cw">
                                      <p:cBhvr>
                                        <p:cTn id="25" dur="1000" fill="hold"/>
                                        <p:tgtEl>
                                          <p:spTgt spid="23"/>
                                        </p:tgtEl>
                                        <p:attrNameLst>
                                          <p:attrName>fillcolor</p:attrName>
                                        </p:attrNameLst>
                                      </p:cBhvr>
                                      <p:by>
                                        <p:hsl h="7200000" s="0" l="0"/>
                                      </p:by>
                                    </p:animClr>
                                    <p:animClr clrSpc="hsl" dir="cw">
                                      <p:cBhvr>
                                        <p:cTn id="26" dur="1000" fill="hold"/>
                                        <p:tgtEl>
                                          <p:spTgt spid="23"/>
                                        </p:tgtEl>
                                        <p:attrNameLst>
                                          <p:attrName>stroke.color</p:attrName>
                                        </p:attrNameLst>
                                      </p:cBhvr>
                                      <p:by>
                                        <p:hsl h="7200000" s="0" l="0"/>
                                      </p:by>
                                    </p:animClr>
                                    <p:set>
                                      <p:cBhvr>
                                        <p:cTn id="27" dur="1000" fill="hold"/>
                                        <p:tgtEl>
                                          <p:spTgt spid="23"/>
                                        </p:tgtEl>
                                        <p:attrNameLst>
                                          <p:attrName>fill.type</p:attrName>
                                        </p:attrNameLst>
                                      </p:cBhvr>
                                      <p:to>
                                        <p:strVal val="solid"/>
                                      </p:to>
                                    </p:set>
                                  </p:childTnLst>
                                </p:cTn>
                              </p:par>
                              <p:par>
                                <p:cTn id="28" presetID="10" presetClass="entr" presetSubtype="0" fill="hold" grpId="0" nodeType="withEffect">
                                  <p:stCondLst>
                                    <p:cond delay="3375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500"/>
                                        <p:tgtEl>
                                          <p:spTgt spid="27"/>
                                        </p:tgtEl>
                                      </p:cBhvr>
                                    </p:animEffect>
                                  </p:childTnLst>
                                </p:cTn>
                              </p:par>
                              <p:par>
                                <p:cTn id="31" presetID="10" presetClass="entr" presetSubtype="0" fill="hold" nodeType="withEffect">
                                  <p:stCondLst>
                                    <p:cond delay="33750"/>
                                  </p:stCondLst>
                                  <p:iterate type="lt">
                                    <p:tmPct val="0"/>
                                  </p:iterate>
                                  <p:childTnLst>
                                    <p:set>
                                      <p:cBhvr>
                                        <p:cTn id="32" dur="1" fill="hold">
                                          <p:stCondLst>
                                            <p:cond delay="0"/>
                                          </p:stCondLst>
                                        </p:cTn>
                                        <p:tgtEl>
                                          <p:spTgt spid="27">
                                            <p:txEl>
                                              <p:pRg st="0" end="0"/>
                                            </p:txEl>
                                          </p:spTgt>
                                        </p:tgtEl>
                                        <p:attrNameLst>
                                          <p:attrName>style.visibility</p:attrName>
                                        </p:attrNameLst>
                                      </p:cBhvr>
                                      <p:to>
                                        <p:strVal val="visible"/>
                                      </p:to>
                                    </p:set>
                                    <p:animEffect transition="in" filter="fade">
                                      <p:cBhvr>
                                        <p:cTn id="33" dur="500"/>
                                        <p:tgtEl>
                                          <p:spTgt spid="27">
                                            <p:txEl>
                                              <p:pRg st="0" end="0"/>
                                            </p:txEl>
                                          </p:spTgt>
                                        </p:tgtEl>
                                      </p:cBhvr>
                                    </p:animEffect>
                                  </p:childTnLst>
                                </p:cTn>
                              </p:par>
                              <p:par>
                                <p:cTn id="34" presetID="10" presetClass="entr" presetSubtype="0" fill="hold" nodeType="withEffect">
                                  <p:stCondLst>
                                    <p:cond delay="33750"/>
                                  </p:stCondLst>
                                  <p:iterate type="lt">
                                    <p:tmPct val="0"/>
                                  </p:iterate>
                                  <p:childTnLst>
                                    <p:set>
                                      <p:cBhvr>
                                        <p:cTn id="35" dur="1" fill="hold">
                                          <p:stCondLst>
                                            <p:cond delay="0"/>
                                          </p:stCondLst>
                                        </p:cTn>
                                        <p:tgtEl>
                                          <p:spTgt spid="27">
                                            <p:txEl>
                                              <p:pRg st="1" end="1"/>
                                            </p:txEl>
                                          </p:spTgt>
                                        </p:tgtEl>
                                        <p:attrNameLst>
                                          <p:attrName>style.visibility</p:attrName>
                                        </p:attrNameLst>
                                      </p:cBhvr>
                                      <p:to>
                                        <p:strVal val="visible"/>
                                      </p:to>
                                    </p:set>
                                    <p:animEffect transition="in" filter="fade">
                                      <p:cBhvr>
                                        <p:cTn id="36" dur="500"/>
                                        <p:tgtEl>
                                          <p:spTgt spid="27">
                                            <p:txEl>
                                              <p:pRg st="1" end="1"/>
                                            </p:txEl>
                                          </p:spTgt>
                                        </p:tgtEl>
                                      </p:cBhvr>
                                    </p:animEffect>
                                  </p:childTnLst>
                                </p:cTn>
                              </p:par>
                              <p:par>
                                <p:cTn id="37" presetID="16" presetClass="emph" presetSubtype="0" fill="hold" grpId="1" nodeType="withEffect">
                                  <p:stCondLst>
                                    <p:cond delay="34750"/>
                                  </p:stCondLst>
                                  <p:iterate type="lt">
                                    <p:tmPct val="4000"/>
                                  </p:iterate>
                                  <p:childTnLst>
                                    <p:set>
                                      <p:cBhvr override="childStyle">
                                        <p:cTn id="38" dur="2600" fill="hold"/>
                                        <p:tgtEl>
                                          <p:spTgt spid="27">
                                            <p:txEl>
                                              <p:pRg st="0" end="0"/>
                                            </p:txEl>
                                          </p:spTgt>
                                        </p:tgtEl>
                                        <p:attrNameLst>
                                          <p:attrName>style.color</p:attrName>
                                        </p:attrNameLst>
                                      </p:cBhvr>
                                      <p:to>
                                        <p:clrVal>
                                          <a:srgbClr val="FF0000"/>
                                        </p:clrVal>
                                      </p:to>
                                    </p:set>
                                    <p:set>
                                      <p:cBhvr>
                                        <p:cTn id="39" dur="2600" fill="hold"/>
                                        <p:tgtEl>
                                          <p:spTgt spid="27">
                                            <p:txEl>
                                              <p:pRg st="0" end="0"/>
                                            </p:txEl>
                                          </p:spTgt>
                                        </p:tgtEl>
                                        <p:attrNameLst>
                                          <p:attrName>fillcolor</p:attrName>
                                        </p:attrNameLst>
                                      </p:cBhvr>
                                      <p:to>
                                        <p:clrVal>
                                          <a:srgbClr val="FF0000"/>
                                        </p:clrVal>
                                      </p:to>
                                    </p:set>
                                    <p:set>
                                      <p:cBhvr>
                                        <p:cTn id="40" dur="2600" fill="hold"/>
                                        <p:tgtEl>
                                          <p:spTgt spid="27">
                                            <p:txEl>
                                              <p:pRg st="0" end="0"/>
                                            </p:txEl>
                                          </p:spTgt>
                                        </p:tgtEl>
                                        <p:attrNameLst>
                                          <p:attrName>fill.type</p:attrName>
                                        </p:attrNameLst>
                                      </p:cBhvr>
                                      <p:to>
                                        <p:strVal val="solid"/>
                                      </p:to>
                                    </p:set>
                                  </p:childTnLst>
                                </p:cTn>
                              </p:par>
                              <p:par>
                                <p:cTn id="41" presetID="16" presetClass="emph" presetSubtype="0" fill="hold" grpId="1" nodeType="withEffect">
                                  <p:stCondLst>
                                    <p:cond delay="34750"/>
                                  </p:stCondLst>
                                  <p:iterate type="lt">
                                    <p:tmPct val="4000"/>
                                  </p:iterate>
                                  <p:childTnLst>
                                    <p:set>
                                      <p:cBhvr override="childStyle">
                                        <p:cTn id="42" dur="2600" fill="hold"/>
                                        <p:tgtEl>
                                          <p:spTgt spid="27">
                                            <p:txEl>
                                              <p:pRg st="1" end="1"/>
                                            </p:txEl>
                                          </p:spTgt>
                                        </p:tgtEl>
                                        <p:attrNameLst>
                                          <p:attrName>style.color</p:attrName>
                                        </p:attrNameLst>
                                      </p:cBhvr>
                                      <p:to>
                                        <p:clrVal>
                                          <a:srgbClr val="FF0000"/>
                                        </p:clrVal>
                                      </p:to>
                                    </p:set>
                                    <p:set>
                                      <p:cBhvr>
                                        <p:cTn id="43" dur="2600" fill="hold"/>
                                        <p:tgtEl>
                                          <p:spTgt spid="27">
                                            <p:txEl>
                                              <p:pRg st="1" end="1"/>
                                            </p:txEl>
                                          </p:spTgt>
                                        </p:tgtEl>
                                        <p:attrNameLst>
                                          <p:attrName>fillcolor</p:attrName>
                                        </p:attrNameLst>
                                      </p:cBhvr>
                                      <p:to>
                                        <p:clrVal>
                                          <a:srgbClr val="FF0000"/>
                                        </p:clrVal>
                                      </p:to>
                                    </p:set>
                                    <p:set>
                                      <p:cBhvr>
                                        <p:cTn id="44" dur="2600" fill="hold"/>
                                        <p:tgtEl>
                                          <p:spTgt spid="27">
                                            <p:txEl>
                                              <p:pRg st="1" end="1"/>
                                            </p:txEl>
                                          </p:spTgt>
                                        </p:tgtEl>
                                        <p:attrNameLst>
                                          <p:attrName>fill.type</p:attrName>
                                        </p:attrNameLst>
                                      </p:cBhvr>
                                      <p:to>
                                        <p:strVal val="solid"/>
                                      </p:to>
                                    </p:set>
                                  </p:childTnLst>
                                </p:cTn>
                              </p:par>
                              <p:par>
                                <p:cTn id="45" presetID="6" presetClass="exit" presetSubtype="32" fill="hold" grpId="1" nodeType="withEffect">
                                  <p:stCondLst>
                                    <p:cond delay="41800"/>
                                  </p:stCondLst>
                                  <p:childTnLst>
                                    <p:animEffect transition="out" filter="circle(out)">
                                      <p:cBhvr>
                                        <p:cTn id="46" dur="1000"/>
                                        <p:tgtEl>
                                          <p:spTgt spid="23"/>
                                        </p:tgtEl>
                                      </p:cBhvr>
                                    </p:animEffect>
                                    <p:set>
                                      <p:cBhvr>
                                        <p:cTn id="47" dur="1" fill="hold">
                                          <p:stCondLst>
                                            <p:cond delay="999"/>
                                          </p:stCondLst>
                                        </p:cTn>
                                        <p:tgtEl>
                                          <p:spTgt spid="23"/>
                                        </p:tgtEl>
                                        <p:attrNameLst>
                                          <p:attrName>style.visibility</p:attrName>
                                        </p:attrNameLst>
                                      </p:cBhvr>
                                      <p:to>
                                        <p:strVal val="hidden"/>
                                      </p:to>
                                    </p:set>
                                  </p:childTnLst>
                                </p:cTn>
                              </p:par>
                              <p:par>
                                <p:cTn id="48" presetID="6" presetClass="exit" presetSubtype="32" fill="hold" grpId="2" nodeType="withEffect">
                                  <p:stCondLst>
                                    <p:cond delay="41800"/>
                                  </p:stCondLst>
                                  <p:iterate type="lt">
                                    <p:tmPct val="0"/>
                                  </p:iterate>
                                  <p:childTnLst>
                                    <p:animEffect transition="out" filter="circle(out)">
                                      <p:cBhvr>
                                        <p:cTn id="49" dur="1000"/>
                                        <p:tgtEl>
                                          <p:spTgt spid="27">
                                            <p:txEl>
                                              <p:pRg st="0" end="0"/>
                                            </p:txEl>
                                          </p:spTgt>
                                        </p:tgtEl>
                                      </p:cBhvr>
                                    </p:animEffect>
                                    <p:set>
                                      <p:cBhvr>
                                        <p:cTn id="50" dur="1" fill="hold">
                                          <p:stCondLst>
                                            <p:cond delay="999"/>
                                          </p:stCondLst>
                                        </p:cTn>
                                        <p:tgtEl>
                                          <p:spTgt spid="27">
                                            <p:txEl>
                                              <p:pRg st="0" end="0"/>
                                            </p:txEl>
                                          </p:spTgt>
                                        </p:tgtEl>
                                        <p:attrNameLst>
                                          <p:attrName>style.visibility</p:attrName>
                                        </p:attrNameLst>
                                      </p:cBhvr>
                                      <p:to>
                                        <p:strVal val="hidden"/>
                                      </p:to>
                                    </p:set>
                                  </p:childTnLst>
                                </p:cTn>
                              </p:par>
                              <p:par>
                                <p:cTn id="51" presetID="6" presetClass="exit" presetSubtype="32" fill="hold" grpId="2" nodeType="withEffect">
                                  <p:stCondLst>
                                    <p:cond delay="41800"/>
                                  </p:stCondLst>
                                  <p:iterate type="lt">
                                    <p:tmPct val="0"/>
                                  </p:iterate>
                                  <p:childTnLst>
                                    <p:animEffect transition="out" filter="circle(out)">
                                      <p:cBhvr>
                                        <p:cTn id="52" dur="1000"/>
                                        <p:tgtEl>
                                          <p:spTgt spid="27">
                                            <p:txEl>
                                              <p:pRg st="1" end="1"/>
                                            </p:txEl>
                                          </p:spTgt>
                                        </p:tgtEl>
                                      </p:cBhvr>
                                    </p:animEffect>
                                    <p:set>
                                      <p:cBhvr>
                                        <p:cTn id="53" dur="1" fill="hold">
                                          <p:stCondLst>
                                            <p:cond delay="999"/>
                                          </p:stCondLst>
                                        </p:cTn>
                                        <p:tgtEl>
                                          <p:spTgt spid="27">
                                            <p:txEl>
                                              <p:pRg st="1" end="1"/>
                                            </p:txEl>
                                          </p:spTgt>
                                        </p:tgtEl>
                                        <p:attrNameLst>
                                          <p:attrName>style.visibility</p:attrName>
                                        </p:attrNameLst>
                                      </p:cBhvr>
                                      <p:to>
                                        <p:strVal val="hidden"/>
                                      </p:to>
                                    </p:set>
                                  </p:childTnLst>
                                </p:cTn>
                              </p:par>
                              <p:par>
                                <p:cTn id="54" presetID="22" presetClass="entr" presetSubtype="8" fill="hold" grpId="0" nodeType="withEffect">
                                  <p:stCondLst>
                                    <p:cond delay="40900"/>
                                  </p:stCondLst>
                                  <p:childTnLst>
                                    <p:set>
                                      <p:cBhvr>
                                        <p:cTn id="55" dur="1" fill="hold">
                                          <p:stCondLst>
                                            <p:cond delay="0"/>
                                          </p:stCondLst>
                                        </p:cTn>
                                        <p:tgtEl>
                                          <p:spTgt spid="24"/>
                                        </p:tgtEl>
                                        <p:attrNameLst>
                                          <p:attrName>style.visibility</p:attrName>
                                        </p:attrNameLst>
                                      </p:cBhvr>
                                      <p:to>
                                        <p:strVal val="visible"/>
                                      </p:to>
                                    </p:set>
                                    <p:animEffect transition="in" filter="wipe(left)">
                                      <p:cBhvr>
                                        <p:cTn id="56" dur="500"/>
                                        <p:tgtEl>
                                          <p:spTgt spid="24"/>
                                        </p:tgtEl>
                                      </p:cBhvr>
                                    </p:animEffect>
                                  </p:childTnLst>
                                </p:cTn>
                              </p:par>
                              <p:par>
                                <p:cTn id="57" presetID="25" presetClass="emph" presetSubtype="0" repeatCount="10000" fill="hold" grpId="1" nodeType="withEffect">
                                  <p:stCondLst>
                                    <p:cond delay="40900"/>
                                  </p:stCondLst>
                                  <p:childTnLst>
                                    <p:animClr clrSpc="hsl" dir="cw">
                                      <p:cBhvr override="childStyle">
                                        <p:cTn id="58" dur="1000" fill="hold"/>
                                        <p:tgtEl>
                                          <p:spTgt spid="24"/>
                                        </p:tgtEl>
                                        <p:attrNameLst>
                                          <p:attrName>style.color</p:attrName>
                                        </p:attrNameLst>
                                      </p:cBhvr>
                                      <p:by>
                                        <p:hsl h="0" s="-70588" l="0"/>
                                      </p:by>
                                    </p:animClr>
                                    <p:animClr clrSpc="hsl" dir="cw">
                                      <p:cBhvr>
                                        <p:cTn id="59" dur="1000" fill="hold"/>
                                        <p:tgtEl>
                                          <p:spTgt spid="24"/>
                                        </p:tgtEl>
                                        <p:attrNameLst>
                                          <p:attrName>fillcolor</p:attrName>
                                        </p:attrNameLst>
                                      </p:cBhvr>
                                      <p:by>
                                        <p:hsl h="0" s="-70588" l="0"/>
                                      </p:by>
                                    </p:animClr>
                                    <p:animClr clrSpc="hsl" dir="cw">
                                      <p:cBhvr>
                                        <p:cTn id="60" dur="1000" fill="hold"/>
                                        <p:tgtEl>
                                          <p:spTgt spid="24"/>
                                        </p:tgtEl>
                                        <p:attrNameLst>
                                          <p:attrName>stroke.color</p:attrName>
                                        </p:attrNameLst>
                                      </p:cBhvr>
                                      <p:by>
                                        <p:hsl h="0" s="-70588" l="0"/>
                                      </p:by>
                                    </p:animClr>
                                    <p:set>
                                      <p:cBhvr>
                                        <p:cTn id="61" dur="1000" fill="hold"/>
                                        <p:tgtEl>
                                          <p:spTgt spid="24"/>
                                        </p:tgtEl>
                                        <p:attrNameLst>
                                          <p:attrName>fill.type</p:attrName>
                                        </p:attrNameLst>
                                      </p:cBhvr>
                                      <p:to>
                                        <p:strVal val="solid"/>
                                      </p:to>
                                    </p:set>
                                  </p:childTnLst>
                                </p:cTn>
                              </p:par>
                              <p:par>
                                <p:cTn id="62" presetID="10" presetClass="entr" presetSubtype="0" fill="hold" grpId="0" nodeType="withEffect">
                                  <p:stCondLst>
                                    <p:cond delay="40900"/>
                                  </p:stCondLst>
                                  <p:iterate type="lt">
                                    <p:tmPct val="0"/>
                                  </p:iterate>
                                  <p:childTnLst>
                                    <p:set>
                                      <p:cBhvr>
                                        <p:cTn id="63" dur="1" fill="hold">
                                          <p:stCondLst>
                                            <p:cond delay="0"/>
                                          </p:stCondLst>
                                        </p:cTn>
                                        <p:tgtEl>
                                          <p:spTgt spid="45"/>
                                        </p:tgtEl>
                                        <p:attrNameLst>
                                          <p:attrName>style.visibility</p:attrName>
                                        </p:attrNameLst>
                                      </p:cBhvr>
                                      <p:to>
                                        <p:strVal val="visible"/>
                                      </p:to>
                                    </p:set>
                                    <p:animEffect transition="in" filter="fade">
                                      <p:cBhvr>
                                        <p:cTn id="64" dur="500"/>
                                        <p:tgtEl>
                                          <p:spTgt spid="45"/>
                                        </p:tgtEl>
                                      </p:cBhvr>
                                    </p:animEffect>
                                  </p:childTnLst>
                                </p:cTn>
                              </p:par>
                              <p:par>
                                <p:cTn id="65" presetID="16" presetClass="emph" presetSubtype="0" fill="hold" grpId="1" nodeType="withEffect">
                                  <p:stCondLst>
                                    <p:cond delay="41800"/>
                                  </p:stCondLst>
                                  <p:iterate type="lt">
                                    <p:tmPct val="2159"/>
                                  </p:iterate>
                                  <p:childTnLst>
                                    <p:set>
                                      <p:cBhvr override="childStyle">
                                        <p:cTn id="66" dur="4250" fill="hold"/>
                                        <p:tgtEl>
                                          <p:spTgt spid="45"/>
                                        </p:tgtEl>
                                        <p:attrNameLst>
                                          <p:attrName>style.color</p:attrName>
                                        </p:attrNameLst>
                                      </p:cBhvr>
                                      <p:to>
                                        <p:clrVal>
                                          <a:srgbClr val="FF00FF"/>
                                        </p:clrVal>
                                      </p:to>
                                    </p:set>
                                    <p:set>
                                      <p:cBhvr>
                                        <p:cTn id="67" dur="4250" fill="hold"/>
                                        <p:tgtEl>
                                          <p:spTgt spid="45"/>
                                        </p:tgtEl>
                                        <p:attrNameLst>
                                          <p:attrName>fillcolor</p:attrName>
                                        </p:attrNameLst>
                                      </p:cBhvr>
                                      <p:to>
                                        <p:clrVal>
                                          <a:srgbClr val="FF00FF"/>
                                        </p:clrVal>
                                      </p:to>
                                    </p:set>
                                    <p:set>
                                      <p:cBhvr>
                                        <p:cTn id="68" dur="4250" fill="hold"/>
                                        <p:tgtEl>
                                          <p:spTgt spid="45"/>
                                        </p:tgtEl>
                                        <p:attrNameLst>
                                          <p:attrName>fill.type</p:attrName>
                                        </p:attrNameLst>
                                      </p:cBhvr>
                                      <p:to>
                                        <p:strVal val="solid"/>
                                      </p:to>
                                    </p:set>
                                  </p:childTnLst>
                                </p:cTn>
                              </p:par>
                              <p:par>
                                <p:cTn id="69" presetID="6" presetClass="exit" presetSubtype="32" fill="hold" grpId="2" nodeType="withEffect">
                                  <p:stCondLst>
                                    <p:cond delay="48700"/>
                                  </p:stCondLst>
                                  <p:childTnLst>
                                    <p:animEffect transition="out" filter="circle(out)">
                                      <p:cBhvr>
                                        <p:cTn id="70" dur="1000"/>
                                        <p:tgtEl>
                                          <p:spTgt spid="24"/>
                                        </p:tgtEl>
                                      </p:cBhvr>
                                    </p:animEffect>
                                    <p:set>
                                      <p:cBhvr>
                                        <p:cTn id="71" dur="1" fill="hold">
                                          <p:stCondLst>
                                            <p:cond delay="999"/>
                                          </p:stCondLst>
                                        </p:cTn>
                                        <p:tgtEl>
                                          <p:spTgt spid="24"/>
                                        </p:tgtEl>
                                        <p:attrNameLst>
                                          <p:attrName>style.visibility</p:attrName>
                                        </p:attrNameLst>
                                      </p:cBhvr>
                                      <p:to>
                                        <p:strVal val="hidden"/>
                                      </p:to>
                                    </p:set>
                                  </p:childTnLst>
                                </p:cTn>
                              </p:par>
                              <p:par>
                                <p:cTn id="72" presetID="6" presetClass="exit" presetSubtype="32" fill="hold" grpId="2" nodeType="withEffect">
                                  <p:stCondLst>
                                    <p:cond delay="48800"/>
                                  </p:stCondLst>
                                  <p:iterate type="lt">
                                    <p:tmPct val="0"/>
                                  </p:iterate>
                                  <p:childTnLst>
                                    <p:animEffect transition="out" filter="circle(out)">
                                      <p:cBhvr>
                                        <p:cTn id="73" dur="1000"/>
                                        <p:tgtEl>
                                          <p:spTgt spid="45"/>
                                        </p:tgtEl>
                                      </p:cBhvr>
                                    </p:animEffect>
                                    <p:set>
                                      <p:cBhvr>
                                        <p:cTn id="74" dur="1" fill="hold">
                                          <p:stCondLst>
                                            <p:cond delay="999"/>
                                          </p:stCondLst>
                                        </p:cTn>
                                        <p:tgtEl>
                                          <p:spTgt spid="45"/>
                                        </p:tgtEl>
                                        <p:attrNameLst>
                                          <p:attrName>style.visibility</p:attrName>
                                        </p:attrNameLst>
                                      </p:cBhvr>
                                      <p:to>
                                        <p:strVal val="hidden"/>
                                      </p:to>
                                    </p:set>
                                  </p:childTnLst>
                                </p:cTn>
                              </p:par>
                              <p:par>
                                <p:cTn id="75" presetID="22" presetClass="entr" presetSubtype="8" fill="hold" grpId="0" nodeType="withEffect">
                                  <p:stCondLst>
                                    <p:cond delay="47700"/>
                                  </p:stCondLst>
                                  <p:childTnLst>
                                    <p:set>
                                      <p:cBhvr>
                                        <p:cTn id="76" dur="1" fill="hold">
                                          <p:stCondLst>
                                            <p:cond delay="0"/>
                                          </p:stCondLst>
                                        </p:cTn>
                                        <p:tgtEl>
                                          <p:spTgt spid="25"/>
                                        </p:tgtEl>
                                        <p:attrNameLst>
                                          <p:attrName>style.visibility</p:attrName>
                                        </p:attrNameLst>
                                      </p:cBhvr>
                                      <p:to>
                                        <p:strVal val="visible"/>
                                      </p:to>
                                    </p:set>
                                    <p:animEffect transition="in" filter="wipe(left)">
                                      <p:cBhvr>
                                        <p:cTn id="77" dur="1500"/>
                                        <p:tgtEl>
                                          <p:spTgt spid="25"/>
                                        </p:tgtEl>
                                      </p:cBhvr>
                                    </p:animEffect>
                                  </p:childTnLst>
                                </p:cTn>
                              </p:par>
                              <p:par>
                                <p:cTn id="78" presetID="21" presetClass="emph" presetSubtype="0" repeatCount="10000" fill="hold" grpId="1" nodeType="withEffect">
                                  <p:stCondLst>
                                    <p:cond delay="49000"/>
                                  </p:stCondLst>
                                  <p:childTnLst>
                                    <p:animClr clrSpc="hsl" dir="cw">
                                      <p:cBhvr override="childStyle">
                                        <p:cTn id="79" dur="1000" fill="hold"/>
                                        <p:tgtEl>
                                          <p:spTgt spid="25"/>
                                        </p:tgtEl>
                                        <p:attrNameLst>
                                          <p:attrName>style.color</p:attrName>
                                        </p:attrNameLst>
                                      </p:cBhvr>
                                      <p:by>
                                        <p:hsl h="7200000" s="0" l="0"/>
                                      </p:by>
                                    </p:animClr>
                                    <p:animClr clrSpc="hsl" dir="cw">
                                      <p:cBhvr>
                                        <p:cTn id="80" dur="1000" fill="hold"/>
                                        <p:tgtEl>
                                          <p:spTgt spid="25"/>
                                        </p:tgtEl>
                                        <p:attrNameLst>
                                          <p:attrName>fillcolor</p:attrName>
                                        </p:attrNameLst>
                                      </p:cBhvr>
                                      <p:by>
                                        <p:hsl h="7200000" s="0" l="0"/>
                                      </p:by>
                                    </p:animClr>
                                    <p:animClr clrSpc="hsl" dir="cw">
                                      <p:cBhvr>
                                        <p:cTn id="81" dur="1000" fill="hold"/>
                                        <p:tgtEl>
                                          <p:spTgt spid="25"/>
                                        </p:tgtEl>
                                        <p:attrNameLst>
                                          <p:attrName>stroke.color</p:attrName>
                                        </p:attrNameLst>
                                      </p:cBhvr>
                                      <p:by>
                                        <p:hsl h="7200000" s="0" l="0"/>
                                      </p:by>
                                    </p:animClr>
                                    <p:set>
                                      <p:cBhvr>
                                        <p:cTn id="82" dur="1000" fill="hold"/>
                                        <p:tgtEl>
                                          <p:spTgt spid="25"/>
                                        </p:tgtEl>
                                        <p:attrNameLst>
                                          <p:attrName>fill.type</p:attrName>
                                        </p:attrNameLst>
                                      </p:cBhvr>
                                      <p:to>
                                        <p:strVal val="solid"/>
                                      </p:to>
                                    </p:set>
                                  </p:childTnLst>
                                </p:cTn>
                              </p:par>
                              <p:par>
                                <p:cTn id="83" presetID="10" presetClass="entr" presetSubtype="0" fill="hold" grpId="0" nodeType="withEffect">
                                  <p:stCondLst>
                                    <p:cond delay="48000"/>
                                  </p:stCondLst>
                                  <p:iterate type="lt">
                                    <p:tmPct val="0"/>
                                  </p:iterate>
                                  <p:childTnLst>
                                    <p:set>
                                      <p:cBhvr>
                                        <p:cTn id="84" dur="1" fill="hold">
                                          <p:stCondLst>
                                            <p:cond delay="0"/>
                                          </p:stCondLst>
                                        </p:cTn>
                                        <p:tgtEl>
                                          <p:spTgt spid="46"/>
                                        </p:tgtEl>
                                        <p:attrNameLst>
                                          <p:attrName>style.visibility</p:attrName>
                                        </p:attrNameLst>
                                      </p:cBhvr>
                                      <p:to>
                                        <p:strVal val="visible"/>
                                      </p:to>
                                    </p:set>
                                    <p:animEffect transition="in" filter="fade">
                                      <p:cBhvr>
                                        <p:cTn id="85" dur="500"/>
                                        <p:tgtEl>
                                          <p:spTgt spid="46"/>
                                        </p:tgtEl>
                                      </p:cBhvr>
                                    </p:animEffect>
                                  </p:childTnLst>
                                </p:cTn>
                              </p:par>
                              <p:par>
                                <p:cTn id="86" presetID="16" presetClass="emph" presetSubtype="0" fill="hold" grpId="1" nodeType="withEffect">
                                  <p:stCondLst>
                                    <p:cond delay="49000"/>
                                  </p:stCondLst>
                                  <p:iterate type="lt">
                                    <p:tmPct val="3311"/>
                                  </p:iterate>
                                  <p:childTnLst>
                                    <p:set>
                                      <p:cBhvr override="childStyle">
                                        <p:cTn id="87" dur="3800" fill="hold"/>
                                        <p:tgtEl>
                                          <p:spTgt spid="46"/>
                                        </p:tgtEl>
                                        <p:attrNameLst>
                                          <p:attrName>style.color</p:attrName>
                                        </p:attrNameLst>
                                      </p:cBhvr>
                                      <p:to>
                                        <p:clrVal>
                                          <a:srgbClr val="FF0000"/>
                                        </p:clrVal>
                                      </p:to>
                                    </p:set>
                                    <p:set>
                                      <p:cBhvr>
                                        <p:cTn id="88" dur="3800" fill="hold"/>
                                        <p:tgtEl>
                                          <p:spTgt spid="46"/>
                                        </p:tgtEl>
                                        <p:attrNameLst>
                                          <p:attrName>fillcolor</p:attrName>
                                        </p:attrNameLst>
                                      </p:cBhvr>
                                      <p:to>
                                        <p:clrVal>
                                          <a:srgbClr val="FF0000"/>
                                        </p:clrVal>
                                      </p:to>
                                    </p:set>
                                    <p:set>
                                      <p:cBhvr>
                                        <p:cTn id="89" dur="3800" fill="hold"/>
                                        <p:tgtEl>
                                          <p:spTgt spid="46"/>
                                        </p:tgtEl>
                                        <p:attrNameLst>
                                          <p:attrName>fill.type</p:attrName>
                                        </p:attrNameLst>
                                      </p:cBhvr>
                                      <p:to>
                                        <p:strVal val="solid"/>
                                      </p:to>
                                    </p:set>
                                  </p:childTnLst>
                                </p:cTn>
                              </p:par>
                              <p:par>
                                <p:cTn id="90" presetID="6" presetClass="exit" presetSubtype="32" fill="hold" grpId="2" nodeType="withEffect">
                                  <p:stCondLst>
                                    <p:cond delay="59700"/>
                                  </p:stCondLst>
                                  <p:childTnLst>
                                    <p:animEffect transition="out" filter="circle(out)">
                                      <p:cBhvr>
                                        <p:cTn id="91" dur="1000"/>
                                        <p:tgtEl>
                                          <p:spTgt spid="25"/>
                                        </p:tgtEl>
                                      </p:cBhvr>
                                    </p:animEffect>
                                    <p:set>
                                      <p:cBhvr>
                                        <p:cTn id="92" dur="1" fill="hold">
                                          <p:stCondLst>
                                            <p:cond delay="999"/>
                                          </p:stCondLst>
                                        </p:cTn>
                                        <p:tgtEl>
                                          <p:spTgt spid="25"/>
                                        </p:tgtEl>
                                        <p:attrNameLst>
                                          <p:attrName>style.visibility</p:attrName>
                                        </p:attrNameLst>
                                      </p:cBhvr>
                                      <p:to>
                                        <p:strVal val="hidden"/>
                                      </p:to>
                                    </p:set>
                                  </p:childTnLst>
                                </p:cTn>
                              </p:par>
                              <p:par>
                                <p:cTn id="93" presetID="6" presetClass="exit" presetSubtype="32" fill="hold" grpId="2" nodeType="withEffect">
                                  <p:stCondLst>
                                    <p:cond delay="59700"/>
                                  </p:stCondLst>
                                  <p:iterate type="lt">
                                    <p:tmPct val="0"/>
                                  </p:iterate>
                                  <p:childTnLst>
                                    <p:animEffect transition="out" filter="circle(out)">
                                      <p:cBhvr>
                                        <p:cTn id="94" dur="1000"/>
                                        <p:tgtEl>
                                          <p:spTgt spid="46"/>
                                        </p:tgtEl>
                                      </p:cBhvr>
                                    </p:animEffect>
                                    <p:set>
                                      <p:cBhvr>
                                        <p:cTn id="95" dur="1" fill="hold">
                                          <p:stCondLst>
                                            <p:cond delay="999"/>
                                          </p:stCondLst>
                                        </p:cTn>
                                        <p:tgtEl>
                                          <p:spTgt spid="46"/>
                                        </p:tgtEl>
                                        <p:attrNameLst>
                                          <p:attrName>style.visibility</p:attrName>
                                        </p:attrNameLst>
                                      </p:cBhvr>
                                      <p:to>
                                        <p:strVal val="hidden"/>
                                      </p:to>
                                    </p:set>
                                  </p:childTnLst>
                                </p:cTn>
                              </p:par>
                              <p:par>
                                <p:cTn id="96" presetID="22" presetClass="entr" presetSubtype="8" fill="hold" grpId="0" nodeType="withEffect">
                                  <p:stCondLst>
                                    <p:cond delay="59900"/>
                                  </p:stCondLst>
                                  <p:childTnLst>
                                    <p:set>
                                      <p:cBhvr>
                                        <p:cTn id="97" dur="1" fill="hold">
                                          <p:stCondLst>
                                            <p:cond delay="0"/>
                                          </p:stCondLst>
                                        </p:cTn>
                                        <p:tgtEl>
                                          <p:spTgt spid="48"/>
                                        </p:tgtEl>
                                        <p:attrNameLst>
                                          <p:attrName>style.visibility</p:attrName>
                                        </p:attrNameLst>
                                      </p:cBhvr>
                                      <p:to>
                                        <p:strVal val="visible"/>
                                      </p:to>
                                    </p:set>
                                    <p:animEffect transition="in" filter="wipe(left)">
                                      <p:cBhvr>
                                        <p:cTn id="98" dur="500"/>
                                        <p:tgtEl>
                                          <p:spTgt spid="48"/>
                                        </p:tgtEl>
                                      </p:cBhvr>
                                    </p:animEffect>
                                  </p:childTnLst>
                                </p:cTn>
                              </p:par>
                              <p:par>
                                <p:cTn id="99" presetID="21" presetClass="emph" presetSubtype="0" repeatCount="10000" fill="hold" grpId="2" nodeType="withEffect">
                                  <p:stCondLst>
                                    <p:cond delay="61700"/>
                                  </p:stCondLst>
                                  <p:childTnLst>
                                    <p:animClr clrSpc="hsl" dir="cw">
                                      <p:cBhvr override="childStyle">
                                        <p:cTn id="100" dur="1000" fill="hold"/>
                                        <p:tgtEl>
                                          <p:spTgt spid="48"/>
                                        </p:tgtEl>
                                        <p:attrNameLst>
                                          <p:attrName>style.color</p:attrName>
                                        </p:attrNameLst>
                                      </p:cBhvr>
                                      <p:by>
                                        <p:hsl h="7200000" s="0" l="0"/>
                                      </p:by>
                                    </p:animClr>
                                    <p:animClr clrSpc="hsl" dir="cw">
                                      <p:cBhvr>
                                        <p:cTn id="101" dur="1000" fill="hold"/>
                                        <p:tgtEl>
                                          <p:spTgt spid="48"/>
                                        </p:tgtEl>
                                        <p:attrNameLst>
                                          <p:attrName>fillcolor</p:attrName>
                                        </p:attrNameLst>
                                      </p:cBhvr>
                                      <p:by>
                                        <p:hsl h="7200000" s="0" l="0"/>
                                      </p:by>
                                    </p:animClr>
                                    <p:animClr clrSpc="hsl" dir="cw">
                                      <p:cBhvr>
                                        <p:cTn id="102" dur="1000" fill="hold"/>
                                        <p:tgtEl>
                                          <p:spTgt spid="48"/>
                                        </p:tgtEl>
                                        <p:attrNameLst>
                                          <p:attrName>stroke.color</p:attrName>
                                        </p:attrNameLst>
                                      </p:cBhvr>
                                      <p:by>
                                        <p:hsl h="7200000" s="0" l="0"/>
                                      </p:by>
                                    </p:animClr>
                                    <p:set>
                                      <p:cBhvr>
                                        <p:cTn id="103" dur="1000" fill="hold"/>
                                        <p:tgtEl>
                                          <p:spTgt spid="48"/>
                                        </p:tgtEl>
                                        <p:attrNameLst>
                                          <p:attrName>fill.type</p:attrName>
                                        </p:attrNameLst>
                                      </p:cBhvr>
                                      <p:to>
                                        <p:strVal val="solid"/>
                                      </p:to>
                                    </p:set>
                                  </p:childTnLst>
                                </p:cTn>
                              </p:par>
                              <p:par>
                                <p:cTn id="104" presetID="10" presetClass="entr" presetSubtype="0" fill="hold" grpId="0" nodeType="withEffect">
                                  <p:stCondLst>
                                    <p:cond delay="60800"/>
                                  </p:stCondLst>
                                  <p:childTnLst>
                                    <p:set>
                                      <p:cBhvr>
                                        <p:cTn id="105" dur="1" fill="hold">
                                          <p:stCondLst>
                                            <p:cond delay="0"/>
                                          </p:stCondLst>
                                        </p:cTn>
                                        <p:tgtEl>
                                          <p:spTgt spid="49"/>
                                        </p:tgtEl>
                                        <p:attrNameLst>
                                          <p:attrName>style.visibility</p:attrName>
                                        </p:attrNameLst>
                                      </p:cBhvr>
                                      <p:to>
                                        <p:strVal val="visible"/>
                                      </p:to>
                                    </p:set>
                                    <p:animEffect transition="in" filter="fade">
                                      <p:cBhvr>
                                        <p:cTn id="106" dur="500"/>
                                        <p:tgtEl>
                                          <p:spTgt spid="49"/>
                                        </p:tgtEl>
                                      </p:cBhvr>
                                    </p:animEffect>
                                  </p:childTnLst>
                                </p:cTn>
                              </p:par>
                              <p:par>
                                <p:cTn id="107" presetID="10" presetClass="entr" presetSubtype="0" fill="hold" nodeType="withEffect">
                                  <p:stCondLst>
                                    <p:cond delay="60800"/>
                                  </p:stCondLst>
                                  <p:iterate type="lt">
                                    <p:tmPct val="0"/>
                                  </p:iterate>
                                  <p:childTnLst>
                                    <p:set>
                                      <p:cBhvr>
                                        <p:cTn id="108" dur="1" fill="hold">
                                          <p:stCondLst>
                                            <p:cond delay="0"/>
                                          </p:stCondLst>
                                        </p:cTn>
                                        <p:tgtEl>
                                          <p:spTgt spid="49">
                                            <p:txEl>
                                              <p:pRg st="0" end="0"/>
                                            </p:txEl>
                                          </p:spTgt>
                                        </p:tgtEl>
                                        <p:attrNameLst>
                                          <p:attrName>style.visibility</p:attrName>
                                        </p:attrNameLst>
                                      </p:cBhvr>
                                      <p:to>
                                        <p:strVal val="visible"/>
                                      </p:to>
                                    </p:set>
                                    <p:animEffect transition="in" filter="fade">
                                      <p:cBhvr>
                                        <p:cTn id="109" dur="500"/>
                                        <p:tgtEl>
                                          <p:spTgt spid="49">
                                            <p:txEl>
                                              <p:pRg st="0" end="0"/>
                                            </p:txEl>
                                          </p:spTgt>
                                        </p:tgtEl>
                                      </p:cBhvr>
                                    </p:animEffect>
                                  </p:childTnLst>
                                </p:cTn>
                              </p:par>
                              <p:par>
                                <p:cTn id="110" presetID="10" presetClass="entr" presetSubtype="0" fill="hold" nodeType="withEffect">
                                  <p:stCondLst>
                                    <p:cond delay="60800"/>
                                  </p:stCondLst>
                                  <p:iterate type="lt">
                                    <p:tmPct val="0"/>
                                  </p:iterate>
                                  <p:childTnLst>
                                    <p:set>
                                      <p:cBhvr>
                                        <p:cTn id="111" dur="1" fill="hold">
                                          <p:stCondLst>
                                            <p:cond delay="0"/>
                                          </p:stCondLst>
                                        </p:cTn>
                                        <p:tgtEl>
                                          <p:spTgt spid="49">
                                            <p:txEl>
                                              <p:pRg st="1" end="1"/>
                                            </p:txEl>
                                          </p:spTgt>
                                        </p:tgtEl>
                                        <p:attrNameLst>
                                          <p:attrName>style.visibility</p:attrName>
                                        </p:attrNameLst>
                                      </p:cBhvr>
                                      <p:to>
                                        <p:strVal val="visible"/>
                                      </p:to>
                                    </p:set>
                                    <p:animEffect transition="in" filter="fade">
                                      <p:cBhvr>
                                        <p:cTn id="112" dur="500"/>
                                        <p:tgtEl>
                                          <p:spTgt spid="49">
                                            <p:txEl>
                                              <p:pRg st="1" end="1"/>
                                            </p:txEl>
                                          </p:spTgt>
                                        </p:tgtEl>
                                      </p:cBhvr>
                                    </p:animEffect>
                                  </p:childTnLst>
                                </p:cTn>
                              </p:par>
                              <p:par>
                                <p:cTn id="113" presetID="16" presetClass="emph" presetSubtype="0" fill="hold" grpId="1" nodeType="withEffect">
                                  <p:stCondLst>
                                    <p:cond delay="63500"/>
                                  </p:stCondLst>
                                  <p:iterate type="lt">
                                    <p:tmPct val="2343"/>
                                  </p:iterate>
                                  <p:childTnLst>
                                    <p:set>
                                      <p:cBhvr override="childStyle">
                                        <p:cTn id="114" dur="4200" fill="hold"/>
                                        <p:tgtEl>
                                          <p:spTgt spid="49">
                                            <p:txEl>
                                              <p:pRg st="0" end="0"/>
                                            </p:txEl>
                                          </p:spTgt>
                                        </p:tgtEl>
                                        <p:attrNameLst>
                                          <p:attrName>style.color</p:attrName>
                                        </p:attrNameLst>
                                      </p:cBhvr>
                                      <p:to>
                                        <p:clrVal>
                                          <a:srgbClr val="FF0000"/>
                                        </p:clrVal>
                                      </p:to>
                                    </p:set>
                                    <p:set>
                                      <p:cBhvr>
                                        <p:cTn id="115" dur="4200" fill="hold"/>
                                        <p:tgtEl>
                                          <p:spTgt spid="49">
                                            <p:txEl>
                                              <p:pRg st="0" end="0"/>
                                            </p:txEl>
                                          </p:spTgt>
                                        </p:tgtEl>
                                        <p:attrNameLst>
                                          <p:attrName>fillcolor</p:attrName>
                                        </p:attrNameLst>
                                      </p:cBhvr>
                                      <p:to>
                                        <p:clrVal>
                                          <a:srgbClr val="FF0000"/>
                                        </p:clrVal>
                                      </p:to>
                                    </p:set>
                                    <p:set>
                                      <p:cBhvr>
                                        <p:cTn id="116" dur="4200" fill="hold"/>
                                        <p:tgtEl>
                                          <p:spTgt spid="49">
                                            <p:txEl>
                                              <p:pRg st="0" end="0"/>
                                            </p:txEl>
                                          </p:spTgt>
                                        </p:tgtEl>
                                        <p:attrNameLst>
                                          <p:attrName>fill.type</p:attrName>
                                        </p:attrNameLst>
                                      </p:cBhvr>
                                      <p:to>
                                        <p:strVal val="solid"/>
                                      </p:to>
                                    </p:set>
                                  </p:childTnLst>
                                </p:cTn>
                              </p:par>
                              <p:par>
                                <p:cTn id="117" presetID="16" presetClass="emph" presetSubtype="0" fill="hold" grpId="1" nodeType="withEffect">
                                  <p:stCondLst>
                                    <p:cond delay="63500"/>
                                  </p:stCondLst>
                                  <p:iterate type="lt">
                                    <p:tmPct val="2343"/>
                                  </p:iterate>
                                  <p:childTnLst>
                                    <p:set>
                                      <p:cBhvr override="childStyle">
                                        <p:cTn id="118" dur="4200" fill="hold"/>
                                        <p:tgtEl>
                                          <p:spTgt spid="49">
                                            <p:txEl>
                                              <p:pRg st="1" end="1"/>
                                            </p:txEl>
                                          </p:spTgt>
                                        </p:tgtEl>
                                        <p:attrNameLst>
                                          <p:attrName>style.color</p:attrName>
                                        </p:attrNameLst>
                                      </p:cBhvr>
                                      <p:to>
                                        <p:clrVal>
                                          <a:srgbClr val="FF0000"/>
                                        </p:clrVal>
                                      </p:to>
                                    </p:set>
                                    <p:set>
                                      <p:cBhvr>
                                        <p:cTn id="119" dur="4200" fill="hold"/>
                                        <p:tgtEl>
                                          <p:spTgt spid="49">
                                            <p:txEl>
                                              <p:pRg st="1" end="1"/>
                                            </p:txEl>
                                          </p:spTgt>
                                        </p:tgtEl>
                                        <p:attrNameLst>
                                          <p:attrName>fillcolor</p:attrName>
                                        </p:attrNameLst>
                                      </p:cBhvr>
                                      <p:to>
                                        <p:clrVal>
                                          <a:srgbClr val="FF0000"/>
                                        </p:clrVal>
                                      </p:to>
                                    </p:set>
                                    <p:set>
                                      <p:cBhvr>
                                        <p:cTn id="120" dur="4200" fill="hold"/>
                                        <p:tgtEl>
                                          <p:spTgt spid="49">
                                            <p:txEl>
                                              <p:pRg st="1" end="1"/>
                                            </p:txEl>
                                          </p:spTgt>
                                        </p:tgtEl>
                                        <p:attrNameLst>
                                          <p:attrName>fill.type</p:attrName>
                                        </p:attrNameLst>
                                      </p:cBhvr>
                                      <p:to>
                                        <p:strVal val="solid"/>
                                      </p:to>
                                    </p:set>
                                  </p:childTnLst>
                                </p:cTn>
                              </p:par>
                              <p:par>
                                <p:cTn id="121" presetID="6" presetClass="exit" presetSubtype="32" fill="hold" grpId="1" nodeType="withEffect">
                                  <p:stCondLst>
                                    <p:cond delay="70000"/>
                                  </p:stCondLst>
                                  <p:childTnLst>
                                    <p:animEffect transition="out" filter="circle(out)">
                                      <p:cBhvr>
                                        <p:cTn id="122" dur="1000"/>
                                        <p:tgtEl>
                                          <p:spTgt spid="48"/>
                                        </p:tgtEl>
                                      </p:cBhvr>
                                    </p:animEffect>
                                    <p:set>
                                      <p:cBhvr>
                                        <p:cTn id="123" dur="1" fill="hold">
                                          <p:stCondLst>
                                            <p:cond delay="999"/>
                                          </p:stCondLst>
                                        </p:cTn>
                                        <p:tgtEl>
                                          <p:spTgt spid="48"/>
                                        </p:tgtEl>
                                        <p:attrNameLst>
                                          <p:attrName>style.visibility</p:attrName>
                                        </p:attrNameLst>
                                      </p:cBhvr>
                                      <p:to>
                                        <p:strVal val="hidden"/>
                                      </p:to>
                                    </p:set>
                                  </p:childTnLst>
                                </p:cTn>
                              </p:par>
                              <p:par>
                                <p:cTn id="124" presetID="6" presetClass="exit" presetSubtype="32" fill="hold" grpId="2" nodeType="withEffect">
                                  <p:stCondLst>
                                    <p:cond delay="70100"/>
                                  </p:stCondLst>
                                  <p:iterate type="lt">
                                    <p:tmPct val="0"/>
                                  </p:iterate>
                                  <p:childTnLst>
                                    <p:animEffect transition="out" filter="circle(out)">
                                      <p:cBhvr>
                                        <p:cTn id="125" dur="1000"/>
                                        <p:tgtEl>
                                          <p:spTgt spid="49">
                                            <p:txEl>
                                              <p:pRg st="0" end="0"/>
                                            </p:txEl>
                                          </p:spTgt>
                                        </p:tgtEl>
                                      </p:cBhvr>
                                    </p:animEffect>
                                    <p:set>
                                      <p:cBhvr>
                                        <p:cTn id="126" dur="1" fill="hold">
                                          <p:stCondLst>
                                            <p:cond delay="999"/>
                                          </p:stCondLst>
                                        </p:cTn>
                                        <p:tgtEl>
                                          <p:spTgt spid="49">
                                            <p:txEl>
                                              <p:pRg st="0" end="0"/>
                                            </p:txEl>
                                          </p:spTgt>
                                        </p:tgtEl>
                                        <p:attrNameLst>
                                          <p:attrName>style.visibility</p:attrName>
                                        </p:attrNameLst>
                                      </p:cBhvr>
                                      <p:to>
                                        <p:strVal val="hidden"/>
                                      </p:to>
                                    </p:set>
                                  </p:childTnLst>
                                </p:cTn>
                              </p:par>
                              <p:par>
                                <p:cTn id="127" presetID="6" presetClass="exit" presetSubtype="32" fill="hold" grpId="2" nodeType="withEffect">
                                  <p:stCondLst>
                                    <p:cond delay="70100"/>
                                  </p:stCondLst>
                                  <p:iterate type="lt">
                                    <p:tmPct val="0"/>
                                  </p:iterate>
                                  <p:childTnLst>
                                    <p:animEffect transition="out" filter="circle(out)">
                                      <p:cBhvr>
                                        <p:cTn id="128" dur="1000"/>
                                        <p:tgtEl>
                                          <p:spTgt spid="49">
                                            <p:txEl>
                                              <p:pRg st="1" end="1"/>
                                            </p:txEl>
                                          </p:spTgt>
                                        </p:tgtEl>
                                      </p:cBhvr>
                                    </p:animEffect>
                                    <p:set>
                                      <p:cBhvr>
                                        <p:cTn id="129" dur="1" fill="hold">
                                          <p:stCondLst>
                                            <p:cond delay="999"/>
                                          </p:stCondLst>
                                        </p:cTn>
                                        <p:tgtEl>
                                          <p:spTgt spid="49">
                                            <p:txEl>
                                              <p:pRg st="1" end="1"/>
                                            </p:txEl>
                                          </p:spTgt>
                                        </p:tgtEl>
                                        <p:attrNameLst>
                                          <p:attrName>style.visibility</p:attrName>
                                        </p:attrNameLst>
                                      </p:cBhvr>
                                      <p:to>
                                        <p:strVal val="hidden"/>
                                      </p:to>
                                    </p:set>
                                  </p:childTnLst>
                                </p:cTn>
                              </p:par>
                              <p:par>
                                <p:cTn id="130" presetID="22" presetClass="entr" presetSubtype="8" fill="hold" grpId="0" nodeType="withEffect">
                                  <p:stCondLst>
                                    <p:cond delay="69000"/>
                                  </p:stCondLst>
                                  <p:childTnLst>
                                    <p:set>
                                      <p:cBhvr>
                                        <p:cTn id="131" dur="1" fill="hold">
                                          <p:stCondLst>
                                            <p:cond delay="0"/>
                                          </p:stCondLst>
                                        </p:cTn>
                                        <p:tgtEl>
                                          <p:spTgt spid="50"/>
                                        </p:tgtEl>
                                        <p:attrNameLst>
                                          <p:attrName>style.visibility</p:attrName>
                                        </p:attrNameLst>
                                      </p:cBhvr>
                                      <p:to>
                                        <p:strVal val="visible"/>
                                      </p:to>
                                    </p:set>
                                    <p:animEffect transition="in" filter="wipe(left)">
                                      <p:cBhvr>
                                        <p:cTn id="132" dur="500"/>
                                        <p:tgtEl>
                                          <p:spTgt spid="50"/>
                                        </p:tgtEl>
                                      </p:cBhvr>
                                    </p:animEffect>
                                  </p:childTnLst>
                                </p:cTn>
                              </p:par>
                              <p:par>
                                <p:cTn id="133" presetID="25" presetClass="emph" presetSubtype="0" repeatCount="10000" fill="hold" grpId="1" nodeType="withEffect">
                                  <p:stCondLst>
                                    <p:cond delay="69800"/>
                                  </p:stCondLst>
                                  <p:childTnLst>
                                    <p:animClr clrSpc="hsl" dir="cw">
                                      <p:cBhvr override="childStyle">
                                        <p:cTn id="134" dur="1000" fill="hold"/>
                                        <p:tgtEl>
                                          <p:spTgt spid="50"/>
                                        </p:tgtEl>
                                        <p:attrNameLst>
                                          <p:attrName>style.color</p:attrName>
                                        </p:attrNameLst>
                                      </p:cBhvr>
                                      <p:by>
                                        <p:hsl h="0" s="-70588" l="0"/>
                                      </p:by>
                                    </p:animClr>
                                    <p:animClr clrSpc="hsl" dir="cw">
                                      <p:cBhvr>
                                        <p:cTn id="135" dur="1000" fill="hold"/>
                                        <p:tgtEl>
                                          <p:spTgt spid="50"/>
                                        </p:tgtEl>
                                        <p:attrNameLst>
                                          <p:attrName>fillcolor</p:attrName>
                                        </p:attrNameLst>
                                      </p:cBhvr>
                                      <p:by>
                                        <p:hsl h="0" s="-70588" l="0"/>
                                      </p:by>
                                    </p:animClr>
                                    <p:animClr clrSpc="hsl" dir="cw">
                                      <p:cBhvr>
                                        <p:cTn id="136" dur="1000" fill="hold"/>
                                        <p:tgtEl>
                                          <p:spTgt spid="50"/>
                                        </p:tgtEl>
                                        <p:attrNameLst>
                                          <p:attrName>stroke.color</p:attrName>
                                        </p:attrNameLst>
                                      </p:cBhvr>
                                      <p:by>
                                        <p:hsl h="0" s="-70588" l="0"/>
                                      </p:by>
                                    </p:animClr>
                                    <p:set>
                                      <p:cBhvr>
                                        <p:cTn id="137" dur="1000" fill="hold"/>
                                        <p:tgtEl>
                                          <p:spTgt spid="50"/>
                                        </p:tgtEl>
                                        <p:attrNameLst>
                                          <p:attrName>fill.type</p:attrName>
                                        </p:attrNameLst>
                                      </p:cBhvr>
                                      <p:to>
                                        <p:strVal val="solid"/>
                                      </p:to>
                                    </p:set>
                                  </p:childTnLst>
                                </p:cTn>
                              </p:par>
                              <p:par>
                                <p:cTn id="138" presetID="10" presetClass="entr" presetSubtype="0" fill="hold" grpId="0" nodeType="withEffect">
                                  <p:stCondLst>
                                    <p:cond delay="69100"/>
                                  </p:stCondLst>
                                  <p:iterate type="lt">
                                    <p:tmPct val="0"/>
                                  </p:iterate>
                                  <p:childTnLst>
                                    <p:set>
                                      <p:cBhvr>
                                        <p:cTn id="139" dur="1" fill="hold">
                                          <p:stCondLst>
                                            <p:cond delay="0"/>
                                          </p:stCondLst>
                                        </p:cTn>
                                        <p:tgtEl>
                                          <p:spTgt spid="51"/>
                                        </p:tgtEl>
                                        <p:attrNameLst>
                                          <p:attrName>style.visibility</p:attrName>
                                        </p:attrNameLst>
                                      </p:cBhvr>
                                      <p:to>
                                        <p:strVal val="visible"/>
                                      </p:to>
                                    </p:set>
                                    <p:animEffect transition="in" filter="fade">
                                      <p:cBhvr>
                                        <p:cTn id="140" dur="500"/>
                                        <p:tgtEl>
                                          <p:spTgt spid="51"/>
                                        </p:tgtEl>
                                      </p:cBhvr>
                                    </p:animEffect>
                                  </p:childTnLst>
                                </p:cTn>
                              </p:par>
                              <p:par>
                                <p:cTn id="141" presetID="16" presetClass="emph" presetSubtype="0" fill="hold" grpId="1" nodeType="withEffect">
                                  <p:stCondLst>
                                    <p:cond delay="70700"/>
                                  </p:stCondLst>
                                  <p:iterate type="lt">
                                    <p:tmPct val="2159"/>
                                  </p:iterate>
                                  <p:childTnLst>
                                    <p:set>
                                      <p:cBhvr override="childStyle">
                                        <p:cTn id="142" dur="4250" fill="hold"/>
                                        <p:tgtEl>
                                          <p:spTgt spid="51"/>
                                        </p:tgtEl>
                                        <p:attrNameLst>
                                          <p:attrName>style.color</p:attrName>
                                        </p:attrNameLst>
                                      </p:cBhvr>
                                      <p:to>
                                        <p:clrVal>
                                          <a:srgbClr val="FF00FF"/>
                                        </p:clrVal>
                                      </p:to>
                                    </p:set>
                                    <p:set>
                                      <p:cBhvr>
                                        <p:cTn id="143" dur="4250" fill="hold"/>
                                        <p:tgtEl>
                                          <p:spTgt spid="51"/>
                                        </p:tgtEl>
                                        <p:attrNameLst>
                                          <p:attrName>fillcolor</p:attrName>
                                        </p:attrNameLst>
                                      </p:cBhvr>
                                      <p:to>
                                        <p:clrVal>
                                          <a:srgbClr val="FF00FF"/>
                                        </p:clrVal>
                                      </p:to>
                                    </p:set>
                                    <p:set>
                                      <p:cBhvr>
                                        <p:cTn id="144" dur="4250" fill="hold"/>
                                        <p:tgtEl>
                                          <p:spTgt spid="51"/>
                                        </p:tgtEl>
                                        <p:attrNameLst>
                                          <p:attrName>fill.type</p:attrName>
                                        </p:attrNameLst>
                                      </p:cBhvr>
                                      <p:to>
                                        <p:strVal val="solid"/>
                                      </p:to>
                                    </p:set>
                                  </p:childTnLst>
                                </p:cTn>
                              </p:par>
                              <p:par>
                                <p:cTn id="145" presetID="6" presetClass="exit" presetSubtype="32" fill="hold" grpId="2" nodeType="withEffect">
                                  <p:stCondLst>
                                    <p:cond delay="79000"/>
                                  </p:stCondLst>
                                  <p:childTnLst>
                                    <p:animEffect transition="out" filter="circle(out)">
                                      <p:cBhvr>
                                        <p:cTn id="146" dur="1000"/>
                                        <p:tgtEl>
                                          <p:spTgt spid="50"/>
                                        </p:tgtEl>
                                      </p:cBhvr>
                                    </p:animEffect>
                                    <p:set>
                                      <p:cBhvr>
                                        <p:cTn id="147" dur="1" fill="hold">
                                          <p:stCondLst>
                                            <p:cond delay="999"/>
                                          </p:stCondLst>
                                        </p:cTn>
                                        <p:tgtEl>
                                          <p:spTgt spid="50"/>
                                        </p:tgtEl>
                                        <p:attrNameLst>
                                          <p:attrName>style.visibility</p:attrName>
                                        </p:attrNameLst>
                                      </p:cBhvr>
                                      <p:to>
                                        <p:strVal val="hidden"/>
                                      </p:to>
                                    </p:set>
                                  </p:childTnLst>
                                </p:cTn>
                              </p:par>
                              <p:par>
                                <p:cTn id="148" presetID="6" presetClass="exit" presetSubtype="32" fill="hold" grpId="2" nodeType="withEffect">
                                  <p:stCondLst>
                                    <p:cond delay="79200"/>
                                  </p:stCondLst>
                                  <p:iterate type="lt">
                                    <p:tmPct val="0"/>
                                  </p:iterate>
                                  <p:childTnLst>
                                    <p:animEffect transition="out" filter="circle(out)">
                                      <p:cBhvr>
                                        <p:cTn id="149" dur="1000"/>
                                        <p:tgtEl>
                                          <p:spTgt spid="51"/>
                                        </p:tgtEl>
                                      </p:cBhvr>
                                    </p:animEffect>
                                    <p:set>
                                      <p:cBhvr>
                                        <p:cTn id="150" dur="1" fill="hold">
                                          <p:stCondLst>
                                            <p:cond delay="999"/>
                                          </p:stCondLst>
                                        </p:cTn>
                                        <p:tgtEl>
                                          <p:spTgt spid="51"/>
                                        </p:tgtEl>
                                        <p:attrNameLst>
                                          <p:attrName>style.visibility</p:attrName>
                                        </p:attrNameLst>
                                      </p:cBhvr>
                                      <p:to>
                                        <p:strVal val="hidden"/>
                                      </p:to>
                                    </p:set>
                                  </p:childTnLst>
                                </p:cTn>
                              </p:par>
                              <p:par>
                                <p:cTn id="151" presetID="22" presetClass="entr" presetSubtype="8" fill="hold" grpId="0" nodeType="withEffect">
                                  <p:stCondLst>
                                    <p:cond delay="77200"/>
                                  </p:stCondLst>
                                  <p:childTnLst>
                                    <p:set>
                                      <p:cBhvr>
                                        <p:cTn id="152" dur="1" fill="hold">
                                          <p:stCondLst>
                                            <p:cond delay="0"/>
                                          </p:stCondLst>
                                        </p:cTn>
                                        <p:tgtEl>
                                          <p:spTgt spid="52"/>
                                        </p:tgtEl>
                                        <p:attrNameLst>
                                          <p:attrName>style.visibility</p:attrName>
                                        </p:attrNameLst>
                                      </p:cBhvr>
                                      <p:to>
                                        <p:strVal val="visible"/>
                                      </p:to>
                                    </p:set>
                                    <p:animEffect transition="in" filter="wipe(left)">
                                      <p:cBhvr>
                                        <p:cTn id="153" dur="1500"/>
                                        <p:tgtEl>
                                          <p:spTgt spid="52"/>
                                        </p:tgtEl>
                                      </p:cBhvr>
                                    </p:animEffect>
                                  </p:childTnLst>
                                </p:cTn>
                              </p:par>
                              <p:par>
                                <p:cTn id="154" presetID="21" presetClass="emph" presetSubtype="0" repeatCount="10000" fill="hold" grpId="1" nodeType="withEffect">
                                  <p:stCondLst>
                                    <p:cond delay="78800"/>
                                  </p:stCondLst>
                                  <p:childTnLst>
                                    <p:animClr clrSpc="hsl" dir="cw">
                                      <p:cBhvr override="childStyle">
                                        <p:cTn id="155" dur="1000" fill="hold"/>
                                        <p:tgtEl>
                                          <p:spTgt spid="52"/>
                                        </p:tgtEl>
                                        <p:attrNameLst>
                                          <p:attrName>style.color</p:attrName>
                                        </p:attrNameLst>
                                      </p:cBhvr>
                                      <p:by>
                                        <p:hsl h="7200000" s="0" l="0"/>
                                      </p:by>
                                    </p:animClr>
                                    <p:animClr clrSpc="hsl" dir="cw">
                                      <p:cBhvr>
                                        <p:cTn id="156" dur="1000" fill="hold"/>
                                        <p:tgtEl>
                                          <p:spTgt spid="52"/>
                                        </p:tgtEl>
                                        <p:attrNameLst>
                                          <p:attrName>fillcolor</p:attrName>
                                        </p:attrNameLst>
                                      </p:cBhvr>
                                      <p:by>
                                        <p:hsl h="7200000" s="0" l="0"/>
                                      </p:by>
                                    </p:animClr>
                                    <p:animClr clrSpc="hsl" dir="cw">
                                      <p:cBhvr>
                                        <p:cTn id="157" dur="1000" fill="hold"/>
                                        <p:tgtEl>
                                          <p:spTgt spid="52"/>
                                        </p:tgtEl>
                                        <p:attrNameLst>
                                          <p:attrName>stroke.color</p:attrName>
                                        </p:attrNameLst>
                                      </p:cBhvr>
                                      <p:by>
                                        <p:hsl h="7200000" s="0" l="0"/>
                                      </p:by>
                                    </p:animClr>
                                    <p:set>
                                      <p:cBhvr>
                                        <p:cTn id="158" dur="1000" fill="hold"/>
                                        <p:tgtEl>
                                          <p:spTgt spid="52"/>
                                        </p:tgtEl>
                                        <p:attrNameLst>
                                          <p:attrName>fill.type</p:attrName>
                                        </p:attrNameLst>
                                      </p:cBhvr>
                                      <p:to>
                                        <p:strVal val="solid"/>
                                      </p:to>
                                    </p:set>
                                  </p:childTnLst>
                                </p:cTn>
                              </p:par>
                              <p:par>
                                <p:cTn id="159" presetID="10" presetClass="entr" presetSubtype="0" fill="hold" grpId="0" nodeType="withEffect">
                                  <p:stCondLst>
                                    <p:cond delay="78200"/>
                                  </p:stCondLst>
                                  <p:iterate type="lt">
                                    <p:tmPct val="0"/>
                                  </p:iterate>
                                  <p:childTnLst>
                                    <p:set>
                                      <p:cBhvr>
                                        <p:cTn id="160" dur="1" fill="hold">
                                          <p:stCondLst>
                                            <p:cond delay="0"/>
                                          </p:stCondLst>
                                        </p:cTn>
                                        <p:tgtEl>
                                          <p:spTgt spid="53"/>
                                        </p:tgtEl>
                                        <p:attrNameLst>
                                          <p:attrName>style.visibility</p:attrName>
                                        </p:attrNameLst>
                                      </p:cBhvr>
                                      <p:to>
                                        <p:strVal val="visible"/>
                                      </p:to>
                                    </p:set>
                                    <p:animEffect transition="in" filter="fade">
                                      <p:cBhvr>
                                        <p:cTn id="161" dur="500"/>
                                        <p:tgtEl>
                                          <p:spTgt spid="53"/>
                                        </p:tgtEl>
                                      </p:cBhvr>
                                    </p:animEffect>
                                  </p:childTnLst>
                                </p:cTn>
                              </p:par>
                              <p:par>
                                <p:cTn id="162" presetID="16" presetClass="emph" presetSubtype="0" fill="hold" grpId="1" nodeType="withEffect">
                                  <p:stCondLst>
                                    <p:cond delay="78900"/>
                                  </p:stCondLst>
                                  <p:iterate type="lt">
                                    <p:tmPct val="2674"/>
                                  </p:iterate>
                                  <p:childTnLst>
                                    <p:set>
                                      <p:cBhvr override="childStyle">
                                        <p:cTn id="163" dur="3800" fill="hold"/>
                                        <p:tgtEl>
                                          <p:spTgt spid="53"/>
                                        </p:tgtEl>
                                        <p:attrNameLst>
                                          <p:attrName>style.color</p:attrName>
                                        </p:attrNameLst>
                                      </p:cBhvr>
                                      <p:to>
                                        <p:clrVal>
                                          <a:srgbClr val="FF0000"/>
                                        </p:clrVal>
                                      </p:to>
                                    </p:set>
                                    <p:set>
                                      <p:cBhvr>
                                        <p:cTn id="164" dur="3800" fill="hold"/>
                                        <p:tgtEl>
                                          <p:spTgt spid="53"/>
                                        </p:tgtEl>
                                        <p:attrNameLst>
                                          <p:attrName>fillcolor</p:attrName>
                                        </p:attrNameLst>
                                      </p:cBhvr>
                                      <p:to>
                                        <p:clrVal>
                                          <a:srgbClr val="FF0000"/>
                                        </p:clrVal>
                                      </p:to>
                                    </p:set>
                                    <p:set>
                                      <p:cBhvr>
                                        <p:cTn id="165" dur="3800" fill="hold"/>
                                        <p:tgtEl>
                                          <p:spTgt spid="53"/>
                                        </p:tgtEl>
                                        <p:attrNameLst>
                                          <p:attrName>fill.type</p:attrName>
                                        </p:attrNameLst>
                                      </p:cBhvr>
                                      <p:to>
                                        <p:strVal val="solid"/>
                                      </p:to>
                                    </p:set>
                                  </p:childTnLst>
                                </p:cTn>
                              </p:par>
                              <p:par>
                                <p:cTn id="166" presetID="6" presetClass="exit" presetSubtype="32" fill="hold" grpId="2" nodeType="withEffect">
                                  <p:stCondLst>
                                    <p:cond delay="86700"/>
                                  </p:stCondLst>
                                  <p:childTnLst>
                                    <p:animEffect transition="out" filter="circle(out)">
                                      <p:cBhvr>
                                        <p:cTn id="167" dur="1000"/>
                                        <p:tgtEl>
                                          <p:spTgt spid="52"/>
                                        </p:tgtEl>
                                      </p:cBhvr>
                                    </p:animEffect>
                                    <p:set>
                                      <p:cBhvr>
                                        <p:cTn id="168" dur="1" fill="hold">
                                          <p:stCondLst>
                                            <p:cond delay="999"/>
                                          </p:stCondLst>
                                        </p:cTn>
                                        <p:tgtEl>
                                          <p:spTgt spid="52"/>
                                        </p:tgtEl>
                                        <p:attrNameLst>
                                          <p:attrName>style.visibility</p:attrName>
                                        </p:attrNameLst>
                                      </p:cBhvr>
                                      <p:to>
                                        <p:strVal val="hidden"/>
                                      </p:to>
                                    </p:set>
                                  </p:childTnLst>
                                </p:cTn>
                              </p:par>
                              <p:par>
                                <p:cTn id="169" presetID="6" presetClass="exit" presetSubtype="32" fill="hold" grpId="2" nodeType="withEffect">
                                  <p:stCondLst>
                                    <p:cond delay="86700"/>
                                  </p:stCondLst>
                                  <p:iterate type="lt">
                                    <p:tmPct val="0"/>
                                  </p:iterate>
                                  <p:childTnLst>
                                    <p:animEffect transition="out" filter="circle(out)">
                                      <p:cBhvr>
                                        <p:cTn id="170" dur="1000"/>
                                        <p:tgtEl>
                                          <p:spTgt spid="53"/>
                                        </p:tgtEl>
                                      </p:cBhvr>
                                    </p:animEffect>
                                    <p:set>
                                      <p:cBhvr>
                                        <p:cTn id="171" dur="1" fill="hold">
                                          <p:stCondLst>
                                            <p:cond delay="999"/>
                                          </p:stCondLst>
                                        </p:cTn>
                                        <p:tgtEl>
                                          <p:spTgt spid="53"/>
                                        </p:tgtEl>
                                        <p:attrNameLst>
                                          <p:attrName>style.visibility</p:attrName>
                                        </p:attrNameLst>
                                      </p:cBhvr>
                                      <p:to>
                                        <p:strVal val="hidden"/>
                                      </p:to>
                                    </p:set>
                                  </p:childTnLst>
                                </p:cTn>
                              </p:par>
                              <p:par>
                                <p:cTn id="172" presetID="22" presetClass="entr" presetSubtype="8" fill="hold" grpId="0" nodeType="withEffect">
                                  <p:stCondLst>
                                    <p:cond delay="86300"/>
                                  </p:stCondLst>
                                  <p:childTnLst>
                                    <p:set>
                                      <p:cBhvr>
                                        <p:cTn id="173" dur="1" fill="hold">
                                          <p:stCondLst>
                                            <p:cond delay="0"/>
                                          </p:stCondLst>
                                        </p:cTn>
                                        <p:tgtEl>
                                          <p:spTgt spid="26"/>
                                        </p:tgtEl>
                                        <p:attrNameLst>
                                          <p:attrName>style.visibility</p:attrName>
                                        </p:attrNameLst>
                                      </p:cBhvr>
                                      <p:to>
                                        <p:strVal val="visible"/>
                                      </p:to>
                                    </p:set>
                                    <p:animEffect transition="in" filter="wipe(left)">
                                      <p:cBhvr>
                                        <p:cTn id="174" dur="500"/>
                                        <p:tgtEl>
                                          <p:spTgt spid="26"/>
                                        </p:tgtEl>
                                      </p:cBhvr>
                                    </p:animEffect>
                                  </p:childTnLst>
                                </p:cTn>
                              </p:par>
                              <p:par>
                                <p:cTn id="175" presetID="24" presetClass="emph" presetSubtype="0" repeatCount="10000" fill="hold" grpId="1" nodeType="withEffect">
                                  <p:stCondLst>
                                    <p:cond delay="86400"/>
                                  </p:stCondLst>
                                  <p:childTnLst>
                                    <p:animClr clrSpc="hsl" dir="cw">
                                      <p:cBhvr override="childStyle">
                                        <p:cTn id="176" dur="1000" fill="hold"/>
                                        <p:tgtEl>
                                          <p:spTgt spid="26"/>
                                        </p:tgtEl>
                                        <p:attrNameLst>
                                          <p:attrName>style.color</p:attrName>
                                        </p:attrNameLst>
                                      </p:cBhvr>
                                      <p:by>
                                        <p:hsl h="0" s="-12549" l="-25098"/>
                                      </p:by>
                                    </p:animClr>
                                    <p:animClr clrSpc="hsl" dir="cw">
                                      <p:cBhvr>
                                        <p:cTn id="177" dur="1000" fill="hold"/>
                                        <p:tgtEl>
                                          <p:spTgt spid="26"/>
                                        </p:tgtEl>
                                        <p:attrNameLst>
                                          <p:attrName>fillcolor</p:attrName>
                                        </p:attrNameLst>
                                      </p:cBhvr>
                                      <p:by>
                                        <p:hsl h="0" s="-12549" l="-25098"/>
                                      </p:by>
                                    </p:animClr>
                                    <p:animClr clrSpc="hsl" dir="cw">
                                      <p:cBhvr>
                                        <p:cTn id="178" dur="1000" fill="hold"/>
                                        <p:tgtEl>
                                          <p:spTgt spid="26"/>
                                        </p:tgtEl>
                                        <p:attrNameLst>
                                          <p:attrName>stroke.color</p:attrName>
                                        </p:attrNameLst>
                                      </p:cBhvr>
                                      <p:by>
                                        <p:hsl h="0" s="-12549" l="-25098"/>
                                      </p:by>
                                    </p:animClr>
                                    <p:set>
                                      <p:cBhvr>
                                        <p:cTn id="179" dur="1000" fill="hold"/>
                                        <p:tgtEl>
                                          <p:spTgt spid="26"/>
                                        </p:tgtEl>
                                        <p:attrNameLst>
                                          <p:attrName>fill.type</p:attrName>
                                        </p:attrNameLst>
                                      </p:cBhvr>
                                      <p:to>
                                        <p:strVal val="solid"/>
                                      </p:to>
                                    </p:set>
                                  </p:childTnLst>
                                </p:cTn>
                              </p:par>
                              <p:par>
                                <p:cTn id="180" presetID="10" presetClass="entr" presetSubtype="0" fill="hold" grpId="0" nodeType="withEffect">
                                  <p:stCondLst>
                                    <p:cond delay="86300"/>
                                  </p:stCondLst>
                                  <p:iterate type="lt">
                                    <p:tmPct val="0"/>
                                  </p:iterate>
                                  <p:childTnLst>
                                    <p:set>
                                      <p:cBhvr>
                                        <p:cTn id="181" dur="1" fill="hold">
                                          <p:stCondLst>
                                            <p:cond delay="0"/>
                                          </p:stCondLst>
                                        </p:cTn>
                                        <p:tgtEl>
                                          <p:spTgt spid="47"/>
                                        </p:tgtEl>
                                        <p:attrNameLst>
                                          <p:attrName>style.visibility</p:attrName>
                                        </p:attrNameLst>
                                      </p:cBhvr>
                                      <p:to>
                                        <p:strVal val="visible"/>
                                      </p:to>
                                    </p:set>
                                    <p:animEffect transition="in" filter="fade">
                                      <p:cBhvr>
                                        <p:cTn id="182" dur="500"/>
                                        <p:tgtEl>
                                          <p:spTgt spid="47"/>
                                        </p:tgtEl>
                                      </p:cBhvr>
                                    </p:animEffect>
                                  </p:childTnLst>
                                </p:cTn>
                              </p:par>
                              <p:par>
                                <p:cTn id="183" presetID="16" presetClass="emph" presetSubtype="0" fill="hold" grpId="1" nodeType="withEffect">
                                  <p:stCondLst>
                                    <p:cond delay="86800"/>
                                  </p:stCondLst>
                                  <p:iterate type="lt">
                                    <p:tmPct val="4581"/>
                                  </p:iterate>
                                  <p:childTnLst>
                                    <p:set>
                                      <p:cBhvr override="childStyle">
                                        <p:cTn id="184" dur="2500" fill="hold"/>
                                        <p:tgtEl>
                                          <p:spTgt spid="47"/>
                                        </p:tgtEl>
                                        <p:attrNameLst>
                                          <p:attrName>style.color</p:attrName>
                                        </p:attrNameLst>
                                      </p:cBhvr>
                                      <p:to>
                                        <p:clrVal>
                                          <a:srgbClr val="FF0000"/>
                                        </p:clrVal>
                                      </p:to>
                                    </p:set>
                                    <p:set>
                                      <p:cBhvr>
                                        <p:cTn id="185" dur="2500" fill="hold"/>
                                        <p:tgtEl>
                                          <p:spTgt spid="47"/>
                                        </p:tgtEl>
                                        <p:attrNameLst>
                                          <p:attrName>fillcolor</p:attrName>
                                        </p:attrNameLst>
                                      </p:cBhvr>
                                      <p:to>
                                        <p:clrVal>
                                          <a:srgbClr val="FF0000"/>
                                        </p:clrVal>
                                      </p:to>
                                    </p:set>
                                    <p:set>
                                      <p:cBhvr>
                                        <p:cTn id="186" dur="2500" fill="hold"/>
                                        <p:tgtEl>
                                          <p:spTgt spid="47"/>
                                        </p:tgtEl>
                                        <p:attrNameLst>
                                          <p:attrName>fill.type</p:attrName>
                                        </p:attrNameLst>
                                      </p:cBhvr>
                                      <p:to>
                                        <p:strVal val="solid"/>
                                      </p:to>
                                    </p:set>
                                  </p:childTnLst>
                                </p:cTn>
                              </p:par>
                              <p:par>
                                <p:cTn id="187" presetID="6" presetClass="exit" presetSubtype="32" fill="hold" grpId="2" nodeType="withEffect">
                                  <p:stCondLst>
                                    <p:cond delay="96500"/>
                                  </p:stCondLst>
                                  <p:childTnLst>
                                    <p:animEffect transition="out" filter="circle(out)">
                                      <p:cBhvr>
                                        <p:cTn id="188" dur="2000"/>
                                        <p:tgtEl>
                                          <p:spTgt spid="26"/>
                                        </p:tgtEl>
                                      </p:cBhvr>
                                    </p:animEffect>
                                    <p:set>
                                      <p:cBhvr>
                                        <p:cTn id="189" dur="1" fill="hold">
                                          <p:stCondLst>
                                            <p:cond delay="1999"/>
                                          </p:stCondLst>
                                        </p:cTn>
                                        <p:tgtEl>
                                          <p:spTgt spid="26"/>
                                        </p:tgtEl>
                                        <p:attrNameLst>
                                          <p:attrName>style.visibility</p:attrName>
                                        </p:attrNameLst>
                                      </p:cBhvr>
                                      <p:to>
                                        <p:strVal val="hidden"/>
                                      </p:to>
                                    </p:set>
                                  </p:childTnLst>
                                </p:cTn>
                              </p:par>
                              <p:par>
                                <p:cTn id="190" presetID="6" presetClass="exit" presetSubtype="32" fill="hold" grpId="2" nodeType="withEffect">
                                  <p:stCondLst>
                                    <p:cond delay="96600"/>
                                  </p:stCondLst>
                                  <p:iterate type="lt">
                                    <p:tmPct val="0"/>
                                  </p:iterate>
                                  <p:childTnLst>
                                    <p:animEffect transition="out" filter="circle(out)">
                                      <p:cBhvr>
                                        <p:cTn id="191" dur="2000"/>
                                        <p:tgtEl>
                                          <p:spTgt spid="47"/>
                                        </p:tgtEl>
                                      </p:cBhvr>
                                    </p:animEffect>
                                    <p:set>
                                      <p:cBhvr>
                                        <p:cTn id="192" dur="1" fill="hold">
                                          <p:stCondLst>
                                            <p:cond delay="1999"/>
                                          </p:stCondLst>
                                        </p:cTn>
                                        <p:tgtEl>
                                          <p:spTgt spid="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3" fill="hold" display="0">
                  <p:stCondLst>
                    <p:cond delay="indefinite"/>
                  </p:stCondLst>
                  <p:endCondLst>
                    <p:cond evt="onStopAudio" delay="0">
                      <p:tgtEl>
                        <p:sldTgt/>
                      </p:tgtEl>
                    </p:cond>
                  </p:endCondLst>
                </p:cTn>
                <p:tgtEl>
                  <p:spTgt spid="21"/>
                </p:tgtEl>
              </p:cMediaNode>
            </p:video>
          </p:childTnLst>
        </p:cTn>
      </p:par>
    </p:tnLst>
    <p:bldLst>
      <p:bldP spid="23" grpId="0" animBg="1"/>
      <p:bldP spid="23" grpId="1" animBg="1"/>
      <p:bldP spid="23" grpId="2" animBg="1"/>
      <p:bldP spid="24" grpId="0" animBg="1"/>
      <p:bldP spid="24" grpId="1" animBg="1"/>
      <p:bldP spid="24" grpId="2" animBg="1"/>
      <p:bldP spid="25" grpId="0" animBg="1"/>
      <p:bldP spid="25" grpId="1" animBg="1"/>
      <p:bldP spid="25" grpId="2" animBg="1"/>
      <p:bldP spid="26" grpId="0" animBg="1"/>
      <p:bldP spid="26" grpId="1" animBg="1"/>
      <p:bldP spid="26" grpId="2" animBg="1"/>
      <p:bldP spid="27" grpId="0"/>
      <p:bldP spid="27" grpId="1" build="allAtOnce"/>
      <p:bldP spid="27" grpId="2" build="allAtOnce"/>
      <p:bldP spid="45" grpId="0"/>
      <p:bldP spid="45" grpId="1"/>
      <p:bldP spid="45" grpId="2"/>
      <p:bldP spid="46" grpId="0"/>
      <p:bldP spid="46" grpId="1"/>
      <p:bldP spid="46" grpId="2"/>
      <p:bldP spid="47" grpId="0"/>
      <p:bldP spid="47" grpId="1"/>
      <p:bldP spid="47" grpId="2"/>
      <p:bldP spid="48" grpId="0" animBg="1"/>
      <p:bldP spid="48" grpId="1" animBg="1"/>
      <p:bldP spid="48" grpId="2" animBg="1"/>
      <p:bldP spid="49" grpId="0"/>
      <p:bldP spid="49" grpId="1" build="allAtOnce"/>
      <p:bldP spid="49" grpId="2" build="allAtOnce"/>
      <p:bldP spid="50" grpId="0" animBg="1"/>
      <p:bldP spid="50" grpId="1" animBg="1"/>
      <p:bldP spid="50" grpId="2" animBg="1"/>
      <p:bldP spid="51" grpId="0"/>
      <p:bldP spid="51" grpId="1"/>
      <p:bldP spid="51" grpId="2"/>
      <p:bldP spid="52" grpId="0" animBg="1"/>
      <p:bldP spid="52" grpId="1" animBg="1"/>
      <p:bldP spid="52" grpId="2" animBg="1"/>
      <p:bldP spid="53" grpId="0"/>
      <p:bldP spid="53" grpId="1"/>
      <p:bldP spid="53" grpId="2"/>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6" name="Picture 4" descr="1-47"/>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6513" y="298450"/>
            <a:ext cx="16792576" cy="9264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9157" name="Picture 5" descr="1-5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1629504" y="4537174"/>
            <a:ext cx="5487491" cy="50259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2700338" y="-14634"/>
            <a:ext cx="11880850" cy="855662"/>
          </a:xfrm>
          <a:solidFill>
            <a:schemeClr val="accent1">
              <a:lumMod val="90000"/>
            </a:schemeClr>
          </a:solidFill>
        </p:spPr>
        <p:txBody>
          <a:bodyPr rtlCol="0">
            <a:normAutofit fontScale="90000"/>
          </a:bodyPr>
          <a:lstStyle/>
          <a:p>
            <a:pPr defTabSz="1500165" fontAlgn="auto">
              <a:spcAft>
                <a:spcPts val="0"/>
              </a:spcAft>
              <a:defRPr/>
            </a:pPr>
            <a:r>
              <a:rPr lang="en-US" sz="4800" smtClean="0">
                <a:solidFill>
                  <a:schemeClr val="bg2">
                    <a:lumMod val="10000"/>
                  </a:schemeClr>
                </a:solidFill>
                <a:latin typeface="Times New Roman" pitchFamily="18" charset="0"/>
                <a:cs typeface="Times New Roman" pitchFamily="18" charset="0"/>
              </a:rPr>
              <a:t/>
            </a:r>
            <a:br>
              <a:rPr lang="en-US" sz="4800" smtClean="0">
                <a:solidFill>
                  <a:schemeClr val="bg2">
                    <a:lumMod val="10000"/>
                  </a:schemeClr>
                </a:solidFill>
                <a:latin typeface="Times New Roman" pitchFamily="18" charset="0"/>
                <a:cs typeface="Times New Roman" pitchFamily="18" charset="0"/>
              </a:rPr>
            </a:br>
            <a:r>
              <a:rPr lang="vi-VN" sz="4800" smtClean="0">
                <a:solidFill>
                  <a:schemeClr val="bg2">
                    <a:lumMod val="10000"/>
                  </a:schemeClr>
                </a:solidFill>
                <a:latin typeface="Times New Roman" pitchFamily="18" charset="0"/>
                <a:cs typeface="Times New Roman" pitchFamily="18" charset="0"/>
              </a:rPr>
              <a:t>HS </a:t>
            </a:r>
            <a:r>
              <a:rPr lang="vi-VN" sz="4800">
                <a:solidFill>
                  <a:schemeClr val="bg2">
                    <a:lumMod val="10000"/>
                  </a:schemeClr>
                </a:solidFill>
                <a:latin typeface="Times New Roman" pitchFamily="18" charset="0"/>
                <a:cs typeface="Times New Roman" pitchFamily="18" charset="0"/>
              </a:rPr>
              <a:t>hát kết hợp vận động cơ thể theo nhịp điệu </a:t>
            </a:r>
            <a:r>
              <a:rPr lang="en-US" sz="4800" smtClean="0">
                <a:latin typeface="Times New Roman" pitchFamily="18" charset="0"/>
                <a:cs typeface="Times New Roman" pitchFamily="18" charset="0"/>
              </a:rPr>
              <a:t/>
            </a:r>
            <a:br>
              <a:rPr lang="en-US" sz="4800" smtClean="0">
                <a:latin typeface="Times New Roman" pitchFamily="18" charset="0"/>
                <a:cs typeface="Times New Roman" pitchFamily="18" charset="0"/>
              </a:rPr>
            </a:br>
            <a:endParaRPr lang="en-US" sz="4800" smtClean="0">
              <a:latin typeface="Times New Roman" pitchFamily="18" charset="0"/>
              <a:cs typeface="Times New Roman" pitchFamily="18" charset="0"/>
            </a:endParaRPr>
          </a:p>
        </p:txBody>
      </p:sp>
      <p:pic>
        <p:nvPicPr>
          <p:cNvPr id="3" name="Picture 2"/>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1260352" y="921470"/>
            <a:ext cx="5524500" cy="2514600"/>
          </a:xfrm>
          <a:prstGeom prst="rect">
            <a:avLst/>
          </a:prstGeom>
        </p:spPr>
      </p:pic>
      <p:pic>
        <p:nvPicPr>
          <p:cNvPr id="4" name="Picture 3"/>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3996656" y="3401734"/>
            <a:ext cx="5524500" cy="2657475"/>
          </a:xfrm>
          <a:prstGeom prst="rect">
            <a:avLst/>
          </a:prstGeom>
        </p:spPr>
      </p:pic>
      <p:pic>
        <p:nvPicPr>
          <p:cNvPr id="7" name="Picture 6"/>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6876976" y="6106046"/>
            <a:ext cx="5524500" cy="2466975"/>
          </a:xfrm>
          <a:prstGeom prst="rect">
            <a:avLst/>
          </a:prstGeom>
        </p:spPr>
      </p:pic>
      <p:sp>
        <p:nvSpPr>
          <p:cNvPr id="10" name="Rectangle 9"/>
          <p:cNvSpPr/>
          <p:nvPr/>
        </p:nvSpPr>
        <p:spPr>
          <a:xfrm>
            <a:off x="10045328" y="2001590"/>
            <a:ext cx="6170687" cy="1015663"/>
          </a:xfrm>
          <a:prstGeom prst="rect">
            <a:avLst/>
          </a:prstGeom>
        </p:spPr>
        <p:txBody>
          <a:bodyPr wrap="square">
            <a:spAutoFit/>
          </a:bodyPr>
          <a:lstStyle/>
          <a:p>
            <a:r>
              <a:rPr lang="en-US"/>
              <a:t>https://www.youtube.com/watch?v=tZFKvHFUa3Y</a:t>
            </a:r>
          </a:p>
        </p:txBody>
      </p:sp>
    </p:spTree>
    <p:extLst>
      <p:ext uri="{BB962C8B-B14F-4D97-AF65-F5344CB8AC3E}">
        <p14:creationId xmlns="" xmlns:p14="http://schemas.microsoft.com/office/powerpoint/2010/main" val="3759426457"/>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nodeType="withEffect">
                                  <p:stCondLst>
                                    <p:cond delay="0"/>
                                  </p:stCondLst>
                                  <p:childTnLst>
                                    <p:set>
                                      <p:cBhvr>
                                        <p:cTn id="6" dur="1" fill="hold">
                                          <p:stCondLst>
                                            <p:cond delay="0"/>
                                          </p:stCondLst>
                                        </p:cTn>
                                        <p:tgtEl>
                                          <p:spTgt spid="49156"/>
                                        </p:tgtEl>
                                        <p:attrNameLst>
                                          <p:attrName>style.visibility</p:attrName>
                                        </p:attrNameLst>
                                      </p:cBhvr>
                                      <p:to>
                                        <p:strVal val="visible"/>
                                      </p:to>
                                    </p:set>
                                    <p:animEffect transition="in" filter="barn(outVertical)">
                                      <p:cBhvr>
                                        <p:cTn id="7" dur="500"/>
                                        <p:tgtEl>
                                          <p:spTgt spid="49156"/>
                                        </p:tgtEl>
                                      </p:cBhvr>
                                    </p:animEffect>
                                  </p:childTnLst>
                                </p:cTn>
                              </p:par>
                            </p:childTnLst>
                          </p:cTn>
                        </p:par>
                        <p:par>
                          <p:cTn id="8" fill="hold" nodeType="afterGroup">
                            <p:stCondLst>
                              <p:cond delay="500"/>
                            </p:stCondLst>
                            <p:childTnLst>
                              <p:par>
                                <p:cTn id="9" presetID="42" presetClass="entr" presetSubtype="0" fill="hold" nodeType="afterEffect">
                                  <p:stCondLst>
                                    <p:cond delay="0"/>
                                  </p:stCondLst>
                                  <p:childTnLst>
                                    <p:set>
                                      <p:cBhvr>
                                        <p:cTn id="10" dur="1" fill="hold">
                                          <p:stCondLst>
                                            <p:cond delay="0"/>
                                          </p:stCondLst>
                                        </p:cTn>
                                        <p:tgtEl>
                                          <p:spTgt spid="49157"/>
                                        </p:tgtEl>
                                        <p:attrNameLst>
                                          <p:attrName>style.visibility</p:attrName>
                                        </p:attrNameLst>
                                      </p:cBhvr>
                                      <p:to>
                                        <p:strVal val="visible"/>
                                      </p:to>
                                    </p:set>
                                    <p:animEffect transition="in" filter="fade">
                                      <p:cBhvr>
                                        <p:cTn id="11" dur="1000"/>
                                        <p:tgtEl>
                                          <p:spTgt spid="49157"/>
                                        </p:tgtEl>
                                      </p:cBhvr>
                                    </p:animEffect>
                                    <p:anim calcmode="lin" valueType="num">
                                      <p:cBhvr>
                                        <p:cTn id="12" dur="1000" fill="hold"/>
                                        <p:tgtEl>
                                          <p:spTgt spid="49157"/>
                                        </p:tgtEl>
                                        <p:attrNameLst>
                                          <p:attrName>ppt_x</p:attrName>
                                        </p:attrNameLst>
                                      </p:cBhvr>
                                      <p:tavLst>
                                        <p:tav tm="0">
                                          <p:val>
                                            <p:strVal val="#ppt_x"/>
                                          </p:val>
                                        </p:tav>
                                        <p:tav tm="100000">
                                          <p:val>
                                            <p:strVal val="#ppt_x"/>
                                          </p:val>
                                        </p:tav>
                                      </p:tavLst>
                                    </p:anim>
                                    <p:anim calcmode="lin" valueType="num">
                                      <p:cBhvr>
                                        <p:cTn id="13" dur="1000" fill="hold"/>
                                        <p:tgtEl>
                                          <p:spTgt spid="49157"/>
                                        </p:tgtEl>
                                        <p:attrNameLst>
                                          <p:attrName>ppt_y</p:attrName>
                                        </p:attrNameLst>
                                      </p:cBhvr>
                                      <p:tavLst>
                                        <p:tav tm="0">
                                          <p:val>
                                            <p:strVal val="#ppt_y+.1"/>
                                          </p:val>
                                        </p:tav>
                                        <p:tav tm="100000">
                                          <p:val>
                                            <p:strVal val="#ppt_y"/>
                                          </p:val>
                                        </p:tav>
                                      </p:tavLst>
                                    </p:anim>
                                  </p:childTnLst>
                                </p:cTn>
                              </p:par>
                              <p:par>
                                <p:cTn id="14" presetID="16" presetClass="entr" presetSubtype="21"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par>
                                <p:cTn id="17" presetID="16" presetClass="entr" presetSubtype="21"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par>
                                <p:cTn id="20" presetID="16" presetClass="entr" presetSubtype="21"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2" name="Picture 4" descr="1-17"/>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07950" y="5622925"/>
            <a:ext cx="16886238" cy="3852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013" name="Picture 5" descr="1-31"/>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700338" y="346075"/>
            <a:ext cx="10514012" cy="8570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014" name="Picture 6" descr="1-36"/>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0837863" y="611188"/>
            <a:ext cx="6229350" cy="916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015" name="Picture 7" descr="1-35"/>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0" y="2203450"/>
            <a:ext cx="5608638" cy="7272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4784725" y="2811463"/>
            <a:ext cx="7713663" cy="2862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r>
              <a:rPr lang="en-US" sz="3600" b="1">
                <a:latin typeface="Times New Roman" pitchFamily="18" charset="0"/>
                <a:cs typeface="Times New Roman" pitchFamily="18" charset="0"/>
              </a:rPr>
              <a:t>VẬN DỤNG</a:t>
            </a:r>
          </a:p>
          <a:p>
            <a:r>
              <a:rPr lang="en-US" sz="3600">
                <a:latin typeface="Times New Roman" pitchFamily="18" charset="0"/>
                <a:cs typeface="Times New Roman" pitchFamily="18" charset="0"/>
              </a:rPr>
              <a:t>Trình bày bài hát theo nhóm:</a:t>
            </a:r>
          </a:p>
          <a:p>
            <a:r>
              <a:rPr lang="en-US" sz="3600">
                <a:latin typeface="Times New Roman" pitchFamily="18" charset="0"/>
                <a:cs typeface="Times New Roman" pitchFamily="18" charset="0"/>
              </a:rPr>
              <a:t>Nhóm 1: Hát kết hợp gõ đệm theo phách</a:t>
            </a:r>
          </a:p>
          <a:p>
            <a:r>
              <a:rPr lang="en-US" sz="3600">
                <a:latin typeface="Times New Roman" pitchFamily="18" charset="0"/>
                <a:cs typeface="Times New Roman" pitchFamily="18" charset="0"/>
              </a:rPr>
              <a:t>Nhóm 2: Hát kết hợp theo tiết tấu</a:t>
            </a:r>
          </a:p>
          <a:p>
            <a:r>
              <a:rPr lang="en-US" sz="3600">
                <a:latin typeface="Times New Roman" pitchFamily="18" charset="0"/>
                <a:cs typeface="Times New Roman" pitchFamily="18" charset="0"/>
              </a:rPr>
              <a:t>Nhóm 3: Hát kết hợp gõ đệm theo nhịp </a:t>
            </a:r>
          </a:p>
        </p:txBody>
      </p:sp>
    </p:spTree>
    <p:extLst>
      <p:ext uri="{BB962C8B-B14F-4D97-AF65-F5344CB8AC3E}">
        <p14:creationId xmlns="" xmlns:p14="http://schemas.microsoft.com/office/powerpoint/2010/main" val="837193265"/>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43012"/>
                                        </p:tgtEl>
                                        <p:attrNameLst>
                                          <p:attrName>style.visibility</p:attrName>
                                        </p:attrNameLst>
                                      </p:cBhvr>
                                      <p:to>
                                        <p:strVal val="visible"/>
                                      </p:to>
                                    </p:set>
                                    <p:animEffect transition="in" filter="fade">
                                      <p:cBhvr>
                                        <p:cTn id="7" dur="1000"/>
                                        <p:tgtEl>
                                          <p:spTgt spid="43012"/>
                                        </p:tgtEl>
                                      </p:cBhvr>
                                    </p:animEffect>
                                    <p:anim calcmode="lin" valueType="num">
                                      <p:cBhvr>
                                        <p:cTn id="8" dur="1000" fill="hold"/>
                                        <p:tgtEl>
                                          <p:spTgt spid="43012"/>
                                        </p:tgtEl>
                                        <p:attrNameLst>
                                          <p:attrName>ppt_x</p:attrName>
                                        </p:attrNameLst>
                                      </p:cBhvr>
                                      <p:tavLst>
                                        <p:tav tm="0">
                                          <p:val>
                                            <p:strVal val="#ppt_x"/>
                                          </p:val>
                                        </p:tav>
                                        <p:tav tm="100000">
                                          <p:val>
                                            <p:strVal val="#ppt_x"/>
                                          </p:val>
                                        </p:tav>
                                      </p:tavLst>
                                    </p:anim>
                                    <p:anim calcmode="lin" valueType="num">
                                      <p:cBhvr>
                                        <p:cTn id="9" dur="1000" fill="hold"/>
                                        <p:tgtEl>
                                          <p:spTgt spid="43012"/>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15" presetClass="entr" presetSubtype="0" fill="hold" nodeType="afterEffect">
                                  <p:stCondLst>
                                    <p:cond delay="0"/>
                                  </p:stCondLst>
                                  <p:childTnLst>
                                    <p:set>
                                      <p:cBhvr>
                                        <p:cTn id="12" dur="1" fill="hold">
                                          <p:stCondLst>
                                            <p:cond delay="0"/>
                                          </p:stCondLst>
                                        </p:cTn>
                                        <p:tgtEl>
                                          <p:spTgt spid="43013"/>
                                        </p:tgtEl>
                                        <p:attrNameLst>
                                          <p:attrName>style.visibility</p:attrName>
                                        </p:attrNameLst>
                                      </p:cBhvr>
                                      <p:to>
                                        <p:strVal val="visible"/>
                                      </p:to>
                                    </p:set>
                                    <p:anim calcmode="lin" valueType="num">
                                      <p:cBhvr>
                                        <p:cTn id="13" dur="1000" fill="hold"/>
                                        <p:tgtEl>
                                          <p:spTgt spid="43013"/>
                                        </p:tgtEl>
                                        <p:attrNameLst>
                                          <p:attrName>ppt_w</p:attrName>
                                        </p:attrNameLst>
                                      </p:cBhvr>
                                      <p:tavLst>
                                        <p:tav tm="0">
                                          <p:val>
                                            <p:fltVal val="0"/>
                                          </p:val>
                                        </p:tav>
                                        <p:tav tm="100000">
                                          <p:val>
                                            <p:strVal val="#ppt_w"/>
                                          </p:val>
                                        </p:tav>
                                      </p:tavLst>
                                    </p:anim>
                                    <p:anim calcmode="lin" valueType="num">
                                      <p:cBhvr>
                                        <p:cTn id="14" dur="1000" fill="hold"/>
                                        <p:tgtEl>
                                          <p:spTgt spid="43013"/>
                                        </p:tgtEl>
                                        <p:attrNameLst>
                                          <p:attrName>ppt_h</p:attrName>
                                        </p:attrNameLst>
                                      </p:cBhvr>
                                      <p:tavLst>
                                        <p:tav tm="0">
                                          <p:val>
                                            <p:fltVal val="0"/>
                                          </p:val>
                                        </p:tav>
                                        <p:tav tm="100000">
                                          <p:val>
                                            <p:strVal val="#ppt_h"/>
                                          </p:val>
                                        </p:tav>
                                      </p:tavLst>
                                    </p:anim>
                                    <p:anim calcmode="lin" valueType="num">
                                      <p:cBhvr>
                                        <p:cTn id="15" dur="1000" fill="hold"/>
                                        <p:tgtEl>
                                          <p:spTgt spid="43013"/>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43013"/>
                                        </p:tgtEl>
                                        <p:attrNameLst>
                                          <p:attrName>ppt_y</p:attrName>
                                        </p:attrNameLst>
                                      </p:cBhvr>
                                      <p:tavLst>
                                        <p:tav tm="0" fmla="#ppt_y+(sin(-2*pi*(1-$))*-#ppt_x+cos(-2*pi*(1-$))*(1-#ppt_y))*(1-$)">
                                          <p:val>
                                            <p:fltVal val="0"/>
                                          </p:val>
                                        </p:tav>
                                        <p:tav tm="100000">
                                          <p:val>
                                            <p:fltVal val="1"/>
                                          </p:val>
                                        </p:tav>
                                      </p:tavLst>
                                    </p:anim>
                                  </p:childTnLst>
                                </p:cTn>
                              </p:par>
                            </p:childTnLst>
                          </p:cTn>
                        </p:par>
                        <p:par>
                          <p:cTn id="17" fill="hold" nodeType="afterGroup">
                            <p:stCondLst>
                              <p:cond delay="2000"/>
                            </p:stCondLst>
                            <p:childTnLst>
                              <p:par>
                                <p:cTn id="18" presetID="53" presetClass="entr" presetSubtype="0" fill="hold" nodeType="afterEffect">
                                  <p:stCondLst>
                                    <p:cond delay="0"/>
                                  </p:stCondLst>
                                  <p:childTnLst>
                                    <p:set>
                                      <p:cBhvr>
                                        <p:cTn id="19" dur="1" fill="hold">
                                          <p:stCondLst>
                                            <p:cond delay="0"/>
                                          </p:stCondLst>
                                        </p:cTn>
                                        <p:tgtEl>
                                          <p:spTgt spid="43015"/>
                                        </p:tgtEl>
                                        <p:attrNameLst>
                                          <p:attrName>style.visibility</p:attrName>
                                        </p:attrNameLst>
                                      </p:cBhvr>
                                      <p:to>
                                        <p:strVal val="visible"/>
                                      </p:to>
                                    </p:set>
                                    <p:anim calcmode="lin" valueType="num">
                                      <p:cBhvr>
                                        <p:cTn id="20" dur="500" fill="hold"/>
                                        <p:tgtEl>
                                          <p:spTgt spid="43015"/>
                                        </p:tgtEl>
                                        <p:attrNameLst>
                                          <p:attrName>ppt_w</p:attrName>
                                        </p:attrNameLst>
                                      </p:cBhvr>
                                      <p:tavLst>
                                        <p:tav tm="0">
                                          <p:val>
                                            <p:fltVal val="0"/>
                                          </p:val>
                                        </p:tav>
                                        <p:tav tm="100000">
                                          <p:val>
                                            <p:strVal val="#ppt_w"/>
                                          </p:val>
                                        </p:tav>
                                      </p:tavLst>
                                    </p:anim>
                                    <p:anim calcmode="lin" valueType="num">
                                      <p:cBhvr>
                                        <p:cTn id="21" dur="500" fill="hold"/>
                                        <p:tgtEl>
                                          <p:spTgt spid="43015"/>
                                        </p:tgtEl>
                                        <p:attrNameLst>
                                          <p:attrName>ppt_h</p:attrName>
                                        </p:attrNameLst>
                                      </p:cBhvr>
                                      <p:tavLst>
                                        <p:tav tm="0">
                                          <p:val>
                                            <p:fltVal val="0"/>
                                          </p:val>
                                        </p:tav>
                                        <p:tav tm="100000">
                                          <p:val>
                                            <p:strVal val="#ppt_h"/>
                                          </p:val>
                                        </p:tav>
                                      </p:tavLst>
                                    </p:anim>
                                    <p:animEffect transition="in" filter="fade">
                                      <p:cBhvr>
                                        <p:cTn id="22" dur="500"/>
                                        <p:tgtEl>
                                          <p:spTgt spid="43015"/>
                                        </p:tgtEl>
                                      </p:cBhvr>
                                    </p:animEffect>
                                  </p:childTnLst>
                                </p:cTn>
                              </p:par>
                            </p:childTnLst>
                          </p:cTn>
                        </p:par>
                        <p:par>
                          <p:cTn id="23" fill="hold" nodeType="afterGroup">
                            <p:stCondLst>
                              <p:cond delay="2500"/>
                            </p:stCondLst>
                            <p:childTnLst>
                              <p:par>
                                <p:cTn id="24" presetID="2" presetClass="entr" presetSubtype="2" fill="hold" nodeType="afterEffect">
                                  <p:stCondLst>
                                    <p:cond delay="0"/>
                                  </p:stCondLst>
                                  <p:childTnLst>
                                    <p:set>
                                      <p:cBhvr>
                                        <p:cTn id="25" dur="1" fill="hold">
                                          <p:stCondLst>
                                            <p:cond delay="0"/>
                                          </p:stCondLst>
                                        </p:cTn>
                                        <p:tgtEl>
                                          <p:spTgt spid="43014"/>
                                        </p:tgtEl>
                                        <p:attrNameLst>
                                          <p:attrName>style.visibility</p:attrName>
                                        </p:attrNameLst>
                                      </p:cBhvr>
                                      <p:to>
                                        <p:strVal val="visible"/>
                                      </p:to>
                                    </p:set>
                                    <p:anim calcmode="lin" valueType="num">
                                      <p:cBhvr additive="base">
                                        <p:cTn id="26" dur="1000" fill="hold"/>
                                        <p:tgtEl>
                                          <p:spTgt spid="43014"/>
                                        </p:tgtEl>
                                        <p:attrNameLst>
                                          <p:attrName>ppt_x</p:attrName>
                                        </p:attrNameLst>
                                      </p:cBhvr>
                                      <p:tavLst>
                                        <p:tav tm="0">
                                          <p:val>
                                            <p:strVal val="1+#ppt_w/2"/>
                                          </p:val>
                                        </p:tav>
                                        <p:tav tm="100000">
                                          <p:val>
                                            <p:strVal val="#ppt_x"/>
                                          </p:val>
                                        </p:tav>
                                      </p:tavLst>
                                    </p:anim>
                                    <p:anim calcmode="lin" valueType="num">
                                      <p:cBhvr additive="base">
                                        <p:cTn id="27" dur="1000" fill="hold"/>
                                        <p:tgtEl>
                                          <p:spTgt spid="43014"/>
                                        </p:tgtEl>
                                        <p:attrNameLst>
                                          <p:attrName>ppt_y</p:attrName>
                                        </p:attrNameLst>
                                      </p:cBhvr>
                                      <p:tavLst>
                                        <p:tav tm="0">
                                          <p:val>
                                            <p:strVal val="#ppt_y"/>
                                          </p:val>
                                        </p:tav>
                                        <p:tav tm="100000">
                                          <p:val>
                                            <p:strVal val="#ppt_y"/>
                                          </p:val>
                                        </p:tav>
                                      </p:tavLst>
                                    </p:anim>
                                  </p:childTnLst>
                                </p:cTn>
                              </p:par>
                              <p:par>
                                <p:cTn id="28" presetID="16" presetClass="entr" presetSubtype="21"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arn(inVertical)">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1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7989888"/>
            <a:ext cx="16778288" cy="148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294" name="Picture 6" descr="26"/>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0" y="0"/>
            <a:ext cx="16778288" cy="9791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293" name="Picture 5" descr="27"/>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2998450" y="3665538"/>
            <a:ext cx="3133725" cy="5810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297" name="Rectangle 9"/>
          <p:cNvSpPr>
            <a:spLocks noChangeArrowheads="1"/>
          </p:cNvSpPr>
          <p:nvPr/>
        </p:nvSpPr>
        <p:spPr bwMode="auto">
          <a:xfrm>
            <a:off x="3924300" y="1857375"/>
            <a:ext cx="7958138" cy="7699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defTabSz="1500188" eaLnBrk="1" hangingPunct="1">
              <a:defRPr/>
            </a:pPr>
            <a:r>
              <a:rPr lang="en-US" sz="4400" b="1">
                <a:solidFill>
                  <a:schemeClr val="bg2">
                    <a:lumMod val="10000"/>
                  </a:schemeClr>
                </a:solidFill>
                <a:latin typeface="Times New Roman" pitchFamily="18" charset="0"/>
                <a:ea typeface="宋体" charset="-122"/>
                <a:cs typeface="Times New Roman" pitchFamily="18" charset="0"/>
              </a:rPr>
              <a:t>DẶN DÒ, CHUẨN BỊ BÀI MỚI</a:t>
            </a:r>
            <a:endParaRPr lang="zh-CN" altLang="en-US" sz="4400">
              <a:latin typeface="Times New Roman" pitchFamily="18" charset="0"/>
              <a:ea typeface="宋体" charset="-122"/>
              <a:cs typeface="Times New Roman" pitchFamily="18" charset="0"/>
            </a:endParaRPr>
          </a:p>
        </p:txBody>
      </p:sp>
      <p:sp>
        <p:nvSpPr>
          <p:cNvPr id="8" name="Content Placeholder 2"/>
          <p:cNvSpPr txBox="1">
            <a:spLocks/>
          </p:cNvSpPr>
          <p:nvPr/>
        </p:nvSpPr>
        <p:spPr>
          <a:xfrm>
            <a:off x="1836738" y="3154363"/>
            <a:ext cx="10045700" cy="4103687"/>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r>
              <a:rPr lang="en-US" sz="3600" smtClean="0">
                <a:solidFill>
                  <a:schemeClr val="bg2">
                    <a:lumMod val="10000"/>
                  </a:schemeClr>
                </a:solidFill>
                <a:latin typeface="Times New Roman" pitchFamily="18" charset="0"/>
                <a:cs typeface="Times New Roman" pitchFamily="18" charset="0"/>
              </a:rPr>
              <a:t>- H</a:t>
            </a:r>
            <a:r>
              <a:rPr lang="vi-VN" sz="3600" smtClean="0">
                <a:solidFill>
                  <a:schemeClr val="bg2">
                    <a:lumMod val="10000"/>
                  </a:schemeClr>
                </a:solidFill>
                <a:latin typeface="Times New Roman" pitchFamily="18" charset="0"/>
                <a:cs typeface="Times New Roman" pitchFamily="18" charset="0"/>
              </a:rPr>
              <a:t>ệ thống lại các nội dung cần ghi nhớ.</a:t>
            </a:r>
            <a:endParaRPr lang="en-US" sz="3600" smtClean="0">
              <a:solidFill>
                <a:schemeClr val="bg2">
                  <a:lumMod val="10000"/>
                </a:schemeClr>
              </a:solidFill>
              <a:latin typeface="Times New Roman" pitchFamily="18" charset="0"/>
              <a:cs typeface="Times New Roman" pitchFamily="18" charset="0"/>
            </a:endParaRPr>
          </a:p>
          <a:p>
            <a:pPr>
              <a:defRPr/>
            </a:pPr>
            <a:r>
              <a:rPr lang="en-US" sz="3600" smtClean="0">
                <a:solidFill>
                  <a:schemeClr val="bg2">
                    <a:lumMod val="10000"/>
                  </a:schemeClr>
                </a:solidFill>
                <a:latin typeface="Times New Roman" pitchFamily="18" charset="0"/>
                <a:cs typeface="Times New Roman" pitchFamily="18" charset="0"/>
              </a:rPr>
              <a:t>- </a:t>
            </a:r>
            <a:r>
              <a:rPr lang="vi-VN" sz="3600" smtClean="0">
                <a:solidFill>
                  <a:schemeClr val="bg2">
                    <a:lumMod val="10000"/>
                  </a:schemeClr>
                </a:solidFill>
                <a:latin typeface="Times New Roman" pitchFamily="18" charset="0"/>
                <a:cs typeface="Times New Roman" pitchFamily="18" charset="0"/>
              </a:rPr>
              <a:t>Chuẩn bị tiết học sau: Tìm hiểu nội dung bài mới qua sgk và dùng mã code do GV cung cấp để khai thác học liệu điện tử về lí thuyết âm nhạc</a:t>
            </a:r>
            <a:endParaRPr lang="en-US" sz="3600" smtClean="0">
              <a:solidFill>
                <a:schemeClr val="bg2">
                  <a:lumMod val="10000"/>
                </a:schemeClr>
              </a:solidFill>
              <a:latin typeface="Times New Roman" pitchFamily="18" charset="0"/>
              <a:cs typeface="Times New Roman" pitchFamily="18" charset="0"/>
            </a:endParaRPr>
          </a:p>
          <a:p>
            <a:pPr>
              <a:defRPr/>
            </a:pPr>
            <a:r>
              <a:rPr lang="vi-VN" sz="3600" smtClean="0">
                <a:solidFill>
                  <a:schemeClr val="bg2">
                    <a:lumMod val="10000"/>
                  </a:schemeClr>
                </a:solidFill>
                <a:latin typeface="Times New Roman" pitchFamily="18" charset="0"/>
                <a:cs typeface="Times New Roman" pitchFamily="18" charset="0"/>
              </a:rPr>
              <a:t>- Ôn  luyện các kiến thức, kĩ năng về nhạc cụ giai điệu đã học từ cấp tiểu học</a:t>
            </a:r>
            <a:endParaRPr lang="en-US" sz="3600" smtClean="0">
              <a:solidFill>
                <a:schemeClr val="bg2">
                  <a:lumMod val="10000"/>
                </a:schemeClr>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813785925"/>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2292"/>
                                        </p:tgtEl>
                                        <p:attrNameLst>
                                          <p:attrName>style.visibility</p:attrName>
                                        </p:attrNameLst>
                                      </p:cBhvr>
                                      <p:to>
                                        <p:strVal val="visible"/>
                                      </p:to>
                                    </p:set>
                                    <p:anim calcmode="lin" valueType="num">
                                      <p:cBhvr additive="base">
                                        <p:cTn id="7" dur="500" fill="hold"/>
                                        <p:tgtEl>
                                          <p:spTgt spid="12292"/>
                                        </p:tgtEl>
                                        <p:attrNameLst>
                                          <p:attrName>ppt_x</p:attrName>
                                        </p:attrNameLst>
                                      </p:cBhvr>
                                      <p:tavLst>
                                        <p:tav tm="0">
                                          <p:val>
                                            <p:strVal val="#ppt_x"/>
                                          </p:val>
                                        </p:tav>
                                        <p:tav tm="100000">
                                          <p:val>
                                            <p:strVal val="#ppt_x"/>
                                          </p:val>
                                        </p:tav>
                                      </p:tavLst>
                                    </p:anim>
                                    <p:anim calcmode="lin" valueType="num">
                                      <p:cBhvr additive="base">
                                        <p:cTn id="8" dur="500" fill="hold"/>
                                        <p:tgtEl>
                                          <p:spTgt spid="12292"/>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8" fill="hold" nodeType="afterEffect">
                                  <p:stCondLst>
                                    <p:cond delay="0"/>
                                  </p:stCondLst>
                                  <p:childTnLst>
                                    <p:set>
                                      <p:cBhvr>
                                        <p:cTn id="11" dur="1" fill="hold">
                                          <p:stCondLst>
                                            <p:cond delay="0"/>
                                          </p:stCondLst>
                                        </p:cTn>
                                        <p:tgtEl>
                                          <p:spTgt spid="12294"/>
                                        </p:tgtEl>
                                        <p:attrNameLst>
                                          <p:attrName>style.visibility</p:attrName>
                                        </p:attrNameLst>
                                      </p:cBhvr>
                                      <p:to>
                                        <p:strVal val="visible"/>
                                      </p:to>
                                    </p:set>
                                    <p:anim calcmode="lin" valueType="num">
                                      <p:cBhvr additive="base">
                                        <p:cTn id="12" dur="500" fill="hold"/>
                                        <p:tgtEl>
                                          <p:spTgt spid="12294"/>
                                        </p:tgtEl>
                                        <p:attrNameLst>
                                          <p:attrName>ppt_x</p:attrName>
                                        </p:attrNameLst>
                                      </p:cBhvr>
                                      <p:tavLst>
                                        <p:tav tm="0">
                                          <p:val>
                                            <p:strVal val="0-#ppt_w/2"/>
                                          </p:val>
                                        </p:tav>
                                        <p:tav tm="100000">
                                          <p:val>
                                            <p:strVal val="#ppt_x"/>
                                          </p:val>
                                        </p:tav>
                                      </p:tavLst>
                                    </p:anim>
                                    <p:anim calcmode="lin" valueType="num">
                                      <p:cBhvr additive="base">
                                        <p:cTn id="13" dur="500" fill="hold"/>
                                        <p:tgtEl>
                                          <p:spTgt spid="12294"/>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10" presetClass="entr" presetSubtype="0" fill="hold" nodeType="afterEffect">
                                  <p:stCondLst>
                                    <p:cond delay="0"/>
                                  </p:stCondLst>
                                  <p:childTnLst>
                                    <p:set>
                                      <p:cBhvr>
                                        <p:cTn id="16" dur="1" fill="hold">
                                          <p:stCondLst>
                                            <p:cond delay="0"/>
                                          </p:stCondLst>
                                        </p:cTn>
                                        <p:tgtEl>
                                          <p:spTgt spid="12293"/>
                                        </p:tgtEl>
                                        <p:attrNameLst>
                                          <p:attrName>style.visibility</p:attrName>
                                        </p:attrNameLst>
                                      </p:cBhvr>
                                      <p:to>
                                        <p:strVal val="visible"/>
                                      </p:to>
                                    </p:set>
                                    <p:animEffect transition="in" filter="fade">
                                      <p:cBhvr>
                                        <p:cTn id="17" dur="2000"/>
                                        <p:tgtEl>
                                          <p:spTgt spid="12293"/>
                                        </p:tgtEl>
                                      </p:cBhvr>
                                    </p:animEffect>
                                  </p:childTnLst>
                                </p:cTn>
                              </p:par>
                            </p:childTnLst>
                          </p:cTn>
                        </p:par>
                        <p:par>
                          <p:cTn id="18" fill="hold" nodeType="afterGroup">
                            <p:stCondLst>
                              <p:cond delay="3000"/>
                            </p:stCondLst>
                            <p:childTnLst>
                              <p:par>
                                <p:cTn id="19" presetID="27" presetClass="entr" presetSubtype="0" fill="hold" grpId="0" nodeType="afterEffect">
                                  <p:stCondLst>
                                    <p:cond delay="0"/>
                                  </p:stCondLst>
                                  <p:iterate type="lt">
                                    <p:tmPct val="50000"/>
                                  </p:iterate>
                                  <p:childTnLst>
                                    <p:set>
                                      <p:cBhvr>
                                        <p:cTn id="20" dur="1" fill="hold">
                                          <p:stCondLst>
                                            <p:cond delay="0"/>
                                          </p:stCondLst>
                                        </p:cTn>
                                        <p:tgtEl>
                                          <p:spTgt spid="12297"/>
                                        </p:tgtEl>
                                        <p:attrNameLst>
                                          <p:attrName>style.visibility</p:attrName>
                                        </p:attrNameLst>
                                      </p:cBhvr>
                                      <p:to>
                                        <p:strVal val="visible"/>
                                      </p:to>
                                    </p:set>
                                    <p:anim calcmode="discrete" valueType="clr">
                                      <p:cBhvr override="childStyle">
                                        <p:cTn id="21" dur="80"/>
                                        <p:tgtEl>
                                          <p:spTgt spid="12297"/>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12297"/>
                                        </p:tgtEl>
                                        <p:attrNameLst>
                                          <p:attrName>fillcolor</p:attrName>
                                        </p:attrNameLst>
                                      </p:cBhvr>
                                      <p:tavLst>
                                        <p:tav tm="0">
                                          <p:val>
                                            <p:clrVal>
                                              <a:schemeClr val="accent2"/>
                                            </p:clrVal>
                                          </p:val>
                                        </p:tav>
                                        <p:tav tm="50000">
                                          <p:val>
                                            <p:clrVal>
                                              <a:schemeClr val="hlink"/>
                                            </p:clrVal>
                                          </p:val>
                                        </p:tav>
                                      </p:tavLst>
                                    </p:anim>
                                    <p:set>
                                      <p:cBhvr>
                                        <p:cTn id="23" dur="80"/>
                                        <p:tgtEl>
                                          <p:spTgt spid="12297"/>
                                        </p:tgtEl>
                                        <p:attrNameLst>
                                          <p:attrName>fill.type</p:attrName>
                                        </p:attrNameLst>
                                      </p:cBhvr>
                                      <p:to>
                                        <p:strVal val="solid"/>
                                      </p:to>
                                    </p:set>
                                  </p:childTnLst>
                                </p:cTn>
                              </p:par>
                              <p:par>
                                <p:cTn id="24" presetID="16" presetClass="entr" presetSubtype="21"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7"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79" name="Picture 19" descr="1-15"/>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1454150"/>
            <a:ext cx="16775113" cy="8021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381" name="Text Box 21"/>
          <p:cNvSpPr txBox="1">
            <a:spLocks noChangeArrowheads="1"/>
          </p:cNvSpPr>
          <p:nvPr/>
        </p:nvSpPr>
        <p:spPr bwMode="auto">
          <a:xfrm>
            <a:off x="4719638" y="5889625"/>
            <a:ext cx="7993062" cy="23082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defTabSz="1500188">
              <a:defRPr sz="3000">
                <a:solidFill>
                  <a:schemeClr val="tx1"/>
                </a:solidFill>
                <a:latin typeface="Arial" pitchFamily="34" charset="0"/>
                <a:ea typeface="宋体" pitchFamily="2" charset="-122"/>
              </a:defRPr>
            </a:lvl1pPr>
            <a:lvl2pPr marL="742950" indent="-285750" defTabSz="1500188">
              <a:defRPr sz="3000">
                <a:solidFill>
                  <a:schemeClr val="tx1"/>
                </a:solidFill>
                <a:latin typeface="Arial" pitchFamily="34" charset="0"/>
                <a:ea typeface="宋体" pitchFamily="2" charset="-122"/>
              </a:defRPr>
            </a:lvl2pPr>
            <a:lvl3pPr marL="1143000" indent="-228600" defTabSz="1500188">
              <a:defRPr sz="3000">
                <a:solidFill>
                  <a:schemeClr val="tx1"/>
                </a:solidFill>
                <a:latin typeface="Arial" pitchFamily="34" charset="0"/>
                <a:ea typeface="宋体" pitchFamily="2" charset="-122"/>
              </a:defRPr>
            </a:lvl3pPr>
            <a:lvl4pPr marL="1600200" indent="-228600" defTabSz="1500188">
              <a:defRPr sz="3000">
                <a:solidFill>
                  <a:schemeClr val="tx1"/>
                </a:solidFill>
                <a:latin typeface="Arial" pitchFamily="34" charset="0"/>
                <a:ea typeface="宋体" pitchFamily="2" charset="-122"/>
              </a:defRPr>
            </a:lvl4pPr>
            <a:lvl5pPr marL="2057400" indent="-228600" defTabSz="1500188">
              <a:defRPr sz="3000">
                <a:solidFill>
                  <a:schemeClr val="tx1"/>
                </a:solidFill>
                <a:latin typeface="Arial" pitchFamily="34" charset="0"/>
                <a:ea typeface="宋体" pitchFamily="2" charset="-122"/>
              </a:defRPr>
            </a:lvl5pPr>
            <a:lvl6pPr marL="2514600" indent="-228600" defTabSz="1500188"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defTabSz="1500188"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defTabSz="1500188"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defTabSz="1500188" eaLnBrk="0" fontAlgn="base" hangingPunct="0">
              <a:spcBef>
                <a:spcPct val="0"/>
              </a:spcBef>
              <a:spcAft>
                <a:spcPct val="0"/>
              </a:spcAft>
              <a:defRPr sz="3000">
                <a:solidFill>
                  <a:schemeClr val="tx1"/>
                </a:solidFill>
                <a:latin typeface="Arial" pitchFamily="34" charset="0"/>
                <a:ea typeface="宋体" pitchFamily="2" charset="-122"/>
              </a:defRPr>
            </a:lvl9pPr>
          </a:lstStyle>
          <a:p>
            <a:pPr algn="ctr" eaLnBrk="1" hangingPunct="1"/>
            <a:r>
              <a:rPr lang="en-US" altLang="zh-CN" sz="7200">
                <a:solidFill>
                  <a:srgbClr val="FF0000"/>
                </a:solidFill>
                <a:latin typeface="Times New Roman" pitchFamily="18" charset="0"/>
                <a:cs typeface="Times New Roman" pitchFamily="18" charset="0"/>
              </a:rPr>
              <a:t>Tạm biệt các em!</a:t>
            </a:r>
          </a:p>
          <a:p>
            <a:pPr algn="ctr" eaLnBrk="1" hangingPunct="1"/>
            <a:r>
              <a:rPr lang="en-US" altLang="zh-CN" sz="7200">
                <a:solidFill>
                  <a:srgbClr val="FF0000"/>
                </a:solidFill>
                <a:latin typeface="Times New Roman" pitchFamily="18" charset="0"/>
                <a:cs typeface="Times New Roman" pitchFamily="18" charset="0"/>
              </a:rPr>
              <a:t>Chúc các em học tốt!</a:t>
            </a:r>
            <a:endParaRPr lang="zh-CN" altLang="en-US" sz="7200">
              <a:solidFill>
                <a:srgbClr val="FF0000"/>
              </a:solidFill>
              <a:latin typeface="Times New Roman" pitchFamily="18" charset="0"/>
              <a:cs typeface="Times New Roman" pitchFamily="18" charset="0"/>
            </a:endParaRPr>
          </a:p>
        </p:txBody>
      </p:sp>
      <p:pic>
        <p:nvPicPr>
          <p:cNvPr id="15382" name="Picture 22" descr="1-16"/>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3717588" y="633413"/>
            <a:ext cx="1951037" cy="908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83" name="Picture 23" descr="1-16"/>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636963" y="561975"/>
            <a:ext cx="1951037" cy="908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84" name="Picture 24" descr="1-16"/>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8821738" y="993775"/>
            <a:ext cx="1951037" cy="908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0424343"/>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15379"/>
                                        </p:tgtEl>
                                        <p:attrNameLst>
                                          <p:attrName>style.visibility</p:attrName>
                                        </p:attrNameLst>
                                      </p:cBhvr>
                                      <p:to>
                                        <p:strVal val="visible"/>
                                      </p:to>
                                    </p:set>
                                    <p:animEffect transition="in" filter="fade">
                                      <p:cBhvr>
                                        <p:cTn id="7" dur="1000"/>
                                        <p:tgtEl>
                                          <p:spTgt spid="15379"/>
                                        </p:tgtEl>
                                      </p:cBhvr>
                                    </p:animEffect>
                                    <p:anim calcmode="lin" valueType="num">
                                      <p:cBhvr>
                                        <p:cTn id="8" dur="1000" fill="hold"/>
                                        <p:tgtEl>
                                          <p:spTgt spid="15379"/>
                                        </p:tgtEl>
                                        <p:attrNameLst>
                                          <p:attrName>ppt_x</p:attrName>
                                        </p:attrNameLst>
                                      </p:cBhvr>
                                      <p:tavLst>
                                        <p:tav tm="0">
                                          <p:val>
                                            <p:strVal val="#ppt_x"/>
                                          </p:val>
                                        </p:tav>
                                        <p:tav tm="100000">
                                          <p:val>
                                            <p:strVal val="#ppt_x"/>
                                          </p:val>
                                        </p:tav>
                                      </p:tavLst>
                                    </p:anim>
                                    <p:anim calcmode="lin" valueType="num">
                                      <p:cBhvr>
                                        <p:cTn id="9" dur="1000" fill="hold"/>
                                        <p:tgtEl>
                                          <p:spTgt spid="15379"/>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29" presetClass="entr" presetSubtype="0" fill="hold" nodeType="afterEffect">
                                  <p:stCondLst>
                                    <p:cond delay="0"/>
                                  </p:stCondLst>
                                  <p:childTnLst>
                                    <p:set>
                                      <p:cBhvr>
                                        <p:cTn id="12" dur="1" fill="hold">
                                          <p:stCondLst>
                                            <p:cond delay="0"/>
                                          </p:stCondLst>
                                        </p:cTn>
                                        <p:tgtEl>
                                          <p:spTgt spid="15383"/>
                                        </p:tgtEl>
                                        <p:attrNameLst>
                                          <p:attrName>style.visibility</p:attrName>
                                        </p:attrNameLst>
                                      </p:cBhvr>
                                      <p:to>
                                        <p:strVal val="visible"/>
                                      </p:to>
                                    </p:set>
                                    <p:anim calcmode="lin" valueType="num">
                                      <p:cBhvr>
                                        <p:cTn id="13" dur="1000" fill="hold"/>
                                        <p:tgtEl>
                                          <p:spTgt spid="15383"/>
                                        </p:tgtEl>
                                        <p:attrNameLst>
                                          <p:attrName>ppt_x</p:attrName>
                                        </p:attrNameLst>
                                      </p:cBhvr>
                                      <p:tavLst>
                                        <p:tav tm="0">
                                          <p:val>
                                            <p:strVal val="#ppt_x-.2"/>
                                          </p:val>
                                        </p:tav>
                                        <p:tav tm="100000">
                                          <p:val>
                                            <p:strVal val="#ppt_x"/>
                                          </p:val>
                                        </p:tav>
                                      </p:tavLst>
                                    </p:anim>
                                    <p:anim calcmode="lin" valueType="num">
                                      <p:cBhvr>
                                        <p:cTn id="14" dur="1000" fill="hold"/>
                                        <p:tgtEl>
                                          <p:spTgt spid="15383"/>
                                        </p:tgtEl>
                                        <p:attrNameLst>
                                          <p:attrName>ppt_y</p:attrName>
                                        </p:attrNameLst>
                                      </p:cBhvr>
                                      <p:tavLst>
                                        <p:tav tm="0">
                                          <p:val>
                                            <p:strVal val="#ppt_y"/>
                                          </p:val>
                                        </p:tav>
                                        <p:tav tm="100000">
                                          <p:val>
                                            <p:strVal val="#ppt_y"/>
                                          </p:val>
                                        </p:tav>
                                      </p:tavLst>
                                    </p:anim>
                                    <p:animEffect transition="in" filter="wipe(right)" prLst="gradientSize: 0.1">
                                      <p:cBhvr>
                                        <p:cTn id="15" dur="1000"/>
                                        <p:tgtEl>
                                          <p:spTgt spid="15383"/>
                                        </p:tgtEl>
                                      </p:cBhvr>
                                    </p:animEffect>
                                  </p:childTnLst>
                                </p:cTn>
                              </p:par>
                            </p:childTnLst>
                          </p:cTn>
                        </p:par>
                        <p:par>
                          <p:cTn id="16" fill="hold" nodeType="afterGroup">
                            <p:stCondLst>
                              <p:cond delay="2000"/>
                            </p:stCondLst>
                            <p:childTnLst>
                              <p:par>
                                <p:cTn id="17" presetID="29" presetClass="entr" presetSubtype="0" fill="hold" nodeType="afterEffect">
                                  <p:stCondLst>
                                    <p:cond delay="0"/>
                                  </p:stCondLst>
                                  <p:childTnLst>
                                    <p:set>
                                      <p:cBhvr>
                                        <p:cTn id="18" dur="1" fill="hold">
                                          <p:stCondLst>
                                            <p:cond delay="0"/>
                                          </p:stCondLst>
                                        </p:cTn>
                                        <p:tgtEl>
                                          <p:spTgt spid="15384"/>
                                        </p:tgtEl>
                                        <p:attrNameLst>
                                          <p:attrName>style.visibility</p:attrName>
                                        </p:attrNameLst>
                                      </p:cBhvr>
                                      <p:to>
                                        <p:strVal val="visible"/>
                                      </p:to>
                                    </p:set>
                                    <p:anim calcmode="lin" valueType="num">
                                      <p:cBhvr>
                                        <p:cTn id="19" dur="1000" fill="hold"/>
                                        <p:tgtEl>
                                          <p:spTgt spid="15384"/>
                                        </p:tgtEl>
                                        <p:attrNameLst>
                                          <p:attrName>ppt_x</p:attrName>
                                        </p:attrNameLst>
                                      </p:cBhvr>
                                      <p:tavLst>
                                        <p:tav tm="0">
                                          <p:val>
                                            <p:strVal val="#ppt_x-.2"/>
                                          </p:val>
                                        </p:tav>
                                        <p:tav tm="100000">
                                          <p:val>
                                            <p:strVal val="#ppt_x"/>
                                          </p:val>
                                        </p:tav>
                                      </p:tavLst>
                                    </p:anim>
                                    <p:anim calcmode="lin" valueType="num">
                                      <p:cBhvr>
                                        <p:cTn id="20" dur="1000" fill="hold"/>
                                        <p:tgtEl>
                                          <p:spTgt spid="15384"/>
                                        </p:tgtEl>
                                        <p:attrNameLst>
                                          <p:attrName>ppt_y</p:attrName>
                                        </p:attrNameLst>
                                      </p:cBhvr>
                                      <p:tavLst>
                                        <p:tav tm="0">
                                          <p:val>
                                            <p:strVal val="#ppt_y"/>
                                          </p:val>
                                        </p:tav>
                                        <p:tav tm="100000">
                                          <p:val>
                                            <p:strVal val="#ppt_y"/>
                                          </p:val>
                                        </p:tav>
                                      </p:tavLst>
                                    </p:anim>
                                    <p:animEffect transition="in" filter="wipe(right)" prLst="gradientSize: 0.1">
                                      <p:cBhvr>
                                        <p:cTn id="21" dur="1000"/>
                                        <p:tgtEl>
                                          <p:spTgt spid="15384"/>
                                        </p:tgtEl>
                                      </p:cBhvr>
                                    </p:animEffect>
                                  </p:childTnLst>
                                </p:cTn>
                              </p:par>
                            </p:childTnLst>
                          </p:cTn>
                        </p:par>
                        <p:par>
                          <p:cTn id="22" fill="hold" nodeType="afterGroup">
                            <p:stCondLst>
                              <p:cond delay="3000"/>
                            </p:stCondLst>
                            <p:childTnLst>
                              <p:par>
                                <p:cTn id="23" presetID="29" presetClass="entr" presetSubtype="0" fill="hold" nodeType="afterEffect">
                                  <p:stCondLst>
                                    <p:cond delay="0"/>
                                  </p:stCondLst>
                                  <p:childTnLst>
                                    <p:set>
                                      <p:cBhvr>
                                        <p:cTn id="24" dur="1" fill="hold">
                                          <p:stCondLst>
                                            <p:cond delay="0"/>
                                          </p:stCondLst>
                                        </p:cTn>
                                        <p:tgtEl>
                                          <p:spTgt spid="15382"/>
                                        </p:tgtEl>
                                        <p:attrNameLst>
                                          <p:attrName>style.visibility</p:attrName>
                                        </p:attrNameLst>
                                      </p:cBhvr>
                                      <p:to>
                                        <p:strVal val="visible"/>
                                      </p:to>
                                    </p:set>
                                    <p:anim calcmode="lin" valueType="num">
                                      <p:cBhvr>
                                        <p:cTn id="25" dur="1000" fill="hold"/>
                                        <p:tgtEl>
                                          <p:spTgt spid="15382"/>
                                        </p:tgtEl>
                                        <p:attrNameLst>
                                          <p:attrName>ppt_x</p:attrName>
                                        </p:attrNameLst>
                                      </p:cBhvr>
                                      <p:tavLst>
                                        <p:tav tm="0">
                                          <p:val>
                                            <p:strVal val="#ppt_x-.2"/>
                                          </p:val>
                                        </p:tav>
                                        <p:tav tm="100000">
                                          <p:val>
                                            <p:strVal val="#ppt_x"/>
                                          </p:val>
                                        </p:tav>
                                      </p:tavLst>
                                    </p:anim>
                                    <p:anim calcmode="lin" valueType="num">
                                      <p:cBhvr>
                                        <p:cTn id="26" dur="1000" fill="hold"/>
                                        <p:tgtEl>
                                          <p:spTgt spid="15382"/>
                                        </p:tgtEl>
                                        <p:attrNameLst>
                                          <p:attrName>ppt_y</p:attrName>
                                        </p:attrNameLst>
                                      </p:cBhvr>
                                      <p:tavLst>
                                        <p:tav tm="0">
                                          <p:val>
                                            <p:strVal val="#ppt_y"/>
                                          </p:val>
                                        </p:tav>
                                        <p:tav tm="100000">
                                          <p:val>
                                            <p:strVal val="#ppt_y"/>
                                          </p:val>
                                        </p:tav>
                                      </p:tavLst>
                                    </p:anim>
                                    <p:animEffect transition="in" filter="wipe(right)" prLst="gradientSize: 0.1">
                                      <p:cBhvr>
                                        <p:cTn id="27" dur="1000"/>
                                        <p:tgtEl>
                                          <p:spTgt spid="15382"/>
                                        </p:tgtEl>
                                      </p:cBhvr>
                                    </p:animEffect>
                                  </p:childTnLst>
                                </p:cTn>
                              </p:par>
                            </p:childTnLst>
                          </p:cTn>
                        </p:par>
                        <p:par>
                          <p:cTn id="28" fill="hold" nodeType="afterGroup">
                            <p:stCondLst>
                              <p:cond delay="4000"/>
                            </p:stCondLst>
                            <p:childTnLst>
                              <p:par>
                                <p:cTn id="29" presetID="27" presetClass="entr" presetSubtype="0" fill="hold" grpId="0" nodeType="afterEffect">
                                  <p:stCondLst>
                                    <p:cond delay="0"/>
                                  </p:stCondLst>
                                  <p:iterate type="lt">
                                    <p:tmPct val="50000"/>
                                  </p:iterate>
                                  <p:childTnLst>
                                    <p:set>
                                      <p:cBhvr>
                                        <p:cTn id="30" dur="1" fill="hold">
                                          <p:stCondLst>
                                            <p:cond delay="0"/>
                                          </p:stCondLst>
                                        </p:cTn>
                                        <p:tgtEl>
                                          <p:spTgt spid="15381"/>
                                        </p:tgtEl>
                                        <p:attrNameLst>
                                          <p:attrName>style.visibility</p:attrName>
                                        </p:attrNameLst>
                                      </p:cBhvr>
                                      <p:to>
                                        <p:strVal val="visible"/>
                                      </p:to>
                                    </p:set>
                                    <p:anim calcmode="discrete" valueType="clr">
                                      <p:cBhvr override="childStyle">
                                        <p:cTn id="31" dur="1000"/>
                                        <p:tgtEl>
                                          <p:spTgt spid="15381"/>
                                        </p:tgtEl>
                                        <p:attrNameLst>
                                          <p:attrName>style.color</p:attrName>
                                        </p:attrNameLst>
                                      </p:cBhvr>
                                      <p:tavLst>
                                        <p:tav tm="0">
                                          <p:val>
                                            <p:clrVal>
                                              <a:schemeClr val="accent2"/>
                                            </p:clrVal>
                                          </p:val>
                                        </p:tav>
                                        <p:tav tm="50000">
                                          <p:val>
                                            <p:clrVal>
                                              <a:schemeClr val="hlink"/>
                                            </p:clrVal>
                                          </p:val>
                                        </p:tav>
                                      </p:tavLst>
                                    </p:anim>
                                    <p:anim calcmode="discrete" valueType="clr">
                                      <p:cBhvr>
                                        <p:cTn id="32" dur="1000"/>
                                        <p:tgtEl>
                                          <p:spTgt spid="15381"/>
                                        </p:tgtEl>
                                        <p:attrNameLst>
                                          <p:attrName>fillcolor</p:attrName>
                                        </p:attrNameLst>
                                      </p:cBhvr>
                                      <p:tavLst>
                                        <p:tav tm="0">
                                          <p:val>
                                            <p:clrVal>
                                              <a:schemeClr val="accent2"/>
                                            </p:clrVal>
                                          </p:val>
                                        </p:tav>
                                        <p:tav tm="50000">
                                          <p:val>
                                            <p:clrVal>
                                              <a:schemeClr val="hlink"/>
                                            </p:clrVal>
                                          </p:val>
                                        </p:tav>
                                      </p:tavLst>
                                    </p:anim>
                                    <p:set>
                                      <p:cBhvr>
                                        <p:cTn id="33" dur="1000"/>
                                        <p:tgtEl>
                                          <p:spTgt spid="1538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8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7" name="Picture 9" descr="1-15"/>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1454150"/>
            <a:ext cx="16775113" cy="8021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58" name="Picture 10" descr="1-16"/>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3717588" y="633413"/>
            <a:ext cx="1951037" cy="908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59" name="Picture 11" descr="1-16"/>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636963" y="561975"/>
            <a:ext cx="1951037" cy="908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61" name="Picture 13" descr="1-16"/>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8821738" y="993775"/>
            <a:ext cx="1951037" cy="908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Google Shape;2306;p35"/>
          <p:cNvSpPr>
            <a:spLocks noGrp="1"/>
          </p:cNvSpPr>
          <p:nvPr>
            <p:ph type="ctrTitle"/>
          </p:nvPr>
        </p:nvSpPr>
        <p:spPr>
          <a:xfrm>
            <a:off x="4356100" y="5602288"/>
            <a:ext cx="8497888" cy="2232025"/>
          </a:xfrm>
        </p:spPr>
        <p:txBody>
          <a:bodyPr lIns="91423" tIns="91423" rIns="91423" bIns="91423"/>
          <a:lstStyle/>
          <a:p>
            <a:r>
              <a:rPr lang="en-US" sz="6600" smtClean="0">
                <a:solidFill>
                  <a:srgbClr val="FF0000"/>
                </a:solidFill>
                <a:latin typeface="Cronospro-Semibold" pitchFamily="2" charset="0"/>
                <a:ea typeface="华文新魏"/>
                <a:cs typeface="华文新魏"/>
              </a:rPr>
              <a:t>CHỦ ĐỀ 2:</a:t>
            </a:r>
            <a:br>
              <a:rPr lang="en-US" sz="6600" smtClean="0">
                <a:solidFill>
                  <a:srgbClr val="FF0000"/>
                </a:solidFill>
                <a:latin typeface="Cronospro-Semibold" pitchFamily="2" charset="0"/>
                <a:ea typeface="华文新魏"/>
                <a:cs typeface="华文新魏"/>
              </a:rPr>
            </a:br>
            <a:r>
              <a:rPr lang="en-US" sz="6600" smtClean="0">
                <a:solidFill>
                  <a:srgbClr val="FF0000"/>
                </a:solidFill>
                <a:latin typeface="Cronospro-Semibold" pitchFamily="2" charset="0"/>
                <a:ea typeface="华文新魏"/>
                <a:cs typeface="华文新魏"/>
              </a:rPr>
              <a:t>CUỘC SỐNG TƯƠI ĐẸP</a:t>
            </a:r>
          </a:p>
        </p:txBody>
      </p:sp>
    </p:spTree>
    <p:extLst>
      <p:ext uri="{BB962C8B-B14F-4D97-AF65-F5344CB8AC3E}">
        <p14:creationId xmlns="" xmlns:p14="http://schemas.microsoft.com/office/powerpoint/2010/main" val="3640125453"/>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2057"/>
                                        </p:tgtEl>
                                        <p:attrNameLst>
                                          <p:attrName>style.visibility</p:attrName>
                                        </p:attrNameLst>
                                      </p:cBhvr>
                                      <p:to>
                                        <p:strVal val="visible"/>
                                      </p:to>
                                    </p:set>
                                    <p:animEffect transition="in" filter="fade">
                                      <p:cBhvr>
                                        <p:cTn id="7" dur="1000"/>
                                        <p:tgtEl>
                                          <p:spTgt spid="2057"/>
                                        </p:tgtEl>
                                      </p:cBhvr>
                                    </p:animEffect>
                                    <p:anim calcmode="lin" valueType="num">
                                      <p:cBhvr>
                                        <p:cTn id="8" dur="1000" fill="hold"/>
                                        <p:tgtEl>
                                          <p:spTgt spid="2057"/>
                                        </p:tgtEl>
                                        <p:attrNameLst>
                                          <p:attrName>ppt_x</p:attrName>
                                        </p:attrNameLst>
                                      </p:cBhvr>
                                      <p:tavLst>
                                        <p:tav tm="0">
                                          <p:val>
                                            <p:strVal val="#ppt_x"/>
                                          </p:val>
                                        </p:tav>
                                        <p:tav tm="100000">
                                          <p:val>
                                            <p:strVal val="#ppt_x"/>
                                          </p:val>
                                        </p:tav>
                                      </p:tavLst>
                                    </p:anim>
                                    <p:anim calcmode="lin" valueType="num">
                                      <p:cBhvr>
                                        <p:cTn id="9" dur="1000" fill="hold"/>
                                        <p:tgtEl>
                                          <p:spTgt spid="2057"/>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29" presetClass="entr" presetSubtype="0" fill="hold" nodeType="afterEffect">
                                  <p:stCondLst>
                                    <p:cond delay="0"/>
                                  </p:stCondLst>
                                  <p:childTnLst>
                                    <p:set>
                                      <p:cBhvr>
                                        <p:cTn id="12" dur="1" fill="hold">
                                          <p:stCondLst>
                                            <p:cond delay="0"/>
                                          </p:stCondLst>
                                        </p:cTn>
                                        <p:tgtEl>
                                          <p:spTgt spid="2059"/>
                                        </p:tgtEl>
                                        <p:attrNameLst>
                                          <p:attrName>style.visibility</p:attrName>
                                        </p:attrNameLst>
                                      </p:cBhvr>
                                      <p:to>
                                        <p:strVal val="visible"/>
                                      </p:to>
                                    </p:set>
                                    <p:anim calcmode="lin" valueType="num">
                                      <p:cBhvr>
                                        <p:cTn id="13" dur="1000" fill="hold"/>
                                        <p:tgtEl>
                                          <p:spTgt spid="2059"/>
                                        </p:tgtEl>
                                        <p:attrNameLst>
                                          <p:attrName>ppt_x</p:attrName>
                                        </p:attrNameLst>
                                      </p:cBhvr>
                                      <p:tavLst>
                                        <p:tav tm="0">
                                          <p:val>
                                            <p:strVal val="#ppt_x-.2"/>
                                          </p:val>
                                        </p:tav>
                                        <p:tav tm="100000">
                                          <p:val>
                                            <p:strVal val="#ppt_x"/>
                                          </p:val>
                                        </p:tav>
                                      </p:tavLst>
                                    </p:anim>
                                    <p:anim calcmode="lin" valueType="num">
                                      <p:cBhvr>
                                        <p:cTn id="14" dur="1000" fill="hold"/>
                                        <p:tgtEl>
                                          <p:spTgt spid="2059"/>
                                        </p:tgtEl>
                                        <p:attrNameLst>
                                          <p:attrName>ppt_y</p:attrName>
                                        </p:attrNameLst>
                                      </p:cBhvr>
                                      <p:tavLst>
                                        <p:tav tm="0">
                                          <p:val>
                                            <p:strVal val="#ppt_y"/>
                                          </p:val>
                                        </p:tav>
                                        <p:tav tm="100000">
                                          <p:val>
                                            <p:strVal val="#ppt_y"/>
                                          </p:val>
                                        </p:tav>
                                      </p:tavLst>
                                    </p:anim>
                                    <p:animEffect transition="in" filter="wipe(right)" prLst="gradientSize: 0.1">
                                      <p:cBhvr>
                                        <p:cTn id="15" dur="1000"/>
                                        <p:tgtEl>
                                          <p:spTgt spid="2059"/>
                                        </p:tgtEl>
                                      </p:cBhvr>
                                    </p:animEffect>
                                  </p:childTnLst>
                                </p:cTn>
                              </p:par>
                            </p:childTnLst>
                          </p:cTn>
                        </p:par>
                        <p:par>
                          <p:cTn id="16" fill="hold" nodeType="afterGroup">
                            <p:stCondLst>
                              <p:cond delay="2000"/>
                            </p:stCondLst>
                            <p:childTnLst>
                              <p:par>
                                <p:cTn id="17" presetID="29" presetClass="entr" presetSubtype="0" fill="hold" nodeType="afterEffect">
                                  <p:stCondLst>
                                    <p:cond delay="0"/>
                                  </p:stCondLst>
                                  <p:childTnLst>
                                    <p:set>
                                      <p:cBhvr>
                                        <p:cTn id="18" dur="1" fill="hold">
                                          <p:stCondLst>
                                            <p:cond delay="0"/>
                                          </p:stCondLst>
                                        </p:cTn>
                                        <p:tgtEl>
                                          <p:spTgt spid="2061"/>
                                        </p:tgtEl>
                                        <p:attrNameLst>
                                          <p:attrName>style.visibility</p:attrName>
                                        </p:attrNameLst>
                                      </p:cBhvr>
                                      <p:to>
                                        <p:strVal val="visible"/>
                                      </p:to>
                                    </p:set>
                                    <p:anim calcmode="lin" valueType="num">
                                      <p:cBhvr>
                                        <p:cTn id="19" dur="1000" fill="hold"/>
                                        <p:tgtEl>
                                          <p:spTgt spid="2061"/>
                                        </p:tgtEl>
                                        <p:attrNameLst>
                                          <p:attrName>ppt_x</p:attrName>
                                        </p:attrNameLst>
                                      </p:cBhvr>
                                      <p:tavLst>
                                        <p:tav tm="0">
                                          <p:val>
                                            <p:strVal val="#ppt_x-.2"/>
                                          </p:val>
                                        </p:tav>
                                        <p:tav tm="100000">
                                          <p:val>
                                            <p:strVal val="#ppt_x"/>
                                          </p:val>
                                        </p:tav>
                                      </p:tavLst>
                                    </p:anim>
                                    <p:anim calcmode="lin" valueType="num">
                                      <p:cBhvr>
                                        <p:cTn id="20" dur="1000" fill="hold"/>
                                        <p:tgtEl>
                                          <p:spTgt spid="2061"/>
                                        </p:tgtEl>
                                        <p:attrNameLst>
                                          <p:attrName>ppt_y</p:attrName>
                                        </p:attrNameLst>
                                      </p:cBhvr>
                                      <p:tavLst>
                                        <p:tav tm="0">
                                          <p:val>
                                            <p:strVal val="#ppt_y"/>
                                          </p:val>
                                        </p:tav>
                                        <p:tav tm="100000">
                                          <p:val>
                                            <p:strVal val="#ppt_y"/>
                                          </p:val>
                                        </p:tav>
                                      </p:tavLst>
                                    </p:anim>
                                    <p:animEffect transition="in" filter="wipe(right)" prLst="gradientSize: 0.1">
                                      <p:cBhvr>
                                        <p:cTn id="21" dur="1000"/>
                                        <p:tgtEl>
                                          <p:spTgt spid="2061"/>
                                        </p:tgtEl>
                                      </p:cBhvr>
                                    </p:animEffect>
                                  </p:childTnLst>
                                </p:cTn>
                              </p:par>
                            </p:childTnLst>
                          </p:cTn>
                        </p:par>
                        <p:par>
                          <p:cTn id="22" fill="hold" nodeType="afterGroup">
                            <p:stCondLst>
                              <p:cond delay="3000"/>
                            </p:stCondLst>
                            <p:childTnLst>
                              <p:par>
                                <p:cTn id="23" presetID="29" presetClass="entr" presetSubtype="0" fill="hold" nodeType="afterEffect">
                                  <p:stCondLst>
                                    <p:cond delay="0"/>
                                  </p:stCondLst>
                                  <p:childTnLst>
                                    <p:set>
                                      <p:cBhvr>
                                        <p:cTn id="24" dur="1" fill="hold">
                                          <p:stCondLst>
                                            <p:cond delay="0"/>
                                          </p:stCondLst>
                                        </p:cTn>
                                        <p:tgtEl>
                                          <p:spTgt spid="2058"/>
                                        </p:tgtEl>
                                        <p:attrNameLst>
                                          <p:attrName>style.visibility</p:attrName>
                                        </p:attrNameLst>
                                      </p:cBhvr>
                                      <p:to>
                                        <p:strVal val="visible"/>
                                      </p:to>
                                    </p:set>
                                    <p:anim calcmode="lin" valueType="num">
                                      <p:cBhvr>
                                        <p:cTn id="25" dur="1000" fill="hold"/>
                                        <p:tgtEl>
                                          <p:spTgt spid="2058"/>
                                        </p:tgtEl>
                                        <p:attrNameLst>
                                          <p:attrName>ppt_x</p:attrName>
                                        </p:attrNameLst>
                                      </p:cBhvr>
                                      <p:tavLst>
                                        <p:tav tm="0">
                                          <p:val>
                                            <p:strVal val="#ppt_x-.2"/>
                                          </p:val>
                                        </p:tav>
                                        <p:tav tm="100000">
                                          <p:val>
                                            <p:strVal val="#ppt_x"/>
                                          </p:val>
                                        </p:tav>
                                      </p:tavLst>
                                    </p:anim>
                                    <p:anim calcmode="lin" valueType="num">
                                      <p:cBhvr>
                                        <p:cTn id="26" dur="1000" fill="hold"/>
                                        <p:tgtEl>
                                          <p:spTgt spid="2058"/>
                                        </p:tgtEl>
                                        <p:attrNameLst>
                                          <p:attrName>ppt_y</p:attrName>
                                        </p:attrNameLst>
                                      </p:cBhvr>
                                      <p:tavLst>
                                        <p:tav tm="0">
                                          <p:val>
                                            <p:strVal val="#ppt_y"/>
                                          </p:val>
                                        </p:tav>
                                        <p:tav tm="100000">
                                          <p:val>
                                            <p:strVal val="#ppt_y"/>
                                          </p:val>
                                        </p:tav>
                                      </p:tavLst>
                                    </p:anim>
                                    <p:animEffect transition="in" filter="wipe(right)" prLst="gradientSize: 0.1">
                                      <p:cBhvr>
                                        <p:cTn id="27" dur="1000"/>
                                        <p:tgtEl>
                                          <p:spTgt spid="2058"/>
                                        </p:tgtEl>
                                      </p:cBhvr>
                                    </p:animEffect>
                                  </p:childTnLst>
                                </p:cTn>
                              </p:par>
                              <p:par>
                                <p:cTn id="28" presetID="42" presetClass="entr" presetSubtype="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anim calcmode="lin" valueType="num">
                                      <p:cBhvr>
                                        <p:cTn id="31" dur="1000" fill="hold"/>
                                        <p:tgtEl>
                                          <p:spTgt spid="9"/>
                                        </p:tgtEl>
                                        <p:attrNameLst>
                                          <p:attrName>ppt_x</p:attrName>
                                        </p:attrNameLst>
                                      </p:cBhvr>
                                      <p:tavLst>
                                        <p:tav tm="0">
                                          <p:val>
                                            <p:strVal val="#ppt_x"/>
                                          </p:val>
                                        </p:tav>
                                        <p:tav tm="100000">
                                          <p:val>
                                            <p:strVal val="#ppt_x"/>
                                          </p:val>
                                        </p:tav>
                                      </p:tavLst>
                                    </p:anim>
                                    <p:anim calcmode="lin" valueType="num">
                                      <p:cBhvr>
                                        <p:cTn id="3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5"/>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971550" y="333375"/>
            <a:ext cx="14978063" cy="9029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78" name="Picture 6" descr="7"/>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771775" y="1138238"/>
            <a:ext cx="1465263" cy="2112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77" name="Picture 5" descr="6"/>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8929688" y="4718050"/>
            <a:ext cx="7740650" cy="4757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83" name="Text Box 11"/>
          <p:cNvSpPr txBox="1">
            <a:spLocks noChangeArrowheads="1"/>
          </p:cNvSpPr>
          <p:nvPr/>
        </p:nvSpPr>
        <p:spPr bwMode="auto">
          <a:xfrm>
            <a:off x="7380288" y="1712913"/>
            <a:ext cx="2736850" cy="5794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defTabSz="1500188">
              <a:defRPr sz="3000">
                <a:solidFill>
                  <a:schemeClr val="tx1"/>
                </a:solidFill>
                <a:latin typeface="Arial" pitchFamily="34" charset="0"/>
                <a:ea typeface="宋体" pitchFamily="2" charset="-122"/>
              </a:defRPr>
            </a:lvl1pPr>
            <a:lvl2pPr marL="742950" indent="-285750" defTabSz="1500188">
              <a:defRPr sz="3000">
                <a:solidFill>
                  <a:schemeClr val="tx1"/>
                </a:solidFill>
                <a:latin typeface="Arial" pitchFamily="34" charset="0"/>
                <a:ea typeface="宋体" pitchFamily="2" charset="-122"/>
              </a:defRPr>
            </a:lvl2pPr>
            <a:lvl3pPr marL="1143000" indent="-228600" defTabSz="1500188">
              <a:defRPr sz="3000">
                <a:solidFill>
                  <a:schemeClr val="tx1"/>
                </a:solidFill>
                <a:latin typeface="Arial" pitchFamily="34" charset="0"/>
                <a:ea typeface="宋体" pitchFamily="2" charset="-122"/>
              </a:defRPr>
            </a:lvl3pPr>
            <a:lvl4pPr marL="1600200" indent="-228600" defTabSz="1500188">
              <a:defRPr sz="3000">
                <a:solidFill>
                  <a:schemeClr val="tx1"/>
                </a:solidFill>
                <a:latin typeface="Arial" pitchFamily="34" charset="0"/>
                <a:ea typeface="宋体" pitchFamily="2" charset="-122"/>
              </a:defRPr>
            </a:lvl4pPr>
            <a:lvl5pPr marL="2057400" indent="-228600" defTabSz="1500188">
              <a:defRPr sz="3000">
                <a:solidFill>
                  <a:schemeClr val="tx1"/>
                </a:solidFill>
                <a:latin typeface="Arial" pitchFamily="34" charset="0"/>
                <a:ea typeface="宋体" pitchFamily="2" charset="-122"/>
              </a:defRPr>
            </a:lvl5pPr>
            <a:lvl6pPr marL="2514600" indent="-228600" defTabSz="1500188"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defTabSz="1500188"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defTabSz="1500188"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defTabSz="1500188" eaLnBrk="0" fontAlgn="base" hangingPunct="0">
              <a:spcBef>
                <a:spcPct val="0"/>
              </a:spcBef>
              <a:spcAft>
                <a:spcPct val="0"/>
              </a:spcAft>
              <a:defRPr sz="3000">
                <a:solidFill>
                  <a:schemeClr val="tx1"/>
                </a:solidFill>
                <a:latin typeface="Arial" pitchFamily="34" charset="0"/>
                <a:ea typeface="宋体" pitchFamily="2" charset="-122"/>
              </a:defRPr>
            </a:lvl9pPr>
          </a:lstStyle>
          <a:p>
            <a:pPr eaLnBrk="1" hangingPunct="1">
              <a:spcBef>
                <a:spcPct val="50000"/>
              </a:spcBef>
            </a:pPr>
            <a:r>
              <a:rPr lang="zh-CN" altLang="en-US" sz="3200">
                <a:solidFill>
                  <a:schemeClr val="bg1"/>
                </a:solidFill>
                <a:latin typeface="SimHei" pitchFamily="49" charset="-122"/>
                <a:ea typeface="SimHei" pitchFamily="49" charset="-122"/>
              </a:rPr>
              <a:t>在此输入文字</a:t>
            </a:r>
          </a:p>
        </p:txBody>
      </p:sp>
      <p:sp>
        <p:nvSpPr>
          <p:cNvPr id="3084" name="Text Box 12"/>
          <p:cNvSpPr txBox="1">
            <a:spLocks noChangeArrowheads="1"/>
          </p:cNvSpPr>
          <p:nvPr/>
        </p:nvSpPr>
        <p:spPr bwMode="auto">
          <a:xfrm>
            <a:off x="2628900" y="3513138"/>
            <a:ext cx="1368425" cy="28352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defTabSz="1500188">
              <a:defRPr sz="3000">
                <a:solidFill>
                  <a:schemeClr val="tx1"/>
                </a:solidFill>
                <a:latin typeface="Arial" pitchFamily="34" charset="0"/>
                <a:ea typeface="宋体" pitchFamily="2" charset="-122"/>
              </a:defRPr>
            </a:lvl1pPr>
            <a:lvl2pPr marL="742950" indent="-285750" defTabSz="1500188">
              <a:defRPr sz="3000">
                <a:solidFill>
                  <a:schemeClr val="tx1"/>
                </a:solidFill>
                <a:latin typeface="Arial" pitchFamily="34" charset="0"/>
                <a:ea typeface="宋体" pitchFamily="2" charset="-122"/>
              </a:defRPr>
            </a:lvl2pPr>
            <a:lvl3pPr marL="1143000" indent="-228600" defTabSz="1500188">
              <a:defRPr sz="3000">
                <a:solidFill>
                  <a:schemeClr val="tx1"/>
                </a:solidFill>
                <a:latin typeface="Arial" pitchFamily="34" charset="0"/>
                <a:ea typeface="宋体" pitchFamily="2" charset="-122"/>
              </a:defRPr>
            </a:lvl3pPr>
            <a:lvl4pPr marL="1600200" indent="-228600" defTabSz="1500188">
              <a:defRPr sz="3000">
                <a:solidFill>
                  <a:schemeClr val="tx1"/>
                </a:solidFill>
                <a:latin typeface="Arial" pitchFamily="34" charset="0"/>
                <a:ea typeface="宋体" pitchFamily="2" charset="-122"/>
              </a:defRPr>
            </a:lvl4pPr>
            <a:lvl5pPr marL="2057400" indent="-228600" defTabSz="1500188">
              <a:defRPr sz="3000">
                <a:solidFill>
                  <a:schemeClr val="tx1"/>
                </a:solidFill>
                <a:latin typeface="Arial" pitchFamily="34" charset="0"/>
                <a:ea typeface="宋体" pitchFamily="2" charset="-122"/>
              </a:defRPr>
            </a:lvl5pPr>
            <a:lvl6pPr marL="2514600" indent="-228600" defTabSz="1500188"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defTabSz="1500188"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defTabSz="1500188"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defTabSz="1500188" eaLnBrk="0" fontAlgn="base" hangingPunct="0">
              <a:spcBef>
                <a:spcPct val="0"/>
              </a:spcBef>
              <a:spcAft>
                <a:spcPct val="0"/>
              </a:spcAft>
              <a:defRPr sz="3000">
                <a:solidFill>
                  <a:schemeClr val="tx1"/>
                </a:solidFill>
                <a:latin typeface="Arial" pitchFamily="34" charset="0"/>
                <a:ea typeface="宋体" pitchFamily="2" charset="-122"/>
              </a:defRPr>
            </a:lvl9pPr>
          </a:lstStyle>
          <a:p>
            <a:pPr eaLnBrk="1" hangingPunct="1">
              <a:spcBef>
                <a:spcPct val="50000"/>
              </a:spcBef>
            </a:pPr>
            <a:endParaRPr lang="zh-CN" altLang="en-US" sz="7200" b="1">
              <a:solidFill>
                <a:srgbClr val="3399FF"/>
              </a:solidFill>
              <a:latin typeface="SimHei" pitchFamily="49" charset="-122"/>
              <a:ea typeface="SimHei" pitchFamily="49" charset="-122"/>
            </a:endParaRPr>
          </a:p>
          <a:p>
            <a:pPr eaLnBrk="1" hangingPunct="1">
              <a:spcBef>
                <a:spcPct val="50000"/>
              </a:spcBef>
            </a:pPr>
            <a:endParaRPr lang="zh-CN" altLang="en-US" sz="7200" b="1">
              <a:solidFill>
                <a:srgbClr val="3399FF"/>
              </a:solidFill>
              <a:latin typeface="SimHei" pitchFamily="49" charset="-122"/>
              <a:ea typeface="SimHei" pitchFamily="49" charset="-122"/>
            </a:endParaRPr>
          </a:p>
        </p:txBody>
      </p:sp>
      <p:sp>
        <p:nvSpPr>
          <p:cNvPr id="3085" name="Text Box 13"/>
          <p:cNvSpPr txBox="1">
            <a:spLocks noChangeArrowheads="1"/>
          </p:cNvSpPr>
          <p:nvPr/>
        </p:nvSpPr>
        <p:spPr bwMode="auto">
          <a:xfrm>
            <a:off x="7308850" y="3441700"/>
            <a:ext cx="2736850" cy="5794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defTabSz="1500188">
              <a:defRPr sz="3000">
                <a:solidFill>
                  <a:schemeClr val="tx1"/>
                </a:solidFill>
                <a:latin typeface="Arial" pitchFamily="34" charset="0"/>
                <a:ea typeface="宋体" pitchFamily="2" charset="-122"/>
              </a:defRPr>
            </a:lvl1pPr>
            <a:lvl2pPr marL="742950" indent="-285750" defTabSz="1500188">
              <a:defRPr sz="3000">
                <a:solidFill>
                  <a:schemeClr val="tx1"/>
                </a:solidFill>
                <a:latin typeface="Arial" pitchFamily="34" charset="0"/>
                <a:ea typeface="宋体" pitchFamily="2" charset="-122"/>
              </a:defRPr>
            </a:lvl2pPr>
            <a:lvl3pPr marL="1143000" indent="-228600" defTabSz="1500188">
              <a:defRPr sz="3000">
                <a:solidFill>
                  <a:schemeClr val="tx1"/>
                </a:solidFill>
                <a:latin typeface="Arial" pitchFamily="34" charset="0"/>
                <a:ea typeface="宋体" pitchFamily="2" charset="-122"/>
              </a:defRPr>
            </a:lvl3pPr>
            <a:lvl4pPr marL="1600200" indent="-228600" defTabSz="1500188">
              <a:defRPr sz="3000">
                <a:solidFill>
                  <a:schemeClr val="tx1"/>
                </a:solidFill>
                <a:latin typeface="Arial" pitchFamily="34" charset="0"/>
                <a:ea typeface="宋体" pitchFamily="2" charset="-122"/>
              </a:defRPr>
            </a:lvl4pPr>
            <a:lvl5pPr marL="2057400" indent="-228600" defTabSz="1500188">
              <a:defRPr sz="3000">
                <a:solidFill>
                  <a:schemeClr val="tx1"/>
                </a:solidFill>
                <a:latin typeface="Arial" pitchFamily="34" charset="0"/>
                <a:ea typeface="宋体" pitchFamily="2" charset="-122"/>
              </a:defRPr>
            </a:lvl5pPr>
            <a:lvl6pPr marL="2514600" indent="-228600" defTabSz="1500188"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defTabSz="1500188"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defTabSz="1500188"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defTabSz="1500188" eaLnBrk="0" fontAlgn="base" hangingPunct="0">
              <a:spcBef>
                <a:spcPct val="0"/>
              </a:spcBef>
              <a:spcAft>
                <a:spcPct val="0"/>
              </a:spcAft>
              <a:defRPr sz="3000">
                <a:solidFill>
                  <a:schemeClr val="tx1"/>
                </a:solidFill>
                <a:latin typeface="Arial" pitchFamily="34" charset="0"/>
                <a:ea typeface="宋体" pitchFamily="2" charset="-122"/>
              </a:defRPr>
            </a:lvl9pPr>
          </a:lstStyle>
          <a:p>
            <a:pPr eaLnBrk="1" hangingPunct="1">
              <a:spcBef>
                <a:spcPct val="50000"/>
              </a:spcBef>
            </a:pPr>
            <a:r>
              <a:rPr lang="zh-CN" altLang="en-US" sz="3200">
                <a:solidFill>
                  <a:schemeClr val="bg1"/>
                </a:solidFill>
                <a:latin typeface="SimHei" pitchFamily="49" charset="-122"/>
                <a:ea typeface="SimHei" pitchFamily="49" charset="-122"/>
              </a:rPr>
              <a:t>在此输入文字</a:t>
            </a:r>
          </a:p>
        </p:txBody>
      </p:sp>
      <p:sp>
        <p:nvSpPr>
          <p:cNvPr id="3086" name="Text Box 14"/>
          <p:cNvSpPr txBox="1">
            <a:spLocks noChangeArrowheads="1"/>
          </p:cNvSpPr>
          <p:nvPr/>
        </p:nvSpPr>
        <p:spPr bwMode="auto">
          <a:xfrm>
            <a:off x="7380288" y="5241925"/>
            <a:ext cx="2736850" cy="5794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defTabSz="1500188">
              <a:defRPr sz="3000">
                <a:solidFill>
                  <a:schemeClr val="tx1"/>
                </a:solidFill>
                <a:latin typeface="Arial" pitchFamily="34" charset="0"/>
                <a:ea typeface="宋体" pitchFamily="2" charset="-122"/>
              </a:defRPr>
            </a:lvl1pPr>
            <a:lvl2pPr marL="742950" indent="-285750" defTabSz="1500188">
              <a:defRPr sz="3000">
                <a:solidFill>
                  <a:schemeClr val="tx1"/>
                </a:solidFill>
                <a:latin typeface="Arial" pitchFamily="34" charset="0"/>
                <a:ea typeface="宋体" pitchFamily="2" charset="-122"/>
              </a:defRPr>
            </a:lvl2pPr>
            <a:lvl3pPr marL="1143000" indent="-228600" defTabSz="1500188">
              <a:defRPr sz="3000">
                <a:solidFill>
                  <a:schemeClr val="tx1"/>
                </a:solidFill>
                <a:latin typeface="Arial" pitchFamily="34" charset="0"/>
                <a:ea typeface="宋体" pitchFamily="2" charset="-122"/>
              </a:defRPr>
            </a:lvl3pPr>
            <a:lvl4pPr marL="1600200" indent="-228600" defTabSz="1500188">
              <a:defRPr sz="3000">
                <a:solidFill>
                  <a:schemeClr val="tx1"/>
                </a:solidFill>
                <a:latin typeface="Arial" pitchFamily="34" charset="0"/>
                <a:ea typeface="宋体" pitchFamily="2" charset="-122"/>
              </a:defRPr>
            </a:lvl4pPr>
            <a:lvl5pPr marL="2057400" indent="-228600" defTabSz="1500188">
              <a:defRPr sz="3000">
                <a:solidFill>
                  <a:schemeClr val="tx1"/>
                </a:solidFill>
                <a:latin typeface="Arial" pitchFamily="34" charset="0"/>
                <a:ea typeface="宋体" pitchFamily="2" charset="-122"/>
              </a:defRPr>
            </a:lvl5pPr>
            <a:lvl6pPr marL="2514600" indent="-228600" defTabSz="1500188"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defTabSz="1500188"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defTabSz="1500188"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defTabSz="1500188" eaLnBrk="0" fontAlgn="base" hangingPunct="0">
              <a:spcBef>
                <a:spcPct val="0"/>
              </a:spcBef>
              <a:spcAft>
                <a:spcPct val="0"/>
              </a:spcAft>
              <a:defRPr sz="3000">
                <a:solidFill>
                  <a:schemeClr val="tx1"/>
                </a:solidFill>
                <a:latin typeface="Arial" pitchFamily="34" charset="0"/>
                <a:ea typeface="宋体" pitchFamily="2" charset="-122"/>
              </a:defRPr>
            </a:lvl9pPr>
          </a:lstStyle>
          <a:p>
            <a:pPr eaLnBrk="1" hangingPunct="1">
              <a:spcBef>
                <a:spcPct val="50000"/>
              </a:spcBef>
            </a:pPr>
            <a:r>
              <a:rPr lang="zh-CN" altLang="en-US" sz="3200">
                <a:solidFill>
                  <a:schemeClr val="bg1"/>
                </a:solidFill>
                <a:latin typeface="SimHei" pitchFamily="49" charset="-122"/>
                <a:ea typeface="SimHei" pitchFamily="49" charset="-122"/>
              </a:rPr>
              <a:t>在此输入文字</a:t>
            </a:r>
          </a:p>
        </p:txBody>
      </p:sp>
      <p:sp>
        <p:nvSpPr>
          <p:cNvPr id="3087" name="Text Box 15"/>
          <p:cNvSpPr txBox="1">
            <a:spLocks noChangeArrowheads="1"/>
          </p:cNvSpPr>
          <p:nvPr/>
        </p:nvSpPr>
        <p:spPr bwMode="auto">
          <a:xfrm>
            <a:off x="7380288" y="6970713"/>
            <a:ext cx="2736850" cy="5794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defTabSz="1500188">
              <a:defRPr sz="3000">
                <a:solidFill>
                  <a:schemeClr val="tx1"/>
                </a:solidFill>
                <a:latin typeface="Arial" pitchFamily="34" charset="0"/>
                <a:ea typeface="宋体" pitchFamily="2" charset="-122"/>
              </a:defRPr>
            </a:lvl1pPr>
            <a:lvl2pPr marL="742950" indent="-285750" defTabSz="1500188">
              <a:defRPr sz="3000">
                <a:solidFill>
                  <a:schemeClr val="tx1"/>
                </a:solidFill>
                <a:latin typeface="Arial" pitchFamily="34" charset="0"/>
                <a:ea typeface="宋体" pitchFamily="2" charset="-122"/>
              </a:defRPr>
            </a:lvl2pPr>
            <a:lvl3pPr marL="1143000" indent="-228600" defTabSz="1500188">
              <a:defRPr sz="3000">
                <a:solidFill>
                  <a:schemeClr val="tx1"/>
                </a:solidFill>
                <a:latin typeface="Arial" pitchFamily="34" charset="0"/>
                <a:ea typeface="宋体" pitchFamily="2" charset="-122"/>
              </a:defRPr>
            </a:lvl3pPr>
            <a:lvl4pPr marL="1600200" indent="-228600" defTabSz="1500188">
              <a:defRPr sz="3000">
                <a:solidFill>
                  <a:schemeClr val="tx1"/>
                </a:solidFill>
                <a:latin typeface="Arial" pitchFamily="34" charset="0"/>
                <a:ea typeface="宋体" pitchFamily="2" charset="-122"/>
              </a:defRPr>
            </a:lvl4pPr>
            <a:lvl5pPr marL="2057400" indent="-228600" defTabSz="1500188">
              <a:defRPr sz="3000">
                <a:solidFill>
                  <a:schemeClr val="tx1"/>
                </a:solidFill>
                <a:latin typeface="Arial" pitchFamily="34" charset="0"/>
                <a:ea typeface="宋体" pitchFamily="2" charset="-122"/>
              </a:defRPr>
            </a:lvl5pPr>
            <a:lvl6pPr marL="2514600" indent="-228600" defTabSz="1500188"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defTabSz="1500188"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defTabSz="1500188"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defTabSz="1500188" eaLnBrk="0" fontAlgn="base" hangingPunct="0">
              <a:spcBef>
                <a:spcPct val="0"/>
              </a:spcBef>
              <a:spcAft>
                <a:spcPct val="0"/>
              </a:spcAft>
              <a:defRPr sz="3000">
                <a:solidFill>
                  <a:schemeClr val="tx1"/>
                </a:solidFill>
                <a:latin typeface="Arial" pitchFamily="34" charset="0"/>
                <a:ea typeface="宋体" pitchFamily="2" charset="-122"/>
              </a:defRPr>
            </a:lvl9pPr>
          </a:lstStyle>
          <a:p>
            <a:pPr eaLnBrk="1" hangingPunct="1">
              <a:spcBef>
                <a:spcPct val="50000"/>
              </a:spcBef>
            </a:pPr>
            <a:r>
              <a:rPr lang="zh-CN" altLang="en-US" sz="3200">
                <a:solidFill>
                  <a:schemeClr val="bg1"/>
                </a:solidFill>
                <a:latin typeface="SimHei" pitchFamily="49" charset="-122"/>
                <a:ea typeface="SimHei" pitchFamily="49" charset="-122"/>
              </a:rPr>
              <a:t>在此输入文字</a:t>
            </a:r>
          </a:p>
        </p:txBody>
      </p:sp>
      <p:sp>
        <p:nvSpPr>
          <p:cNvPr id="16" name="Google Shape;2306;p35"/>
          <p:cNvSpPr txBox="1">
            <a:spLocks/>
          </p:cNvSpPr>
          <p:nvPr/>
        </p:nvSpPr>
        <p:spPr bwMode="auto">
          <a:xfrm>
            <a:off x="2628900" y="3009900"/>
            <a:ext cx="12601575" cy="3168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3" tIns="91423" rIns="91423" bIns="91423"/>
          <a:lstStyle>
            <a:lvl1pPr defTabSz="1500188">
              <a:defRPr sz="3000">
                <a:solidFill>
                  <a:schemeClr val="tx1"/>
                </a:solidFill>
                <a:latin typeface="Arial" pitchFamily="34" charset="0"/>
                <a:ea typeface="宋体" pitchFamily="2" charset="-122"/>
              </a:defRPr>
            </a:lvl1pPr>
            <a:lvl2pPr marL="742950" indent="-285750" defTabSz="1500188">
              <a:defRPr sz="3000">
                <a:solidFill>
                  <a:schemeClr val="tx1"/>
                </a:solidFill>
                <a:latin typeface="Arial" pitchFamily="34" charset="0"/>
                <a:ea typeface="宋体" pitchFamily="2" charset="-122"/>
              </a:defRPr>
            </a:lvl2pPr>
            <a:lvl3pPr marL="1143000" indent="-228600" defTabSz="1500188">
              <a:defRPr sz="3000">
                <a:solidFill>
                  <a:schemeClr val="tx1"/>
                </a:solidFill>
                <a:latin typeface="Arial" pitchFamily="34" charset="0"/>
                <a:ea typeface="宋体" pitchFamily="2" charset="-122"/>
              </a:defRPr>
            </a:lvl3pPr>
            <a:lvl4pPr marL="1600200" indent="-228600" defTabSz="1500188">
              <a:defRPr sz="3000">
                <a:solidFill>
                  <a:schemeClr val="tx1"/>
                </a:solidFill>
                <a:latin typeface="Arial" pitchFamily="34" charset="0"/>
                <a:ea typeface="宋体" pitchFamily="2" charset="-122"/>
              </a:defRPr>
            </a:lvl4pPr>
            <a:lvl5pPr marL="2057400" indent="-228600" defTabSz="1500188">
              <a:defRPr sz="3000">
                <a:solidFill>
                  <a:schemeClr val="tx1"/>
                </a:solidFill>
                <a:latin typeface="Arial" pitchFamily="34" charset="0"/>
                <a:ea typeface="宋体" pitchFamily="2" charset="-122"/>
              </a:defRPr>
            </a:lvl5pPr>
            <a:lvl6pPr marL="2514600" indent="-228600" defTabSz="1500188"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defTabSz="1500188"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defTabSz="1500188"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defTabSz="1500188" eaLnBrk="0" fontAlgn="base" hangingPunct="0">
              <a:spcBef>
                <a:spcPct val="0"/>
              </a:spcBef>
              <a:spcAft>
                <a:spcPct val="0"/>
              </a:spcAft>
              <a:defRPr sz="3000">
                <a:solidFill>
                  <a:schemeClr val="tx1"/>
                </a:solidFill>
                <a:latin typeface="Arial" pitchFamily="34" charset="0"/>
                <a:ea typeface="宋体" pitchFamily="2" charset="-122"/>
              </a:defRPr>
            </a:lvl9pPr>
          </a:lstStyle>
          <a:p>
            <a:pPr algn="ctr"/>
            <a:r>
              <a:rPr lang="en-US" sz="4000">
                <a:solidFill>
                  <a:srgbClr val="FF0000"/>
                </a:solidFill>
                <a:latin typeface="Cronospro-Semibold" pitchFamily="2" charset="0"/>
                <a:ea typeface="华文新魏"/>
                <a:cs typeface="华文新魏"/>
              </a:rPr>
              <a:t>Tiết 7:</a:t>
            </a:r>
          </a:p>
          <a:p>
            <a:pPr algn="ctr"/>
            <a:r>
              <a:rPr lang="en-US" sz="4000">
                <a:solidFill>
                  <a:srgbClr val="FF0000"/>
                </a:solidFill>
                <a:latin typeface="Cronospro-Semibold" pitchFamily="2" charset="0"/>
                <a:ea typeface="华文新魏"/>
                <a:cs typeface="华文新魏"/>
              </a:rPr>
              <a:t>- Lí thuyết âm nhạc: Kí hiệu âm bằng hệ thống chữ cái Latin</a:t>
            </a:r>
          </a:p>
          <a:p>
            <a:pPr algn="ctr"/>
            <a:r>
              <a:rPr lang="en-US" sz="4000">
                <a:solidFill>
                  <a:srgbClr val="FF0000"/>
                </a:solidFill>
                <a:latin typeface="Cronospro-Semibold" pitchFamily="2" charset="0"/>
                <a:ea typeface="华文新魏"/>
                <a:cs typeface="华文新魏"/>
              </a:rPr>
              <a:t>- Nhạc cụ: Kèn phím </a:t>
            </a:r>
          </a:p>
        </p:txBody>
      </p:sp>
    </p:spTree>
    <p:extLst>
      <p:ext uri="{BB962C8B-B14F-4D97-AF65-F5344CB8AC3E}">
        <p14:creationId xmlns="" xmlns:p14="http://schemas.microsoft.com/office/powerpoint/2010/main" val="2346228109"/>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additive="base">
                                        <p:cTn id="7" dur="500" fill="hold"/>
                                        <p:tgtEl>
                                          <p:spTgt spid="3076"/>
                                        </p:tgtEl>
                                        <p:attrNameLst>
                                          <p:attrName>ppt_x</p:attrName>
                                        </p:attrNameLst>
                                      </p:cBhvr>
                                      <p:tavLst>
                                        <p:tav tm="0">
                                          <p:val>
                                            <p:strVal val="0-#ppt_w/2"/>
                                          </p:val>
                                        </p:tav>
                                        <p:tav tm="100000">
                                          <p:val>
                                            <p:strVal val="#ppt_x"/>
                                          </p:val>
                                        </p:tav>
                                      </p:tavLst>
                                    </p:anim>
                                    <p:anim calcmode="lin" valueType="num">
                                      <p:cBhvr additive="base">
                                        <p:cTn id="8" dur="500" fill="hold"/>
                                        <p:tgtEl>
                                          <p:spTgt spid="3076"/>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4" fill="hold" nodeType="afterEffect">
                                  <p:stCondLst>
                                    <p:cond delay="0"/>
                                  </p:stCondLst>
                                  <p:childTnLst>
                                    <p:set>
                                      <p:cBhvr>
                                        <p:cTn id="11" dur="1" fill="hold">
                                          <p:stCondLst>
                                            <p:cond delay="0"/>
                                          </p:stCondLst>
                                        </p:cTn>
                                        <p:tgtEl>
                                          <p:spTgt spid="3077"/>
                                        </p:tgtEl>
                                        <p:attrNameLst>
                                          <p:attrName>style.visibility</p:attrName>
                                        </p:attrNameLst>
                                      </p:cBhvr>
                                      <p:to>
                                        <p:strVal val="visible"/>
                                      </p:to>
                                    </p:set>
                                    <p:anim calcmode="lin" valueType="num">
                                      <p:cBhvr additive="base">
                                        <p:cTn id="12" dur="500" fill="hold"/>
                                        <p:tgtEl>
                                          <p:spTgt spid="3077"/>
                                        </p:tgtEl>
                                        <p:attrNameLst>
                                          <p:attrName>ppt_x</p:attrName>
                                        </p:attrNameLst>
                                      </p:cBhvr>
                                      <p:tavLst>
                                        <p:tav tm="0">
                                          <p:val>
                                            <p:strVal val="#ppt_x"/>
                                          </p:val>
                                        </p:tav>
                                        <p:tav tm="100000">
                                          <p:val>
                                            <p:strVal val="#ppt_x"/>
                                          </p:val>
                                        </p:tav>
                                      </p:tavLst>
                                    </p:anim>
                                    <p:anim calcmode="lin" valueType="num">
                                      <p:cBhvr additive="base">
                                        <p:cTn id="13" dur="500" fill="hold"/>
                                        <p:tgtEl>
                                          <p:spTgt spid="3077"/>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1000"/>
                            </p:stCondLst>
                            <p:childTnLst>
                              <p:par>
                                <p:cTn id="15" presetID="10" presetClass="entr" presetSubtype="0" fill="hold" nodeType="afterEffect">
                                  <p:stCondLst>
                                    <p:cond delay="0"/>
                                  </p:stCondLst>
                                  <p:childTnLst>
                                    <p:set>
                                      <p:cBhvr>
                                        <p:cTn id="16" dur="1" fill="hold">
                                          <p:stCondLst>
                                            <p:cond delay="0"/>
                                          </p:stCondLst>
                                        </p:cTn>
                                        <p:tgtEl>
                                          <p:spTgt spid="3078"/>
                                        </p:tgtEl>
                                        <p:attrNameLst>
                                          <p:attrName>style.visibility</p:attrName>
                                        </p:attrNameLst>
                                      </p:cBhvr>
                                      <p:to>
                                        <p:strVal val="visible"/>
                                      </p:to>
                                    </p:set>
                                    <p:animEffect transition="in" filter="fade">
                                      <p:cBhvr>
                                        <p:cTn id="17" dur="2000"/>
                                        <p:tgtEl>
                                          <p:spTgt spid="3078"/>
                                        </p:tgtEl>
                                      </p:cBhvr>
                                    </p:animEffect>
                                  </p:childTnLst>
                                </p:cTn>
                              </p:par>
                            </p:childTnLst>
                          </p:cTn>
                        </p:par>
                        <p:par>
                          <p:cTn id="18" fill="hold" nodeType="afterGroup">
                            <p:stCondLst>
                              <p:cond delay="3000"/>
                            </p:stCondLst>
                            <p:childTnLst>
                              <p:par>
                                <p:cTn id="19" presetID="47" presetClass="entr" presetSubtype="0" fill="hold" grpId="0" nodeType="afterEffect" nodePh="1">
                                  <p:stCondLst>
                                    <p:cond delay="0"/>
                                  </p:stCondLst>
                                  <p:endCondLst>
                                    <p:cond evt="begin" delay="0">
                                      <p:tn val="19"/>
                                    </p:cond>
                                  </p:endCondLst>
                                  <p:childTnLst>
                                    <p:set>
                                      <p:cBhvr>
                                        <p:cTn id="20" dur="1" fill="hold">
                                          <p:stCondLst>
                                            <p:cond delay="0"/>
                                          </p:stCondLst>
                                        </p:cTn>
                                        <p:tgtEl>
                                          <p:spTgt spid="3084"/>
                                        </p:tgtEl>
                                        <p:attrNameLst>
                                          <p:attrName>style.visibility</p:attrName>
                                        </p:attrNameLst>
                                      </p:cBhvr>
                                      <p:to>
                                        <p:strVal val="visible"/>
                                      </p:to>
                                    </p:set>
                                    <p:animEffect transition="in" filter="fade">
                                      <p:cBhvr>
                                        <p:cTn id="21" dur="1000"/>
                                        <p:tgtEl>
                                          <p:spTgt spid="3084"/>
                                        </p:tgtEl>
                                      </p:cBhvr>
                                    </p:animEffect>
                                    <p:anim calcmode="lin" valueType="num">
                                      <p:cBhvr>
                                        <p:cTn id="22" dur="1000" fill="hold"/>
                                        <p:tgtEl>
                                          <p:spTgt spid="3084"/>
                                        </p:tgtEl>
                                        <p:attrNameLst>
                                          <p:attrName>ppt_x</p:attrName>
                                        </p:attrNameLst>
                                      </p:cBhvr>
                                      <p:tavLst>
                                        <p:tav tm="0">
                                          <p:val>
                                            <p:strVal val="#ppt_x"/>
                                          </p:val>
                                        </p:tav>
                                        <p:tav tm="100000">
                                          <p:val>
                                            <p:strVal val="#ppt_x"/>
                                          </p:val>
                                        </p:tav>
                                      </p:tavLst>
                                    </p:anim>
                                    <p:anim calcmode="lin" valueType="num">
                                      <p:cBhvr>
                                        <p:cTn id="23" dur="1000" fill="hold"/>
                                        <p:tgtEl>
                                          <p:spTgt spid="3084"/>
                                        </p:tgtEl>
                                        <p:attrNameLst>
                                          <p:attrName>ppt_y</p:attrName>
                                        </p:attrNameLst>
                                      </p:cBhvr>
                                      <p:tavLst>
                                        <p:tav tm="0">
                                          <p:val>
                                            <p:strVal val="#ppt_y-.1"/>
                                          </p:val>
                                        </p:tav>
                                        <p:tav tm="100000">
                                          <p:val>
                                            <p:strVal val="#ppt_y"/>
                                          </p:val>
                                        </p:tav>
                                      </p:tavLst>
                                    </p:anim>
                                  </p:childTnLst>
                                </p:cTn>
                              </p:par>
                            </p:childTnLst>
                          </p:cTn>
                        </p:par>
                        <p:par>
                          <p:cTn id="24" fill="hold" nodeType="afterGroup">
                            <p:stCondLst>
                              <p:cond delay="4000"/>
                            </p:stCondLst>
                            <p:childTnLst>
                              <p:par>
                                <p:cTn id="25" presetID="29" presetClass="entr" presetSubtype="0" fill="hold" grpId="0" nodeType="afterEffect">
                                  <p:stCondLst>
                                    <p:cond delay="0"/>
                                  </p:stCondLst>
                                  <p:childTnLst>
                                    <p:set>
                                      <p:cBhvr>
                                        <p:cTn id="26" dur="1" fill="hold">
                                          <p:stCondLst>
                                            <p:cond delay="0"/>
                                          </p:stCondLst>
                                        </p:cTn>
                                        <p:tgtEl>
                                          <p:spTgt spid="3083"/>
                                        </p:tgtEl>
                                        <p:attrNameLst>
                                          <p:attrName>style.visibility</p:attrName>
                                        </p:attrNameLst>
                                      </p:cBhvr>
                                      <p:to>
                                        <p:strVal val="visible"/>
                                      </p:to>
                                    </p:set>
                                    <p:anim calcmode="lin" valueType="num">
                                      <p:cBhvr>
                                        <p:cTn id="27" dur="1000" fill="hold"/>
                                        <p:tgtEl>
                                          <p:spTgt spid="3083"/>
                                        </p:tgtEl>
                                        <p:attrNameLst>
                                          <p:attrName>ppt_x</p:attrName>
                                        </p:attrNameLst>
                                      </p:cBhvr>
                                      <p:tavLst>
                                        <p:tav tm="0">
                                          <p:val>
                                            <p:strVal val="#ppt_x-.2"/>
                                          </p:val>
                                        </p:tav>
                                        <p:tav tm="100000">
                                          <p:val>
                                            <p:strVal val="#ppt_x"/>
                                          </p:val>
                                        </p:tav>
                                      </p:tavLst>
                                    </p:anim>
                                    <p:anim calcmode="lin" valueType="num">
                                      <p:cBhvr>
                                        <p:cTn id="28" dur="1000" fill="hold"/>
                                        <p:tgtEl>
                                          <p:spTgt spid="3083"/>
                                        </p:tgtEl>
                                        <p:attrNameLst>
                                          <p:attrName>ppt_y</p:attrName>
                                        </p:attrNameLst>
                                      </p:cBhvr>
                                      <p:tavLst>
                                        <p:tav tm="0">
                                          <p:val>
                                            <p:strVal val="#ppt_y"/>
                                          </p:val>
                                        </p:tav>
                                        <p:tav tm="100000">
                                          <p:val>
                                            <p:strVal val="#ppt_y"/>
                                          </p:val>
                                        </p:tav>
                                      </p:tavLst>
                                    </p:anim>
                                    <p:animEffect transition="in" filter="wipe(right)" prLst="gradientSize: 0.1">
                                      <p:cBhvr>
                                        <p:cTn id="29" dur="1000"/>
                                        <p:tgtEl>
                                          <p:spTgt spid="3083"/>
                                        </p:tgtEl>
                                      </p:cBhvr>
                                    </p:animEffect>
                                  </p:childTnLst>
                                </p:cTn>
                              </p:par>
                            </p:childTnLst>
                          </p:cTn>
                        </p:par>
                        <p:par>
                          <p:cTn id="30" fill="hold" nodeType="afterGroup">
                            <p:stCondLst>
                              <p:cond delay="5000"/>
                            </p:stCondLst>
                            <p:childTnLst>
                              <p:par>
                                <p:cTn id="31" presetID="29" presetClass="entr" presetSubtype="0" fill="hold" grpId="0" nodeType="afterEffect">
                                  <p:stCondLst>
                                    <p:cond delay="0"/>
                                  </p:stCondLst>
                                  <p:childTnLst>
                                    <p:set>
                                      <p:cBhvr>
                                        <p:cTn id="32" dur="1" fill="hold">
                                          <p:stCondLst>
                                            <p:cond delay="0"/>
                                          </p:stCondLst>
                                        </p:cTn>
                                        <p:tgtEl>
                                          <p:spTgt spid="3085"/>
                                        </p:tgtEl>
                                        <p:attrNameLst>
                                          <p:attrName>style.visibility</p:attrName>
                                        </p:attrNameLst>
                                      </p:cBhvr>
                                      <p:to>
                                        <p:strVal val="visible"/>
                                      </p:to>
                                    </p:set>
                                    <p:anim calcmode="lin" valueType="num">
                                      <p:cBhvr>
                                        <p:cTn id="33" dur="1000" fill="hold"/>
                                        <p:tgtEl>
                                          <p:spTgt spid="3085"/>
                                        </p:tgtEl>
                                        <p:attrNameLst>
                                          <p:attrName>ppt_x</p:attrName>
                                        </p:attrNameLst>
                                      </p:cBhvr>
                                      <p:tavLst>
                                        <p:tav tm="0">
                                          <p:val>
                                            <p:strVal val="#ppt_x-.2"/>
                                          </p:val>
                                        </p:tav>
                                        <p:tav tm="100000">
                                          <p:val>
                                            <p:strVal val="#ppt_x"/>
                                          </p:val>
                                        </p:tav>
                                      </p:tavLst>
                                    </p:anim>
                                    <p:anim calcmode="lin" valueType="num">
                                      <p:cBhvr>
                                        <p:cTn id="34" dur="1000" fill="hold"/>
                                        <p:tgtEl>
                                          <p:spTgt spid="3085"/>
                                        </p:tgtEl>
                                        <p:attrNameLst>
                                          <p:attrName>ppt_y</p:attrName>
                                        </p:attrNameLst>
                                      </p:cBhvr>
                                      <p:tavLst>
                                        <p:tav tm="0">
                                          <p:val>
                                            <p:strVal val="#ppt_y"/>
                                          </p:val>
                                        </p:tav>
                                        <p:tav tm="100000">
                                          <p:val>
                                            <p:strVal val="#ppt_y"/>
                                          </p:val>
                                        </p:tav>
                                      </p:tavLst>
                                    </p:anim>
                                    <p:animEffect transition="in" filter="wipe(right)" prLst="gradientSize: 0.1">
                                      <p:cBhvr>
                                        <p:cTn id="35" dur="1000"/>
                                        <p:tgtEl>
                                          <p:spTgt spid="3085"/>
                                        </p:tgtEl>
                                      </p:cBhvr>
                                    </p:animEffect>
                                  </p:childTnLst>
                                </p:cTn>
                              </p:par>
                            </p:childTnLst>
                          </p:cTn>
                        </p:par>
                        <p:par>
                          <p:cTn id="36" fill="hold" nodeType="afterGroup">
                            <p:stCondLst>
                              <p:cond delay="6000"/>
                            </p:stCondLst>
                            <p:childTnLst>
                              <p:par>
                                <p:cTn id="37" presetID="29" presetClass="entr" presetSubtype="0" fill="hold" grpId="0" nodeType="afterEffect">
                                  <p:stCondLst>
                                    <p:cond delay="0"/>
                                  </p:stCondLst>
                                  <p:childTnLst>
                                    <p:set>
                                      <p:cBhvr>
                                        <p:cTn id="38" dur="1" fill="hold">
                                          <p:stCondLst>
                                            <p:cond delay="0"/>
                                          </p:stCondLst>
                                        </p:cTn>
                                        <p:tgtEl>
                                          <p:spTgt spid="3086"/>
                                        </p:tgtEl>
                                        <p:attrNameLst>
                                          <p:attrName>style.visibility</p:attrName>
                                        </p:attrNameLst>
                                      </p:cBhvr>
                                      <p:to>
                                        <p:strVal val="visible"/>
                                      </p:to>
                                    </p:set>
                                    <p:anim calcmode="lin" valueType="num">
                                      <p:cBhvr>
                                        <p:cTn id="39" dur="1000" fill="hold"/>
                                        <p:tgtEl>
                                          <p:spTgt spid="3086"/>
                                        </p:tgtEl>
                                        <p:attrNameLst>
                                          <p:attrName>ppt_x</p:attrName>
                                        </p:attrNameLst>
                                      </p:cBhvr>
                                      <p:tavLst>
                                        <p:tav tm="0">
                                          <p:val>
                                            <p:strVal val="#ppt_x-.2"/>
                                          </p:val>
                                        </p:tav>
                                        <p:tav tm="100000">
                                          <p:val>
                                            <p:strVal val="#ppt_x"/>
                                          </p:val>
                                        </p:tav>
                                      </p:tavLst>
                                    </p:anim>
                                    <p:anim calcmode="lin" valueType="num">
                                      <p:cBhvr>
                                        <p:cTn id="40" dur="1000" fill="hold"/>
                                        <p:tgtEl>
                                          <p:spTgt spid="3086"/>
                                        </p:tgtEl>
                                        <p:attrNameLst>
                                          <p:attrName>ppt_y</p:attrName>
                                        </p:attrNameLst>
                                      </p:cBhvr>
                                      <p:tavLst>
                                        <p:tav tm="0">
                                          <p:val>
                                            <p:strVal val="#ppt_y"/>
                                          </p:val>
                                        </p:tav>
                                        <p:tav tm="100000">
                                          <p:val>
                                            <p:strVal val="#ppt_y"/>
                                          </p:val>
                                        </p:tav>
                                      </p:tavLst>
                                    </p:anim>
                                    <p:animEffect transition="in" filter="wipe(right)" prLst="gradientSize: 0.1">
                                      <p:cBhvr>
                                        <p:cTn id="41" dur="1000"/>
                                        <p:tgtEl>
                                          <p:spTgt spid="3086"/>
                                        </p:tgtEl>
                                      </p:cBhvr>
                                    </p:animEffect>
                                  </p:childTnLst>
                                </p:cTn>
                              </p:par>
                            </p:childTnLst>
                          </p:cTn>
                        </p:par>
                        <p:par>
                          <p:cTn id="42" fill="hold" nodeType="afterGroup">
                            <p:stCondLst>
                              <p:cond delay="7000"/>
                            </p:stCondLst>
                            <p:childTnLst>
                              <p:par>
                                <p:cTn id="43" presetID="29" presetClass="entr" presetSubtype="0" fill="hold" grpId="0" nodeType="afterEffect">
                                  <p:stCondLst>
                                    <p:cond delay="0"/>
                                  </p:stCondLst>
                                  <p:childTnLst>
                                    <p:set>
                                      <p:cBhvr>
                                        <p:cTn id="44" dur="1" fill="hold">
                                          <p:stCondLst>
                                            <p:cond delay="0"/>
                                          </p:stCondLst>
                                        </p:cTn>
                                        <p:tgtEl>
                                          <p:spTgt spid="3087"/>
                                        </p:tgtEl>
                                        <p:attrNameLst>
                                          <p:attrName>style.visibility</p:attrName>
                                        </p:attrNameLst>
                                      </p:cBhvr>
                                      <p:to>
                                        <p:strVal val="visible"/>
                                      </p:to>
                                    </p:set>
                                    <p:anim calcmode="lin" valueType="num">
                                      <p:cBhvr>
                                        <p:cTn id="45" dur="1000" fill="hold"/>
                                        <p:tgtEl>
                                          <p:spTgt spid="3087"/>
                                        </p:tgtEl>
                                        <p:attrNameLst>
                                          <p:attrName>ppt_x</p:attrName>
                                        </p:attrNameLst>
                                      </p:cBhvr>
                                      <p:tavLst>
                                        <p:tav tm="0">
                                          <p:val>
                                            <p:strVal val="#ppt_x-.2"/>
                                          </p:val>
                                        </p:tav>
                                        <p:tav tm="100000">
                                          <p:val>
                                            <p:strVal val="#ppt_x"/>
                                          </p:val>
                                        </p:tav>
                                      </p:tavLst>
                                    </p:anim>
                                    <p:anim calcmode="lin" valueType="num">
                                      <p:cBhvr>
                                        <p:cTn id="46" dur="1000" fill="hold"/>
                                        <p:tgtEl>
                                          <p:spTgt spid="3087"/>
                                        </p:tgtEl>
                                        <p:attrNameLst>
                                          <p:attrName>ppt_y</p:attrName>
                                        </p:attrNameLst>
                                      </p:cBhvr>
                                      <p:tavLst>
                                        <p:tav tm="0">
                                          <p:val>
                                            <p:strVal val="#ppt_y"/>
                                          </p:val>
                                        </p:tav>
                                        <p:tav tm="100000">
                                          <p:val>
                                            <p:strVal val="#ppt_y"/>
                                          </p:val>
                                        </p:tav>
                                      </p:tavLst>
                                    </p:anim>
                                    <p:animEffect transition="in" filter="wipe(right)" prLst="gradientSize: 0.1">
                                      <p:cBhvr>
                                        <p:cTn id="47" dur="1000"/>
                                        <p:tgtEl>
                                          <p:spTgt spid="3087"/>
                                        </p:tgtEl>
                                      </p:cBhvr>
                                    </p:animEffect>
                                  </p:childTnLst>
                                </p:cTn>
                              </p:par>
                              <p:par>
                                <p:cTn id="48" presetID="42" presetClass="entr" presetSubtype="0" fill="hold" grpId="0"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1000"/>
                                        <p:tgtEl>
                                          <p:spTgt spid="16"/>
                                        </p:tgtEl>
                                      </p:cBhvr>
                                    </p:animEffect>
                                    <p:anim calcmode="lin" valueType="num">
                                      <p:cBhvr>
                                        <p:cTn id="51" dur="1000" fill="hold"/>
                                        <p:tgtEl>
                                          <p:spTgt spid="16"/>
                                        </p:tgtEl>
                                        <p:attrNameLst>
                                          <p:attrName>ppt_x</p:attrName>
                                        </p:attrNameLst>
                                      </p:cBhvr>
                                      <p:tavLst>
                                        <p:tav tm="0">
                                          <p:val>
                                            <p:strVal val="#ppt_x"/>
                                          </p:val>
                                        </p:tav>
                                        <p:tav tm="100000">
                                          <p:val>
                                            <p:strVal val="#ppt_x"/>
                                          </p:val>
                                        </p:tav>
                                      </p:tavLst>
                                    </p:anim>
                                    <p:anim calcmode="lin" valueType="num">
                                      <p:cBhvr>
                                        <p:cTn id="5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3" grpId="0"/>
      <p:bldP spid="3084" grpId="0"/>
      <p:bldP spid="3085" grpId="0"/>
      <p:bldP spid="3086" grpId="0"/>
      <p:bldP spid="3087"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5"/>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971550" y="333375"/>
            <a:ext cx="14978063" cy="9029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78" name="Picture 6" descr="7"/>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771775" y="1138238"/>
            <a:ext cx="1465263" cy="2112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77" name="Picture 5" descr="6"/>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8929688" y="4718050"/>
            <a:ext cx="7740650" cy="4757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83" name="Text Box 11"/>
          <p:cNvSpPr txBox="1">
            <a:spLocks noChangeArrowheads="1"/>
          </p:cNvSpPr>
          <p:nvPr/>
        </p:nvSpPr>
        <p:spPr bwMode="auto">
          <a:xfrm>
            <a:off x="7380288" y="1712913"/>
            <a:ext cx="2736850" cy="5794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defTabSz="1500188">
              <a:defRPr sz="3000">
                <a:solidFill>
                  <a:schemeClr val="tx1"/>
                </a:solidFill>
                <a:latin typeface="Arial" pitchFamily="34" charset="0"/>
                <a:ea typeface="宋体" pitchFamily="2" charset="-122"/>
              </a:defRPr>
            </a:lvl1pPr>
            <a:lvl2pPr marL="742950" indent="-285750" defTabSz="1500188">
              <a:defRPr sz="3000">
                <a:solidFill>
                  <a:schemeClr val="tx1"/>
                </a:solidFill>
                <a:latin typeface="Arial" pitchFamily="34" charset="0"/>
                <a:ea typeface="宋体" pitchFamily="2" charset="-122"/>
              </a:defRPr>
            </a:lvl2pPr>
            <a:lvl3pPr marL="1143000" indent="-228600" defTabSz="1500188">
              <a:defRPr sz="3000">
                <a:solidFill>
                  <a:schemeClr val="tx1"/>
                </a:solidFill>
                <a:latin typeface="Arial" pitchFamily="34" charset="0"/>
                <a:ea typeface="宋体" pitchFamily="2" charset="-122"/>
              </a:defRPr>
            </a:lvl3pPr>
            <a:lvl4pPr marL="1600200" indent="-228600" defTabSz="1500188">
              <a:defRPr sz="3000">
                <a:solidFill>
                  <a:schemeClr val="tx1"/>
                </a:solidFill>
                <a:latin typeface="Arial" pitchFamily="34" charset="0"/>
                <a:ea typeface="宋体" pitchFamily="2" charset="-122"/>
              </a:defRPr>
            </a:lvl4pPr>
            <a:lvl5pPr marL="2057400" indent="-228600" defTabSz="1500188">
              <a:defRPr sz="3000">
                <a:solidFill>
                  <a:schemeClr val="tx1"/>
                </a:solidFill>
                <a:latin typeface="Arial" pitchFamily="34" charset="0"/>
                <a:ea typeface="宋体" pitchFamily="2" charset="-122"/>
              </a:defRPr>
            </a:lvl5pPr>
            <a:lvl6pPr marL="2514600" indent="-228600" defTabSz="1500188"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defTabSz="1500188"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defTabSz="1500188"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defTabSz="1500188" eaLnBrk="0" fontAlgn="base" hangingPunct="0">
              <a:spcBef>
                <a:spcPct val="0"/>
              </a:spcBef>
              <a:spcAft>
                <a:spcPct val="0"/>
              </a:spcAft>
              <a:defRPr sz="3000">
                <a:solidFill>
                  <a:schemeClr val="tx1"/>
                </a:solidFill>
                <a:latin typeface="Arial" pitchFamily="34" charset="0"/>
                <a:ea typeface="宋体" pitchFamily="2" charset="-122"/>
              </a:defRPr>
            </a:lvl9pPr>
          </a:lstStyle>
          <a:p>
            <a:pPr eaLnBrk="1" hangingPunct="1">
              <a:spcBef>
                <a:spcPct val="50000"/>
              </a:spcBef>
            </a:pPr>
            <a:r>
              <a:rPr lang="zh-CN" altLang="en-US" sz="3200">
                <a:solidFill>
                  <a:schemeClr val="bg1"/>
                </a:solidFill>
                <a:latin typeface="SimHei" pitchFamily="49" charset="-122"/>
                <a:ea typeface="SimHei" pitchFamily="49" charset="-122"/>
              </a:rPr>
              <a:t>在此输入文字</a:t>
            </a:r>
          </a:p>
        </p:txBody>
      </p:sp>
      <p:sp>
        <p:nvSpPr>
          <p:cNvPr id="3084" name="Text Box 12"/>
          <p:cNvSpPr txBox="1">
            <a:spLocks noChangeArrowheads="1"/>
          </p:cNvSpPr>
          <p:nvPr/>
        </p:nvSpPr>
        <p:spPr bwMode="auto">
          <a:xfrm>
            <a:off x="2628900" y="3513138"/>
            <a:ext cx="1368425" cy="28352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defTabSz="1500188">
              <a:defRPr sz="3000">
                <a:solidFill>
                  <a:schemeClr val="tx1"/>
                </a:solidFill>
                <a:latin typeface="Arial" pitchFamily="34" charset="0"/>
                <a:ea typeface="宋体" pitchFamily="2" charset="-122"/>
              </a:defRPr>
            </a:lvl1pPr>
            <a:lvl2pPr marL="742950" indent="-285750" defTabSz="1500188">
              <a:defRPr sz="3000">
                <a:solidFill>
                  <a:schemeClr val="tx1"/>
                </a:solidFill>
                <a:latin typeface="Arial" pitchFamily="34" charset="0"/>
                <a:ea typeface="宋体" pitchFamily="2" charset="-122"/>
              </a:defRPr>
            </a:lvl2pPr>
            <a:lvl3pPr marL="1143000" indent="-228600" defTabSz="1500188">
              <a:defRPr sz="3000">
                <a:solidFill>
                  <a:schemeClr val="tx1"/>
                </a:solidFill>
                <a:latin typeface="Arial" pitchFamily="34" charset="0"/>
                <a:ea typeface="宋体" pitchFamily="2" charset="-122"/>
              </a:defRPr>
            </a:lvl3pPr>
            <a:lvl4pPr marL="1600200" indent="-228600" defTabSz="1500188">
              <a:defRPr sz="3000">
                <a:solidFill>
                  <a:schemeClr val="tx1"/>
                </a:solidFill>
                <a:latin typeface="Arial" pitchFamily="34" charset="0"/>
                <a:ea typeface="宋体" pitchFamily="2" charset="-122"/>
              </a:defRPr>
            </a:lvl4pPr>
            <a:lvl5pPr marL="2057400" indent="-228600" defTabSz="1500188">
              <a:defRPr sz="3000">
                <a:solidFill>
                  <a:schemeClr val="tx1"/>
                </a:solidFill>
                <a:latin typeface="Arial" pitchFamily="34" charset="0"/>
                <a:ea typeface="宋体" pitchFamily="2" charset="-122"/>
              </a:defRPr>
            </a:lvl5pPr>
            <a:lvl6pPr marL="2514600" indent="-228600" defTabSz="1500188"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defTabSz="1500188"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defTabSz="1500188"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defTabSz="1500188" eaLnBrk="0" fontAlgn="base" hangingPunct="0">
              <a:spcBef>
                <a:spcPct val="0"/>
              </a:spcBef>
              <a:spcAft>
                <a:spcPct val="0"/>
              </a:spcAft>
              <a:defRPr sz="3000">
                <a:solidFill>
                  <a:schemeClr val="tx1"/>
                </a:solidFill>
                <a:latin typeface="Arial" pitchFamily="34" charset="0"/>
                <a:ea typeface="宋体" pitchFamily="2" charset="-122"/>
              </a:defRPr>
            </a:lvl9pPr>
          </a:lstStyle>
          <a:p>
            <a:pPr eaLnBrk="1" hangingPunct="1">
              <a:spcBef>
                <a:spcPct val="50000"/>
              </a:spcBef>
            </a:pPr>
            <a:endParaRPr lang="zh-CN" altLang="en-US" sz="7200" b="1">
              <a:solidFill>
                <a:srgbClr val="3399FF"/>
              </a:solidFill>
              <a:latin typeface="SimHei" pitchFamily="49" charset="-122"/>
              <a:ea typeface="SimHei" pitchFamily="49" charset="-122"/>
            </a:endParaRPr>
          </a:p>
          <a:p>
            <a:pPr eaLnBrk="1" hangingPunct="1">
              <a:spcBef>
                <a:spcPct val="50000"/>
              </a:spcBef>
            </a:pPr>
            <a:endParaRPr lang="zh-CN" altLang="en-US" sz="7200" b="1">
              <a:solidFill>
                <a:srgbClr val="3399FF"/>
              </a:solidFill>
              <a:latin typeface="SimHei" pitchFamily="49" charset="-122"/>
              <a:ea typeface="SimHei" pitchFamily="49" charset="-122"/>
            </a:endParaRPr>
          </a:p>
        </p:txBody>
      </p:sp>
      <p:sp>
        <p:nvSpPr>
          <p:cNvPr id="3085" name="Text Box 13"/>
          <p:cNvSpPr txBox="1">
            <a:spLocks noChangeArrowheads="1"/>
          </p:cNvSpPr>
          <p:nvPr/>
        </p:nvSpPr>
        <p:spPr bwMode="auto">
          <a:xfrm>
            <a:off x="7308850" y="3441700"/>
            <a:ext cx="2736850" cy="5794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defTabSz="1500188">
              <a:defRPr sz="3000">
                <a:solidFill>
                  <a:schemeClr val="tx1"/>
                </a:solidFill>
                <a:latin typeface="Arial" pitchFamily="34" charset="0"/>
                <a:ea typeface="宋体" pitchFamily="2" charset="-122"/>
              </a:defRPr>
            </a:lvl1pPr>
            <a:lvl2pPr marL="742950" indent="-285750" defTabSz="1500188">
              <a:defRPr sz="3000">
                <a:solidFill>
                  <a:schemeClr val="tx1"/>
                </a:solidFill>
                <a:latin typeface="Arial" pitchFamily="34" charset="0"/>
                <a:ea typeface="宋体" pitchFamily="2" charset="-122"/>
              </a:defRPr>
            </a:lvl2pPr>
            <a:lvl3pPr marL="1143000" indent="-228600" defTabSz="1500188">
              <a:defRPr sz="3000">
                <a:solidFill>
                  <a:schemeClr val="tx1"/>
                </a:solidFill>
                <a:latin typeface="Arial" pitchFamily="34" charset="0"/>
                <a:ea typeface="宋体" pitchFamily="2" charset="-122"/>
              </a:defRPr>
            </a:lvl3pPr>
            <a:lvl4pPr marL="1600200" indent="-228600" defTabSz="1500188">
              <a:defRPr sz="3000">
                <a:solidFill>
                  <a:schemeClr val="tx1"/>
                </a:solidFill>
                <a:latin typeface="Arial" pitchFamily="34" charset="0"/>
                <a:ea typeface="宋体" pitchFamily="2" charset="-122"/>
              </a:defRPr>
            </a:lvl4pPr>
            <a:lvl5pPr marL="2057400" indent="-228600" defTabSz="1500188">
              <a:defRPr sz="3000">
                <a:solidFill>
                  <a:schemeClr val="tx1"/>
                </a:solidFill>
                <a:latin typeface="Arial" pitchFamily="34" charset="0"/>
                <a:ea typeface="宋体" pitchFamily="2" charset="-122"/>
              </a:defRPr>
            </a:lvl5pPr>
            <a:lvl6pPr marL="2514600" indent="-228600" defTabSz="1500188"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defTabSz="1500188"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defTabSz="1500188"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defTabSz="1500188" eaLnBrk="0" fontAlgn="base" hangingPunct="0">
              <a:spcBef>
                <a:spcPct val="0"/>
              </a:spcBef>
              <a:spcAft>
                <a:spcPct val="0"/>
              </a:spcAft>
              <a:defRPr sz="3000">
                <a:solidFill>
                  <a:schemeClr val="tx1"/>
                </a:solidFill>
                <a:latin typeface="Arial" pitchFamily="34" charset="0"/>
                <a:ea typeface="宋体" pitchFamily="2" charset="-122"/>
              </a:defRPr>
            </a:lvl9pPr>
          </a:lstStyle>
          <a:p>
            <a:pPr eaLnBrk="1" hangingPunct="1">
              <a:spcBef>
                <a:spcPct val="50000"/>
              </a:spcBef>
            </a:pPr>
            <a:r>
              <a:rPr lang="zh-CN" altLang="en-US" sz="3200">
                <a:solidFill>
                  <a:schemeClr val="bg1"/>
                </a:solidFill>
                <a:latin typeface="SimHei" pitchFamily="49" charset="-122"/>
                <a:ea typeface="SimHei" pitchFamily="49" charset="-122"/>
              </a:rPr>
              <a:t>在此输入文字</a:t>
            </a:r>
          </a:p>
        </p:txBody>
      </p:sp>
      <p:sp>
        <p:nvSpPr>
          <p:cNvPr id="3086" name="Text Box 14"/>
          <p:cNvSpPr txBox="1">
            <a:spLocks noChangeArrowheads="1"/>
          </p:cNvSpPr>
          <p:nvPr/>
        </p:nvSpPr>
        <p:spPr bwMode="auto">
          <a:xfrm>
            <a:off x="7380288" y="5241925"/>
            <a:ext cx="2736850" cy="5794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defTabSz="1500188">
              <a:defRPr sz="3000">
                <a:solidFill>
                  <a:schemeClr val="tx1"/>
                </a:solidFill>
                <a:latin typeface="Arial" pitchFamily="34" charset="0"/>
                <a:ea typeface="宋体" pitchFamily="2" charset="-122"/>
              </a:defRPr>
            </a:lvl1pPr>
            <a:lvl2pPr marL="742950" indent="-285750" defTabSz="1500188">
              <a:defRPr sz="3000">
                <a:solidFill>
                  <a:schemeClr val="tx1"/>
                </a:solidFill>
                <a:latin typeface="Arial" pitchFamily="34" charset="0"/>
                <a:ea typeface="宋体" pitchFamily="2" charset="-122"/>
              </a:defRPr>
            </a:lvl2pPr>
            <a:lvl3pPr marL="1143000" indent="-228600" defTabSz="1500188">
              <a:defRPr sz="3000">
                <a:solidFill>
                  <a:schemeClr val="tx1"/>
                </a:solidFill>
                <a:latin typeface="Arial" pitchFamily="34" charset="0"/>
                <a:ea typeface="宋体" pitchFamily="2" charset="-122"/>
              </a:defRPr>
            </a:lvl3pPr>
            <a:lvl4pPr marL="1600200" indent="-228600" defTabSz="1500188">
              <a:defRPr sz="3000">
                <a:solidFill>
                  <a:schemeClr val="tx1"/>
                </a:solidFill>
                <a:latin typeface="Arial" pitchFamily="34" charset="0"/>
                <a:ea typeface="宋体" pitchFamily="2" charset="-122"/>
              </a:defRPr>
            </a:lvl4pPr>
            <a:lvl5pPr marL="2057400" indent="-228600" defTabSz="1500188">
              <a:defRPr sz="3000">
                <a:solidFill>
                  <a:schemeClr val="tx1"/>
                </a:solidFill>
                <a:latin typeface="Arial" pitchFamily="34" charset="0"/>
                <a:ea typeface="宋体" pitchFamily="2" charset="-122"/>
              </a:defRPr>
            </a:lvl5pPr>
            <a:lvl6pPr marL="2514600" indent="-228600" defTabSz="1500188"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defTabSz="1500188"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defTabSz="1500188"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defTabSz="1500188" eaLnBrk="0" fontAlgn="base" hangingPunct="0">
              <a:spcBef>
                <a:spcPct val="0"/>
              </a:spcBef>
              <a:spcAft>
                <a:spcPct val="0"/>
              </a:spcAft>
              <a:defRPr sz="3000">
                <a:solidFill>
                  <a:schemeClr val="tx1"/>
                </a:solidFill>
                <a:latin typeface="Arial" pitchFamily="34" charset="0"/>
                <a:ea typeface="宋体" pitchFamily="2" charset="-122"/>
              </a:defRPr>
            </a:lvl9pPr>
          </a:lstStyle>
          <a:p>
            <a:pPr eaLnBrk="1" hangingPunct="1">
              <a:spcBef>
                <a:spcPct val="50000"/>
              </a:spcBef>
            </a:pPr>
            <a:r>
              <a:rPr lang="zh-CN" altLang="en-US" sz="3200">
                <a:solidFill>
                  <a:schemeClr val="bg1"/>
                </a:solidFill>
                <a:latin typeface="SimHei" pitchFamily="49" charset="-122"/>
                <a:ea typeface="SimHei" pitchFamily="49" charset="-122"/>
              </a:rPr>
              <a:t>在此输入文字</a:t>
            </a:r>
          </a:p>
        </p:txBody>
      </p:sp>
      <p:sp>
        <p:nvSpPr>
          <p:cNvPr id="3087" name="Text Box 15"/>
          <p:cNvSpPr txBox="1">
            <a:spLocks noChangeArrowheads="1"/>
          </p:cNvSpPr>
          <p:nvPr/>
        </p:nvSpPr>
        <p:spPr bwMode="auto">
          <a:xfrm>
            <a:off x="7380288" y="6970713"/>
            <a:ext cx="2736850" cy="5794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defTabSz="1500188">
              <a:defRPr sz="3000">
                <a:solidFill>
                  <a:schemeClr val="tx1"/>
                </a:solidFill>
                <a:latin typeface="Arial" pitchFamily="34" charset="0"/>
                <a:ea typeface="宋体" pitchFamily="2" charset="-122"/>
              </a:defRPr>
            </a:lvl1pPr>
            <a:lvl2pPr marL="742950" indent="-285750" defTabSz="1500188">
              <a:defRPr sz="3000">
                <a:solidFill>
                  <a:schemeClr val="tx1"/>
                </a:solidFill>
                <a:latin typeface="Arial" pitchFamily="34" charset="0"/>
                <a:ea typeface="宋体" pitchFamily="2" charset="-122"/>
              </a:defRPr>
            </a:lvl2pPr>
            <a:lvl3pPr marL="1143000" indent="-228600" defTabSz="1500188">
              <a:defRPr sz="3000">
                <a:solidFill>
                  <a:schemeClr val="tx1"/>
                </a:solidFill>
                <a:latin typeface="Arial" pitchFamily="34" charset="0"/>
                <a:ea typeface="宋体" pitchFamily="2" charset="-122"/>
              </a:defRPr>
            </a:lvl3pPr>
            <a:lvl4pPr marL="1600200" indent="-228600" defTabSz="1500188">
              <a:defRPr sz="3000">
                <a:solidFill>
                  <a:schemeClr val="tx1"/>
                </a:solidFill>
                <a:latin typeface="Arial" pitchFamily="34" charset="0"/>
                <a:ea typeface="宋体" pitchFamily="2" charset="-122"/>
              </a:defRPr>
            </a:lvl4pPr>
            <a:lvl5pPr marL="2057400" indent="-228600" defTabSz="1500188">
              <a:defRPr sz="3000">
                <a:solidFill>
                  <a:schemeClr val="tx1"/>
                </a:solidFill>
                <a:latin typeface="Arial" pitchFamily="34" charset="0"/>
                <a:ea typeface="宋体" pitchFamily="2" charset="-122"/>
              </a:defRPr>
            </a:lvl5pPr>
            <a:lvl6pPr marL="2514600" indent="-228600" defTabSz="1500188"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defTabSz="1500188"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defTabSz="1500188"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defTabSz="1500188" eaLnBrk="0" fontAlgn="base" hangingPunct="0">
              <a:spcBef>
                <a:spcPct val="0"/>
              </a:spcBef>
              <a:spcAft>
                <a:spcPct val="0"/>
              </a:spcAft>
              <a:defRPr sz="3000">
                <a:solidFill>
                  <a:schemeClr val="tx1"/>
                </a:solidFill>
                <a:latin typeface="Arial" pitchFamily="34" charset="0"/>
                <a:ea typeface="宋体" pitchFamily="2" charset="-122"/>
              </a:defRPr>
            </a:lvl9pPr>
          </a:lstStyle>
          <a:p>
            <a:pPr eaLnBrk="1" hangingPunct="1">
              <a:spcBef>
                <a:spcPct val="50000"/>
              </a:spcBef>
            </a:pPr>
            <a:r>
              <a:rPr lang="zh-CN" altLang="en-US" sz="3200">
                <a:solidFill>
                  <a:schemeClr val="bg1"/>
                </a:solidFill>
                <a:latin typeface="SimHei" pitchFamily="49" charset="-122"/>
                <a:ea typeface="SimHei" pitchFamily="49" charset="-122"/>
              </a:rPr>
              <a:t>在此输入文字</a:t>
            </a:r>
          </a:p>
        </p:txBody>
      </p:sp>
      <p:sp>
        <p:nvSpPr>
          <p:cNvPr id="16" name="Google Shape;2306;p35"/>
          <p:cNvSpPr txBox="1">
            <a:spLocks/>
          </p:cNvSpPr>
          <p:nvPr/>
        </p:nvSpPr>
        <p:spPr bwMode="auto">
          <a:xfrm>
            <a:off x="2628900" y="3009900"/>
            <a:ext cx="12601575" cy="2232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3" tIns="91423" rIns="91423" bIns="91423"/>
          <a:lstStyle>
            <a:lvl1pPr defTabSz="1500188">
              <a:defRPr sz="3000">
                <a:solidFill>
                  <a:schemeClr val="tx1"/>
                </a:solidFill>
                <a:latin typeface="Arial" pitchFamily="34" charset="0"/>
                <a:ea typeface="宋体" pitchFamily="2" charset="-122"/>
              </a:defRPr>
            </a:lvl1pPr>
            <a:lvl2pPr marL="742950" indent="-285750" defTabSz="1500188">
              <a:defRPr sz="3000">
                <a:solidFill>
                  <a:schemeClr val="tx1"/>
                </a:solidFill>
                <a:latin typeface="Arial" pitchFamily="34" charset="0"/>
                <a:ea typeface="宋体" pitchFamily="2" charset="-122"/>
              </a:defRPr>
            </a:lvl2pPr>
            <a:lvl3pPr marL="1143000" indent="-228600" defTabSz="1500188">
              <a:defRPr sz="3000">
                <a:solidFill>
                  <a:schemeClr val="tx1"/>
                </a:solidFill>
                <a:latin typeface="Arial" pitchFamily="34" charset="0"/>
                <a:ea typeface="宋体" pitchFamily="2" charset="-122"/>
              </a:defRPr>
            </a:lvl3pPr>
            <a:lvl4pPr marL="1600200" indent="-228600" defTabSz="1500188">
              <a:defRPr sz="3000">
                <a:solidFill>
                  <a:schemeClr val="tx1"/>
                </a:solidFill>
                <a:latin typeface="Arial" pitchFamily="34" charset="0"/>
                <a:ea typeface="宋体" pitchFamily="2" charset="-122"/>
              </a:defRPr>
            </a:lvl4pPr>
            <a:lvl5pPr marL="2057400" indent="-228600" defTabSz="1500188">
              <a:defRPr sz="3000">
                <a:solidFill>
                  <a:schemeClr val="tx1"/>
                </a:solidFill>
                <a:latin typeface="Arial" pitchFamily="34" charset="0"/>
                <a:ea typeface="宋体" pitchFamily="2" charset="-122"/>
              </a:defRPr>
            </a:lvl5pPr>
            <a:lvl6pPr marL="2514600" indent="-228600" defTabSz="1500188"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defTabSz="1500188"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defTabSz="1500188"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defTabSz="1500188" eaLnBrk="0" fontAlgn="base" hangingPunct="0">
              <a:spcBef>
                <a:spcPct val="0"/>
              </a:spcBef>
              <a:spcAft>
                <a:spcPct val="0"/>
              </a:spcAft>
              <a:defRPr sz="3000">
                <a:solidFill>
                  <a:schemeClr val="tx1"/>
                </a:solidFill>
                <a:latin typeface="Arial" pitchFamily="34" charset="0"/>
                <a:ea typeface="宋体" pitchFamily="2" charset="-122"/>
              </a:defRPr>
            </a:lvl9pPr>
          </a:lstStyle>
          <a:p>
            <a:pPr algn="ctr"/>
            <a:r>
              <a:rPr lang="en-US" sz="4400">
                <a:solidFill>
                  <a:srgbClr val="FF0000"/>
                </a:solidFill>
                <a:latin typeface="Cronospro-Semibold" pitchFamily="2" charset="0"/>
                <a:ea typeface="华文新魏"/>
                <a:cs typeface="华文新魏"/>
              </a:rPr>
              <a:t>Tiết 6:</a:t>
            </a:r>
          </a:p>
          <a:p>
            <a:pPr algn="ctr"/>
            <a:r>
              <a:rPr lang="en-US" sz="4400">
                <a:solidFill>
                  <a:srgbClr val="FF0000"/>
                </a:solidFill>
                <a:latin typeface="Cronospro-Semibold" pitchFamily="2" charset="0"/>
                <a:ea typeface="华文新魏"/>
                <a:cs typeface="华文新魏"/>
              </a:rPr>
              <a:t>- Nghe nhạc: Tác phẩm The Blue Danube</a:t>
            </a:r>
          </a:p>
          <a:p>
            <a:pPr algn="ctr"/>
            <a:r>
              <a:rPr lang="en-US" sz="4400">
                <a:solidFill>
                  <a:srgbClr val="FF0000"/>
                </a:solidFill>
                <a:latin typeface="Cronospro-Semibold" pitchFamily="2" charset="0"/>
                <a:ea typeface="华文新魏"/>
                <a:cs typeface="华文新魏"/>
              </a:rPr>
              <a:t>- Ôn tập bài hát: Đời sống không già vì có chúng em</a:t>
            </a:r>
          </a:p>
        </p:txBody>
      </p:sp>
      <p:sp>
        <p:nvSpPr>
          <p:cNvPr id="2" name="TextBox 6"/>
          <p:cNvSpPr txBox="1">
            <a:spLocks noChangeArrowheads="1"/>
          </p:cNvSpPr>
          <p:nvPr/>
        </p:nvSpPr>
        <p:spPr bwMode="auto">
          <a:xfrm>
            <a:off x="2197100" y="7550150"/>
            <a:ext cx="5535613" cy="954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pPr algn="ctr"/>
            <a:r>
              <a:rPr lang="en-US" sz="2800" i="1" dirty="0">
                <a:latin typeface="Times New Roman" pitchFamily="18" charset="0"/>
                <a:cs typeface="Times New Roman" pitchFamily="18" charset="0"/>
              </a:rPr>
              <a:t>GV </a:t>
            </a:r>
            <a:r>
              <a:rPr lang="en-US" sz="2800" i="1" dirty="0" err="1">
                <a:latin typeface="Times New Roman" pitchFamily="18" charset="0"/>
                <a:cs typeface="Times New Roman" pitchFamily="18" charset="0"/>
              </a:rPr>
              <a:t>Thực</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hiện</a:t>
            </a:r>
            <a:r>
              <a:rPr lang="en-US" sz="2800" i="1" dirty="0">
                <a:latin typeface="Times New Roman" pitchFamily="18" charset="0"/>
                <a:cs typeface="Times New Roman" pitchFamily="18" charset="0"/>
              </a:rPr>
              <a:t>: </a:t>
            </a:r>
            <a:r>
              <a:rPr lang="en-US" sz="2800" i="1" dirty="0" err="1" smtClean="0">
                <a:latin typeface="Times New Roman" pitchFamily="18" charset="0"/>
                <a:cs typeface="Times New Roman" pitchFamily="18" charset="0"/>
              </a:rPr>
              <a:t>Lương</a:t>
            </a:r>
            <a:r>
              <a:rPr lang="en-US" sz="2800" i="1" dirty="0" smtClean="0">
                <a:latin typeface="Times New Roman" pitchFamily="18" charset="0"/>
                <a:cs typeface="Times New Roman" pitchFamily="18" charset="0"/>
              </a:rPr>
              <a:t> </a:t>
            </a:r>
            <a:r>
              <a:rPr lang="en-US" sz="2800" i="1" dirty="0" err="1" smtClean="0">
                <a:latin typeface="Times New Roman" pitchFamily="18" charset="0"/>
                <a:cs typeface="Times New Roman" pitchFamily="18" charset="0"/>
              </a:rPr>
              <a:t>Nữ</a:t>
            </a:r>
            <a:r>
              <a:rPr lang="en-US" sz="2800" i="1" dirty="0" smtClean="0">
                <a:latin typeface="Times New Roman" pitchFamily="18" charset="0"/>
                <a:cs typeface="Times New Roman" pitchFamily="18" charset="0"/>
              </a:rPr>
              <a:t> </a:t>
            </a:r>
            <a:r>
              <a:rPr lang="en-US" sz="2800" i="1" dirty="0" err="1" smtClean="0">
                <a:latin typeface="Times New Roman" pitchFamily="18" charset="0"/>
                <a:cs typeface="Times New Roman" pitchFamily="18" charset="0"/>
              </a:rPr>
              <a:t>Phụng</a:t>
            </a:r>
            <a:r>
              <a:rPr lang="en-US" sz="2800" i="1" dirty="0" smtClean="0">
                <a:latin typeface="Times New Roman" pitchFamily="18" charset="0"/>
                <a:cs typeface="Times New Roman" pitchFamily="18" charset="0"/>
              </a:rPr>
              <a:t> </a:t>
            </a:r>
            <a:r>
              <a:rPr lang="en-US" sz="2800" i="1" dirty="0" err="1" smtClean="0">
                <a:latin typeface="Times New Roman" pitchFamily="18" charset="0"/>
                <a:cs typeface="Times New Roman" pitchFamily="18" charset="0"/>
              </a:rPr>
              <a:t>Hà</a:t>
            </a:r>
            <a:endParaRPr lang="en-US" sz="2800" i="1" dirty="0">
              <a:latin typeface="Times New Roman" pitchFamily="18" charset="0"/>
              <a:cs typeface="Times New Roman" pitchFamily="18" charset="0"/>
            </a:endParaRPr>
          </a:p>
          <a:p>
            <a:pPr algn="ctr"/>
            <a:r>
              <a:rPr lang="en-US" sz="2800" i="1" dirty="0">
                <a:latin typeface="Times New Roman" pitchFamily="18" charset="0"/>
                <a:cs typeface="Times New Roman" pitchFamily="18" charset="0"/>
              </a:rPr>
              <a:t> THCS </a:t>
            </a:r>
            <a:r>
              <a:rPr lang="en-US" sz="2800" i="1" dirty="0" smtClean="0">
                <a:latin typeface="Times New Roman" pitchFamily="18" charset="0"/>
                <a:cs typeface="Times New Roman" pitchFamily="18" charset="0"/>
              </a:rPr>
              <a:t>TT PHÚ HÒA</a:t>
            </a:r>
            <a:endParaRPr lang="en-US" sz="2800" i="1" dirty="0">
              <a:latin typeface="Times New Roman" pitchFamily="18" charset="0"/>
              <a:cs typeface="Times New Roman" pitchFamily="18" charset="0"/>
            </a:endParaRPr>
          </a:p>
        </p:txBody>
      </p:sp>
    </p:spTree>
    <p:extLst>
      <p:ext uri="{BB962C8B-B14F-4D97-AF65-F5344CB8AC3E}">
        <p14:creationId xmlns="" xmlns:p14="http://schemas.microsoft.com/office/powerpoint/2010/main" val="3268508447"/>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additive="base">
                                        <p:cTn id="7" dur="500" fill="hold"/>
                                        <p:tgtEl>
                                          <p:spTgt spid="3076"/>
                                        </p:tgtEl>
                                        <p:attrNameLst>
                                          <p:attrName>ppt_x</p:attrName>
                                        </p:attrNameLst>
                                      </p:cBhvr>
                                      <p:tavLst>
                                        <p:tav tm="0">
                                          <p:val>
                                            <p:strVal val="0-#ppt_w/2"/>
                                          </p:val>
                                        </p:tav>
                                        <p:tav tm="100000">
                                          <p:val>
                                            <p:strVal val="#ppt_x"/>
                                          </p:val>
                                        </p:tav>
                                      </p:tavLst>
                                    </p:anim>
                                    <p:anim calcmode="lin" valueType="num">
                                      <p:cBhvr additive="base">
                                        <p:cTn id="8" dur="500" fill="hold"/>
                                        <p:tgtEl>
                                          <p:spTgt spid="3076"/>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4" fill="hold" nodeType="afterEffect">
                                  <p:stCondLst>
                                    <p:cond delay="0"/>
                                  </p:stCondLst>
                                  <p:childTnLst>
                                    <p:set>
                                      <p:cBhvr>
                                        <p:cTn id="11" dur="1" fill="hold">
                                          <p:stCondLst>
                                            <p:cond delay="0"/>
                                          </p:stCondLst>
                                        </p:cTn>
                                        <p:tgtEl>
                                          <p:spTgt spid="3077"/>
                                        </p:tgtEl>
                                        <p:attrNameLst>
                                          <p:attrName>style.visibility</p:attrName>
                                        </p:attrNameLst>
                                      </p:cBhvr>
                                      <p:to>
                                        <p:strVal val="visible"/>
                                      </p:to>
                                    </p:set>
                                    <p:anim calcmode="lin" valueType="num">
                                      <p:cBhvr additive="base">
                                        <p:cTn id="12" dur="500" fill="hold"/>
                                        <p:tgtEl>
                                          <p:spTgt spid="3077"/>
                                        </p:tgtEl>
                                        <p:attrNameLst>
                                          <p:attrName>ppt_x</p:attrName>
                                        </p:attrNameLst>
                                      </p:cBhvr>
                                      <p:tavLst>
                                        <p:tav tm="0">
                                          <p:val>
                                            <p:strVal val="#ppt_x"/>
                                          </p:val>
                                        </p:tav>
                                        <p:tav tm="100000">
                                          <p:val>
                                            <p:strVal val="#ppt_x"/>
                                          </p:val>
                                        </p:tav>
                                      </p:tavLst>
                                    </p:anim>
                                    <p:anim calcmode="lin" valueType="num">
                                      <p:cBhvr additive="base">
                                        <p:cTn id="13" dur="500" fill="hold"/>
                                        <p:tgtEl>
                                          <p:spTgt spid="3077"/>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1000"/>
                            </p:stCondLst>
                            <p:childTnLst>
                              <p:par>
                                <p:cTn id="15" presetID="10" presetClass="entr" presetSubtype="0" fill="hold" nodeType="afterEffect">
                                  <p:stCondLst>
                                    <p:cond delay="0"/>
                                  </p:stCondLst>
                                  <p:childTnLst>
                                    <p:set>
                                      <p:cBhvr>
                                        <p:cTn id="16" dur="1" fill="hold">
                                          <p:stCondLst>
                                            <p:cond delay="0"/>
                                          </p:stCondLst>
                                        </p:cTn>
                                        <p:tgtEl>
                                          <p:spTgt spid="3078"/>
                                        </p:tgtEl>
                                        <p:attrNameLst>
                                          <p:attrName>style.visibility</p:attrName>
                                        </p:attrNameLst>
                                      </p:cBhvr>
                                      <p:to>
                                        <p:strVal val="visible"/>
                                      </p:to>
                                    </p:set>
                                    <p:animEffect transition="in" filter="fade">
                                      <p:cBhvr>
                                        <p:cTn id="17" dur="2000"/>
                                        <p:tgtEl>
                                          <p:spTgt spid="3078"/>
                                        </p:tgtEl>
                                      </p:cBhvr>
                                    </p:animEffect>
                                  </p:childTnLst>
                                </p:cTn>
                              </p:par>
                            </p:childTnLst>
                          </p:cTn>
                        </p:par>
                        <p:par>
                          <p:cTn id="18" fill="hold" nodeType="afterGroup">
                            <p:stCondLst>
                              <p:cond delay="3000"/>
                            </p:stCondLst>
                            <p:childTnLst>
                              <p:par>
                                <p:cTn id="19" presetID="47" presetClass="entr" presetSubtype="0" fill="hold" grpId="0" nodeType="afterEffect" nodePh="1">
                                  <p:stCondLst>
                                    <p:cond delay="0"/>
                                  </p:stCondLst>
                                  <p:endCondLst>
                                    <p:cond evt="begin" delay="0">
                                      <p:tn val="19"/>
                                    </p:cond>
                                  </p:endCondLst>
                                  <p:childTnLst>
                                    <p:set>
                                      <p:cBhvr>
                                        <p:cTn id="20" dur="1" fill="hold">
                                          <p:stCondLst>
                                            <p:cond delay="0"/>
                                          </p:stCondLst>
                                        </p:cTn>
                                        <p:tgtEl>
                                          <p:spTgt spid="3084"/>
                                        </p:tgtEl>
                                        <p:attrNameLst>
                                          <p:attrName>style.visibility</p:attrName>
                                        </p:attrNameLst>
                                      </p:cBhvr>
                                      <p:to>
                                        <p:strVal val="visible"/>
                                      </p:to>
                                    </p:set>
                                    <p:animEffect transition="in" filter="fade">
                                      <p:cBhvr>
                                        <p:cTn id="21" dur="1000"/>
                                        <p:tgtEl>
                                          <p:spTgt spid="3084"/>
                                        </p:tgtEl>
                                      </p:cBhvr>
                                    </p:animEffect>
                                    <p:anim calcmode="lin" valueType="num">
                                      <p:cBhvr>
                                        <p:cTn id="22" dur="1000" fill="hold"/>
                                        <p:tgtEl>
                                          <p:spTgt spid="3084"/>
                                        </p:tgtEl>
                                        <p:attrNameLst>
                                          <p:attrName>ppt_x</p:attrName>
                                        </p:attrNameLst>
                                      </p:cBhvr>
                                      <p:tavLst>
                                        <p:tav tm="0">
                                          <p:val>
                                            <p:strVal val="#ppt_x"/>
                                          </p:val>
                                        </p:tav>
                                        <p:tav tm="100000">
                                          <p:val>
                                            <p:strVal val="#ppt_x"/>
                                          </p:val>
                                        </p:tav>
                                      </p:tavLst>
                                    </p:anim>
                                    <p:anim calcmode="lin" valueType="num">
                                      <p:cBhvr>
                                        <p:cTn id="23" dur="1000" fill="hold"/>
                                        <p:tgtEl>
                                          <p:spTgt spid="3084"/>
                                        </p:tgtEl>
                                        <p:attrNameLst>
                                          <p:attrName>ppt_y</p:attrName>
                                        </p:attrNameLst>
                                      </p:cBhvr>
                                      <p:tavLst>
                                        <p:tav tm="0">
                                          <p:val>
                                            <p:strVal val="#ppt_y-.1"/>
                                          </p:val>
                                        </p:tav>
                                        <p:tav tm="100000">
                                          <p:val>
                                            <p:strVal val="#ppt_y"/>
                                          </p:val>
                                        </p:tav>
                                      </p:tavLst>
                                    </p:anim>
                                  </p:childTnLst>
                                </p:cTn>
                              </p:par>
                            </p:childTnLst>
                          </p:cTn>
                        </p:par>
                        <p:par>
                          <p:cTn id="24" fill="hold" nodeType="afterGroup">
                            <p:stCondLst>
                              <p:cond delay="4000"/>
                            </p:stCondLst>
                            <p:childTnLst>
                              <p:par>
                                <p:cTn id="25" presetID="29" presetClass="entr" presetSubtype="0" fill="hold" grpId="0" nodeType="afterEffect">
                                  <p:stCondLst>
                                    <p:cond delay="0"/>
                                  </p:stCondLst>
                                  <p:childTnLst>
                                    <p:set>
                                      <p:cBhvr>
                                        <p:cTn id="26" dur="1" fill="hold">
                                          <p:stCondLst>
                                            <p:cond delay="0"/>
                                          </p:stCondLst>
                                        </p:cTn>
                                        <p:tgtEl>
                                          <p:spTgt spid="3083"/>
                                        </p:tgtEl>
                                        <p:attrNameLst>
                                          <p:attrName>style.visibility</p:attrName>
                                        </p:attrNameLst>
                                      </p:cBhvr>
                                      <p:to>
                                        <p:strVal val="visible"/>
                                      </p:to>
                                    </p:set>
                                    <p:anim calcmode="lin" valueType="num">
                                      <p:cBhvr>
                                        <p:cTn id="27" dur="1000" fill="hold"/>
                                        <p:tgtEl>
                                          <p:spTgt spid="3083"/>
                                        </p:tgtEl>
                                        <p:attrNameLst>
                                          <p:attrName>ppt_x</p:attrName>
                                        </p:attrNameLst>
                                      </p:cBhvr>
                                      <p:tavLst>
                                        <p:tav tm="0">
                                          <p:val>
                                            <p:strVal val="#ppt_x-.2"/>
                                          </p:val>
                                        </p:tav>
                                        <p:tav tm="100000">
                                          <p:val>
                                            <p:strVal val="#ppt_x"/>
                                          </p:val>
                                        </p:tav>
                                      </p:tavLst>
                                    </p:anim>
                                    <p:anim calcmode="lin" valueType="num">
                                      <p:cBhvr>
                                        <p:cTn id="28" dur="1000" fill="hold"/>
                                        <p:tgtEl>
                                          <p:spTgt spid="3083"/>
                                        </p:tgtEl>
                                        <p:attrNameLst>
                                          <p:attrName>ppt_y</p:attrName>
                                        </p:attrNameLst>
                                      </p:cBhvr>
                                      <p:tavLst>
                                        <p:tav tm="0">
                                          <p:val>
                                            <p:strVal val="#ppt_y"/>
                                          </p:val>
                                        </p:tav>
                                        <p:tav tm="100000">
                                          <p:val>
                                            <p:strVal val="#ppt_y"/>
                                          </p:val>
                                        </p:tav>
                                      </p:tavLst>
                                    </p:anim>
                                    <p:animEffect transition="in" filter="wipe(right)" prLst="gradientSize: 0.1">
                                      <p:cBhvr>
                                        <p:cTn id="29" dur="1000"/>
                                        <p:tgtEl>
                                          <p:spTgt spid="3083"/>
                                        </p:tgtEl>
                                      </p:cBhvr>
                                    </p:animEffect>
                                  </p:childTnLst>
                                </p:cTn>
                              </p:par>
                            </p:childTnLst>
                          </p:cTn>
                        </p:par>
                        <p:par>
                          <p:cTn id="30" fill="hold" nodeType="afterGroup">
                            <p:stCondLst>
                              <p:cond delay="5000"/>
                            </p:stCondLst>
                            <p:childTnLst>
                              <p:par>
                                <p:cTn id="31" presetID="29" presetClass="entr" presetSubtype="0" fill="hold" grpId="0" nodeType="afterEffect">
                                  <p:stCondLst>
                                    <p:cond delay="0"/>
                                  </p:stCondLst>
                                  <p:childTnLst>
                                    <p:set>
                                      <p:cBhvr>
                                        <p:cTn id="32" dur="1" fill="hold">
                                          <p:stCondLst>
                                            <p:cond delay="0"/>
                                          </p:stCondLst>
                                        </p:cTn>
                                        <p:tgtEl>
                                          <p:spTgt spid="3085"/>
                                        </p:tgtEl>
                                        <p:attrNameLst>
                                          <p:attrName>style.visibility</p:attrName>
                                        </p:attrNameLst>
                                      </p:cBhvr>
                                      <p:to>
                                        <p:strVal val="visible"/>
                                      </p:to>
                                    </p:set>
                                    <p:anim calcmode="lin" valueType="num">
                                      <p:cBhvr>
                                        <p:cTn id="33" dur="1000" fill="hold"/>
                                        <p:tgtEl>
                                          <p:spTgt spid="3085"/>
                                        </p:tgtEl>
                                        <p:attrNameLst>
                                          <p:attrName>ppt_x</p:attrName>
                                        </p:attrNameLst>
                                      </p:cBhvr>
                                      <p:tavLst>
                                        <p:tav tm="0">
                                          <p:val>
                                            <p:strVal val="#ppt_x-.2"/>
                                          </p:val>
                                        </p:tav>
                                        <p:tav tm="100000">
                                          <p:val>
                                            <p:strVal val="#ppt_x"/>
                                          </p:val>
                                        </p:tav>
                                      </p:tavLst>
                                    </p:anim>
                                    <p:anim calcmode="lin" valueType="num">
                                      <p:cBhvr>
                                        <p:cTn id="34" dur="1000" fill="hold"/>
                                        <p:tgtEl>
                                          <p:spTgt spid="3085"/>
                                        </p:tgtEl>
                                        <p:attrNameLst>
                                          <p:attrName>ppt_y</p:attrName>
                                        </p:attrNameLst>
                                      </p:cBhvr>
                                      <p:tavLst>
                                        <p:tav tm="0">
                                          <p:val>
                                            <p:strVal val="#ppt_y"/>
                                          </p:val>
                                        </p:tav>
                                        <p:tav tm="100000">
                                          <p:val>
                                            <p:strVal val="#ppt_y"/>
                                          </p:val>
                                        </p:tav>
                                      </p:tavLst>
                                    </p:anim>
                                    <p:animEffect transition="in" filter="wipe(right)" prLst="gradientSize: 0.1">
                                      <p:cBhvr>
                                        <p:cTn id="35" dur="1000"/>
                                        <p:tgtEl>
                                          <p:spTgt spid="3085"/>
                                        </p:tgtEl>
                                      </p:cBhvr>
                                    </p:animEffect>
                                  </p:childTnLst>
                                </p:cTn>
                              </p:par>
                            </p:childTnLst>
                          </p:cTn>
                        </p:par>
                        <p:par>
                          <p:cTn id="36" fill="hold" nodeType="afterGroup">
                            <p:stCondLst>
                              <p:cond delay="6000"/>
                            </p:stCondLst>
                            <p:childTnLst>
                              <p:par>
                                <p:cTn id="37" presetID="29" presetClass="entr" presetSubtype="0" fill="hold" grpId="0" nodeType="afterEffect">
                                  <p:stCondLst>
                                    <p:cond delay="0"/>
                                  </p:stCondLst>
                                  <p:childTnLst>
                                    <p:set>
                                      <p:cBhvr>
                                        <p:cTn id="38" dur="1" fill="hold">
                                          <p:stCondLst>
                                            <p:cond delay="0"/>
                                          </p:stCondLst>
                                        </p:cTn>
                                        <p:tgtEl>
                                          <p:spTgt spid="3086"/>
                                        </p:tgtEl>
                                        <p:attrNameLst>
                                          <p:attrName>style.visibility</p:attrName>
                                        </p:attrNameLst>
                                      </p:cBhvr>
                                      <p:to>
                                        <p:strVal val="visible"/>
                                      </p:to>
                                    </p:set>
                                    <p:anim calcmode="lin" valueType="num">
                                      <p:cBhvr>
                                        <p:cTn id="39" dur="1000" fill="hold"/>
                                        <p:tgtEl>
                                          <p:spTgt spid="3086"/>
                                        </p:tgtEl>
                                        <p:attrNameLst>
                                          <p:attrName>ppt_x</p:attrName>
                                        </p:attrNameLst>
                                      </p:cBhvr>
                                      <p:tavLst>
                                        <p:tav tm="0">
                                          <p:val>
                                            <p:strVal val="#ppt_x-.2"/>
                                          </p:val>
                                        </p:tav>
                                        <p:tav tm="100000">
                                          <p:val>
                                            <p:strVal val="#ppt_x"/>
                                          </p:val>
                                        </p:tav>
                                      </p:tavLst>
                                    </p:anim>
                                    <p:anim calcmode="lin" valueType="num">
                                      <p:cBhvr>
                                        <p:cTn id="40" dur="1000" fill="hold"/>
                                        <p:tgtEl>
                                          <p:spTgt spid="3086"/>
                                        </p:tgtEl>
                                        <p:attrNameLst>
                                          <p:attrName>ppt_y</p:attrName>
                                        </p:attrNameLst>
                                      </p:cBhvr>
                                      <p:tavLst>
                                        <p:tav tm="0">
                                          <p:val>
                                            <p:strVal val="#ppt_y"/>
                                          </p:val>
                                        </p:tav>
                                        <p:tav tm="100000">
                                          <p:val>
                                            <p:strVal val="#ppt_y"/>
                                          </p:val>
                                        </p:tav>
                                      </p:tavLst>
                                    </p:anim>
                                    <p:animEffect transition="in" filter="wipe(right)" prLst="gradientSize: 0.1">
                                      <p:cBhvr>
                                        <p:cTn id="41" dur="1000"/>
                                        <p:tgtEl>
                                          <p:spTgt spid="3086"/>
                                        </p:tgtEl>
                                      </p:cBhvr>
                                    </p:animEffect>
                                  </p:childTnLst>
                                </p:cTn>
                              </p:par>
                            </p:childTnLst>
                          </p:cTn>
                        </p:par>
                        <p:par>
                          <p:cTn id="42" fill="hold" nodeType="afterGroup">
                            <p:stCondLst>
                              <p:cond delay="7000"/>
                            </p:stCondLst>
                            <p:childTnLst>
                              <p:par>
                                <p:cTn id="43" presetID="29" presetClass="entr" presetSubtype="0" fill="hold" grpId="0" nodeType="afterEffect">
                                  <p:stCondLst>
                                    <p:cond delay="0"/>
                                  </p:stCondLst>
                                  <p:childTnLst>
                                    <p:set>
                                      <p:cBhvr>
                                        <p:cTn id="44" dur="1" fill="hold">
                                          <p:stCondLst>
                                            <p:cond delay="0"/>
                                          </p:stCondLst>
                                        </p:cTn>
                                        <p:tgtEl>
                                          <p:spTgt spid="3087"/>
                                        </p:tgtEl>
                                        <p:attrNameLst>
                                          <p:attrName>style.visibility</p:attrName>
                                        </p:attrNameLst>
                                      </p:cBhvr>
                                      <p:to>
                                        <p:strVal val="visible"/>
                                      </p:to>
                                    </p:set>
                                    <p:anim calcmode="lin" valueType="num">
                                      <p:cBhvr>
                                        <p:cTn id="45" dur="1000" fill="hold"/>
                                        <p:tgtEl>
                                          <p:spTgt spid="3087"/>
                                        </p:tgtEl>
                                        <p:attrNameLst>
                                          <p:attrName>ppt_x</p:attrName>
                                        </p:attrNameLst>
                                      </p:cBhvr>
                                      <p:tavLst>
                                        <p:tav tm="0">
                                          <p:val>
                                            <p:strVal val="#ppt_x-.2"/>
                                          </p:val>
                                        </p:tav>
                                        <p:tav tm="100000">
                                          <p:val>
                                            <p:strVal val="#ppt_x"/>
                                          </p:val>
                                        </p:tav>
                                      </p:tavLst>
                                    </p:anim>
                                    <p:anim calcmode="lin" valueType="num">
                                      <p:cBhvr>
                                        <p:cTn id="46" dur="1000" fill="hold"/>
                                        <p:tgtEl>
                                          <p:spTgt spid="3087"/>
                                        </p:tgtEl>
                                        <p:attrNameLst>
                                          <p:attrName>ppt_y</p:attrName>
                                        </p:attrNameLst>
                                      </p:cBhvr>
                                      <p:tavLst>
                                        <p:tav tm="0">
                                          <p:val>
                                            <p:strVal val="#ppt_y"/>
                                          </p:val>
                                        </p:tav>
                                        <p:tav tm="100000">
                                          <p:val>
                                            <p:strVal val="#ppt_y"/>
                                          </p:val>
                                        </p:tav>
                                      </p:tavLst>
                                    </p:anim>
                                    <p:animEffect transition="in" filter="wipe(right)" prLst="gradientSize: 0.1">
                                      <p:cBhvr>
                                        <p:cTn id="47" dur="1000"/>
                                        <p:tgtEl>
                                          <p:spTgt spid="3087"/>
                                        </p:tgtEl>
                                      </p:cBhvr>
                                    </p:animEffect>
                                  </p:childTnLst>
                                </p:cTn>
                              </p:par>
                              <p:par>
                                <p:cTn id="48" presetID="42" presetClass="entr" presetSubtype="0" fill="hold" grpId="0"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1000"/>
                                        <p:tgtEl>
                                          <p:spTgt spid="16"/>
                                        </p:tgtEl>
                                      </p:cBhvr>
                                    </p:animEffect>
                                    <p:anim calcmode="lin" valueType="num">
                                      <p:cBhvr>
                                        <p:cTn id="51" dur="1000" fill="hold"/>
                                        <p:tgtEl>
                                          <p:spTgt spid="16"/>
                                        </p:tgtEl>
                                        <p:attrNameLst>
                                          <p:attrName>ppt_x</p:attrName>
                                        </p:attrNameLst>
                                      </p:cBhvr>
                                      <p:tavLst>
                                        <p:tav tm="0">
                                          <p:val>
                                            <p:strVal val="#ppt_x"/>
                                          </p:val>
                                        </p:tav>
                                        <p:tav tm="100000">
                                          <p:val>
                                            <p:strVal val="#ppt_x"/>
                                          </p:val>
                                        </p:tav>
                                      </p:tavLst>
                                    </p:anim>
                                    <p:anim calcmode="lin" valueType="num">
                                      <p:cBhvr>
                                        <p:cTn id="5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3" grpId="0"/>
      <p:bldP spid="3084" grpId="0"/>
      <p:bldP spid="3085" grpId="0"/>
      <p:bldP spid="3086" grpId="0"/>
      <p:bldP spid="3087"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descr="1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0" y="7989888"/>
            <a:ext cx="16778288" cy="148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42" name="Picture 6" descr="30"/>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427538" y="744538"/>
            <a:ext cx="11809412" cy="8731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41" name="Picture 5" descr="28"/>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612775" y="5486400"/>
            <a:ext cx="4679950" cy="3665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itle 1"/>
          <p:cNvSpPr>
            <a:spLocks noGrp="1"/>
          </p:cNvSpPr>
          <p:nvPr>
            <p:ph type="title"/>
          </p:nvPr>
        </p:nvSpPr>
        <p:spPr>
          <a:xfrm>
            <a:off x="8532813" y="1814513"/>
            <a:ext cx="4002087" cy="755650"/>
          </a:xfrm>
        </p:spPr>
        <p:txBody>
          <a:bodyPr rtlCol="0">
            <a:normAutofit fontScale="90000"/>
          </a:bodyPr>
          <a:lstStyle/>
          <a:p>
            <a:pPr>
              <a:defRPr/>
            </a:pPr>
            <a:r>
              <a:rPr lang="en-US" sz="4400" b="1" smtClean="0">
                <a:latin typeface="Times New Roman" pitchFamily="18" charset="0"/>
                <a:cs typeface="Times New Roman" pitchFamily="18" charset="0"/>
              </a:rPr>
              <a:t>KHỞI ĐỘNG</a:t>
            </a:r>
            <a:endParaRPr lang="en-US" sz="4400" b="1">
              <a:latin typeface="Times New Roman" pitchFamily="18" charset="0"/>
              <a:cs typeface="Times New Roman" pitchFamily="18" charset="0"/>
            </a:endParaRPr>
          </a:p>
        </p:txBody>
      </p:sp>
      <p:sp>
        <p:nvSpPr>
          <p:cNvPr id="10" name="TextBox 9"/>
          <p:cNvSpPr txBox="1">
            <a:spLocks noChangeArrowheads="1"/>
          </p:cNvSpPr>
          <p:nvPr/>
        </p:nvSpPr>
        <p:spPr bwMode="auto">
          <a:xfrm>
            <a:off x="6444928" y="3297238"/>
            <a:ext cx="7993063"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pPr algn="ctr"/>
            <a:r>
              <a:rPr lang="en-US" sz="4400" dirty="0" err="1">
                <a:latin typeface="Times New Roman" pitchFamily="18" charset="0"/>
                <a:cs typeface="Times New Roman" pitchFamily="18" charset="0"/>
              </a:rPr>
              <a:t>Hãy</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đứng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lên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và</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hát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bài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hát</a:t>
            </a:r>
            <a:endParaRPr lang="en-US" sz="4400" dirty="0">
              <a:latin typeface="Times New Roman" pitchFamily="18" charset="0"/>
              <a:cs typeface="Times New Roman" pitchFamily="18" charset="0"/>
            </a:endParaRPr>
          </a:p>
          <a:p>
            <a:pPr algn="ctr"/>
            <a:r>
              <a:rPr lang="en-US" sz="4400" dirty="0">
                <a:latin typeface="Times New Roman" pitchFamily="18" charset="0"/>
                <a:cs typeface="Times New Roman" pitchFamily="18" charset="0"/>
              </a:rPr>
              <a:t> “</a:t>
            </a:r>
            <a:r>
              <a:rPr lang="en-US" sz="4400" i="1" dirty="0" err="1">
                <a:latin typeface="Times New Roman" pitchFamily="18" charset="0"/>
                <a:cs typeface="Times New Roman" pitchFamily="18" charset="0"/>
              </a:rPr>
              <a:t>Đời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sống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không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già</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vì</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có</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chúng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em</a:t>
            </a:r>
            <a:r>
              <a:rPr lang="en-US" sz="4400" dirty="0">
                <a:latin typeface="Times New Roman" pitchFamily="18" charset="0"/>
                <a:cs typeface="Times New Roman" pitchFamily="18" charset="0"/>
              </a:rPr>
              <a:t>” </a:t>
            </a:r>
          </a:p>
        </p:txBody>
      </p:sp>
      <p:pic>
        <p:nvPicPr>
          <p:cNvPr id="3" name="DOI SONG KHONG GIA HAT MAU DUOI UAW(1).wav">
            <a:hlinkClick r:id="" action="ppaction://media"/>
          </p:cNvPr>
          <p:cNvPicPr>
            <a:picLocks noChangeAspect="1"/>
          </p:cNvPicPr>
          <p:nvPr>
            <a:audioFile r:link="rId1"/>
            <p:extLst>
              <p:ext uri="{DAA4B4D4-6D71-4841-9C94-3DE7FCFB9230}">
                <p14:media xmlns="" xmlns:p14="http://schemas.microsoft.com/office/powerpoint/2010/main" r:embed="rId7"/>
              </p:ext>
            </p:extLst>
          </p:nvPr>
        </p:nvPicPr>
        <p:blipFill>
          <a:blip r:embed="rId8" cstate="print"/>
          <a:stretch>
            <a:fillRect/>
          </a:stretch>
        </p:blipFill>
        <p:spPr>
          <a:xfrm>
            <a:off x="12853640" y="2289622"/>
            <a:ext cx="609600" cy="609600"/>
          </a:xfrm>
          <a:prstGeom prst="rect">
            <a:avLst/>
          </a:prstGeom>
        </p:spPr>
      </p:pic>
    </p:spTree>
    <p:extLst>
      <p:ext uri="{BB962C8B-B14F-4D97-AF65-F5344CB8AC3E}">
        <p14:creationId xmlns="" xmlns:p14="http://schemas.microsoft.com/office/powerpoint/2010/main" val="972922066"/>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4340"/>
                                        </p:tgtEl>
                                        <p:attrNameLst>
                                          <p:attrName>style.visibility</p:attrName>
                                        </p:attrNameLst>
                                      </p:cBhvr>
                                      <p:to>
                                        <p:strVal val="visible"/>
                                      </p:to>
                                    </p:set>
                                    <p:anim calcmode="lin" valueType="num">
                                      <p:cBhvr additive="base">
                                        <p:cTn id="7" dur="500" fill="hold"/>
                                        <p:tgtEl>
                                          <p:spTgt spid="14340"/>
                                        </p:tgtEl>
                                        <p:attrNameLst>
                                          <p:attrName>ppt_x</p:attrName>
                                        </p:attrNameLst>
                                      </p:cBhvr>
                                      <p:tavLst>
                                        <p:tav tm="0">
                                          <p:val>
                                            <p:strVal val="#ppt_x"/>
                                          </p:val>
                                        </p:tav>
                                        <p:tav tm="100000">
                                          <p:val>
                                            <p:strVal val="#ppt_x"/>
                                          </p:val>
                                        </p:tav>
                                      </p:tavLst>
                                    </p:anim>
                                    <p:anim calcmode="lin" valueType="num">
                                      <p:cBhvr additive="base">
                                        <p:cTn id="8" dur="500" fill="hold"/>
                                        <p:tgtEl>
                                          <p:spTgt spid="14340"/>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2" fill="hold" nodeType="afterEffect">
                                  <p:stCondLst>
                                    <p:cond delay="0"/>
                                  </p:stCondLst>
                                  <p:childTnLst>
                                    <p:set>
                                      <p:cBhvr>
                                        <p:cTn id="11" dur="1" fill="hold">
                                          <p:stCondLst>
                                            <p:cond delay="0"/>
                                          </p:stCondLst>
                                        </p:cTn>
                                        <p:tgtEl>
                                          <p:spTgt spid="14341"/>
                                        </p:tgtEl>
                                        <p:attrNameLst>
                                          <p:attrName>style.visibility</p:attrName>
                                        </p:attrNameLst>
                                      </p:cBhvr>
                                      <p:to>
                                        <p:strVal val="visible"/>
                                      </p:to>
                                    </p:set>
                                    <p:anim calcmode="lin" valueType="num">
                                      <p:cBhvr additive="base">
                                        <p:cTn id="12" dur="1000" fill="hold"/>
                                        <p:tgtEl>
                                          <p:spTgt spid="14341"/>
                                        </p:tgtEl>
                                        <p:attrNameLst>
                                          <p:attrName>ppt_x</p:attrName>
                                        </p:attrNameLst>
                                      </p:cBhvr>
                                      <p:tavLst>
                                        <p:tav tm="0">
                                          <p:val>
                                            <p:strVal val="1+#ppt_w/2"/>
                                          </p:val>
                                        </p:tav>
                                        <p:tav tm="100000">
                                          <p:val>
                                            <p:strVal val="#ppt_x"/>
                                          </p:val>
                                        </p:tav>
                                      </p:tavLst>
                                    </p:anim>
                                    <p:anim calcmode="lin" valueType="num">
                                      <p:cBhvr additive="base">
                                        <p:cTn id="13" dur="1000" fill="hold"/>
                                        <p:tgtEl>
                                          <p:spTgt spid="14341"/>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500"/>
                            </p:stCondLst>
                            <p:childTnLst>
                              <p:par>
                                <p:cTn id="15" presetID="29" presetClass="entr" presetSubtype="0" fill="hold" nodeType="afterEffect">
                                  <p:stCondLst>
                                    <p:cond delay="0"/>
                                  </p:stCondLst>
                                  <p:childTnLst>
                                    <p:set>
                                      <p:cBhvr>
                                        <p:cTn id="16" dur="1" fill="hold">
                                          <p:stCondLst>
                                            <p:cond delay="0"/>
                                          </p:stCondLst>
                                        </p:cTn>
                                        <p:tgtEl>
                                          <p:spTgt spid="14342"/>
                                        </p:tgtEl>
                                        <p:attrNameLst>
                                          <p:attrName>style.visibility</p:attrName>
                                        </p:attrNameLst>
                                      </p:cBhvr>
                                      <p:to>
                                        <p:strVal val="visible"/>
                                      </p:to>
                                    </p:set>
                                    <p:anim calcmode="lin" valueType="num">
                                      <p:cBhvr>
                                        <p:cTn id="17" dur="1000" fill="hold"/>
                                        <p:tgtEl>
                                          <p:spTgt spid="14342"/>
                                        </p:tgtEl>
                                        <p:attrNameLst>
                                          <p:attrName>ppt_x</p:attrName>
                                        </p:attrNameLst>
                                      </p:cBhvr>
                                      <p:tavLst>
                                        <p:tav tm="0">
                                          <p:val>
                                            <p:strVal val="#ppt_x-.2"/>
                                          </p:val>
                                        </p:tav>
                                        <p:tav tm="100000">
                                          <p:val>
                                            <p:strVal val="#ppt_x"/>
                                          </p:val>
                                        </p:tav>
                                      </p:tavLst>
                                    </p:anim>
                                    <p:anim calcmode="lin" valueType="num">
                                      <p:cBhvr>
                                        <p:cTn id="18" dur="1000" fill="hold"/>
                                        <p:tgtEl>
                                          <p:spTgt spid="14342"/>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4342"/>
                                        </p:tgtEl>
                                      </p:cBhvr>
                                    </p:animEffect>
                                  </p:childTnLst>
                                </p:cTn>
                              </p:par>
                              <p:par>
                                <p:cTn id="20" presetID="16" presetClass="entr" presetSubtype="21" fill="hold" grpId="0" nodeType="withEffect">
                                  <p:stCondLst>
                                    <p:cond delay="300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par>
                                <p:cTn id="23" presetID="16" presetClass="entr" presetSubtype="21" fill="hold" grpId="0" nodeType="withEffect">
                                  <p:stCondLst>
                                    <p:cond delay="300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3"/>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99112" fill="hold"/>
                                        <p:tgtEl>
                                          <p:spTgt spid="3"/>
                                        </p:tgtEl>
                                      </p:cBhvr>
                                    </p:cmd>
                                  </p:childTnLst>
                                </p:cTn>
                              </p:par>
                            </p:childTnLst>
                          </p:cTn>
                        </p:par>
                      </p:childTnLst>
                    </p:cTn>
                  </p:par>
                </p:childTnLst>
              </p:cTn>
              <p:nextCondLst>
                <p:cond evt="onClick" delay="0">
                  <p:tgtEl>
                    <p:spTgt spid="3"/>
                  </p:tgtEl>
                </p:cond>
              </p:nextCondLst>
            </p:seq>
            <p:audio>
              <p:cMediaNode vol="80000">
                <p:cTn id="31" fill="hold" display="0">
                  <p:stCondLst>
                    <p:cond delay="indefinite"/>
                  </p:stCondLst>
                  <p:endCondLst>
                    <p:cond evt="onStopAudio" delay="0">
                      <p:tgtEl>
                        <p:sldTgt/>
                      </p:tgtEl>
                    </p:cond>
                  </p:endCondLst>
                </p:cTn>
                <p:tgtEl>
                  <p:spTgt spid="3"/>
                </p:tgtEl>
              </p:cMediaNode>
            </p:audio>
          </p:childTnLst>
        </p:cTn>
      </p:par>
    </p:tnLst>
    <p:bldLst>
      <p:bldP spid="9"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8" name="Picture 4" descr="1-17"/>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175" y="5710238"/>
            <a:ext cx="16775113" cy="3852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50" name="Picture 6" descr="1-19"/>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12775" y="2746375"/>
            <a:ext cx="15695613" cy="6729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49" name="Picture 5" descr="1-18"/>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36513" y="131763"/>
            <a:ext cx="4394201" cy="950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51" name="Picture 7" descr="1-16"/>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13717588" y="633413"/>
            <a:ext cx="1951037" cy="908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52" name="Picture 8" descr="1-16"/>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5076825" y="1785938"/>
            <a:ext cx="1951038" cy="908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53" name="Picture 9" descr="1-21"/>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11701463" y="5056188"/>
            <a:ext cx="4724400" cy="441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54" name="Picture 10" descr="1-20"/>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0" y="5794375"/>
            <a:ext cx="4370388" cy="368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Google Shape;2306;p35"/>
          <p:cNvSpPr txBox="1">
            <a:spLocks/>
          </p:cNvSpPr>
          <p:nvPr/>
        </p:nvSpPr>
        <p:spPr bwMode="auto">
          <a:xfrm>
            <a:off x="2160588" y="4017963"/>
            <a:ext cx="12601575" cy="2232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3" tIns="91423" rIns="91423" bIns="91423"/>
          <a:lstStyle>
            <a:lvl1pPr defTabSz="1500188">
              <a:defRPr sz="3000">
                <a:solidFill>
                  <a:schemeClr val="tx1"/>
                </a:solidFill>
                <a:latin typeface="Arial" pitchFamily="34" charset="0"/>
                <a:ea typeface="宋体" pitchFamily="2" charset="-122"/>
              </a:defRPr>
            </a:lvl1pPr>
            <a:lvl2pPr marL="742950" indent="-285750" defTabSz="1500188">
              <a:defRPr sz="3000">
                <a:solidFill>
                  <a:schemeClr val="tx1"/>
                </a:solidFill>
                <a:latin typeface="Arial" pitchFamily="34" charset="0"/>
                <a:ea typeface="宋体" pitchFamily="2" charset="-122"/>
              </a:defRPr>
            </a:lvl2pPr>
            <a:lvl3pPr marL="1143000" indent="-228600" defTabSz="1500188">
              <a:defRPr sz="3000">
                <a:solidFill>
                  <a:schemeClr val="tx1"/>
                </a:solidFill>
                <a:latin typeface="Arial" pitchFamily="34" charset="0"/>
                <a:ea typeface="宋体" pitchFamily="2" charset="-122"/>
              </a:defRPr>
            </a:lvl3pPr>
            <a:lvl4pPr marL="1600200" indent="-228600" defTabSz="1500188">
              <a:defRPr sz="3000">
                <a:solidFill>
                  <a:schemeClr val="tx1"/>
                </a:solidFill>
                <a:latin typeface="Arial" pitchFamily="34" charset="0"/>
                <a:ea typeface="宋体" pitchFamily="2" charset="-122"/>
              </a:defRPr>
            </a:lvl4pPr>
            <a:lvl5pPr marL="2057400" indent="-228600" defTabSz="1500188">
              <a:defRPr sz="3000">
                <a:solidFill>
                  <a:schemeClr val="tx1"/>
                </a:solidFill>
                <a:latin typeface="Arial" pitchFamily="34" charset="0"/>
                <a:ea typeface="宋体" pitchFamily="2" charset="-122"/>
              </a:defRPr>
            </a:lvl5pPr>
            <a:lvl6pPr marL="2514600" indent="-228600" defTabSz="1500188"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defTabSz="1500188"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defTabSz="1500188"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defTabSz="1500188" eaLnBrk="0" fontAlgn="base" hangingPunct="0">
              <a:spcBef>
                <a:spcPct val="0"/>
              </a:spcBef>
              <a:spcAft>
                <a:spcPct val="0"/>
              </a:spcAft>
              <a:defRPr sz="3000">
                <a:solidFill>
                  <a:schemeClr val="tx1"/>
                </a:solidFill>
                <a:latin typeface="Arial" pitchFamily="34" charset="0"/>
                <a:ea typeface="宋体" pitchFamily="2" charset="-122"/>
              </a:defRPr>
            </a:lvl9pPr>
          </a:lstStyle>
          <a:p>
            <a:pPr algn="ctr"/>
            <a:r>
              <a:rPr lang="en-US" sz="4400">
                <a:solidFill>
                  <a:srgbClr val="FF0000"/>
                </a:solidFill>
                <a:latin typeface="Cronospro-Semibold" pitchFamily="2" charset="0"/>
                <a:ea typeface="华文新魏"/>
                <a:cs typeface="华文新魏"/>
              </a:rPr>
              <a:t>Nội dung 1:</a:t>
            </a:r>
          </a:p>
          <a:p>
            <a:pPr algn="ctr"/>
            <a:r>
              <a:rPr lang="en-US" sz="4400">
                <a:solidFill>
                  <a:srgbClr val="FF0000"/>
                </a:solidFill>
                <a:latin typeface="Cronospro-Semibold" pitchFamily="2" charset="0"/>
                <a:ea typeface="华文新魏"/>
                <a:cs typeface="华文新魏"/>
              </a:rPr>
              <a:t>Lí thuyết âm nhạc: </a:t>
            </a:r>
          </a:p>
          <a:p>
            <a:pPr algn="ctr"/>
            <a:r>
              <a:rPr lang="en-US" sz="4400">
                <a:solidFill>
                  <a:srgbClr val="FF0000"/>
                </a:solidFill>
                <a:latin typeface="Cronospro-Semibold" pitchFamily="2" charset="0"/>
                <a:ea typeface="华文新魏"/>
                <a:cs typeface="华文新魏"/>
              </a:rPr>
              <a:t>Kí hiệu âm bằng hệ thống chữ cái Latin</a:t>
            </a:r>
          </a:p>
          <a:p>
            <a:pPr algn="ctr"/>
            <a:endParaRPr lang="en-US" sz="4400">
              <a:solidFill>
                <a:srgbClr val="FF0000"/>
              </a:solidFill>
              <a:latin typeface="Cronospro-Semibold" pitchFamily="2" charset="0"/>
              <a:ea typeface="华文新魏"/>
              <a:cs typeface="华文新魏"/>
            </a:endParaRPr>
          </a:p>
        </p:txBody>
      </p:sp>
    </p:spTree>
    <p:extLst>
      <p:ext uri="{BB962C8B-B14F-4D97-AF65-F5344CB8AC3E}">
        <p14:creationId xmlns="" xmlns:p14="http://schemas.microsoft.com/office/powerpoint/2010/main" val="2376769677"/>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31748"/>
                                        </p:tgtEl>
                                        <p:attrNameLst>
                                          <p:attrName>style.visibility</p:attrName>
                                        </p:attrNameLst>
                                      </p:cBhvr>
                                      <p:to>
                                        <p:strVal val="visible"/>
                                      </p:to>
                                    </p:set>
                                    <p:animEffect transition="in" filter="fade">
                                      <p:cBhvr>
                                        <p:cTn id="7" dur="1000"/>
                                        <p:tgtEl>
                                          <p:spTgt spid="31748"/>
                                        </p:tgtEl>
                                      </p:cBhvr>
                                    </p:animEffect>
                                    <p:anim calcmode="lin" valueType="num">
                                      <p:cBhvr>
                                        <p:cTn id="8" dur="1000" fill="hold"/>
                                        <p:tgtEl>
                                          <p:spTgt spid="31748"/>
                                        </p:tgtEl>
                                        <p:attrNameLst>
                                          <p:attrName>ppt_x</p:attrName>
                                        </p:attrNameLst>
                                      </p:cBhvr>
                                      <p:tavLst>
                                        <p:tav tm="0">
                                          <p:val>
                                            <p:strVal val="#ppt_x"/>
                                          </p:val>
                                        </p:tav>
                                        <p:tav tm="100000">
                                          <p:val>
                                            <p:strVal val="#ppt_x"/>
                                          </p:val>
                                        </p:tav>
                                      </p:tavLst>
                                    </p:anim>
                                    <p:anim calcmode="lin" valueType="num">
                                      <p:cBhvr>
                                        <p:cTn id="9" dur="1000" fill="hold"/>
                                        <p:tgtEl>
                                          <p:spTgt spid="31748"/>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2" presetClass="entr" presetSubtype="8" fill="hold" nodeType="afterEffect">
                                  <p:stCondLst>
                                    <p:cond delay="0"/>
                                  </p:stCondLst>
                                  <p:childTnLst>
                                    <p:set>
                                      <p:cBhvr>
                                        <p:cTn id="12" dur="1" fill="hold">
                                          <p:stCondLst>
                                            <p:cond delay="0"/>
                                          </p:stCondLst>
                                        </p:cTn>
                                        <p:tgtEl>
                                          <p:spTgt spid="31749"/>
                                        </p:tgtEl>
                                        <p:attrNameLst>
                                          <p:attrName>style.visibility</p:attrName>
                                        </p:attrNameLst>
                                      </p:cBhvr>
                                      <p:to>
                                        <p:strVal val="visible"/>
                                      </p:to>
                                    </p:set>
                                    <p:anim calcmode="lin" valueType="num">
                                      <p:cBhvr additive="base">
                                        <p:cTn id="13" dur="1000" fill="hold"/>
                                        <p:tgtEl>
                                          <p:spTgt spid="31749"/>
                                        </p:tgtEl>
                                        <p:attrNameLst>
                                          <p:attrName>ppt_x</p:attrName>
                                        </p:attrNameLst>
                                      </p:cBhvr>
                                      <p:tavLst>
                                        <p:tav tm="0">
                                          <p:val>
                                            <p:strVal val="0-#ppt_w/2"/>
                                          </p:val>
                                        </p:tav>
                                        <p:tav tm="100000">
                                          <p:val>
                                            <p:strVal val="#ppt_x"/>
                                          </p:val>
                                        </p:tav>
                                      </p:tavLst>
                                    </p:anim>
                                    <p:anim calcmode="lin" valueType="num">
                                      <p:cBhvr additive="base">
                                        <p:cTn id="14" dur="1000" fill="hold"/>
                                        <p:tgtEl>
                                          <p:spTgt spid="31749"/>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2000"/>
                            </p:stCondLst>
                            <p:childTnLst>
                              <p:par>
                                <p:cTn id="16" presetID="2" presetClass="entr" presetSubtype="8" fill="hold" nodeType="afterEffect">
                                  <p:stCondLst>
                                    <p:cond delay="0"/>
                                  </p:stCondLst>
                                  <p:childTnLst>
                                    <p:set>
                                      <p:cBhvr>
                                        <p:cTn id="17" dur="1" fill="hold">
                                          <p:stCondLst>
                                            <p:cond delay="0"/>
                                          </p:stCondLst>
                                        </p:cTn>
                                        <p:tgtEl>
                                          <p:spTgt spid="31750"/>
                                        </p:tgtEl>
                                        <p:attrNameLst>
                                          <p:attrName>style.visibility</p:attrName>
                                        </p:attrNameLst>
                                      </p:cBhvr>
                                      <p:to>
                                        <p:strVal val="visible"/>
                                      </p:to>
                                    </p:set>
                                    <p:anim calcmode="lin" valueType="num">
                                      <p:cBhvr additive="base">
                                        <p:cTn id="18" dur="1000" fill="hold"/>
                                        <p:tgtEl>
                                          <p:spTgt spid="31750"/>
                                        </p:tgtEl>
                                        <p:attrNameLst>
                                          <p:attrName>ppt_x</p:attrName>
                                        </p:attrNameLst>
                                      </p:cBhvr>
                                      <p:tavLst>
                                        <p:tav tm="0">
                                          <p:val>
                                            <p:strVal val="0-#ppt_w/2"/>
                                          </p:val>
                                        </p:tav>
                                        <p:tav tm="100000">
                                          <p:val>
                                            <p:strVal val="#ppt_x"/>
                                          </p:val>
                                        </p:tav>
                                      </p:tavLst>
                                    </p:anim>
                                    <p:anim calcmode="lin" valueType="num">
                                      <p:cBhvr additive="base">
                                        <p:cTn id="19" dur="1000" fill="hold"/>
                                        <p:tgtEl>
                                          <p:spTgt spid="31750"/>
                                        </p:tgtEl>
                                        <p:attrNameLst>
                                          <p:attrName>ppt_y</p:attrName>
                                        </p:attrNameLst>
                                      </p:cBhvr>
                                      <p:tavLst>
                                        <p:tav tm="0">
                                          <p:val>
                                            <p:strVal val="#ppt_y"/>
                                          </p:val>
                                        </p:tav>
                                        <p:tav tm="100000">
                                          <p:val>
                                            <p:strVal val="#ppt_y"/>
                                          </p:val>
                                        </p:tav>
                                      </p:tavLst>
                                    </p:anim>
                                  </p:childTnLst>
                                </p:cTn>
                              </p:par>
                            </p:childTnLst>
                          </p:cTn>
                        </p:par>
                        <p:par>
                          <p:cTn id="20" fill="hold" nodeType="afterGroup">
                            <p:stCondLst>
                              <p:cond delay="3000"/>
                            </p:stCondLst>
                            <p:childTnLst>
                              <p:par>
                                <p:cTn id="21" presetID="15" presetClass="entr" presetSubtype="0" fill="hold" nodeType="afterEffect">
                                  <p:stCondLst>
                                    <p:cond delay="0"/>
                                  </p:stCondLst>
                                  <p:childTnLst>
                                    <p:set>
                                      <p:cBhvr>
                                        <p:cTn id="22" dur="1" fill="hold">
                                          <p:stCondLst>
                                            <p:cond delay="0"/>
                                          </p:stCondLst>
                                        </p:cTn>
                                        <p:tgtEl>
                                          <p:spTgt spid="31754"/>
                                        </p:tgtEl>
                                        <p:attrNameLst>
                                          <p:attrName>style.visibility</p:attrName>
                                        </p:attrNameLst>
                                      </p:cBhvr>
                                      <p:to>
                                        <p:strVal val="visible"/>
                                      </p:to>
                                    </p:set>
                                    <p:anim calcmode="lin" valueType="num">
                                      <p:cBhvr>
                                        <p:cTn id="23" dur="1000" fill="hold"/>
                                        <p:tgtEl>
                                          <p:spTgt spid="31754"/>
                                        </p:tgtEl>
                                        <p:attrNameLst>
                                          <p:attrName>ppt_w</p:attrName>
                                        </p:attrNameLst>
                                      </p:cBhvr>
                                      <p:tavLst>
                                        <p:tav tm="0">
                                          <p:val>
                                            <p:fltVal val="0"/>
                                          </p:val>
                                        </p:tav>
                                        <p:tav tm="100000">
                                          <p:val>
                                            <p:strVal val="#ppt_w"/>
                                          </p:val>
                                        </p:tav>
                                      </p:tavLst>
                                    </p:anim>
                                    <p:anim calcmode="lin" valueType="num">
                                      <p:cBhvr>
                                        <p:cTn id="24" dur="1000" fill="hold"/>
                                        <p:tgtEl>
                                          <p:spTgt spid="31754"/>
                                        </p:tgtEl>
                                        <p:attrNameLst>
                                          <p:attrName>ppt_h</p:attrName>
                                        </p:attrNameLst>
                                      </p:cBhvr>
                                      <p:tavLst>
                                        <p:tav tm="0">
                                          <p:val>
                                            <p:fltVal val="0"/>
                                          </p:val>
                                        </p:tav>
                                        <p:tav tm="100000">
                                          <p:val>
                                            <p:strVal val="#ppt_h"/>
                                          </p:val>
                                        </p:tav>
                                      </p:tavLst>
                                    </p:anim>
                                    <p:anim calcmode="lin" valueType="num">
                                      <p:cBhvr>
                                        <p:cTn id="25" dur="1000" fill="hold"/>
                                        <p:tgtEl>
                                          <p:spTgt spid="31754"/>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31754"/>
                                        </p:tgtEl>
                                        <p:attrNameLst>
                                          <p:attrName>ppt_y</p:attrName>
                                        </p:attrNameLst>
                                      </p:cBhvr>
                                      <p:tavLst>
                                        <p:tav tm="0" fmla="#ppt_y+(sin(-2*pi*(1-$))*-#ppt_x+cos(-2*pi*(1-$))*(1-#ppt_y))*(1-$)">
                                          <p:val>
                                            <p:fltVal val="0"/>
                                          </p:val>
                                        </p:tav>
                                        <p:tav tm="100000">
                                          <p:val>
                                            <p:fltVal val="1"/>
                                          </p:val>
                                        </p:tav>
                                      </p:tavLst>
                                    </p:anim>
                                  </p:childTnLst>
                                </p:cTn>
                              </p:par>
                            </p:childTnLst>
                          </p:cTn>
                        </p:par>
                        <p:par>
                          <p:cTn id="27" fill="hold" nodeType="afterGroup">
                            <p:stCondLst>
                              <p:cond delay="4000"/>
                            </p:stCondLst>
                            <p:childTnLst>
                              <p:par>
                                <p:cTn id="28" presetID="47" presetClass="entr" presetSubtype="0" fill="hold" nodeType="afterEffect">
                                  <p:stCondLst>
                                    <p:cond delay="0"/>
                                  </p:stCondLst>
                                  <p:childTnLst>
                                    <p:set>
                                      <p:cBhvr>
                                        <p:cTn id="29" dur="1" fill="hold">
                                          <p:stCondLst>
                                            <p:cond delay="0"/>
                                          </p:stCondLst>
                                        </p:cTn>
                                        <p:tgtEl>
                                          <p:spTgt spid="31753"/>
                                        </p:tgtEl>
                                        <p:attrNameLst>
                                          <p:attrName>style.visibility</p:attrName>
                                        </p:attrNameLst>
                                      </p:cBhvr>
                                      <p:to>
                                        <p:strVal val="visible"/>
                                      </p:to>
                                    </p:set>
                                    <p:animEffect transition="in" filter="fade">
                                      <p:cBhvr>
                                        <p:cTn id="30" dur="1000"/>
                                        <p:tgtEl>
                                          <p:spTgt spid="31753"/>
                                        </p:tgtEl>
                                      </p:cBhvr>
                                    </p:animEffect>
                                    <p:anim calcmode="lin" valueType="num">
                                      <p:cBhvr>
                                        <p:cTn id="31" dur="1000" fill="hold"/>
                                        <p:tgtEl>
                                          <p:spTgt spid="31753"/>
                                        </p:tgtEl>
                                        <p:attrNameLst>
                                          <p:attrName>ppt_x</p:attrName>
                                        </p:attrNameLst>
                                      </p:cBhvr>
                                      <p:tavLst>
                                        <p:tav tm="0">
                                          <p:val>
                                            <p:strVal val="#ppt_x"/>
                                          </p:val>
                                        </p:tav>
                                        <p:tav tm="100000">
                                          <p:val>
                                            <p:strVal val="#ppt_x"/>
                                          </p:val>
                                        </p:tav>
                                      </p:tavLst>
                                    </p:anim>
                                    <p:anim calcmode="lin" valueType="num">
                                      <p:cBhvr>
                                        <p:cTn id="32" dur="1000" fill="hold"/>
                                        <p:tgtEl>
                                          <p:spTgt spid="31753"/>
                                        </p:tgtEl>
                                        <p:attrNameLst>
                                          <p:attrName>ppt_y</p:attrName>
                                        </p:attrNameLst>
                                      </p:cBhvr>
                                      <p:tavLst>
                                        <p:tav tm="0">
                                          <p:val>
                                            <p:strVal val="#ppt_y-.1"/>
                                          </p:val>
                                        </p:tav>
                                        <p:tav tm="100000">
                                          <p:val>
                                            <p:strVal val="#ppt_y"/>
                                          </p:val>
                                        </p:tav>
                                      </p:tavLst>
                                    </p:anim>
                                  </p:childTnLst>
                                </p:cTn>
                              </p:par>
                            </p:childTnLst>
                          </p:cTn>
                        </p:par>
                        <p:par>
                          <p:cTn id="33" fill="hold" nodeType="afterGroup">
                            <p:stCondLst>
                              <p:cond delay="5000"/>
                            </p:stCondLst>
                            <p:childTnLst>
                              <p:par>
                                <p:cTn id="34" presetID="47" presetClass="entr" presetSubtype="0" fill="hold" nodeType="afterEffect">
                                  <p:stCondLst>
                                    <p:cond delay="0"/>
                                  </p:stCondLst>
                                  <p:childTnLst>
                                    <p:set>
                                      <p:cBhvr>
                                        <p:cTn id="35" dur="1" fill="hold">
                                          <p:stCondLst>
                                            <p:cond delay="0"/>
                                          </p:stCondLst>
                                        </p:cTn>
                                        <p:tgtEl>
                                          <p:spTgt spid="31752"/>
                                        </p:tgtEl>
                                        <p:attrNameLst>
                                          <p:attrName>style.visibility</p:attrName>
                                        </p:attrNameLst>
                                      </p:cBhvr>
                                      <p:to>
                                        <p:strVal val="visible"/>
                                      </p:to>
                                    </p:set>
                                    <p:animEffect transition="in" filter="fade">
                                      <p:cBhvr>
                                        <p:cTn id="36" dur="1000"/>
                                        <p:tgtEl>
                                          <p:spTgt spid="31752"/>
                                        </p:tgtEl>
                                      </p:cBhvr>
                                    </p:animEffect>
                                    <p:anim calcmode="lin" valueType="num">
                                      <p:cBhvr>
                                        <p:cTn id="37" dur="1000" fill="hold"/>
                                        <p:tgtEl>
                                          <p:spTgt spid="31752"/>
                                        </p:tgtEl>
                                        <p:attrNameLst>
                                          <p:attrName>ppt_x</p:attrName>
                                        </p:attrNameLst>
                                      </p:cBhvr>
                                      <p:tavLst>
                                        <p:tav tm="0">
                                          <p:val>
                                            <p:strVal val="#ppt_x"/>
                                          </p:val>
                                        </p:tav>
                                        <p:tav tm="100000">
                                          <p:val>
                                            <p:strVal val="#ppt_x"/>
                                          </p:val>
                                        </p:tav>
                                      </p:tavLst>
                                    </p:anim>
                                    <p:anim calcmode="lin" valueType="num">
                                      <p:cBhvr>
                                        <p:cTn id="38" dur="1000" fill="hold"/>
                                        <p:tgtEl>
                                          <p:spTgt spid="31752"/>
                                        </p:tgtEl>
                                        <p:attrNameLst>
                                          <p:attrName>ppt_y</p:attrName>
                                        </p:attrNameLst>
                                      </p:cBhvr>
                                      <p:tavLst>
                                        <p:tav tm="0">
                                          <p:val>
                                            <p:strVal val="#ppt_y-.1"/>
                                          </p:val>
                                        </p:tav>
                                        <p:tav tm="100000">
                                          <p:val>
                                            <p:strVal val="#ppt_y"/>
                                          </p:val>
                                        </p:tav>
                                      </p:tavLst>
                                    </p:anim>
                                  </p:childTnLst>
                                </p:cTn>
                              </p:par>
                            </p:childTnLst>
                          </p:cTn>
                        </p:par>
                        <p:par>
                          <p:cTn id="39" fill="hold" nodeType="afterGroup">
                            <p:stCondLst>
                              <p:cond delay="6000"/>
                            </p:stCondLst>
                            <p:childTnLst>
                              <p:par>
                                <p:cTn id="40" presetID="47" presetClass="entr" presetSubtype="0" fill="hold" nodeType="afterEffect">
                                  <p:stCondLst>
                                    <p:cond delay="0"/>
                                  </p:stCondLst>
                                  <p:childTnLst>
                                    <p:set>
                                      <p:cBhvr>
                                        <p:cTn id="41" dur="1" fill="hold">
                                          <p:stCondLst>
                                            <p:cond delay="0"/>
                                          </p:stCondLst>
                                        </p:cTn>
                                        <p:tgtEl>
                                          <p:spTgt spid="31751"/>
                                        </p:tgtEl>
                                        <p:attrNameLst>
                                          <p:attrName>style.visibility</p:attrName>
                                        </p:attrNameLst>
                                      </p:cBhvr>
                                      <p:to>
                                        <p:strVal val="visible"/>
                                      </p:to>
                                    </p:set>
                                    <p:animEffect transition="in" filter="fade">
                                      <p:cBhvr>
                                        <p:cTn id="42" dur="1000"/>
                                        <p:tgtEl>
                                          <p:spTgt spid="31751"/>
                                        </p:tgtEl>
                                      </p:cBhvr>
                                    </p:animEffect>
                                    <p:anim calcmode="lin" valueType="num">
                                      <p:cBhvr>
                                        <p:cTn id="43" dur="1000" fill="hold"/>
                                        <p:tgtEl>
                                          <p:spTgt spid="31751"/>
                                        </p:tgtEl>
                                        <p:attrNameLst>
                                          <p:attrName>ppt_x</p:attrName>
                                        </p:attrNameLst>
                                      </p:cBhvr>
                                      <p:tavLst>
                                        <p:tav tm="0">
                                          <p:val>
                                            <p:strVal val="#ppt_x"/>
                                          </p:val>
                                        </p:tav>
                                        <p:tav tm="100000">
                                          <p:val>
                                            <p:strVal val="#ppt_x"/>
                                          </p:val>
                                        </p:tav>
                                      </p:tavLst>
                                    </p:anim>
                                    <p:anim calcmode="lin" valueType="num">
                                      <p:cBhvr>
                                        <p:cTn id="44" dur="1000" fill="hold"/>
                                        <p:tgtEl>
                                          <p:spTgt spid="31751"/>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anim calcmode="lin" valueType="num">
                                      <p:cBhvr>
                                        <p:cTn id="48" dur="1000" fill="hold"/>
                                        <p:tgtEl>
                                          <p:spTgt spid="13"/>
                                        </p:tgtEl>
                                        <p:attrNameLst>
                                          <p:attrName>ppt_x</p:attrName>
                                        </p:attrNameLst>
                                      </p:cBhvr>
                                      <p:tavLst>
                                        <p:tav tm="0">
                                          <p:val>
                                            <p:strVal val="#ppt_x"/>
                                          </p:val>
                                        </p:tav>
                                        <p:tav tm="100000">
                                          <p:val>
                                            <p:strVal val="#ppt_x"/>
                                          </p:val>
                                        </p:tav>
                                      </p:tavLst>
                                    </p:anim>
                                    <p:anim calcmode="lin" valueType="num">
                                      <p:cBhvr>
                                        <p:cTn id="4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2" name="Picture 6" descr="1-47"/>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68288" y="331788"/>
            <a:ext cx="16792576" cy="9264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941" name="Picture 5" descr="1-48"/>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22263" y="6610350"/>
            <a:ext cx="5581651" cy="3252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Content Placeholder 2"/>
          <p:cNvSpPr txBox="1">
            <a:spLocks/>
          </p:cNvSpPr>
          <p:nvPr/>
        </p:nvSpPr>
        <p:spPr bwMode="auto">
          <a:xfrm>
            <a:off x="608013" y="1181100"/>
            <a:ext cx="9077325" cy="747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5" tIns="91425" rIns="91425" bIns="91425" anchor="ctr"/>
          <a:lstStyle>
            <a:lvl1pPr marL="457200" indent="-317500">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pPr algn="ctr">
              <a:buClr>
                <a:srgbClr val="000000"/>
              </a:buClr>
              <a:buSzPts val="1400"/>
              <a:buFont typeface="Nunito" charset="0"/>
              <a:buNone/>
            </a:pPr>
            <a:r>
              <a:rPr lang="vi-VN" sz="3200" b="1" i="1">
                <a:solidFill>
                  <a:srgbClr val="0D0D0D"/>
                </a:solidFill>
                <a:sym typeface="Nunito" charset="0"/>
              </a:rPr>
              <a:t>Tìm hiểu kí hiệu nốt nhạc bằng chữ cái Latin.</a:t>
            </a:r>
            <a:endParaRPr lang="en-US" sz="3200">
              <a:solidFill>
                <a:srgbClr val="0D0D0D"/>
              </a:solidFill>
              <a:sym typeface="Nunito" charset="0"/>
            </a:endParaRPr>
          </a:p>
          <a:p>
            <a:pPr algn="ctr">
              <a:buClr>
                <a:srgbClr val="000000"/>
              </a:buClr>
              <a:buSzPts val="1400"/>
              <a:buFont typeface="Nunito" charset="0"/>
              <a:buNone/>
            </a:pPr>
            <a:endParaRPr lang="en-US" sz="3200">
              <a:solidFill>
                <a:srgbClr val="000000"/>
              </a:solidFill>
              <a:latin typeface="Nunito" charset="0"/>
              <a:sym typeface="Nunito" charset="0"/>
            </a:endParaRPr>
          </a:p>
        </p:txBody>
      </p:sp>
      <p:pic>
        <p:nvPicPr>
          <p:cNvPr id="5" name="Picture 4" descr="nốt nhạc.png"/>
          <p:cNvPicPr>
            <a:picLocks noChangeAspect="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9201150" y="2011363"/>
            <a:ext cx="6542088" cy="434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5219700" y="296863"/>
            <a:ext cx="7075488"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r>
              <a:rPr lang="en-US" sz="3600" b="1">
                <a:latin typeface="Times New Roman" pitchFamily="18" charset="0"/>
                <a:cs typeface="Times New Roman" pitchFamily="18" charset="0"/>
              </a:rPr>
              <a:t>HÌNH THÀNH KIẾN THỨC MỚI</a:t>
            </a:r>
          </a:p>
        </p:txBody>
      </p:sp>
      <p:sp>
        <p:nvSpPr>
          <p:cNvPr id="7" name="TextBox 6"/>
          <p:cNvSpPr txBox="1">
            <a:spLocks noChangeArrowheads="1"/>
          </p:cNvSpPr>
          <p:nvPr/>
        </p:nvSpPr>
        <p:spPr bwMode="auto">
          <a:xfrm>
            <a:off x="815975" y="1816100"/>
            <a:ext cx="7983538" cy="1077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r>
              <a:rPr lang="en-US" sz="3200">
                <a:latin typeface="Times New Roman" pitchFamily="18" charset="0"/>
                <a:cs typeface="Times New Roman" pitchFamily="18" charset="0"/>
              </a:rPr>
              <a:t>? Trong âm nhạc gồm có mấy nốt nhạc cơ bản?</a:t>
            </a:r>
          </a:p>
          <a:p>
            <a:r>
              <a:rPr lang="en-US" sz="3200">
                <a:latin typeface="Times New Roman" pitchFamily="18" charset="0"/>
                <a:cs typeface="Times New Roman" pitchFamily="18" charset="0"/>
              </a:rPr>
              <a:t> kể tên?</a:t>
            </a:r>
          </a:p>
        </p:txBody>
      </p:sp>
      <p:sp>
        <p:nvSpPr>
          <p:cNvPr id="8" name="TextBox 7"/>
          <p:cNvSpPr txBox="1">
            <a:spLocks noChangeArrowheads="1"/>
          </p:cNvSpPr>
          <p:nvPr/>
        </p:nvSpPr>
        <p:spPr bwMode="auto">
          <a:xfrm>
            <a:off x="1116013" y="3135313"/>
            <a:ext cx="7396162" cy="585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r>
              <a:rPr lang="en-US" sz="3200">
                <a:latin typeface="Times New Roman" pitchFamily="18" charset="0"/>
                <a:cs typeface="Times New Roman" pitchFamily="18" charset="0"/>
              </a:rPr>
              <a:t>- Gồm 7 nốt:  Đô- Rê- Mi- Pha- Son- La- Si</a:t>
            </a:r>
          </a:p>
        </p:txBody>
      </p:sp>
      <p:sp>
        <p:nvSpPr>
          <p:cNvPr id="9" name="TextBox 8"/>
          <p:cNvSpPr txBox="1">
            <a:spLocks noChangeArrowheads="1"/>
          </p:cNvSpPr>
          <p:nvPr/>
        </p:nvSpPr>
        <p:spPr bwMode="auto">
          <a:xfrm>
            <a:off x="1325563" y="3997325"/>
            <a:ext cx="7250112" cy="585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r>
              <a:rPr lang="en-US" sz="3200">
                <a:latin typeface="Times New Roman" pitchFamily="18" charset="0"/>
                <a:cs typeface="Times New Roman" pitchFamily="18" charset="0"/>
              </a:rPr>
              <a:t>? Hãy cho biết kí hiệu bằng chữ cái Latin? </a:t>
            </a:r>
          </a:p>
        </p:txBody>
      </p:sp>
      <p:sp>
        <p:nvSpPr>
          <p:cNvPr id="10" name="TextBox 9"/>
          <p:cNvSpPr txBox="1">
            <a:spLocks noChangeArrowheads="1"/>
          </p:cNvSpPr>
          <p:nvPr/>
        </p:nvSpPr>
        <p:spPr bwMode="auto">
          <a:xfrm>
            <a:off x="2106613" y="4672013"/>
            <a:ext cx="6651625"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r>
              <a:rPr lang="en-US" sz="3200">
                <a:latin typeface="Times New Roman" pitchFamily="18" charset="0"/>
                <a:cs typeface="Times New Roman" pitchFamily="18" charset="0"/>
              </a:rPr>
              <a:t>C  -  D  -  E  -  F  -  G  -  A  -  B (H)</a:t>
            </a:r>
          </a:p>
        </p:txBody>
      </p:sp>
      <p:cxnSp>
        <p:nvCxnSpPr>
          <p:cNvPr id="12" name="Straight Arrow Connector 11"/>
          <p:cNvCxnSpPr/>
          <p:nvPr/>
        </p:nvCxnSpPr>
        <p:spPr>
          <a:xfrm>
            <a:off x="1163638" y="3556000"/>
            <a:ext cx="0" cy="344488"/>
          </a:xfrm>
          <a:prstGeom prst="straightConnector1">
            <a:avLst/>
          </a:prstGeom>
          <a:ln>
            <a:tailEnd type="arrow"/>
          </a:ln>
        </p:spPr>
        <p:style>
          <a:lnRef idx="1">
            <a:schemeClr val="accent3"/>
          </a:lnRef>
          <a:fillRef idx="0">
            <a:schemeClr val="accent3"/>
          </a:fillRef>
          <a:effectRef idx="0">
            <a:schemeClr val="accent3"/>
          </a:effectRef>
          <a:fontRef idx="minor">
            <a:schemeClr val="tx1"/>
          </a:fontRef>
        </p:style>
      </p:cxnSp>
      <p:cxnSp>
        <p:nvCxnSpPr>
          <p:cNvPr id="14" name="Straight Arrow Connector 13"/>
          <p:cNvCxnSpPr/>
          <p:nvPr/>
        </p:nvCxnSpPr>
        <p:spPr>
          <a:xfrm flipH="1">
            <a:off x="1671638" y="3543300"/>
            <a:ext cx="0" cy="344488"/>
          </a:xfrm>
          <a:prstGeom prst="straightConnector1">
            <a:avLst/>
          </a:prstGeom>
          <a:ln>
            <a:tailEnd type="arrow"/>
          </a:ln>
        </p:spPr>
        <p:style>
          <a:lnRef idx="1">
            <a:schemeClr val="accent3"/>
          </a:lnRef>
          <a:fillRef idx="0">
            <a:schemeClr val="accent3"/>
          </a:fillRef>
          <a:effectRef idx="0">
            <a:schemeClr val="accent3"/>
          </a:effectRef>
          <a:fontRef idx="minor">
            <a:schemeClr val="tx1"/>
          </a:fontRef>
        </p:style>
      </p:cxnSp>
      <p:cxnSp>
        <p:nvCxnSpPr>
          <p:cNvPr id="16" name="Straight Arrow Connector 15"/>
          <p:cNvCxnSpPr/>
          <p:nvPr/>
        </p:nvCxnSpPr>
        <p:spPr>
          <a:xfrm flipH="1">
            <a:off x="2044700" y="3530600"/>
            <a:ext cx="71438" cy="344488"/>
          </a:xfrm>
          <a:prstGeom prst="straightConnector1">
            <a:avLst/>
          </a:prstGeom>
          <a:ln>
            <a:tailEnd type="arrow"/>
          </a:ln>
        </p:spPr>
        <p:style>
          <a:lnRef idx="1">
            <a:schemeClr val="accent3"/>
          </a:lnRef>
          <a:fillRef idx="0">
            <a:schemeClr val="accent3"/>
          </a:fillRef>
          <a:effectRef idx="0">
            <a:schemeClr val="accent3"/>
          </a:effectRef>
          <a:fontRef idx="minor">
            <a:schemeClr val="tx1"/>
          </a:fontRef>
        </p:style>
      </p:cxnSp>
      <p:cxnSp>
        <p:nvCxnSpPr>
          <p:cNvPr id="18" name="Straight Arrow Connector 17"/>
          <p:cNvCxnSpPr/>
          <p:nvPr/>
        </p:nvCxnSpPr>
        <p:spPr>
          <a:xfrm>
            <a:off x="2547938" y="3530600"/>
            <a:ext cx="0" cy="344488"/>
          </a:xfrm>
          <a:prstGeom prst="straightConnector1">
            <a:avLst/>
          </a:prstGeom>
          <a:ln>
            <a:tailEnd type="arrow"/>
          </a:ln>
        </p:spPr>
        <p:style>
          <a:lnRef idx="1">
            <a:schemeClr val="accent3"/>
          </a:lnRef>
          <a:fillRef idx="0">
            <a:schemeClr val="accent3"/>
          </a:fillRef>
          <a:effectRef idx="0">
            <a:schemeClr val="accent3"/>
          </a:effectRef>
          <a:fontRef idx="minor">
            <a:schemeClr val="tx1"/>
          </a:fontRef>
        </p:style>
      </p:cxnSp>
      <p:cxnSp>
        <p:nvCxnSpPr>
          <p:cNvPr id="20" name="Straight Arrow Connector 19"/>
          <p:cNvCxnSpPr/>
          <p:nvPr/>
        </p:nvCxnSpPr>
        <p:spPr>
          <a:xfrm>
            <a:off x="3017838" y="3530600"/>
            <a:ext cx="0" cy="327025"/>
          </a:xfrm>
          <a:prstGeom prst="straightConnector1">
            <a:avLst/>
          </a:prstGeom>
          <a:ln>
            <a:tailEnd type="arrow"/>
          </a:ln>
        </p:spPr>
        <p:style>
          <a:lnRef idx="1">
            <a:schemeClr val="accent3"/>
          </a:lnRef>
          <a:fillRef idx="0">
            <a:schemeClr val="accent3"/>
          </a:fillRef>
          <a:effectRef idx="0">
            <a:schemeClr val="accent3"/>
          </a:effectRef>
          <a:fontRef idx="minor">
            <a:schemeClr val="tx1"/>
          </a:fontRef>
        </p:style>
      </p:cxnSp>
      <p:cxnSp>
        <p:nvCxnSpPr>
          <p:cNvPr id="22" name="Straight Arrow Connector 21"/>
          <p:cNvCxnSpPr/>
          <p:nvPr/>
        </p:nvCxnSpPr>
        <p:spPr>
          <a:xfrm flipH="1">
            <a:off x="3467100" y="3517900"/>
            <a:ext cx="7938" cy="344488"/>
          </a:xfrm>
          <a:prstGeom prst="straightConnector1">
            <a:avLst/>
          </a:prstGeom>
          <a:ln>
            <a:tailEnd type="arrow"/>
          </a:ln>
        </p:spPr>
        <p:style>
          <a:lnRef idx="1">
            <a:schemeClr val="accent3"/>
          </a:lnRef>
          <a:fillRef idx="0">
            <a:schemeClr val="accent3"/>
          </a:fillRef>
          <a:effectRef idx="0">
            <a:schemeClr val="accent3"/>
          </a:effectRef>
          <a:fontRef idx="minor">
            <a:schemeClr val="tx1"/>
          </a:fontRef>
        </p:style>
      </p:cxnSp>
      <p:cxnSp>
        <p:nvCxnSpPr>
          <p:cNvPr id="24" name="Straight Arrow Connector 23"/>
          <p:cNvCxnSpPr/>
          <p:nvPr/>
        </p:nvCxnSpPr>
        <p:spPr>
          <a:xfrm>
            <a:off x="3873500" y="3513138"/>
            <a:ext cx="0" cy="344487"/>
          </a:xfrm>
          <a:prstGeom prst="straightConnector1">
            <a:avLst/>
          </a:prstGeom>
          <a:ln>
            <a:tailEnd type="arrow"/>
          </a:ln>
        </p:spPr>
        <p:style>
          <a:lnRef idx="1">
            <a:schemeClr val="accent3"/>
          </a:lnRef>
          <a:fillRef idx="0">
            <a:schemeClr val="accent3"/>
          </a:fillRef>
          <a:effectRef idx="0">
            <a:schemeClr val="accent3"/>
          </a:effectRef>
          <a:fontRef idx="minor">
            <a:schemeClr val="tx1"/>
          </a:fontRef>
        </p:style>
      </p:cxnSp>
      <p:cxnSp>
        <p:nvCxnSpPr>
          <p:cNvPr id="41" name="Straight Arrow Connector 40"/>
          <p:cNvCxnSpPr/>
          <p:nvPr/>
        </p:nvCxnSpPr>
        <p:spPr>
          <a:xfrm>
            <a:off x="2295525" y="5137150"/>
            <a:ext cx="0" cy="7112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42" name="Straight Arrow Connector 41"/>
          <p:cNvCxnSpPr/>
          <p:nvPr/>
        </p:nvCxnSpPr>
        <p:spPr>
          <a:xfrm>
            <a:off x="3132138" y="5175250"/>
            <a:ext cx="0" cy="6477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43" name="Straight Arrow Connector 42"/>
          <p:cNvCxnSpPr/>
          <p:nvPr/>
        </p:nvCxnSpPr>
        <p:spPr>
          <a:xfrm>
            <a:off x="3997325" y="5199063"/>
            <a:ext cx="0" cy="623887"/>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44" name="Straight Arrow Connector 43"/>
          <p:cNvCxnSpPr/>
          <p:nvPr/>
        </p:nvCxnSpPr>
        <p:spPr>
          <a:xfrm>
            <a:off x="4716463" y="5208588"/>
            <a:ext cx="0" cy="639762"/>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45" name="Straight Arrow Connector 44"/>
          <p:cNvCxnSpPr/>
          <p:nvPr/>
        </p:nvCxnSpPr>
        <p:spPr>
          <a:xfrm>
            <a:off x="5580063" y="5199063"/>
            <a:ext cx="0" cy="623887"/>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46" name="Straight Arrow Connector 45"/>
          <p:cNvCxnSpPr/>
          <p:nvPr/>
        </p:nvCxnSpPr>
        <p:spPr>
          <a:xfrm>
            <a:off x="6316663" y="5137150"/>
            <a:ext cx="0" cy="693738"/>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47" name="Straight Arrow Connector 46"/>
          <p:cNvCxnSpPr/>
          <p:nvPr/>
        </p:nvCxnSpPr>
        <p:spPr>
          <a:xfrm>
            <a:off x="7164388" y="5227638"/>
            <a:ext cx="0" cy="595312"/>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64" name="TextBox 63"/>
          <p:cNvSpPr txBox="1">
            <a:spLocks noChangeArrowheads="1"/>
          </p:cNvSpPr>
          <p:nvPr/>
        </p:nvSpPr>
        <p:spPr bwMode="auto">
          <a:xfrm>
            <a:off x="1981200" y="6097588"/>
            <a:ext cx="708025"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r>
              <a:rPr lang="en-US" sz="3200"/>
              <a:t>Đô</a:t>
            </a:r>
          </a:p>
        </p:txBody>
      </p:sp>
      <p:sp>
        <p:nvSpPr>
          <p:cNvPr id="65" name="TextBox 64"/>
          <p:cNvSpPr txBox="1">
            <a:spLocks noChangeArrowheads="1"/>
          </p:cNvSpPr>
          <p:nvPr/>
        </p:nvSpPr>
        <p:spPr bwMode="auto">
          <a:xfrm>
            <a:off x="2859088" y="6097588"/>
            <a:ext cx="708025"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r>
              <a:rPr lang="en-US" sz="3200"/>
              <a:t>Rê</a:t>
            </a:r>
          </a:p>
        </p:txBody>
      </p:sp>
      <p:sp>
        <p:nvSpPr>
          <p:cNvPr id="66" name="TextBox 65"/>
          <p:cNvSpPr txBox="1">
            <a:spLocks noChangeArrowheads="1"/>
          </p:cNvSpPr>
          <p:nvPr/>
        </p:nvSpPr>
        <p:spPr bwMode="auto">
          <a:xfrm>
            <a:off x="3687763" y="6097588"/>
            <a:ext cx="617537"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r>
              <a:rPr lang="en-US" sz="3200"/>
              <a:t>Mi</a:t>
            </a:r>
          </a:p>
        </p:txBody>
      </p:sp>
      <p:sp>
        <p:nvSpPr>
          <p:cNvPr id="67" name="TextBox 66"/>
          <p:cNvSpPr txBox="1">
            <a:spLocks noChangeArrowheads="1"/>
          </p:cNvSpPr>
          <p:nvPr/>
        </p:nvSpPr>
        <p:spPr bwMode="auto">
          <a:xfrm>
            <a:off x="4206875" y="6097588"/>
            <a:ext cx="9144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r>
              <a:rPr lang="en-US" sz="3200"/>
              <a:t>Pha</a:t>
            </a:r>
          </a:p>
        </p:txBody>
      </p:sp>
      <p:sp>
        <p:nvSpPr>
          <p:cNvPr id="68" name="TextBox 67"/>
          <p:cNvSpPr txBox="1">
            <a:spLocks noChangeArrowheads="1"/>
          </p:cNvSpPr>
          <p:nvPr/>
        </p:nvSpPr>
        <p:spPr bwMode="auto">
          <a:xfrm>
            <a:off x="5081588" y="6070600"/>
            <a:ext cx="914400" cy="585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r>
              <a:rPr lang="en-US" sz="3200"/>
              <a:t>Son</a:t>
            </a:r>
          </a:p>
        </p:txBody>
      </p:sp>
      <p:sp>
        <p:nvSpPr>
          <p:cNvPr id="69" name="TextBox 68"/>
          <p:cNvSpPr txBox="1">
            <a:spLocks noChangeArrowheads="1"/>
          </p:cNvSpPr>
          <p:nvPr/>
        </p:nvSpPr>
        <p:spPr bwMode="auto">
          <a:xfrm>
            <a:off x="5995988" y="6067425"/>
            <a:ext cx="639762" cy="585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r>
              <a:rPr lang="en-US" sz="3200"/>
              <a:t>La</a:t>
            </a:r>
          </a:p>
        </p:txBody>
      </p:sp>
      <p:sp>
        <p:nvSpPr>
          <p:cNvPr id="70" name="TextBox 69"/>
          <p:cNvSpPr txBox="1">
            <a:spLocks noChangeArrowheads="1"/>
          </p:cNvSpPr>
          <p:nvPr/>
        </p:nvSpPr>
        <p:spPr bwMode="auto">
          <a:xfrm>
            <a:off x="6889750" y="6062663"/>
            <a:ext cx="550863"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r>
              <a:rPr lang="en-US" sz="3200"/>
              <a:t>Si</a:t>
            </a:r>
          </a:p>
        </p:txBody>
      </p:sp>
    </p:spTree>
    <p:extLst>
      <p:ext uri="{BB962C8B-B14F-4D97-AF65-F5344CB8AC3E}">
        <p14:creationId xmlns="" xmlns:p14="http://schemas.microsoft.com/office/powerpoint/2010/main" val="4207462682"/>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nodeType="withEffect">
                                  <p:stCondLst>
                                    <p:cond delay="0"/>
                                  </p:stCondLst>
                                  <p:childTnLst>
                                    <p:set>
                                      <p:cBhvr>
                                        <p:cTn id="6" dur="1" fill="hold">
                                          <p:stCondLst>
                                            <p:cond delay="0"/>
                                          </p:stCondLst>
                                        </p:cTn>
                                        <p:tgtEl>
                                          <p:spTgt spid="39942"/>
                                        </p:tgtEl>
                                        <p:attrNameLst>
                                          <p:attrName>style.visibility</p:attrName>
                                        </p:attrNameLst>
                                      </p:cBhvr>
                                      <p:to>
                                        <p:strVal val="visible"/>
                                      </p:to>
                                    </p:set>
                                    <p:animEffect transition="in" filter="barn(outVertical)">
                                      <p:cBhvr>
                                        <p:cTn id="7" dur="500"/>
                                        <p:tgtEl>
                                          <p:spTgt spid="39942"/>
                                        </p:tgtEl>
                                      </p:cBhvr>
                                    </p:animEffect>
                                  </p:childTnLst>
                                </p:cTn>
                              </p:par>
                            </p:childTnLst>
                          </p:cTn>
                        </p:par>
                        <p:par>
                          <p:cTn id="8" fill="hold" nodeType="afterGroup">
                            <p:stCondLst>
                              <p:cond delay="500"/>
                            </p:stCondLst>
                            <p:childTnLst>
                              <p:par>
                                <p:cTn id="9" presetID="47" presetClass="entr" presetSubtype="0" fill="hold" nodeType="afterEffect">
                                  <p:stCondLst>
                                    <p:cond delay="0"/>
                                  </p:stCondLst>
                                  <p:childTnLst>
                                    <p:set>
                                      <p:cBhvr>
                                        <p:cTn id="10" dur="1" fill="hold">
                                          <p:stCondLst>
                                            <p:cond delay="0"/>
                                          </p:stCondLst>
                                        </p:cTn>
                                        <p:tgtEl>
                                          <p:spTgt spid="39941"/>
                                        </p:tgtEl>
                                        <p:attrNameLst>
                                          <p:attrName>style.visibility</p:attrName>
                                        </p:attrNameLst>
                                      </p:cBhvr>
                                      <p:to>
                                        <p:strVal val="visible"/>
                                      </p:to>
                                    </p:set>
                                    <p:animEffect transition="in" filter="fade">
                                      <p:cBhvr>
                                        <p:cTn id="11" dur="1000"/>
                                        <p:tgtEl>
                                          <p:spTgt spid="39941"/>
                                        </p:tgtEl>
                                      </p:cBhvr>
                                    </p:animEffect>
                                    <p:anim calcmode="lin" valueType="num">
                                      <p:cBhvr>
                                        <p:cTn id="12" dur="1000" fill="hold"/>
                                        <p:tgtEl>
                                          <p:spTgt spid="39941"/>
                                        </p:tgtEl>
                                        <p:attrNameLst>
                                          <p:attrName>ppt_x</p:attrName>
                                        </p:attrNameLst>
                                      </p:cBhvr>
                                      <p:tavLst>
                                        <p:tav tm="0">
                                          <p:val>
                                            <p:strVal val="#ppt_x"/>
                                          </p:val>
                                        </p:tav>
                                        <p:tav tm="100000">
                                          <p:val>
                                            <p:strVal val="#ppt_x"/>
                                          </p:val>
                                        </p:tav>
                                      </p:tavLst>
                                    </p:anim>
                                    <p:anim calcmode="lin" valueType="num">
                                      <p:cBhvr>
                                        <p:cTn id="13" dur="1000" fill="hold"/>
                                        <p:tgtEl>
                                          <p:spTgt spid="39941"/>
                                        </p:tgtEl>
                                        <p:attrNameLst>
                                          <p:attrName>ppt_y</p:attrName>
                                        </p:attrNameLst>
                                      </p:cBhvr>
                                      <p:tavLst>
                                        <p:tav tm="0">
                                          <p:val>
                                            <p:strVal val="#ppt_y-.1"/>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6" presetClass="entr" presetSubtype="21"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down)">
                                      <p:cBhvr>
                                        <p:cTn id="42" dur="500"/>
                                        <p:tgtEl>
                                          <p:spTgt spid="1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6" presetClass="entr" presetSubtype="21" fill="hold" nodeType="click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barn(inVertical)">
                                      <p:cBhvr>
                                        <p:cTn id="47" dur="500"/>
                                        <p:tgtEl>
                                          <p:spTgt spid="41"/>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64"/>
                                        </p:tgtEl>
                                        <p:attrNameLst>
                                          <p:attrName>style.visibility</p:attrName>
                                        </p:attrNameLst>
                                      </p:cBhvr>
                                      <p:to>
                                        <p:strVal val="visible"/>
                                      </p:to>
                                    </p:set>
                                    <p:animEffect transition="in" filter="barn(inVertical)">
                                      <p:cBhvr>
                                        <p:cTn id="50" dur="500"/>
                                        <p:tgtEl>
                                          <p:spTgt spid="64"/>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16" presetClass="entr" presetSubtype="21" fill="hold" nodeType="clickEffect">
                                  <p:stCondLst>
                                    <p:cond delay="0"/>
                                  </p:stCondLst>
                                  <p:childTnLst>
                                    <p:set>
                                      <p:cBhvr>
                                        <p:cTn id="54" dur="1" fill="hold">
                                          <p:stCondLst>
                                            <p:cond delay="0"/>
                                          </p:stCondLst>
                                        </p:cTn>
                                        <p:tgtEl>
                                          <p:spTgt spid="42"/>
                                        </p:tgtEl>
                                        <p:attrNameLst>
                                          <p:attrName>style.visibility</p:attrName>
                                        </p:attrNameLst>
                                      </p:cBhvr>
                                      <p:to>
                                        <p:strVal val="visible"/>
                                      </p:to>
                                    </p:set>
                                    <p:animEffect transition="in" filter="barn(inVertical)">
                                      <p:cBhvr>
                                        <p:cTn id="55" dur="500"/>
                                        <p:tgtEl>
                                          <p:spTgt spid="42"/>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65"/>
                                        </p:tgtEl>
                                        <p:attrNameLst>
                                          <p:attrName>style.visibility</p:attrName>
                                        </p:attrNameLst>
                                      </p:cBhvr>
                                      <p:to>
                                        <p:strVal val="visible"/>
                                      </p:to>
                                    </p:set>
                                    <p:animEffect transition="in" filter="barn(inVertical)">
                                      <p:cBhvr>
                                        <p:cTn id="58" dur="500"/>
                                        <p:tgtEl>
                                          <p:spTgt spid="65"/>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16" presetClass="entr" presetSubtype="21" fill="hold" nodeType="clickEffect">
                                  <p:stCondLst>
                                    <p:cond delay="0"/>
                                  </p:stCondLst>
                                  <p:childTnLst>
                                    <p:set>
                                      <p:cBhvr>
                                        <p:cTn id="62" dur="1" fill="hold">
                                          <p:stCondLst>
                                            <p:cond delay="0"/>
                                          </p:stCondLst>
                                        </p:cTn>
                                        <p:tgtEl>
                                          <p:spTgt spid="43"/>
                                        </p:tgtEl>
                                        <p:attrNameLst>
                                          <p:attrName>style.visibility</p:attrName>
                                        </p:attrNameLst>
                                      </p:cBhvr>
                                      <p:to>
                                        <p:strVal val="visible"/>
                                      </p:to>
                                    </p:set>
                                    <p:animEffect transition="in" filter="barn(inVertical)">
                                      <p:cBhvr>
                                        <p:cTn id="63" dur="500"/>
                                        <p:tgtEl>
                                          <p:spTgt spid="43"/>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66"/>
                                        </p:tgtEl>
                                        <p:attrNameLst>
                                          <p:attrName>style.visibility</p:attrName>
                                        </p:attrNameLst>
                                      </p:cBhvr>
                                      <p:to>
                                        <p:strVal val="visible"/>
                                      </p:to>
                                    </p:set>
                                    <p:animEffect transition="in" filter="barn(inVertical)">
                                      <p:cBhvr>
                                        <p:cTn id="66" dur="500"/>
                                        <p:tgtEl>
                                          <p:spTgt spid="66"/>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16" presetClass="entr" presetSubtype="21" fill="hold" nodeType="clickEffect">
                                  <p:stCondLst>
                                    <p:cond delay="0"/>
                                  </p:stCondLst>
                                  <p:childTnLst>
                                    <p:set>
                                      <p:cBhvr>
                                        <p:cTn id="70" dur="1" fill="hold">
                                          <p:stCondLst>
                                            <p:cond delay="0"/>
                                          </p:stCondLst>
                                        </p:cTn>
                                        <p:tgtEl>
                                          <p:spTgt spid="44"/>
                                        </p:tgtEl>
                                        <p:attrNameLst>
                                          <p:attrName>style.visibility</p:attrName>
                                        </p:attrNameLst>
                                      </p:cBhvr>
                                      <p:to>
                                        <p:strVal val="visible"/>
                                      </p:to>
                                    </p:set>
                                    <p:animEffect transition="in" filter="barn(inVertical)">
                                      <p:cBhvr>
                                        <p:cTn id="71" dur="500"/>
                                        <p:tgtEl>
                                          <p:spTgt spid="44"/>
                                        </p:tgtEl>
                                      </p:cBhvr>
                                    </p:animEffect>
                                  </p:childTnLst>
                                </p:cTn>
                              </p:par>
                              <p:par>
                                <p:cTn id="72" presetID="16" presetClass="entr" presetSubtype="21" fill="hold" grpId="0" nodeType="withEffect">
                                  <p:stCondLst>
                                    <p:cond delay="0"/>
                                  </p:stCondLst>
                                  <p:childTnLst>
                                    <p:set>
                                      <p:cBhvr>
                                        <p:cTn id="73" dur="1" fill="hold">
                                          <p:stCondLst>
                                            <p:cond delay="0"/>
                                          </p:stCondLst>
                                        </p:cTn>
                                        <p:tgtEl>
                                          <p:spTgt spid="67"/>
                                        </p:tgtEl>
                                        <p:attrNameLst>
                                          <p:attrName>style.visibility</p:attrName>
                                        </p:attrNameLst>
                                      </p:cBhvr>
                                      <p:to>
                                        <p:strVal val="visible"/>
                                      </p:to>
                                    </p:set>
                                    <p:animEffect transition="in" filter="barn(inVertical)">
                                      <p:cBhvr>
                                        <p:cTn id="74" dur="500"/>
                                        <p:tgtEl>
                                          <p:spTgt spid="67"/>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16" presetClass="entr" presetSubtype="21" fill="hold" nodeType="clickEffect">
                                  <p:stCondLst>
                                    <p:cond delay="0"/>
                                  </p:stCondLst>
                                  <p:childTnLst>
                                    <p:set>
                                      <p:cBhvr>
                                        <p:cTn id="78" dur="1" fill="hold">
                                          <p:stCondLst>
                                            <p:cond delay="0"/>
                                          </p:stCondLst>
                                        </p:cTn>
                                        <p:tgtEl>
                                          <p:spTgt spid="45"/>
                                        </p:tgtEl>
                                        <p:attrNameLst>
                                          <p:attrName>style.visibility</p:attrName>
                                        </p:attrNameLst>
                                      </p:cBhvr>
                                      <p:to>
                                        <p:strVal val="visible"/>
                                      </p:to>
                                    </p:set>
                                    <p:animEffect transition="in" filter="barn(inVertical)">
                                      <p:cBhvr>
                                        <p:cTn id="79" dur="500"/>
                                        <p:tgtEl>
                                          <p:spTgt spid="45"/>
                                        </p:tgtEl>
                                      </p:cBhvr>
                                    </p:animEffect>
                                  </p:childTnLst>
                                </p:cTn>
                              </p:par>
                              <p:par>
                                <p:cTn id="80" presetID="16" presetClass="entr" presetSubtype="21" fill="hold" grpId="0" nodeType="withEffect">
                                  <p:stCondLst>
                                    <p:cond delay="0"/>
                                  </p:stCondLst>
                                  <p:childTnLst>
                                    <p:set>
                                      <p:cBhvr>
                                        <p:cTn id="81" dur="1" fill="hold">
                                          <p:stCondLst>
                                            <p:cond delay="0"/>
                                          </p:stCondLst>
                                        </p:cTn>
                                        <p:tgtEl>
                                          <p:spTgt spid="68"/>
                                        </p:tgtEl>
                                        <p:attrNameLst>
                                          <p:attrName>style.visibility</p:attrName>
                                        </p:attrNameLst>
                                      </p:cBhvr>
                                      <p:to>
                                        <p:strVal val="visible"/>
                                      </p:to>
                                    </p:set>
                                    <p:animEffect transition="in" filter="barn(inVertical)">
                                      <p:cBhvr>
                                        <p:cTn id="82" dur="500"/>
                                        <p:tgtEl>
                                          <p:spTgt spid="68"/>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16" presetClass="entr" presetSubtype="21" fill="hold" nodeType="clickEffect">
                                  <p:stCondLst>
                                    <p:cond delay="0"/>
                                  </p:stCondLst>
                                  <p:childTnLst>
                                    <p:set>
                                      <p:cBhvr>
                                        <p:cTn id="86" dur="1" fill="hold">
                                          <p:stCondLst>
                                            <p:cond delay="0"/>
                                          </p:stCondLst>
                                        </p:cTn>
                                        <p:tgtEl>
                                          <p:spTgt spid="46"/>
                                        </p:tgtEl>
                                        <p:attrNameLst>
                                          <p:attrName>style.visibility</p:attrName>
                                        </p:attrNameLst>
                                      </p:cBhvr>
                                      <p:to>
                                        <p:strVal val="visible"/>
                                      </p:to>
                                    </p:set>
                                    <p:animEffect transition="in" filter="barn(inVertical)">
                                      <p:cBhvr>
                                        <p:cTn id="87" dur="500"/>
                                        <p:tgtEl>
                                          <p:spTgt spid="46"/>
                                        </p:tgtEl>
                                      </p:cBhvr>
                                    </p:animEffect>
                                  </p:childTnLst>
                                </p:cTn>
                              </p:par>
                              <p:par>
                                <p:cTn id="88" presetID="16" presetClass="entr" presetSubtype="21" fill="hold" grpId="0" nodeType="withEffect">
                                  <p:stCondLst>
                                    <p:cond delay="0"/>
                                  </p:stCondLst>
                                  <p:childTnLst>
                                    <p:set>
                                      <p:cBhvr>
                                        <p:cTn id="89" dur="1" fill="hold">
                                          <p:stCondLst>
                                            <p:cond delay="0"/>
                                          </p:stCondLst>
                                        </p:cTn>
                                        <p:tgtEl>
                                          <p:spTgt spid="69"/>
                                        </p:tgtEl>
                                        <p:attrNameLst>
                                          <p:attrName>style.visibility</p:attrName>
                                        </p:attrNameLst>
                                      </p:cBhvr>
                                      <p:to>
                                        <p:strVal val="visible"/>
                                      </p:to>
                                    </p:set>
                                    <p:animEffect transition="in" filter="barn(inVertical)">
                                      <p:cBhvr>
                                        <p:cTn id="90" dur="500"/>
                                        <p:tgtEl>
                                          <p:spTgt spid="69"/>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16" presetClass="entr" presetSubtype="21" fill="hold" nodeType="clickEffect">
                                  <p:stCondLst>
                                    <p:cond delay="0"/>
                                  </p:stCondLst>
                                  <p:childTnLst>
                                    <p:set>
                                      <p:cBhvr>
                                        <p:cTn id="94" dur="1" fill="hold">
                                          <p:stCondLst>
                                            <p:cond delay="0"/>
                                          </p:stCondLst>
                                        </p:cTn>
                                        <p:tgtEl>
                                          <p:spTgt spid="47"/>
                                        </p:tgtEl>
                                        <p:attrNameLst>
                                          <p:attrName>style.visibility</p:attrName>
                                        </p:attrNameLst>
                                      </p:cBhvr>
                                      <p:to>
                                        <p:strVal val="visible"/>
                                      </p:to>
                                    </p:set>
                                    <p:animEffect transition="in" filter="barn(inVertical)">
                                      <p:cBhvr>
                                        <p:cTn id="95" dur="500"/>
                                        <p:tgtEl>
                                          <p:spTgt spid="47"/>
                                        </p:tgtEl>
                                      </p:cBhvr>
                                    </p:animEffect>
                                  </p:childTnLst>
                                </p:cTn>
                              </p:par>
                              <p:par>
                                <p:cTn id="96" presetID="16" presetClass="entr" presetSubtype="21" fill="hold" grpId="0" nodeType="withEffect">
                                  <p:stCondLst>
                                    <p:cond delay="0"/>
                                  </p:stCondLst>
                                  <p:childTnLst>
                                    <p:set>
                                      <p:cBhvr>
                                        <p:cTn id="97" dur="1" fill="hold">
                                          <p:stCondLst>
                                            <p:cond delay="0"/>
                                          </p:stCondLst>
                                        </p:cTn>
                                        <p:tgtEl>
                                          <p:spTgt spid="70"/>
                                        </p:tgtEl>
                                        <p:attrNameLst>
                                          <p:attrName>style.visibility</p:attrName>
                                        </p:attrNameLst>
                                      </p:cBhvr>
                                      <p:to>
                                        <p:strVal val="visible"/>
                                      </p:to>
                                    </p:set>
                                    <p:animEffect transition="in" filter="barn(inVertical)">
                                      <p:cBhvr>
                                        <p:cTn id="98"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P spid="10" grpId="0"/>
      <p:bldP spid="64" grpId="0"/>
      <p:bldP spid="65" grpId="0"/>
      <p:bldP spid="66" grpId="0"/>
      <p:bldP spid="67" grpId="0"/>
      <p:bldP spid="68" grpId="0"/>
      <p:bldP spid="69" grpId="0"/>
      <p:bldP spid="7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Picture 4" descr="1-17"/>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07950" y="5622925"/>
            <a:ext cx="16886238" cy="3852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7111" name="Picture 7" descr="1-26"/>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9793460" y="2938463"/>
            <a:ext cx="6732588" cy="487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7109" name="Picture 5" descr="1-43"/>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1379944" y="4378325"/>
            <a:ext cx="5218112" cy="4711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4" name="Rectangle 5"/>
          <p:cNvSpPr>
            <a:spLocks noChangeArrowheads="1"/>
          </p:cNvSpPr>
          <p:nvPr/>
        </p:nvSpPr>
        <p:spPr bwMode="auto">
          <a:xfrm>
            <a:off x="5843588" y="273050"/>
            <a:ext cx="10682287" cy="1939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en-US" sz="4000" b="1" i="1">
                <a:latin typeface="Times New Roman" pitchFamily="18" charset="0"/>
                <a:cs typeface="Times New Roman" pitchFamily="18" charset="0"/>
              </a:rPr>
              <a:t>Ứng dụng đọc tên nốt nhạc bằng chữ cái Latin</a:t>
            </a:r>
          </a:p>
          <a:p>
            <a:pPr algn="ctr"/>
            <a:r>
              <a:rPr lang="en-US" sz="4000" b="1" i="1">
                <a:latin typeface="Times New Roman" pitchFamily="18" charset="0"/>
                <a:cs typeface="Times New Roman" pitchFamily="18" charset="0"/>
              </a:rPr>
              <a:t>Bài TĐN số1</a:t>
            </a:r>
            <a:br>
              <a:rPr lang="en-US" sz="4000" b="1" i="1">
                <a:latin typeface="Times New Roman" pitchFamily="18" charset="0"/>
                <a:cs typeface="Times New Roman" pitchFamily="18" charset="0"/>
              </a:rPr>
            </a:br>
            <a:endParaRPr lang="en-US" sz="4000" b="1" i="1">
              <a:latin typeface="Times New Roman" pitchFamily="18" charset="0"/>
              <a:cs typeface="Times New Roman" pitchFamily="18" charset="0"/>
            </a:endParaRPr>
          </a:p>
        </p:txBody>
      </p:sp>
      <p:pic>
        <p:nvPicPr>
          <p:cNvPr id="5" name="Picture 4"/>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900313" y="2092573"/>
            <a:ext cx="10249766" cy="6029697"/>
          </a:xfrm>
          <a:prstGeom prst="rect">
            <a:avLst/>
          </a:prstGeom>
        </p:spPr>
      </p:pic>
      <p:sp>
        <p:nvSpPr>
          <p:cNvPr id="6" name="TextBox 5"/>
          <p:cNvSpPr txBox="1"/>
          <p:nvPr/>
        </p:nvSpPr>
        <p:spPr>
          <a:xfrm>
            <a:off x="1476376" y="5376863"/>
            <a:ext cx="9145016" cy="584775"/>
          </a:xfrm>
          <a:prstGeom prst="rect">
            <a:avLst/>
          </a:prstGeom>
          <a:noFill/>
        </p:spPr>
        <p:txBody>
          <a:bodyPr wrap="square" rtlCol="0">
            <a:spAutoFit/>
          </a:bodyPr>
          <a:lstStyle/>
          <a:p>
            <a:r>
              <a:rPr lang="en-US" sz="3200" smtClean="0">
                <a:solidFill>
                  <a:srgbClr val="FF0000"/>
                </a:solidFill>
                <a:latin typeface="Times New Roman" pitchFamily="18" charset="0"/>
                <a:cs typeface="Times New Roman" pitchFamily="18" charset="0"/>
              </a:rPr>
              <a:t>  C    D  E   F       G      G        A   C  B   A        G</a:t>
            </a:r>
            <a:endParaRPr lang="en-US" sz="3200">
              <a:solidFill>
                <a:srgbClr val="FF0000"/>
              </a:solidFill>
              <a:latin typeface="Times New Roman" pitchFamily="18" charset="0"/>
              <a:cs typeface="Times New Roman" pitchFamily="18" charset="0"/>
            </a:endParaRPr>
          </a:p>
        </p:txBody>
      </p:sp>
      <p:sp>
        <p:nvSpPr>
          <p:cNvPr id="7" name="TextBox 6"/>
          <p:cNvSpPr txBox="1"/>
          <p:nvPr/>
        </p:nvSpPr>
        <p:spPr>
          <a:xfrm>
            <a:off x="1548384" y="7402190"/>
            <a:ext cx="8352928" cy="584775"/>
          </a:xfrm>
          <a:prstGeom prst="rect">
            <a:avLst/>
          </a:prstGeom>
          <a:noFill/>
        </p:spPr>
        <p:txBody>
          <a:bodyPr wrap="square" rtlCol="0">
            <a:spAutoFit/>
          </a:bodyPr>
          <a:lstStyle/>
          <a:p>
            <a:r>
              <a:rPr lang="en-US" sz="3200" smtClean="0">
                <a:solidFill>
                  <a:srgbClr val="FF0000"/>
                </a:solidFill>
                <a:latin typeface="Times New Roman" pitchFamily="18" charset="0"/>
                <a:cs typeface="Times New Roman" pitchFamily="18" charset="0"/>
              </a:rPr>
              <a:t>A    C  B   A      G        E         D  F    E    D     C</a:t>
            </a:r>
            <a:endParaRPr lang="en-US" sz="3200">
              <a:solidFill>
                <a:srgbClr val="FF0000"/>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151960843"/>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47108"/>
                                        </p:tgtEl>
                                        <p:attrNameLst>
                                          <p:attrName>style.visibility</p:attrName>
                                        </p:attrNameLst>
                                      </p:cBhvr>
                                      <p:to>
                                        <p:strVal val="visible"/>
                                      </p:to>
                                    </p:set>
                                    <p:animEffect transition="in" filter="fade">
                                      <p:cBhvr>
                                        <p:cTn id="7" dur="1000"/>
                                        <p:tgtEl>
                                          <p:spTgt spid="47108"/>
                                        </p:tgtEl>
                                      </p:cBhvr>
                                    </p:animEffect>
                                    <p:anim calcmode="lin" valueType="num">
                                      <p:cBhvr>
                                        <p:cTn id="8" dur="1000" fill="hold"/>
                                        <p:tgtEl>
                                          <p:spTgt spid="47108"/>
                                        </p:tgtEl>
                                        <p:attrNameLst>
                                          <p:attrName>ppt_x</p:attrName>
                                        </p:attrNameLst>
                                      </p:cBhvr>
                                      <p:tavLst>
                                        <p:tav tm="0">
                                          <p:val>
                                            <p:strVal val="#ppt_x"/>
                                          </p:val>
                                        </p:tav>
                                        <p:tav tm="100000">
                                          <p:val>
                                            <p:strVal val="#ppt_x"/>
                                          </p:val>
                                        </p:tav>
                                      </p:tavLst>
                                    </p:anim>
                                    <p:anim calcmode="lin" valueType="num">
                                      <p:cBhvr>
                                        <p:cTn id="9" dur="1000" fill="hold"/>
                                        <p:tgtEl>
                                          <p:spTgt spid="47108"/>
                                        </p:tgtEl>
                                        <p:attrNameLst>
                                          <p:attrName>ppt_y</p:attrName>
                                        </p:attrNameLst>
                                      </p:cBhvr>
                                      <p:tavLst>
                                        <p:tav tm="0">
                                          <p:val>
                                            <p:strVal val="#ppt_y+.1"/>
                                          </p:val>
                                        </p:tav>
                                        <p:tav tm="100000">
                                          <p:val>
                                            <p:strVal val="#ppt_y"/>
                                          </p:val>
                                        </p:tav>
                                      </p:tavLst>
                                    </p:anim>
                                  </p:childTnLst>
                                </p:cTn>
                              </p:par>
                              <p:par>
                                <p:cTn id="10" presetID="16" presetClass="entr" presetSubtype="37" fill="hold" nodeType="withEffect">
                                  <p:stCondLst>
                                    <p:cond delay="0"/>
                                  </p:stCondLst>
                                  <p:childTnLst>
                                    <p:set>
                                      <p:cBhvr>
                                        <p:cTn id="11" dur="1" fill="hold">
                                          <p:stCondLst>
                                            <p:cond delay="0"/>
                                          </p:stCondLst>
                                        </p:cTn>
                                        <p:tgtEl>
                                          <p:spTgt spid="47111"/>
                                        </p:tgtEl>
                                        <p:attrNameLst>
                                          <p:attrName>style.visibility</p:attrName>
                                        </p:attrNameLst>
                                      </p:cBhvr>
                                      <p:to>
                                        <p:strVal val="visible"/>
                                      </p:to>
                                    </p:set>
                                    <p:animEffect transition="in" filter="barn(outVertical)">
                                      <p:cBhvr>
                                        <p:cTn id="12" dur="500"/>
                                        <p:tgtEl>
                                          <p:spTgt spid="47111"/>
                                        </p:tgtEl>
                                      </p:cBhvr>
                                    </p:animEffect>
                                  </p:childTnLst>
                                </p:cTn>
                              </p:par>
                              <p:par>
                                <p:cTn id="13" presetID="47" presetClass="entr" presetSubtype="0" fill="hold" nodeType="withEffect">
                                  <p:stCondLst>
                                    <p:cond delay="0"/>
                                  </p:stCondLst>
                                  <p:childTnLst>
                                    <p:set>
                                      <p:cBhvr>
                                        <p:cTn id="14" dur="1" fill="hold">
                                          <p:stCondLst>
                                            <p:cond delay="0"/>
                                          </p:stCondLst>
                                        </p:cTn>
                                        <p:tgtEl>
                                          <p:spTgt spid="47109"/>
                                        </p:tgtEl>
                                        <p:attrNameLst>
                                          <p:attrName>style.visibility</p:attrName>
                                        </p:attrNameLst>
                                      </p:cBhvr>
                                      <p:to>
                                        <p:strVal val="visible"/>
                                      </p:to>
                                    </p:set>
                                    <p:animEffect transition="in" filter="fade">
                                      <p:cBhvr>
                                        <p:cTn id="15" dur="1000"/>
                                        <p:tgtEl>
                                          <p:spTgt spid="47109"/>
                                        </p:tgtEl>
                                      </p:cBhvr>
                                    </p:animEffect>
                                    <p:anim calcmode="lin" valueType="num">
                                      <p:cBhvr>
                                        <p:cTn id="16" dur="1000" fill="hold"/>
                                        <p:tgtEl>
                                          <p:spTgt spid="47109"/>
                                        </p:tgtEl>
                                        <p:attrNameLst>
                                          <p:attrName>ppt_x</p:attrName>
                                        </p:attrNameLst>
                                      </p:cBhvr>
                                      <p:tavLst>
                                        <p:tav tm="0">
                                          <p:val>
                                            <p:strVal val="#ppt_x"/>
                                          </p:val>
                                        </p:tav>
                                        <p:tav tm="100000">
                                          <p:val>
                                            <p:strVal val="#ppt_x"/>
                                          </p:val>
                                        </p:tav>
                                      </p:tavLst>
                                    </p:anim>
                                    <p:anim calcmode="lin" valueType="num">
                                      <p:cBhvr>
                                        <p:cTn id="17" dur="1000" fill="hold"/>
                                        <p:tgtEl>
                                          <p:spTgt spid="47109"/>
                                        </p:tgtEl>
                                        <p:attrNameLst>
                                          <p:attrName>ppt_y</p:attrName>
                                        </p:attrNameLst>
                                      </p:cBhvr>
                                      <p:tavLst>
                                        <p:tav tm="0">
                                          <p:val>
                                            <p:strVal val="#ppt_y-.1"/>
                                          </p:val>
                                        </p:tav>
                                        <p:tav tm="100000">
                                          <p:val>
                                            <p:strVal val="#ppt_y"/>
                                          </p:val>
                                        </p:tav>
                                      </p:tavLst>
                                    </p:anim>
                                  </p:childTnLst>
                                </p:cTn>
                              </p:par>
                              <p:par>
                                <p:cTn id="18" presetID="16" presetClass="entr" presetSubtype="21" fill="hold" grpId="0" nodeType="withEffect">
                                  <p:stCondLst>
                                    <p:cond delay="0"/>
                                  </p:stCondLst>
                                  <p:childTnLst>
                                    <p:set>
                                      <p:cBhvr>
                                        <p:cTn id="19" dur="1" fill="hold">
                                          <p:stCondLst>
                                            <p:cond delay="0"/>
                                          </p:stCondLst>
                                        </p:cTn>
                                        <p:tgtEl>
                                          <p:spTgt spid="7174"/>
                                        </p:tgtEl>
                                        <p:attrNameLst>
                                          <p:attrName>style.visibility</p:attrName>
                                        </p:attrNameLst>
                                      </p:cBhvr>
                                      <p:to>
                                        <p:strVal val="visible"/>
                                      </p:to>
                                    </p:set>
                                    <p:animEffect transition="in" filter="barn(inVertical)">
                                      <p:cBhvr>
                                        <p:cTn id="20" dur="500"/>
                                        <p:tgtEl>
                                          <p:spTgt spid="717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arn(inVertical)">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arn(inVertical)">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4" grpId="0"/>
      <p:bldP spid="6"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Picture 4" descr="1-17"/>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07950" y="5622925"/>
            <a:ext cx="16886238" cy="3852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7111" name="Picture 7" descr="1-26"/>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9793460" y="2938463"/>
            <a:ext cx="6732588" cy="487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7109" name="Picture 5" descr="1-43"/>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1379944" y="4378325"/>
            <a:ext cx="5218112" cy="4711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4" name="Rectangle 5"/>
          <p:cNvSpPr>
            <a:spLocks noChangeArrowheads="1"/>
          </p:cNvSpPr>
          <p:nvPr/>
        </p:nvSpPr>
        <p:spPr bwMode="auto">
          <a:xfrm>
            <a:off x="756296" y="491163"/>
            <a:ext cx="15769579"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a:r>
              <a:rPr lang="en-US" sz="3600" b="1" i="1" smtClean="0">
                <a:latin typeface="Times New Roman" pitchFamily="18" charset="0"/>
                <a:cs typeface="Times New Roman" pitchFamily="18" charset="0"/>
              </a:rPr>
              <a:t>Từ kí hiệu chữ cái Latin, hãy chuyển nốt nhạc lên khuông theo hình tiết tấu sau:</a:t>
            </a:r>
            <a:endParaRPr lang="en-US" sz="3600" b="1" i="1">
              <a:latin typeface="Times New Roman" pitchFamily="18" charset="0"/>
              <a:cs typeface="Times New Roman" pitchFamily="18" charset="0"/>
            </a:endParaRPr>
          </a:p>
        </p:txBody>
      </p:sp>
      <p:pic>
        <p:nvPicPr>
          <p:cNvPr id="2" name="Picture 1"/>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1044328" y="1497534"/>
            <a:ext cx="10153128" cy="6858000"/>
          </a:xfrm>
          <a:prstGeom prst="rect">
            <a:avLst/>
          </a:prstGeom>
        </p:spPr>
      </p:pic>
    </p:spTree>
    <p:extLst>
      <p:ext uri="{BB962C8B-B14F-4D97-AF65-F5344CB8AC3E}">
        <p14:creationId xmlns="" xmlns:p14="http://schemas.microsoft.com/office/powerpoint/2010/main" val="3247210400"/>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47108"/>
                                        </p:tgtEl>
                                        <p:attrNameLst>
                                          <p:attrName>style.visibility</p:attrName>
                                        </p:attrNameLst>
                                      </p:cBhvr>
                                      <p:to>
                                        <p:strVal val="visible"/>
                                      </p:to>
                                    </p:set>
                                    <p:animEffect transition="in" filter="fade">
                                      <p:cBhvr>
                                        <p:cTn id="7" dur="1000"/>
                                        <p:tgtEl>
                                          <p:spTgt spid="47108"/>
                                        </p:tgtEl>
                                      </p:cBhvr>
                                    </p:animEffect>
                                    <p:anim calcmode="lin" valueType="num">
                                      <p:cBhvr>
                                        <p:cTn id="8" dur="1000" fill="hold"/>
                                        <p:tgtEl>
                                          <p:spTgt spid="47108"/>
                                        </p:tgtEl>
                                        <p:attrNameLst>
                                          <p:attrName>ppt_x</p:attrName>
                                        </p:attrNameLst>
                                      </p:cBhvr>
                                      <p:tavLst>
                                        <p:tav tm="0">
                                          <p:val>
                                            <p:strVal val="#ppt_x"/>
                                          </p:val>
                                        </p:tav>
                                        <p:tav tm="100000">
                                          <p:val>
                                            <p:strVal val="#ppt_x"/>
                                          </p:val>
                                        </p:tav>
                                      </p:tavLst>
                                    </p:anim>
                                    <p:anim calcmode="lin" valueType="num">
                                      <p:cBhvr>
                                        <p:cTn id="9" dur="1000" fill="hold"/>
                                        <p:tgtEl>
                                          <p:spTgt spid="47108"/>
                                        </p:tgtEl>
                                        <p:attrNameLst>
                                          <p:attrName>ppt_y</p:attrName>
                                        </p:attrNameLst>
                                      </p:cBhvr>
                                      <p:tavLst>
                                        <p:tav tm="0">
                                          <p:val>
                                            <p:strVal val="#ppt_y+.1"/>
                                          </p:val>
                                        </p:tav>
                                        <p:tav tm="100000">
                                          <p:val>
                                            <p:strVal val="#ppt_y"/>
                                          </p:val>
                                        </p:tav>
                                      </p:tavLst>
                                    </p:anim>
                                  </p:childTnLst>
                                </p:cTn>
                              </p:par>
                              <p:par>
                                <p:cTn id="10" presetID="16" presetClass="entr" presetSubtype="37" fill="hold" nodeType="withEffect">
                                  <p:stCondLst>
                                    <p:cond delay="0"/>
                                  </p:stCondLst>
                                  <p:childTnLst>
                                    <p:set>
                                      <p:cBhvr>
                                        <p:cTn id="11" dur="1" fill="hold">
                                          <p:stCondLst>
                                            <p:cond delay="0"/>
                                          </p:stCondLst>
                                        </p:cTn>
                                        <p:tgtEl>
                                          <p:spTgt spid="47111"/>
                                        </p:tgtEl>
                                        <p:attrNameLst>
                                          <p:attrName>style.visibility</p:attrName>
                                        </p:attrNameLst>
                                      </p:cBhvr>
                                      <p:to>
                                        <p:strVal val="visible"/>
                                      </p:to>
                                    </p:set>
                                    <p:animEffect transition="in" filter="barn(outVertical)">
                                      <p:cBhvr>
                                        <p:cTn id="12" dur="500"/>
                                        <p:tgtEl>
                                          <p:spTgt spid="47111"/>
                                        </p:tgtEl>
                                      </p:cBhvr>
                                    </p:animEffect>
                                  </p:childTnLst>
                                </p:cTn>
                              </p:par>
                              <p:par>
                                <p:cTn id="13" presetID="47" presetClass="entr" presetSubtype="0" fill="hold" nodeType="withEffect">
                                  <p:stCondLst>
                                    <p:cond delay="0"/>
                                  </p:stCondLst>
                                  <p:childTnLst>
                                    <p:set>
                                      <p:cBhvr>
                                        <p:cTn id="14" dur="1" fill="hold">
                                          <p:stCondLst>
                                            <p:cond delay="0"/>
                                          </p:stCondLst>
                                        </p:cTn>
                                        <p:tgtEl>
                                          <p:spTgt spid="47109"/>
                                        </p:tgtEl>
                                        <p:attrNameLst>
                                          <p:attrName>style.visibility</p:attrName>
                                        </p:attrNameLst>
                                      </p:cBhvr>
                                      <p:to>
                                        <p:strVal val="visible"/>
                                      </p:to>
                                    </p:set>
                                    <p:animEffect transition="in" filter="fade">
                                      <p:cBhvr>
                                        <p:cTn id="15" dur="1000"/>
                                        <p:tgtEl>
                                          <p:spTgt spid="47109"/>
                                        </p:tgtEl>
                                      </p:cBhvr>
                                    </p:animEffect>
                                    <p:anim calcmode="lin" valueType="num">
                                      <p:cBhvr>
                                        <p:cTn id="16" dur="1000" fill="hold"/>
                                        <p:tgtEl>
                                          <p:spTgt spid="47109"/>
                                        </p:tgtEl>
                                        <p:attrNameLst>
                                          <p:attrName>ppt_x</p:attrName>
                                        </p:attrNameLst>
                                      </p:cBhvr>
                                      <p:tavLst>
                                        <p:tav tm="0">
                                          <p:val>
                                            <p:strVal val="#ppt_x"/>
                                          </p:val>
                                        </p:tav>
                                        <p:tav tm="100000">
                                          <p:val>
                                            <p:strVal val="#ppt_x"/>
                                          </p:val>
                                        </p:tav>
                                      </p:tavLst>
                                    </p:anim>
                                    <p:anim calcmode="lin" valueType="num">
                                      <p:cBhvr>
                                        <p:cTn id="17" dur="1000" fill="hold"/>
                                        <p:tgtEl>
                                          <p:spTgt spid="47109"/>
                                        </p:tgtEl>
                                        <p:attrNameLst>
                                          <p:attrName>ppt_y</p:attrName>
                                        </p:attrNameLst>
                                      </p:cBhvr>
                                      <p:tavLst>
                                        <p:tav tm="0">
                                          <p:val>
                                            <p:strVal val="#ppt_y-.1"/>
                                          </p:val>
                                        </p:tav>
                                        <p:tav tm="100000">
                                          <p:val>
                                            <p:strVal val="#ppt_y"/>
                                          </p:val>
                                        </p:tav>
                                      </p:tavLst>
                                    </p:anim>
                                  </p:childTnLst>
                                </p:cTn>
                              </p:par>
                              <p:par>
                                <p:cTn id="18" presetID="16" presetClass="entr" presetSubtype="21" fill="hold" grpId="0" nodeType="withEffect">
                                  <p:stCondLst>
                                    <p:cond delay="0"/>
                                  </p:stCondLst>
                                  <p:childTnLst>
                                    <p:set>
                                      <p:cBhvr>
                                        <p:cTn id="19" dur="1" fill="hold">
                                          <p:stCondLst>
                                            <p:cond delay="0"/>
                                          </p:stCondLst>
                                        </p:cTn>
                                        <p:tgtEl>
                                          <p:spTgt spid="7174"/>
                                        </p:tgtEl>
                                        <p:attrNameLst>
                                          <p:attrName>style.visibility</p:attrName>
                                        </p:attrNameLst>
                                      </p:cBhvr>
                                      <p:to>
                                        <p:strVal val="visible"/>
                                      </p:to>
                                    </p:set>
                                    <p:animEffect transition="in" filter="barn(inVertical)">
                                      <p:cBhvr>
                                        <p:cTn id="20" dur="500"/>
                                        <p:tgtEl>
                                          <p:spTgt spid="7174"/>
                                        </p:tgtEl>
                                      </p:cBhvr>
                                    </p:animEffect>
                                  </p:childTnLst>
                                </p:cTn>
                              </p:par>
                              <p:par>
                                <p:cTn id="21" presetID="16" presetClass="entr" presetSubtype="21"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8" name="Picture 4" descr="1-17"/>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175" y="5710238"/>
            <a:ext cx="16775113" cy="3852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50" name="Picture 6" descr="1-19"/>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12775" y="2746375"/>
            <a:ext cx="15695613" cy="6729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49" name="Picture 5" descr="1-18"/>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36513" y="131763"/>
            <a:ext cx="4394201" cy="950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51" name="Picture 7" descr="1-16"/>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13717588" y="633413"/>
            <a:ext cx="1951037" cy="908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52" name="Picture 8" descr="1-16"/>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5076825" y="1785938"/>
            <a:ext cx="1951038" cy="908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53" name="Picture 9" descr="1-21"/>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11701463" y="5056188"/>
            <a:ext cx="4724400" cy="441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54" name="Picture 10" descr="1-20"/>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0" y="5794375"/>
            <a:ext cx="4370388" cy="368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Google Shape;2306;p35"/>
          <p:cNvSpPr txBox="1">
            <a:spLocks/>
          </p:cNvSpPr>
          <p:nvPr/>
        </p:nvSpPr>
        <p:spPr bwMode="auto">
          <a:xfrm>
            <a:off x="2160588" y="4017963"/>
            <a:ext cx="12601575" cy="2232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3" tIns="91423" rIns="91423" bIns="91423"/>
          <a:lstStyle>
            <a:lvl1pPr defTabSz="1500188">
              <a:defRPr sz="3000">
                <a:solidFill>
                  <a:schemeClr val="tx1"/>
                </a:solidFill>
                <a:latin typeface="Arial" pitchFamily="34" charset="0"/>
                <a:ea typeface="宋体" pitchFamily="2" charset="-122"/>
              </a:defRPr>
            </a:lvl1pPr>
            <a:lvl2pPr marL="742950" indent="-285750" defTabSz="1500188">
              <a:defRPr sz="3000">
                <a:solidFill>
                  <a:schemeClr val="tx1"/>
                </a:solidFill>
                <a:latin typeface="Arial" pitchFamily="34" charset="0"/>
                <a:ea typeface="宋体" pitchFamily="2" charset="-122"/>
              </a:defRPr>
            </a:lvl2pPr>
            <a:lvl3pPr marL="1143000" indent="-228600" defTabSz="1500188">
              <a:defRPr sz="3000">
                <a:solidFill>
                  <a:schemeClr val="tx1"/>
                </a:solidFill>
                <a:latin typeface="Arial" pitchFamily="34" charset="0"/>
                <a:ea typeface="宋体" pitchFamily="2" charset="-122"/>
              </a:defRPr>
            </a:lvl3pPr>
            <a:lvl4pPr marL="1600200" indent="-228600" defTabSz="1500188">
              <a:defRPr sz="3000">
                <a:solidFill>
                  <a:schemeClr val="tx1"/>
                </a:solidFill>
                <a:latin typeface="Arial" pitchFamily="34" charset="0"/>
                <a:ea typeface="宋体" pitchFamily="2" charset="-122"/>
              </a:defRPr>
            </a:lvl4pPr>
            <a:lvl5pPr marL="2057400" indent="-228600" defTabSz="1500188">
              <a:defRPr sz="3000">
                <a:solidFill>
                  <a:schemeClr val="tx1"/>
                </a:solidFill>
                <a:latin typeface="Arial" pitchFamily="34" charset="0"/>
                <a:ea typeface="宋体" pitchFamily="2" charset="-122"/>
              </a:defRPr>
            </a:lvl5pPr>
            <a:lvl6pPr marL="2514600" indent="-228600" defTabSz="1500188"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defTabSz="1500188"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defTabSz="1500188"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defTabSz="1500188" eaLnBrk="0" fontAlgn="base" hangingPunct="0">
              <a:spcBef>
                <a:spcPct val="0"/>
              </a:spcBef>
              <a:spcAft>
                <a:spcPct val="0"/>
              </a:spcAft>
              <a:defRPr sz="3000">
                <a:solidFill>
                  <a:schemeClr val="tx1"/>
                </a:solidFill>
                <a:latin typeface="Arial" pitchFamily="34" charset="0"/>
                <a:ea typeface="宋体" pitchFamily="2" charset="-122"/>
              </a:defRPr>
            </a:lvl9pPr>
          </a:lstStyle>
          <a:p>
            <a:pPr algn="ctr"/>
            <a:r>
              <a:rPr lang="en-US" sz="4400">
                <a:solidFill>
                  <a:srgbClr val="FF0000"/>
                </a:solidFill>
                <a:latin typeface="Cronospro-Semibold" pitchFamily="2" charset="0"/>
                <a:ea typeface="华文新魏"/>
                <a:cs typeface="华文新魏"/>
              </a:rPr>
              <a:t>Nội dung 2:</a:t>
            </a:r>
          </a:p>
          <a:p>
            <a:pPr algn="ctr"/>
            <a:r>
              <a:rPr lang="en-US" sz="4400">
                <a:solidFill>
                  <a:srgbClr val="FF0000"/>
                </a:solidFill>
                <a:latin typeface="Cronospro-Semibold" pitchFamily="2" charset="0"/>
                <a:ea typeface="华文新魏"/>
                <a:cs typeface="华文新魏"/>
              </a:rPr>
              <a:t>Nhạc cụ: Kèn phím</a:t>
            </a:r>
          </a:p>
          <a:p>
            <a:pPr algn="ctr"/>
            <a:endParaRPr lang="en-US" sz="4400">
              <a:solidFill>
                <a:srgbClr val="FF0000"/>
              </a:solidFill>
              <a:latin typeface="Cronospro-Semibold" pitchFamily="2" charset="0"/>
              <a:ea typeface="华文新魏"/>
              <a:cs typeface="华文新魏"/>
            </a:endParaRPr>
          </a:p>
        </p:txBody>
      </p:sp>
    </p:spTree>
    <p:extLst>
      <p:ext uri="{BB962C8B-B14F-4D97-AF65-F5344CB8AC3E}">
        <p14:creationId xmlns="" xmlns:p14="http://schemas.microsoft.com/office/powerpoint/2010/main" val="3666600686"/>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31748"/>
                                        </p:tgtEl>
                                        <p:attrNameLst>
                                          <p:attrName>style.visibility</p:attrName>
                                        </p:attrNameLst>
                                      </p:cBhvr>
                                      <p:to>
                                        <p:strVal val="visible"/>
                                      </p:to>
                                    </p:set>
                                    <p:animEffect transition="in" filter="fade">
                                      <p:cBhvr>
                                        <p:cTn id="7" dur="1000"/>
                                        <p:tgtEl>
                                          <p:spTgt spid="31748"/>
                                        </p:tgtEl>
                                      </p:cBhvr>
                                    </p:animEffect>
                                    <p:anim calcmode="lin" valueType="num">
                                      <p:cBhvr>
                                        <p:cTn id="8" dur="1000" fill="hold"/>
                                        <p:tgtEl>
                                          <p:spTgt spid="31748"/>
                                        </p:tgtEl>
                                        <p:attrNameLst>
                                          <p:attrName>ppt_x</p:attrName>
                                        </p:attrNameLst>
                                      </p:cBhvr>
                                      <p:tavLst>
                                        <p:tav tm="0">
                                          <p:val>
                                            <p:strVal val="#ppt_x"/>
                                          </p:val>
                                        </p:tav>
                                        <p:tav tm="100000">
                                          <p:val>
                                            <p:strVal val="#ppt_x"/>
                                          </p:val>
                                        </p:tav>
                                      </p:tavLst>
                                    </p:anim>
                                    <p:anim calcmode="lin" valueType="num">
                                      <p:cBhvr>
                                        <p:cTn id="9" dur="1000" fill="hold"/>
                                        <p:tgtEl>
                                          <p:spTgt spid="31748"/>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2" presetClass="entr" presetSubtype="8" fill="hold" nodeType="afterEffect">
                                  <p:stCondLst>
                                    <p:cond delay="0"/>
                                  </p:stCondLst>
                                  <p:childTnLst>
                                    <p:set>
                                      <p:cBhvr>
                                        <p:cTn id="12" dur="1" fill="hold">
                                          <p:stCondLst>
                                            <p:cond delay="0"/>
                                          </p:stCondLst>
                                        </p:cTn>
                                        <p:tgtEl>
                                          <p:spTgt spid="31749"/>
                                        </p:tgtEl>
                                        <p:attrNameLst>
                                          <p:attrName>style.visibility</p:attrName>
                                        </p:attrNameLst>
                                      </p:cBhvr>
                                      <p:to>
                                        <p:strVal val="visible"/>
                                      </p:to>
                                    </p:set>
                                    <p:anim calcmode="lin" valueType="num">
                                      <p:cBhvr additive="base">
                                        <p:cTn id="13" dur="1000" fill="hold"/>
                                        <p:tgtEl>
                                          <p:spTgt spid="31749"/>
                                        </p:tgtEl>
                                        <p:attrNameLst>
                                          <p:attrName>ppt_x</p:attrName>
                                        </p:attrNameLst>
                                      </p:cBhvr>
                                      <p:tavLst>
                                        <p:tav tm="0">
                                          <p:val>
                                            <p:strVal val="0-#ppt_w/2"/>
                                          </p:val>
                                        </p:tav>
                                        <p:tav tm="100000">
                                          <p:val>
                                            <p:strVal val="#ppt_x"/>
                                          </p:val>
                                        </p:tav>
                                      </p:tavLst>
                                    </p:anim>
                                    <p:anim calcmode="lin" valueType="num">
                                      <p:cBhvr additive="base">
                                        <p:cTn id="14" dur="1000" fill="hold"/>
                                        <p:tgtEl>
                                          <p:spTgt spid="31749"/>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2000"/>
                            </p:stCondLst>
                            <p:childTnLst>
                              <p:par>
                                <p:cTn id="16" presetID="2" presetClass="entr" presetSubtype="8" fill="hold" nodeType="afterEffect">
                                  <p:stCondLst>
                                    <p:cond delay="0"/>
                                  </p:stCondLst>
                                  <p:childTnLst>
                                    <p:set>
                                      <p:cBhvr>
                                        <p:cTn id="17" dur="1" fill="hold">
                                          <p:stCondLst>
                                            <p:cond delay="0"/>
                                          </p:stCondLst>
                                        </p:cTn>
                                        <p:tgtEl>
                                          <p:spTgt spid="31750"/>
                                        </p:tgtEl>
                                        <p:attrNameLst>
                                          <p:attrName>style.visibility</p:attrName>
                                        </p:attrNameLst>
                                      </p:cBhvr>
                                      <p:to>
                                        <p:strVal val="visible"/>
                                      </p:to>
                                    </p:set>
                                    <p:anim calcmode="lin" valueType="num">
                                      <p:cBhvr additive="base">
                                        <p:cTn id="18" dur="1000" fill="hold"/>
                                        <p:tgtEl>
                                          <p:spTgt spid="31750"/>
                                        </p:tgtEl>
                                        <p:attrNameLst>
                                          <p:attrName>ppt_x</p:attrName>
                                        </p:attrNameLst>
                                      </p:cBhvr>
                                      <p:tavLst>
                                        <p:tav tm="0">
                                          <p:val>
                                            <p:strVal val="0-#ppt_w/2"/>
                                          </p:val>
                                        </p:tav>
                                        <p:tav tm="100000">
                                          <p:val>
                                            <p:strVal val="#ppt_x"/>
                                          </p:val>
                                        </p:tav>
                                      </p:tavLst>
                                    </p:anim>
                                    <p:anim calcmode="lin" valueType="num">
                                      <p:cBhvr additive="base">
                                        <p:cTn id="19" dur="1000" fill="hold"/>
                                        <p:tgtEl>
                                          <p:spTgt spid="31750"/>
                                        </p:tgtEl>
                                        <p:attrNameLst>
                                          <p:attrName>ppt_y</p:attrName>
                                        </p:attrNameLst>
                                      </p:cBhvr>
                                      <p:tavLst>
                                        <p:tav tm="0">
                                          <p:val>
                                            <p:strVal val="#ppt_y"/>
                                          </p:val>
                                        </p:tav>
                                        <p:tav tm="100000">
                                          <p:val>
                                            <p:strVal val="#ppt_y"/>
                                          </p:val>
                                        </p:tav>
                                      </p:tavLst>
                                    </p:anim>
                                  </p:childTnLst>
                                </p:cTn>
                              </p:par>
                            </p:childTnLst>
                          </p:cTn>
                        </p:par>
                        <p:par>
                          <p:cTn id="20" fill="hold" nodeType="afterGroup">
                            <p:stCondLst>
                              <p:cond delay="3000"/>
                            </p:stCondLst>
                            <p:childTnLst>
                              <p:par>
                                <p:cTn id="21" presetID="15" presetClass="entr" presetSubtype="0" fill="hold" nodeType="afterEffect">
                                  <p:stCondLst>
                                    <p:cond delay="0"/>
                                  </p:stCondLst>
                                  <p:childTnLst>
                                    <p:set>
                                      <p:cBhvr>
                                        <p:cTn id="22" dur="1" fill="hold">
                                          <p:stCondLst>
                                            <p:cond delay="0"/>
                                          </p:stCondLst>
                                        </p:cTn>
                                        <p:tgtEl>
                                          <p:spTgt spid="31754"/>
                                        </p:tgtEl>
                                        <p:attrNameLst>
                                          <p:attrName>style.visibility</p:attrName>
                                        </p:attrNameLst>
                                      </p:cBhvr>
                                      <p:to>
                                        <p:strVal val="visible"/>
                                      </p:to>
                                    </p:set>
                                    <p:anim calcmode="lin" valueType="num">
                                      <p:cBhvr>
                                        <p:cTn id="23" dur="1000" fill="hold"/>
                                        <p:tgtEl>
                                          <p:spTgt spid="31754"/>
                                        </p:tgtEl>
                                        <p:attrNameLst>
                                          <p:attrName>ppt_w</p:attrName>
                                        </p:attrNameLst>
                                      </p:cBhvr>
                                      <p:tavLst>
                                        <p:tav tm="0">
                                          <p:val>
                                            <p:fltVal val="0"/>
                                          </p:val>
                                        </p:tav>
                                        <p:tav tm="100000">
                                          <p:val>
                                            <p:strVal val="#ppt_w"/>
                                          </p:val>
                                        </p:tav>
                                      </p:tavLst>
                                    </p:anim>
                                    <p:anim calcmode="lin" valueType="num">
                                      <p:cBhvr>
                                        <p:cTn id="24" dur="1000" fill="hold"/>
                                        <p:tgtEl>
                                          <p:spTgt spid="31754"/>
                                        </p:tgtEl>
                                        <p:attrNameLst>
                                          <p:attrName>ppt_h</p:attrName>
                                        </p:attrNameLst>
                                      </p:cBhvr>
                                      <p:tavLst>
                                        <p:tav tm="0">
                                          <p:val>
                                            <p:fltVal val="0"/>
                                          </p:val>
                                        </p:tav>
                                        <p:tav tm="100000">
                                          <p:val>
                                            <p:strVal val="#ppt_h"/>
                                          </p:val>
                                        </p:tav>
                                      </p:tavLst>
                                    </p:anim>
                                    <p:anim calcmode="lin" valueType="num">
                                      <p:cBhvr>
                                        <p:cTn id="25" dur="1000" fill="hold"/>
                                        <p:tgtEl>
                                          <p:spTgt spid="31754"/>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31754"/>
                                        </p:tgtEl>
                                        <p:attrNameLst>
                                          <p:attrName>ppt_y</p:attrName>
                                        </p:attrNameLst>
                                      </p:cBhvr>
                                      <p:tavLst>
                                        <p:tav tm="0" fmla="#ppt_y+(sin(-2*pi*(1-$))*-#ppt_x+cos(-2*pi*(1-$))*(1-#ppt_y))*(1-$)">
                                          <p:val>
                                            <p:fltVal val="0"/>
                                          </p:val>
                                        </p:tav>
                                        <p:tav tm="100000">
                                          <p:val>
                                            <p:fltVal val="1"/>
                                          </p:val>
                                        </p:tav>
                                      </p:tavLst>
                                    </p:anim>
                                  </p:childTnLst>
                                </p:cTn>
                              </p:par>
                            </p:childTnLst>
                          </p:cTn>
                        </p:par>
                        <p:par>
                          <p:cTn id="27" fill="hold" nodeType="afterGroup">
                            <p:stCondLst>
                              <p:cond delay="4000"/>
                            </p:stCondLst>
                            <p:childTnLst>
                              <p:par>
                                <p:cTn id="28" presetID="47" presetClass="entr" presetSubtype="0" fill="hold" nodeType="afterEffect">
                                  <p:stCondLst>
                                    <p:cond delay="0"/>
                                  </p:stCondLst>
                                  <p:childTnLst>
                                    <p:set>
                                      <p:cBhvr>
                                        <p:cTn id="29" dur="1" fill="hold">
                                          <p:stCondLst>
                                            <p:cond delay="0"/>
                                          </p:stCondLst>
                                        </p:cTn>
                                        <p:tgtEl>
                                          <p:spTgt spid="31753"/>
                                        </p:tgtEl>
                                        <p:attrNameLst>
                                          <p:attrName>style.visibility</p:attrName>
                                        </p:attrNameLst>
                                      </p:cBhvr>
                                      <p:to>
                                        <p:strVal val="visible"/>
                                      </p:to>
                                    </p:set>
                                    <p:animEffect transition="in" filter="fade">
                                      <p:cBhvr>
                                        <p:cTn id="30" dur="1000"/>
                                        <p:tgtEl>
                                          <p:spTgt spid="31753"/>
                                        </p:tgtEl>
                                      </p:cBhvr>
                                    </p:animEffect>
                                    <p:anim calcmode="lin" valueType="num">
                                      <p:cBhvr>
                                        <p:cTn id="31" dur="1000" fill="hold"/>
                                        <p:tgtEl>
                                          <p:spTgt spid="31753"/>
                                        </p:tgtEl>
                                        <p:attrNameLst>
                                          <p:attrName>ppt_x</p:attrName>
                                        </p:attrNameLst>
                                      </p:cBhvr>
                                      <p:tavLst>
                                        <p:tav tm="0">
                                          <p:val>
                                            <p:strVal val="#ppt_x"/>
                                          </p:val>
                                        </p:tav>
                                        <p:tav tm="100000">
                                          <p:val>
                                            <p:strVal val="#ppt_x"/>
                                          </p:val>
                                        </p:tav>
                                      </p:tavLst>
                                    </p:anim>
                                    <p:anim calcmode="lin" valueType="num">
                                      <p:cBhvr>
                                        <p:cTn id="32" dur="1000" fill="hold"/>
                                        <p:tgtEl>
                                          <p:spTgt spid="31753"/>
                                        </p:tgtEl>
                                        <p:attrNameLst>
                                          <p:attrName>ppt_y</p:attrName>
                                        </p:attrNameLst>
                                      </p:cBhvr>
                                      <p:tavLst>
                                        <p:tav tm="0">
                                          <p:val>
                                            <p:strVal val="#ppt_y-.1"/>
                                          </p:val>
                                        </p:tav>
                                        <p:tav tm="100000">
                                          <p:val>
                                            <p:strVal val="#ppt_y"/>
                                          </p:val>
                                        </p:tav>
                                      </p:tavLst>
                                    </p:anim>
                                  </p:childTnLst>
                                </p:cTn>
                              </p:par>
                            </p:childTnLst>
                          </p:cTn>
                        </p:par>
                        <p:par>
                          <p:cTn id="33" fill="hold" nodeType="afterGroup">
                            <p:stCondLst>
                              <p:cond delay="5000"/>
                            </p:stCondLst>
                            <p:childTnLst>
                              <p:par>
                                <p:cTn id="34" presetID="47" presetClass="entr" presetSubtype="0" fill="hold" nodeType="afterEffect">
                                  <p:stCondLst>
                                    <p:cond delay="0"/>
                                  </p:stCondLst>
                                  <p:childTnLst>
                                    <p:set>
                                      <p:cBhvr>
                                        <p:cTn id="35" dur="1" fill="hold">
                                          <p:stCondLst>
                                            <p:cond delay="0"/>
                                          </p:stCondLst>
                                        </p:cTn>
                                        <p:tgtEl>
                                          <p:spTgt spid="31752"/>
                                        </p:tgtEl>
                                        <p:attrNameLst>
                                          <p:attrName>style.visibility</p:attrName>
                                        </p:attrNameLst>
                                      </p:cBhvr>
                                      <p:to>
                                        <p:strVal val="visible"/>
                                      </p:to>
                                    </p:set>
                                    <p:animEffect transition="in" filter="fade">
                                      <p:cBhvr>
                                        <p:cTn id="36" dur="1000"/>
                                        <p:tgtEl>
                                          <p:spTgt spid="31752"/>
                                        </p:tgtEl>
                                      </p:cBhvr>
                                    </p:animEffect>
                                    <p:anim calcmode="lin" valueType="num">
                                      <p:cBhvr>
                                        <p:cTn id="37" dur="1000" fill="hold"/>
                                        <p:tgtEl>
                                          <p:spTgt spid="31752"/>
                                        </p:tgtEl>
                                        <p:attrNameLst>
                                          <p:attrName>ppt_x</p:attrName>
                                        </p:attrNameLst>
                                      </p:cBhvr>
                                      <p:tavLst>
                                        <p:tav tm="0">
                                          <p:val>
                                            <p:strVal val="#ppt_x"/>
                                          </p:val>
                                        </p:tav>
                                        <p:tav tm="100000">
                                          <p:val>
                                            <p:strVal val="#ppt_x"/>
                                          </p:val>
                                        </p:tav>
                                      </p:tavLst>
                                    </p:anim>
                                    <p:anim calcmode="lin" valueType="num">
                                      <p:cBhvr>
                                        <p:cTn id="38" dur="1000" fill="hold"/>
                                        <p:tgtEl>
                                          <p:spTgt spid="31752"/>
                                        </p:tgtEl>
                                        <p:attrNameLst>
                                          <p:attrName>ppt_y</p:attrName>
                                        </p:attrNameLst>
                                      </p:cBhvr>
                                      <p:tavLst>
                                        <p:tav tm="0">
                                          <p:val>
                                            <p:strVal val="#ppt_y-.1"/>
                                          </p:val>
                                        </p:tav>
                                        <p:tav tm="100000">
                                          <p:val>
                                            <p:strVal val="#ppt_y"/>
                                          </p:val>
                                        </p:tav>
                                      </p:tavLst>
                                    </p:anim>
                                  </p:childTnLst>
                                </p:cTn>
                              </p:par>
                            </p:childTnLst>
                          </p:cTn>
                        </p:par>
                        <p:par>
                          <p:cTn id="39" fill="hold" nodeType="afterGroup">
                            <p:stCondLst>
                              <p:cond delay="6000"/>
                            </p:stCondLst>
                            <p:childTnLst>
                              <p:par>
                                <p:cTn id="40" presetID="47" presetClass="entr" presetSubtype="0" fill="hold" nodeType="afterEffect">
                                  <p:stCondLst>
                                    <p:cond delay="0"/>
                                  </p:stCondLst>
                                  <p:childTnLst>
                                    <p:set>
                                      <p:cBhvr>
                                        <p:cTn id="41" dur="1" fill="hold">
                                          <p:stCondLst>
                                            <p:cond delay="0"/>
                                          </p:stCondLst>
                                        </p:cTn>
                                        <p:tgtEl>
                                          <p:spTgt spid="31751"/>
                                        </p:tgtEl>
                                        <p:attrNameLst>
                                          <p:attrName>style.visibility</p:attrName>
                                        </p:attrNameLst>
                                      </p:cBhvr>
                                      <p:to>
                                        <p:strVal val="visible"/>
                                      </p:to>
                                    </p:set>
                                    <p:animEffect transition="in" filter="fade">
                                      <p:cBhvr>
                                        <p:cTn id="42" dur="1000"/>
                                        <p:tgtEl>
                                          <p:spTgt spid="31751"/>
                                        </p:tgtEl>
                                      </p:cBhvr>
                                    </p:animEffect>
                                    <p:anim calcmode="lin" valueType="num">
                                      <p:cBhvr>
                                        <p:cTn id="43" dur="1000" fill="hold"/>
                                        <p:tgtEl>
                                          <p:spTgt spid="31751"/>
                                        </p:tgtEl>
                                        <p:attrNameLst>
                                          <p:attrName>ppt_x</p:attrName>
                                        </p:attrNameLst>
                                      </p:cBhvr>
                                      <p:tavLst>
                                        <p:tav tm="0">
                                          <p:val>
                                            <p:strVal val="#ppt_x"/>
                                          </p:val>
                                        </p:tav>
                                        <p:tav tm="100000">
                                          <p:val>
                                            <p:strVal val="#ppt_x"/>
                                          </p:val>
                                        </p:tav>
                                      </p:tavLst>
                                    </p:anim>
                                    <p:anim calcmode="lin" valueType="num">
                                      <p:cBhvr>
                                        <p:cTn id="44" dur="1000" fill="hold"/>
                                        <p:tgtEl>
                                          <p:spTgt spid="31751"/>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anim calcmode="lin" valueType="num">
                                      <p:cBhvr>
                                        <p:cTn id="48" dur="1000" fill="hold"/>
                                        <p:tgtEl>
                                          <p:spTgt spid="13"/>
                                        </p:tgtEl>
                                        <p:attrNameLst>
                                          <p:attrName>ppt_x</p:attrName>
                                        </p:attrNameLst>
                                      </p:cBhvr>
                                      <p:tavLst>
                                        <p:tav tm="0">
                                          <p:val>
                                            <p:strVal val="#ppt_x"/>
                                          </p:val>
                                        </p:tav>
                                        <p:tav tm="100000">
                                          <p:val>
                                            <p:strVal val="#ppt_x"/>
                                          </p:val>
                                        </p:tav>
                                      </p:tavLst>
                                    </p:anim>
                                    <p:anim calcmode="lin" valueType="num">
                                      <p:cBhvr>
                                        <p:cTn id="4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descr="1-47"/>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6513" y="298450"/>
            <a:ext cx="16792576" cy="9264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219" name="Picture 5" descr="1-5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0" y="5970588"/>
            <a:ext cx="5145088" cy="350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220" name="Picture 6" descr="1-50"/>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287338" y="287338"/>
            <a:ext cx="3962400" cy="3621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221" name="Picture 7" descr="1-51"/>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13417550" y="6394450"/>
            <a:ext cx="3829050" cy="3371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Content Placeholder 5" descr="cấu tạo.png"/>
          <p:cNvPicPr>
            <a:picLocks noChangeAspect="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9469438" y="1466850"/>
            <a:ext cx="6067425" cy="5430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223" name="TextBox 6"/>
          <p:cNvSpPr txBox="1">
            <a:spLocks noChangeArrowheads="1"/>
          </p:cNvSpPr>
          <p:nvPr/>
        </p:nvSpPr>
        <p:spPr bwMode="auto">
          <a:xfrm>
            <a:off x="5219700" y="296863"/>
            <a:ext cx="7075488"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r>
              <a:rPr lang="en-US" sz="3600" b="1">
                <a:latin typeface="Times New Roman" pitchFamily="18" charset="0"/>
                <a:cs typeface="Times New Roman" pitchFamily="18" charset="0"/>
              </a:rPr>
              <a:t>HÌNH THÀNH KIẾN THỨC MỚI</a:t>
            </a:r>
          </a:p>
        </p:txBody>
      </p:sp>
      <p:sp>
        <p:nvSpPr>
          <p:cNvPr id="8" name="Google Shape;4291;p71"/>
          <p:cNvSpPr txBox="1">
            <a:spLocks noGrp="1"/>
          </p:cNvSpPr>
          <p:nvPr>
            <p:ph type="title"/>
          </p:nvPr>
        </p:nvSpPr>
        <p:spPr>
          <a:xfrm>
            <a:off x="3251994" y="1204912"/>
            <a:ext cx="3935412" cy="523875"/>
          </a:xfrm>
        </p:spPr>
        <p:txBody>
          <a:bodyPr spcFirstLastPara="1" lIns="91425" tIns="91425" rIns="91425" bIns="91425" rtlCol="0">
            <a:noAutofit/>
          </a:bodyPr>
          <a:lstStyle/>
          <a:p>
            <a:pPr>
              <a:spcBef>
                <a:spcPts val="0"/>
              </a:spcBef>
              <a:spcAft>
                <a:spcPts val="0"/>
              </a:spcAft>
              <a:defRPr/>
            </a:pPr>
            <a:r>
              <a:rPr lang="en" sz="3200" b="1" smtClean="0">
                <a:solidFill>
                  <a:schemeClr val="bg2">
                    <a:lumMod val="10000"/>
                  </a:schemeClr>
                </a:solidFill>
                <a:latin typeface="Times New Roman" pitchFamily="18" charset="0"/>
                <a:cs typeface="Times New Roman" pitchFamily="18" charset="0"/>
              </a:rPr>
              <a:t>1. Cấu tạo kèn phím</a:t>
            </a:r>
            <a:endParaRPr sz="3200" b="1">
              <a:solidFill>
                <a:schemeClr val="bg2">
                  <a:lumMod val="10000"/>
                </a:schemeClr>
              </a:solidFill>
              <a:latin typeface="Times New Roman" pitchFamily="18" charset="0"/>
              <a:cs typeface="Times New Roman" pitchFamily="18" charset="0"/>
            </a:endParaRPr>
          </a:p>
        </p:txBody>
      </p:sp>
      <p:sp>
        <p:nvSpPr>
          <p:cNvPr id="9" name="TextBox 8"/>
          <p:cNvSpPr txBox="1">
            <a:spLocks noChangeArrowheads="1"/>
          </p:cNvSpPr>
          <p:nvPr/>
        </p:nvSpPr>
        <p:spPr bwMode="auto">
          <a:xfrm>
            <a:off x="3708624" y="1928813"/>
            <a:ext cx="5400675" cy="1077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r>
              <a:rPr lang="en-US" sz="3200">
                <a:latin typeface="Times New Roman" pitchFamily="18" charset="0"/>
                <a:cs typeface="Times New Roman" pitchFamily="18" charset="0"/>
              </a:rPr>
              <a:t>- Trình bày cấu tạo, cách tháo lắp, tác dụng của từng phần? </a:t>
            </a:r>
          </a:p>
        </p:txBody>
      </p:sp>
    </p:spTree>
    <p:extLst>
      <p:ext uri="{BB962C8B-B14F-4D97-AF65-F5344CB8AC3E}">
        <p14:creationId xmlns="" xmlns:p14="http://schemas.microsoft.com/office/powerpoint/2010/main" val="1560418046"/>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1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10"/>
                                        <p:tgtEl>
                                          <p:spTgt spid="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6" name="Picture 4" descr="1-47"/>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6513" y="298450"/>
            <a:ext cx="16792576" cy="9264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9157" name="Picture 5" descr="1-5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2133263" y="5221288"/>
            <a:ext cx="4645025" cy="425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9158" name="Picture 6" descr="1-52"/>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0" y="5970588"/>
            <a:ext cx="5145088" cy="350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Content Placeholder 5" descr="cách chơi.png"/>
          <p:cNvPicPr>
            <a:picLocks noChangeAspect="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9613900" y="777875"/>
            <a:ext cx="5903913" cy="4679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3"/>
          <p:cNvSpPr>
            <a:spLocks noGrp="1"/>
          </p:cNvSpPr>
          <p:nvPr>
            <p:ph type="title"/>
          </p:nvPr>
        </p:nvSpPr>
        <p:spPr>
          <a:xfrm>
            <a:off x="641350" y="800100"/>
            <a:ext cx="7718425" cy="523875"/>
          </a:xfrm>
        </p:spPr>
        <p:txBody>
          <a:bodyPr rtlCol="0">
            <a:normAutofit fontScale="90000"/>
          </a:bodyPr>
          <a:lstStyle/>
          <a:p>
            <a:pPr>
              <a:defRPr/>
            </a:pPr>
            <a:r>
              <a:rPr lang="en-US" sz="3200" b="1" smtClean="0">
                <a:solidFill>
                  <a:schemeClr val="bg2">
                    <a:lumMod val="10000"/>
                  </a:schemeClr>
                </a:solidFill>
                <a:latin typeface="Times New Roman" pitchFamily="18" charset="0"/>
                <a:cs typeface="Times New Roman" pitchFamily="18" charset="0"/>
              </a:rPr>
              <a:t>2. Cách chơi kèn phím</a:t>
            </a:r>
            <a:endParaRPr lang="en-US" sz="3200" b="1">
              <a:solidFill>
                <a:schemeClr val="bg2">
                  <a:lumMod val="10000"/>
                </a:schemeClr>
              </a:solidFill>
              <a:latin typeface="Times New Roman" pitchFamily="18" charset="0"/>
              <a:cs typeface="Times New Roman" pitchFamily="18" charset="0"/>
            </a:endParaRPr>
          </a:p>
        </p:txBody>
      </p:sp>
      <p:sp>
        <p:nvSpPr>
          <p:cNvPr id="7" name="TextBox 6"/>
          <p:cNvSpPr txBox="1">
            <a:spLocks noChangeArrowheads="1"/>
          </p:cNvSpPr>
          <p:nvPr/>
        </p:nvSpPr>
        <p:spPr bwMode="auto">
          <a:xfrm>
            <a:off x="1498600" y="1570038"/>
            <a:ext cx="6181725"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r>
              <a:rPr lang="en-US" sz="3200">
                <a:latin typeface="Times New Roman" pitchFamily="18" charset="0"/>
                <a:cs typeface="Times New Roman" pitchFamily="18" charset="0"/>
              </a:rPr>
              <a:t>- Hãy trình bày cách chơi kèn phím?</a:t>
            </a:r>
          </a:p>
        </p:txBody>
      </p:sp>
      <p:sp>
        <p:nvSpPr>
          <p:cNvPr id="8" name="TextBox 7"/>
          <p:cNvSpPr txBox="1">
            <a:spLocks noChangeArrowheads="1"/>
          </p:cNvSpPr>
          <p:nvPr/>
        </p:nvSpPr>
        <p:spPr bwMode="auto">
          <a:xfrm>
            <a:off x="1498600" y="2598738"/>
            <a:ext cx="7648575" cy="1077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r>
              <a:rPr lang="en-US" sz="3200">
                <a:latin typeface="Times New Roman" pitchFamily="18" charset="0"/>
                <a:cs typeface="Times New Roman" pitchFamily="18" charset="0"/>
              </a:rPr>
              <a:t>- Vị trí các nốt nhạc trên đàn và số ngón bấm?</a:t>
            </a:r>
          </a:p>
        </p:txBody>
      </p:sp>
      <p:sp>
        <p:nvSpPr>
          <p:cNvPr id="9" name="TextBox 8"/>
          <p:cNvSpPr txBox="1">
            <a:spLocks noChangeArrowheads="1"/>
          </p:cNvSpPr>
          <p:nvPr/>
        </p:nvSpPr>
        <p:spPr bwMode="auto">
          <a:xfrm>
            <a:off x="1779588" y="3914775"/>
            <a:ext cx="7367587" cy="1077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r>
              <a:rPr lang="en-US" sz="3200">
                <a:latin typeface="Times New Roman" pitchFamily="18" charset="0"/>
                <a:cs typeface="Times New Roman" pitchFamily="18" charset="0"/>
              </a:rPr>
              <a:t>Chú ý: Bảo quản kèn phím, vệ sinh ống thổi trước và sau khi sử dụng</a:t>
            </a:r>
          </a:p>
        </p:txBody>
      </p:sp>
    </p:spTree>
    <p:extLst>
      <p:ext uri="{BB962C8B-B14F-4D97-AF65-F5344CB8AC3E}">
        <p14:creationId xmlns="" xmlns:p14="http://schemas.microsoft.com/office/powerpoint/2010/main" val="65604041"/>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nodeType="withEffect">
                                  <p:stCondLst>
                                    <p:cond delay="0"/>
                                  </p:stCondLst>
                                  <p:childTnLst>
                                    <p:set>
                                      <p:cBhvr>
                                        <p:cTn id="6" dur="1" fill="hold">
                                          <p:stCondLst>
                                            <p:cond delay="0"/>
                                          </p:stCondLst>
                                        </p:cTn>
                                        <p:tgtEl>
                                          <p:spTgt spid="49156"/>
                                        </p:tgtEl>
                                        <p:attrNameLst>
                                          <p:attrName>style.visibility</p:attrName>
                                        </p:attrNameLst>
                                      </p:cBhvr>
                                      <p:to>
                                        <p:strVal val="visible"/>
                                      </p:to>
                                    </p:set>
                                    <p:animEffect transition="in" filter="barn(outVertical)">
                                      <p:cBhvr>
                                        <p:cTn id="7" dur="500"/>
                                        <p:tgtEl>
                                          <p:spTgt spid="49156"/>
                                        </p:tgtEl>
                                      </p:cBhvr>
                                    </p:animEffect>
                                  </p:childTnLst>
                                </p:cTn>
                              </p:par>
                            </p:childTnLst>
                          </p:cTn>
                        </p:par>
                        <p:par>
                          <p:cTn id="8" fill="hold" nodeType="afterGroup">
                            <p:stCondLst>
                              <p:cond delay="500"/>
                            </p:stCondLst>
                            <p:childTnLst>
                              <p:par>
                                <p:cTn id="9" presetID="42" presetClass="entr" presetSubtype="0" fill="hold" nodeType="afterEffect">
                                  <p:stCondLst>
                                    <p:cond delay="0"/>
                                  </p:stCondLst>
                                  <p:childTnLst>
                                    <p:set>
                                      <p:cBhvr>
                                        <p:cTn id="10" dur="1" fill="hold">
                                          <p:stCondLst>
                                            <p:cond delay="0"/>
                                          </p:stCondLst>
                                        </p:cTn>
                                        <p:tgtEl>
                                          <p:spTgt spid="49158"/>
                                        </p:tgtEl>
                                        <p:attrNameLst>
                                          <p:attrName>style.visibility</p:attrName>
                                        </p:attrNameLst>
                                      </p:cBhvr>
                                      <p:to>
                                        <p:strVal val="visible"/>
                                      </p:to>
                                    </p:set>
                                    <p:animEffect transition="in" filter="fade">
                                      <p:cBhvr>
                                        <p:cTn id="11" dur="1000"/>
                                        <p:tgtEl>
                                          <p:spTgt spid="49158"/>
                                        </p:tgtEl>
                                      </p:cBhvr>
                                    </p:animEffect>
                                    <p:anim calcmode="lin" valueType="num">
                                      <p:cBhvr>
                                        <p:cTn id="12" dur="1000" fill="hold"/>
                                        <p:tgtEl>
                                          <p:spTgt spid="49158"/>
                                        </p:tgtEl>
                                        <p:attrNameLst>
                                          <p:attrName>ppt_x</p:attrName>
                                        </p:attrNameLst>
                                      </p:cBhvr>
                                      <p:tavLst>
                                        <p:tav tm="0">
                                          <p:val>
                                            <p:strVal val="#ppt_x"/>
                                          </p:val>
                                        </p:tav>
                                        <p:tav tm="100000">
                                          <p:val>
                                            <p:strVal val="#ppt_x"/>
                                          </p:val>
                                        </p:tav>
                                      </p:tavLst>
                                    </p:anim>
                                    <p:anim calcmode="lin" valueType="num">
                                      <p:cBhvr>
                                        <p:cTn id="13" dur="1000" fill="hold"/>
                                        <p:tgtEl>
                                          <p:spTgt spid="49158"/>
                                        </p:tgtEl>
                                        <p:attrNameLst>
                                          <p:attrName>ppt_y</p:attrName>
                                        </p:attrNameLst>
                                      </p:cBhvr>
                                      <p:tavLst>
                                        <p:tav tm="0">
                                          <p:val>
                                            <p:strVal val="#ppt_y+.1"/>
                                          </p:val>
                                        </p:tav>
                                        <p:tav tm="100000">
                                          <p:val>
                                            <p:strVal val="#ppt_y"/>
                                          </p:val>
                                        </p:tav>
                                      </p:tavLst>
                                    </p:anim>
                                  </p:childTnLst>
                                </p:cTn>
                              </p:par>
                            </p:childTnLst>
                          </p:cTn>
                        </p:par>
                        <p:par>
                          <p:cTn id="14" fill="hold" nodeType="afterGroup">
                            <p:stCondLst>
                              <p:cond delay="1500"/>
                            </p:stCondLst>
                            <p:childTnLst>
                              <p:par>
                                <p:cTn id="15" presetID="42" presetClass="entr" presetSubtype="0" fill="hold" nodeType="afterEffect">
                                  <p:stCondLst>
                                    <p:cond delay="0"/>
                                  </p:stCondLst>
                                  <p:childTnLst>
                                    <p:set>
                                      <p:cBhvr>
                                        <p:cTn id="16" dur="1" fill="hold">
                                          <p:stCondLst>
                                            <p:cond delay="0"/>
                                          </p:stCondLst>
                                        </p:cTn>
                                        <p:tgtEl>
                                          <p:spTgt spid="49157"/>
                                        </p:tgtEl>
                                        <p:attrNameLst>
                                          <p:attrName>style.visibility</p:attrName>
                                        </p:attrNameLst>
                                      </p:cBhvr>
                                      <p:to>
                                        <p:strVal val="visible"/>
                                      </p:to>
                                    </p:set>
                                    <p:animEffect transition="in" filter="fade">
                                      <p:cBhvr>
                                        <p:cTn id="17" dur="1000"/>
                                        <p:tgtEl>
                                          <p:spTgt spid="49157"/>
                                        </p:tgtEl>
                                      </p:cBhvr>
                                    </p:animEffect>
                                    <p:anim calcmode="lin" valueType="num">
                                      <p:cBhvr>
                                        <p:cTn id="18" dur="1000" fill="hold"/>
                                        <p:tgtEl>
                                          <p:spTgt spid="49157"/>
                                        </p:tgtEl>
                                        <p:attrNameLst>
                                          <p:attrName>ppt_x</p:attrName>
                                        </p:attrNameLst>
                                      </p:cBhvr>
                                      <p:tavLst>
                                        <p:tav tm="0">
                                          <p:val>
                                            <p:strVal val="#ppt_x"/>
                                          </p:val>
                                        </p:tav>
                                        <p:tav tm="100000">
                                          <p:val>
                                            <p:strVal val="#ppt_x"/>
                                          </p:val>
                                        </p:tav>
                                      </p:tavLst>
                                    </p:anim>
                                    <p:anim calcmode="lin" valueType="num">
                                      <p:cBhvr>
                                        <p:cTn id="19" dur="1000" fill="hold"/>
                                        <p:tgtEl>
                                          <p:spTgt spid="49157"/>
                                        </p:tgtEl>
                                        <p:attrNameLst>
                                          <p:attrName>ppt_y</p:attrName>
                                        </p:attrNameLst>
                                      </p:cBhvr>
                                      <p:tavLst>
                                        <p:tav tm="0">
                                          <p:val>
                                            <p:strVal val="#ppt_y+.1"/>
                                          </p:val>
                                        </p:tav>
                                        <p:tav tm="100000">
                                          <p:val>
                                            <p:strVal val="#ppt_y"/>
                                          </p:val>
                                        </p:tav>
                                      </p:tavLst>
                                    </p:anim>
                                  </p:childTnLst>
                                </p:cTn>
                              </p:par>
                              <p:par>
                                <p:cTn id="20" presetID="16" presetClass="entr" presetSubtype="21"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barn(inVertical)">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0" descr="1-26"/>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2865438"/>
            <a:ext cx="6516688" cy="487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267" name="Picture 9" descr="1-31"/>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68313" y="0"/>
            <a:ext cx="10514013" cy="8570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268" name="Picture 8" descr="1-17"/>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07950" y="5622925"/>
            <a:ext cx="16886238" cy="3852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269" name="Picture 11" descr="1-37"/>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12700" y="3787775"/>
            <a:ext cx="5608638" cy="6278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3"/>
          <p:cNvSpPr>
            <a:spLocks noGrp="1"/>
          </p:cNvSpPr>
          <p:nvPr>
            <p:ph type="title"/>
          </p:nvPr>
        </p:nvSpPr>
        <p:spPr>
          <a:xfrm>
            <a:off x="1116013" y="2001838"/>
            <a:ext cx="7718425" cy="1236662"/>
          </a:xfrm>
        </p:spPr>
        <p:txBody>
          <a:bodyPr rtlCol="0">
            <a:normAutofit fontScale="90000"/>
          </a:bodyPr>
          <a:lstStyle/>
          <a:p>
            <a:pPr>
              <a:defRPr/>
            </a:pPr>
            <a:r>
              <a:rPr lang="en-US" smtClean="0">
                <a:solidFill>
                  <a:schemeClr val="bg2">
                    <a:lumMod val="10000"/>
                  </a:schemeClr>
                </a:solidFill>
                <a:latin typeface="Times New Roman" pitchFamily="18" charset="0"/>
                <a:cs typeface="Times New Roman" pitchFamily="18" charset="0"/>
              </a:rPr>
              <a:t>3. Sơ đồ ngón bấm</a:t>
            </a:r>
            <a:endParaRPr lang="en-US">
              <a:solidFill>
                <a:schemeClr val="bg2">
                  <a:lumMod val="10000"/>
                </a:schemeClr>
              </a:solidFill>
              <a:latin typeface="Times New Roman" pitchFamily="18" charset="0"/>
              <a:cs typeface="Times New Roman" pitchFamily="18" charset="0"/>
            </a:endParaRPr>
          </a:p>
        </p:txBody>
      </p:sp>
      <p:pic>
        <p:nvPicPr>
          <p:cNvPr id="7" name="Content Placeholder 3" descr="sơ đồ ngón bấm.png"/>
          <p:cNvPicPr>
            <a:picLocks noChangeAspect="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10418763" y="1065213"/>
            <a:ext cx="6107112" cy="4954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Box 7"/>
          <p:cNvSpPr txBox="1">
            <a:spLocks noChangeArrowheads="1"/>
          </p:cNvSpPr>
          <p:nvPr/>
        </p:nvSpPr>
        <p:spPr bwMode="auto">
          <a:xfrm>
            <a:off x="2484438" y="3468688"/>
            <a:ext cx="5281612"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r>
              <a:rPr lang="en-US" sz="3200">
                <a:latin typeface="Times New Roman" pitchFamily="18" charset="0"/>
                <a:cs typeface="Times New Roman" pitchFamily="18" charset="0"/>
              </a:rPr>
              <a:t>- Nhận xét về số nốt, số ngón? </a:t>
            </a:r>
          </a:p>
        </p:txBody>
      </p:sp>
    </p:spTree>
    <p:extLst>
      <p:ext uri="{BB962C8B-B14F-4D97-AF65-F5344CB8AC3E}">
        <p14:creationId xmlns="" xmlns:p14="http://schemas.microsoft.com/office/powerpoint/2010/main" val="46086160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1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7989888"/>
            <a:ext cx="16778288" cy="148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291" name="Picture 9" descr="1-37"/>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31862" y="4089822"/>
            <a:ext cx="4888679" cy="54726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293" name="TextBox 7"/>
          <p:cNvSpPr txBox="1">
            <a:spLocks noChangeArrowheads="1"/>
          </p:cNvSpPr>
          <p:nvPr/>
        </p:nvSpPr>
        <p:spPr bwMode="auto">
          <a:xfrm>
            <a:off x="5868864" y="777454"/>
            <a:ext cx="4149725" cy="769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pPr algn="ctr"/>
            <a:r>
              <a:rPr lang="en-US" sz="4400" b="1">
                <a:latin typeface="Times New Roman" pitchFamily="18" charset="0"/>
                <a:cs typeface="Times New Roman" pitchFamily="18" charset="0"/>
              </a:rPr>
              <a:t>LUYỆN TẬP</a:t>
            </a:r>
          </a:p>
        </p:txBody>
      </p:sp>
      <p:sp>
        <p:nvSpPr>
          <p:cNvPr id="2" name="TextBox 1"/>
          <p:cNvSpPr txBox="1"/>
          <p:nvPr/>
        </p:nvSpPr>
        <p:spPr>
          <a:xfrm>
            <a:off x="2988544" y="2073598"/>
            <a:ext cx="12025336" cy="707886"/>
          </a:xfrm>
          <a:prstGeom prst="rect">
            <a:avLst/>
          </a:prstGeom>
          <a:noFill/>
        </p:spPr>
        <p:txBody>
          <a:bodyPr wrap="square" rtlCol="0">
            <a:spAutoFit/>
          </a:bodyPr>
          <a:lstStyle/>
          <a:p>
            <a:r>
              <a:rPr lang="en-US" sz="4000" smtClean="0">
                <a:latin typeface="Times New Roman" pitchFamily="18" charset="0"/>
                <a:cs typeface="Times New Roman" pitchFamily="18" charset="0"/>
              </a:rPr>
              <a:t>Điền đúng số ngón và luyện tập theo mẫu âm dưới đây:</a:t>
            </a:r>
            <a:endParaRPr lang="en-US" sz="4000">
              <a:latin typeface="Times New Roman" pitchFamily="18" charset="0"/>
              <a:cs typeface="Times New Roman" pitchFamily="18" charset="0"/>
            </a:endParaRPr>
          </a:p>
        </p:txBody>
      </p:sp>
      <p:pic>
        <p:nvPicPr>
          <p:cNvPr id="3" name="Picture 2"/>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2844528" y="3081710"/>
            <a:ext cx="11661805" cy="2232248"/>
          </a:xfrm>
          <a:prstGeom prst="rect">
            <a:avLst/>
          </a:prstGeom>
        </p:spPr>
      </p:pic>
      <p:pic>
        <p:nvPicPr>
          <p:cNvPr id="4" name="Picture 3"/>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115551" y="33264"/>
            <a:ext cx="2748220" cy="2748220"/>
          </a:xfrm>
          <a:prstGeom prst="rect">
            <a:avLst/>
          </a:prstGeom>
        </p:spPr>
      </p:pic>
      <p:sp>
        <p:nvSpPr>
          <p:cNvPr id="5" name="TextBox 4"/>
          <p:cNvSpPr txBox="1"/>
          <p:nvPr/>
        </p:nvSpPr>
        <p:spPr>
          <a:xfrm>
            <a:off x="5112780" y="6318294"/>
            <a:ext cx="6552728" cy="1015663"/>
          </a:xfrm>
          <a:prstGeom prst="rect">
            <a:avLst/>
          </a:prstGeom>
          <a:noFill/>
        </p:spPr>
        <p:txBody>
          <a:bodyPr wrap="square" rtlCol="0">
            <a:spAutoFit/>
          </a:bodyPr>
          <a:lstStyle/>
          <a:p>
            <a:pPr algn="ctr"/>
            <a:r>
              <a:rPr lang="en-US"/>
              <a:t>https://www.youtube.com/watch?v=wku8_PpAI5s&amp;t=55s</a:t>
            </a:r>
          </a:p>
        </p:txBody>
      </p:sp>
    </p:spTree>
    <p:extLst>
      <p:ext uri="{BB962C8B-B14F-4D97-AF65-F5344CB8AC3E}">
        <p14:creationId xmlns="" xmlns:p14="http://schemas.microsoft.com/office/powerpoint/2010/main" val="3736507920"/>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6148"/>
                                        </p:tgtEl>
                                        <p:attrNameLst>
                                          <p:attrName>style.visibility</p:attrName>
                                        </p:attrNameLst>
                                      </p:cBhvr>
                                      <p:to>
                                        <p:strVal val="visible"/>
                                      </p:to>
                                    </p:set>
                                    <p:anim calcmode="lin" valueType="num">
                                      <p:cBhvr additive="base">
                                        <p:cTn id="7" dur="500" fill="hold"/>
                                        <p:tgtEl>
                                          <p:spTgt spid="6148"/>
                                        </p:tgtEl>
                                        <p:attrNameLst>
                                          <p:attrName>ppt_x</p:attrName>
                                        </p:attrNameLst>
                                      </p:cBhvr>
                                      <p:tavLst>
                                        <p:tav tm="0">
                                          <p:val>
                                            <p:strVal val="#ppt_x"/>
                                          </p:val>
                                        </p:tav>
                                        <p:tav tm="100000">
                                          <p:val>
                                            <p:strVal val="#ppt_x"/>
                                          </p:val>
                                        </p:tav>
                                      </p:tavLst>
                                    </p:anim>
                                    <p:anim calcmode="lin" valueType="num">
                                      <p:cBhvr additive="base">
                                        <p:cTn id="8" dur="500" fill="hold"/>
                                        <p:tgtEl>
                                          <p:spTgt spid="61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8" name="Picture 4" descr="1-17"/>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175" y="5710238"/>
            <a:ext cx="16775113" cy="3852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50" name="Picture 6" descr="1-19"/>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12775" y="2746375"/>
            <a:ext cx="15695613" cy="6729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49" name="Picture 5" descr="1-18"/>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36513" y="131763"/>
            <a:ext cx="4394201" cy="950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51" name="Picture 7" descr="1-16"/>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13717588" y="633413"/>
            <a:ext cx="1951037" cy="908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52" name="Picture 8" descr="1-16"/>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5076825" y="1785938"/>
            <a:ext cx="1951038" cy="908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53" name="Picture 9" descr="1-21"/>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11701463" y="5056188"/>
            <a:ext cx="4724400" cy="441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54" name="Picture 10" descr="1-20"/>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0" y="5794375"/>
            <a:ext cx="4370388" cy="368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Google Shape;2306;p35"/>
          <p:cNvSpPr txBox="1">
            <a:spLocks/>
          </p:cNvSpPr>
          <p:nvPr/>
        </p:nvSpPr>
        <p:spPr bwMode="auto">
          <a:xfrm>
            <a:off x="2160588" y="4449763"/>
            <a:ext cx="12601575" cy="2232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3" tIns="91423" rIns="91423" bIns="91423"/>
          <a:lstStyle>
            <a:lvl1pPr defTabSz="1500188">
              <a:defRPr sz="3000">
                <a:solidFill>
                  <a:schemeClr val="tx1"/>
                </a:solidFill>
                <a:latin typeface="Arial" pitchFamily="34" charset="0"/>
                <a:ea typeface="宋体" pitchFamily="2" charset="-122"/>
              </a:defRPr>
            </a:lvl1pPr>
            <a:lvl2pPr marL="742950" indent="-285750" defTabSz="1500188">
              <a:defRPr sz="3000">
                <a:solidFill>
                  <a:schemeClr val="tx1"/>
                </a:solidFill>
                <a:latin typeface="Arial" pitchFamily="34" charset="0"/>
                <a:ea typeface="宋体" pitchFamily="2" charset="-122"/>
              </a:defRPr>
            </a:lvl2pPr>
            <a:lvl3pPr marL="1143000" indent="-228600" defTabSz="1500188">
              <a:defRPr sz="3000">
                <a:solidFill>
                  <a:schemeClr val="tx1"/>
                </a:solidFill>
                <a:latin typeface="Arial" pitchFamily="34" charset="0"/>
                <a:ea typeface="宋体" pitchFamily="2" charset="-122"/>
              </a:defRPr>
            </a:lvl3pPr>
            <a:lvl4pPr marL="1600200" indent="-228600" defTabSz="1500188">
              <a:defRPr sz="3000">
                <a:solidFill>
                  <a:schemeClr val="tx1"/>
                </a:solidFill>
                <a:latin typeface="Arial" pitchFamily="34" charset="0"/>
                <a:ea typeface="宋体" pitchFamily="2" charset="-122"/>
              </a:defRPr>
            </a:lvl4pPr>
            <a:lvl5pPr marL="2057400" indent="-228600" defTabSz="1500188">
              <a:defRPr sz="3000">
                <a:solidFill>
                  <a:schemeClr val="tx1"/>
                </a:solidFill>
                <a:latin typeface="Arial" pitchFamily="34" charset="0"/>
                <a:ea typeface="宋体" pitchFamily="2" charset="-122"/>
              </a:defRPr>
            </a:lvl5pPr>
            <a:lvl6pPr marL="2514600" indent="-228600" defTabSz="1500188"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defTabSz="1500188"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defTabSz="1500188"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defTabSz="1500188" eaLnBrk="0" fontAlgn="base" hangingPunct="0">
              <a:spcBef>
                <a:spcPct val="0"/>
              </a:spcBef>
              <a:spcAft>
                <a:spcPct val="0"/>
              </a:spcAft>
              <a:defRPr sz="3000">
                <a:solidFill>
                  <a:schemeClr val="tx1"/>
                </a:solidFill>
                <a:latin typeface="Arial" pitchFamily="34" charset="0"/>
                <a:ea typeface="宋体" pitchFamily="2" charset="-122"/>
              </a:defRPr>
            </a:lvl9pPr>
          </a:lstStyle>
          <a:p>
            <a:pPr algn="ctr"/>
            <a:r>
              <a:rPr lang="en-US" sz="4400">
                <a:solidFill>
                  <a:srgbClr val="FF0000"/>
                </a:solidFill>
                <a:latin typeface="Cronospro-Semibold" pitchFamily="2" charset="0"/>
                <a:ea typeface="华文新魏"/>
                <a:cs typeface="华文新魏"/>
              </a:rPr>
              <a:t>Nội dung 1:</a:t>
            </a:r>
          </a:p>
          <a:p>
            <a:pPr algn="ctr"/>
            <a:r>
              <a:rPr lang="en-US" sz="4400">
                <a:solidFill>
                  <a:srgbClr val="FF0000"/>
                </a:solidFill>
                <a:latin typeface="Cronospro-Semibold" pitchFamily="2" charset="0"/>
                <a:ea typeface="华文新魏"/>
                <a:cs typeface="华文新魏"/>
              </a:rPr>
              <a:t>- Nghe nhạc: Tác phẩm The Blue Danube</a:t>
            </a:r>
          </a:p>
        </p:txBody>
      </p:sp>
    </p:spTree>
    <p:extLst>
      <p:ext uri="{BB962C8B-B14F-4D97-AF65-F5344CB8AC3E}">
        <p14:creationId xmlns="" xmlns:p14="http://schemas.microsoft.com/office/powerpoint/2010/main" val="1898781165"/>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31748"/>
                                        </p:tgtEl>
                                        <p:attrNameLst>
                                          <p:attrName>style.visibility</p:attrName>
                                        </p:attrNameLst>
                                      </p:cBhvr>
                                      <p:to>
                                        <p:strVal val="visible"/>
                                      </p:to>
                                    </p:set>
                                    <p:animEffect transition="in" filter="fade">
                                      <p:cBhvr>
                                        <p:cTn id="7" dur="1000"/>
                                        <p:tgtEl>
                                          <p:spTgt spid="31748"/>
                                        </p:tgtEl>
                                      </p:cBhvr>
                                    </p:animEffect>
                                    <p:anim calcmode="lin" valueType="num">
                                      <p:cBhvr>
                                        <p:cTn id="8" dur="1000" fill="hold"/>
                                        <p:tgtEl>
                                          <p:spTgt spid="31748"/>
                                        </p:tgtEl>
                                        <p:attrNameLst>
                                          <p:attrName>ppt_x</p:attrName>
                                        </p:attrNameLst>
                                      </p:cBhvr>
                                      <p:tavLst>
                                        <p:tav tm="0">
                                          <p:val>
                                            <p:strVal val="#ppt_x"/>
                                          </p:val>
                                        </p:tav>
                                        <p:tav tm="100000">
                                          <p:val>
                                            <p:strVal val="#ppt_x"/>
                                          </p:val>
                                        </p:tav>
                                      </p:tavLst>
                                    </p:anim>
                                    <p:anim calcmode="lin" valueType="num">
                                      <p:cBhvr>
                                        <p:cTn id="9" dur="1000" fill="hold"/>
                                        <p:tgtEl>
                                          <p:spTgt spid="31748"/>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2" presetClass="entr" presetSubtype="8" fill="hold" nodeType="afterEffect">
                                  <p:stCondLst>
                                    <p:cond delay="0"/>
                                  </p:stCondLst>
                                  <p:childTnLst>
                                    <p:set>
                                      <p:cBhvr>
                                        <p:cTn id="12" dur="1" fill="hold">
                                          <p:stCondLst>
                                            <p:cond delay="0"/>
                                          </p:stCondLst>
                                        </p:cTn>
                                        <p:tgtEl>
                                          <p:spTgt spid="31749"/>
                                        </p:tgtEl>
                                        <p:attrNameLst>
                                          <p:attrName>style.visibility</p:attrName>
                                        </p:attrNameLst>
                                      </p:cBhvr>
                                      <p:to>
                                        <p:strVal val="visible"/>
                                      </p:to>
                                    </p:set>
                                    <p:anim calcmode="lin" valueType="num">
                                      <p:cBhvr additive="base">
                                        <p:cTn id="13" dur="1000" fill="hold"/>
                                        <p:tgtEl>
                                          <p:spTgt spid="31749"/>
                                        </p:tgtEl>
                                        <p:attrNameLst>
                                          <p:attrName>ppt_x</p:attrName>
                                        </p:attrNameLst>
                                      </p:cBhvr>
                                      <p:tavLst>
                                        <p:tav tm="0">
                                          <p:val>
                                            <p:strVal val="0-#ppt_w/2"/>
                                          </p:val>
                                        </p:tav>
                                        <p:tav tm="100000">
                                          <p:val>
                                            <p:strVal val="#ppt_x"/>
                                          </p:val>
                                        </p:tav>
                                      </p:tavLst>
                                    </p:anim>
                                    <p:anim calcmode="lin" valueType="num">
                                      <p:cBhvr additive="base">
                                        <p:cTn id="14" dur="1000" fill="hold"/>
                                        <p:tgtEl>
                                          <p:spTgt spid="31749"/>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2000"/>
                            </p:stCondLst>
                            <p:childTnLst>
                              <p:par>
                                <p:cTn id="16" presetID="2" presetClass="entr" presetSubtype="8" fill="hold" nodeType="afterEffect">
                                  <p:stCondLst>
                                    <p:cond delay="0"/>
                                  </p:stCondLst>
                                  <p:childTnLst>
                                    <p:set>
                                      <p:cBhvr>
                                        <p:cTn id="17" dur="1" fill="hold">
                                          <p:stCondLst>
                                            <p:cond delay="0"/>
                                          </p:stCondLst>
                                        </p:cTn>
                                        <p:tgtEl>
                                          <p:spTgt spid="31750"/>
                                        </p:tgtEl>
                                        <p:attrNameLst>
                                          <p:attrName>style.visibility</p:attrName>
                                        </p:attrNameLst>
                                      </p:cBhvr>
                                      <p:to>
                                        <p:strVal val="visible"/>
                                      </p:to>
                                    </p:set>
                                    <p:anim calcmode="lin" valueType="num">
                                      <p:cBhvr additive="base">
                                        <p:cTn id="18" dur="1000" fill="hold"/>
                                        <p:tgtEl>
                                          <p:spTgt spid="31750"/>
                                        </p:tgtEl>
                                        <p:attrNameLst>
                                          <p:attrName>ppt_x</p:attrName>
                                        </p:attrNameLst>
                                      </p:cBhvr>
                                      <p:tavLst>
                                        <p:tav tm="0">
                                          <p:val>
                                            <p:strVal val="0-#ppt_w/2"/>
                                          </p:val>
                                        </p:tav>
                                        <p:tav tm="100000">
                                          <p:val>
                                            <p:strVal val="#ppt_x"/>
                                          </p:val>
                                        </p:tav>
                                      </p:tavLst>
                                    </p:anim>
                                    <p:anim calcmode="lin" valueType="num">
                                      <p:cBhvr additive="base">
                                        <p:cTn id="19" dur="1000" fill="hold"/>
                                        <p:tgtEl>
                                          <p:spTgt spid="31750"/>
                                        </p:tgtEl>
                                        <p:attrNameLst>
                                          <p:attrName>ppt_y</p:attrName>
                                        </p:attrNameLst>
                                      </p:cBhvr>
                                      <p:tavLst>
                                        <p:tav tm="0">
                                          <p:val>
                                            <p:strVal val="#ppt_y"/>
                                          </p:val>
                                        </p:tav>
                                        <p:tav tm="100000">
                                          <p:val>
                                            <p:strVal val="#ppt_y"/>
                                          </p:val>
                                        </p:tav>
                                      </p:tavLst>
                                    </p:anim>
                                  </p:childTnLst>
                                </p:cTn>
                              </p:par>
                            </p:childTnLst>
                          </p:cTn>
                        </p:par>
                        <p:par>
                          <p:cTn id="20" fill="hold" nodeType="afterGroup">
                            <p:stCondLst>
                              <p:cond delay="3000"/>
                            </p:stCondLst>
                            <p:childTnLst>
                              <p:par>
                                <p:cTn id="21" presetID="15" presetClass="entr" presetSubtype="0" fill="hold" nodeType="afterEffect">
                                  <p:stCondLst>
                                    <p:cond delay="0"/>
                                  </p:stCondLst>
                                  <p:childTnLst>
                                    <p:set>
                                      <p:cBhvr>
                                        <p:cTn id="22" dur="1" fill="hold">
                                          <p:stCondLst>
                                            <p:cond delay="0"/>
                                          </p:stCondLst>
                                        </p:cTn>
                                        <p:tgtEl>
                                          <p:spTgt spid="31754"/>
                                        </p:tgtEl>
                                        <p:attrNameLst>
                                          <p:attrName>style.visibility</p:attrName>
                                        </p:attrNameLst>
                                      </p:cBhvr>
                                      <p:to>
                                        <p:strVal val="visible"/>
                                      </p:to>
                                    </p:set>
                                    <p:anim calcmode="lin" valueType="num">
                                      <p:cBhvr>
                                        <p:cTn id="23" dur="1000" fill="hold"/>
                                        <p:tgtEl>
                                          <p:spTgt spid="31754"/>
                                        </p:tgtEl>
                                        <p:attrNameLst>
                                          <p:attrName>ppt_w</p:attrName>
                                        </p:attrNameLst>
                                      </p:cBhvr>
                                      <p:tavLst>
                                        <p:tav tm="0">
                                          <p:val>
                                            <p:fltVal val="0"/>
                                          </p:val>
                                        </p:tav>
                                        <p:tav tm="100000">
                                          <p:val>
                                            <p:strVal val="#ppt_w"/>
                                          </p:val>
                                        </p:tav>
                                      </p:tavLst>
                                    </p:anim>
                                    <p:anim calcmode="lin" valueType="num">
                                      <p:cBhvr>
                                        <p:cTn id="24" dur="1000" fill="hold"/>
                                        <p:tgtEl>
                                          <p:spTgt spid="31754"/>
                                        </p:tgtEl>
                                        <p:attrNameLst>
                                          <p:attrName>ppt_h</p:attrName>
                                        </p:attrNameLst>
                                      </p:cBhvr>
                                      <p:tavLst>
                                        <p:tav tm="0">
                                          <p:val>
                                            <p:fltVal val="0"/>
                                          </p:val>
                                        </p:tav>
                                        <p:tav tm="100000">
                                          <p:val>
                                            <p:strVal val="#ppt_h"/>
                                          </p:val>
                                        </p:tav>
                                      </p:tavLst>
                                    </p:anim>
                                    <p:anim calcmode="lin" valueType="num">
                                      <p:cBhvr>
                                        <p:cTn id="25" dur="1000" fill="hold"/>
                                        <p:tgtEl>
                                          <p:spTgt spid="31754"/>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31754"/>
                                        </p:tgtEl>
                                        <p:attrNameLst>
                                          <p:attrName>ppt_y</p:attrName>
                                        </p:attrNameLst>
                                      </p:cBhvr>
                                      <p:tavLst>
                                        <p:tav tm="0" fmla="#ppt_y+(sin(-2*pi*(1-$))*-#ppt_x+cos(-2*pi*(1-$))*(1-#ppt_y))*(1-$)">
                                          <p:val>
                                            <p:fltVal val="0"/>
                                          </p:val>
                                        </p:tav>
                                        <p:tav tm="100000">
                                          <p:val>
                                            <p:fltVal val="1"/>
                                          </p:val>
                                        </p:tav>
                                      </p:tavLst>
                                    </p:anim>
                                  </p:childTnLst>
                                </p:cTn>
                              </p:par>
                            </p:childTnLst>
                          </p:cTn>
                        </p:par>
                        <p:par>
                          <p:cTn id="27" fill="hold" nodeType="afterGroup">
                            <p:stCondLst>
                              <p:cond delay="4000"/>
                            </p:stCondLst>
                            <p:childTnLst>
                              <p:par>
                                <p:cTn id="28" presetID="47" presetClass="entr" presetSubtype="0" fill="hold" nodeType="afterEffect">
                                  <p:stCondLst>
                                    <p:cond delay="0"/>
                                  </p:stCondLst>
                                  <p:childTnLst>
                                    <p:set>
                                      <p:cBhvr>
                                        <p:cTn id="29" dur="1" fill="hold">
                                          <p:stCondLst>
                                            <p:cond delay="0"/>
                                          </p:stCondLst>
                                        </p:cTn>
                                        <p:tgtEl>
                                          <p:spTgt spid="31753"/>
                                        </p:tgtEl>
                                        <p:attrNameLst>
                                          <p:attrName>style.visibility</p:attrName>
                                        </p:attrNameLst>
                                      </p:cBhvr>
                                      <p:to>
                                        <p:strVal val="visible"/>
                                      </p:to>
                                    </p:set>
                                    <p:animEffect transition="in" filter="fade">
                                      <p:cBhvr>
                                        <p:cTn id="30" dur="1000"/>
                                        <p:tgtEl>
                                          <p:spTgt spid="31753"/>
                                        </p:tgtEl>
                                      </p:cBhvr>
                                    </p:animEffect>
                                    <p:anim calcmode="lin" valueType="num">
                                      <p:cBhvr>
                                        <p:cTn id="31" dur="1000" fill="hold"/>
                                        <p:tgtEl>
                                          <p:spTgt spid="31753"/>
                                        </p:tgtEl>
                                        <p:attrNameLst>
                                          <p:attrName>ppt_x</p:attrName>
                                        </p:attrNameLst>
                                      </p:cBhvr>
                                      <p:tavLst>
                                        <p:tav tm="0">
                                          <p:val>
                                            <p:strVal val="#ppt_x"/>
                                          </p:val>
                                        </p:tav>
                                        <p:tav tm="100000">
                                          <p:val>
                                            <p:strVal val="#ppt_x"/>
                                          </p:val>
                                        </p:tav>
                                      </p:tavLst>
                                    </p:anim>
                                    <p:anim calcmode="lin" valueType="num">
                                      <p:cBhvr>
                                        <p:cTn id="32" dur="1000" fill="hold"/>
                                        <p:tgtEl>
                                          <p:spTgt spid="31753"/>
                                        </p:tgtEl>
                                        <p:attrNameLst>
                                          <p:attrName>ppt_y</p:attrName>
                                        </p:attrNameLst>
                                      </p:cBhvr>
                                      <p:tavLst>
                                        <p:tav tm="0">
                                          <p:val>
                                            <p:strVal val="#ppt_y-.1"/>
                                          </p:val>
                                        </p:tav>
                                        <p:tav tm="100000">
                                          <p:val>
                                            <p:strVal val="#ppt_y"/>
                                          </p:val>
                                        </p:tav>
                                      </p:tavLst>
                                    </p:anim>
                                  </p:childTnLst>
                                </p:cTn>
                              </p:par>
                            </p:childTnLst>
                          </p:cTn>
                        </p:par>
                        <p:par>
                          <p:cTn id="33" fill="hold" nodeType="afterGroup">
                            <p:stCondLst>
                              <p:cond delay="5000"/>
                            </p:stCondLst>
                            <p:childTnLst>
                              <p:par>
                                <p:cTn id="34" presetID="47" presetClass="entr" presetSubtype="0" fill="hold" nodeType="afterEffect">
                                  <p:stCondLst>
                                    <p:cond delay="0"/>
                                  </p:stCondLst>
                                  <p:childTnLst>
                                    <p:set>
                                      <p:cBhvr>
                                        <p:cTn id="35" dur="1" fill="hold">
                                          <p:stCondLst>
                                            <p:cond delay="0"/>
                                          </p:stCondLst>
                                        </p:cTn>
                                        <p:tgtEl>
                                          <p:spTgt spid="31752"/>
                                        </p:tgtEl>
                                        <p:attrNameLst>
                                          <p:attrName>style.visibility</p:attrName>
                                        </p:attrNameLst>
                                      </p:cBhvr>
                                      <p:to>
                                        <p:strVal val="visible"/>
                                      </p:to>
                                    </p:set>
                                    <p:animEffect transition="in" filter="fade">
                                      <p:cBhvr>
                                        <p:cTn id="36" dur="1000"/>
                                        <p:tgtEl>
                                          <p:spTgt spid="31752"/>
                                        </p:tgtEl>
                                      </p:cBhvr>
                                    </p:animEffect>
                                    <p:anim calcmode="lin" valueType="num">
                                      <p:cBhvr>
                                        <p:cTn id="37" dur="1000" fill="hold"/>
                                        <p:tgtEl>
                                          <p:spTgt spid="31752"/>
                                        </p:tgtEl>
                                        <p:attrNameLst>
                                          <p:attrName>ppt_x</p:attrName>
                                        </p:attrNameLst>
                                      </p:cBhvr>
                                      <p:tavLst>
                                        <p:tav tm="0">
                                          <p:val>
                                            <p:strVal val="#ppt_x"/>
                                          </p:val>
                                        </p:tav>
                                        <p:tav tm="100000">
                                          <p:val>
                                            <p:strVal val="#ppt_x"/>
                                          </p:val>
                                        </p:tav>
                                      </p:tavLst>
                                    </p:anim>
                                    <p:anim calcmode="lin" valueType="num">
                                      <p:cBhvr>
                                        <p:cTn id="38" dur="1000" fill="hold"/>
                                        <p:tgtEl>
                                          <p:spTgt spid="31752"/>
                                        </p:tgtEl>
                                        <p:attrNameLst>
                                          <p:attrName>ppt_y</p:attrName>
                                        </p:attrNameLst>
                                      </p:cBhvr>
                                      <p:tavLst>
                                        <p:tav tm="0">
                                          <p:val>
                                            <p:strVal val="#ppt_y-.1"/>
                                          </p:val>
                                        </p:tav>
                                        <p:tav tm="100000">
                                          <p:val>
                                            <p:strVal val="#ppt_y"/>
                                          </p:val>
                                        </p:tav>
                                      </p:tavLst>
                                    </p:anim>
                                  </p:childTnLst>
                                </p:cTn>
                              </p:par>
                            </p:childTnLst>
                          </p:cTn>
                        </p:par>
                        <p:par>
                          <p:cTn id="39" fill="hold" nodeType="afterGroup">
                            <p:stCondLst>
                              <p:cond delay="6000"/>
                            </p:stCondLst>
                            <p:childTnLst>
                              <p:par>
                                <p:cTn id="40" presetID="47" presetClass="entr" presetSubtype="0" fill="hold" nodeType="afterEffect">
                                  <p:stCondLst>
                                    <p:cond delay="0"/>
                                  </p:stCondLst>
                                  <p:childTnLst>
                                    <p:set>
                                      <p:cBhvr>
                                        <p:cTn id="41" dur="1" fill="hold">
                                          <p:stCondLst>
                                            <p:cond delay="0"/>
                                          </p:stCondLst>
                                        </p:cTn>
                                        <p:tgtEl>
                                          <p:spTgt spid="31751"/>
                                        </p:tgtEl>
                                        <p:attrNameLst>
                                          <p:attrName>style.visibility</p:attrName>
                                        </p:attrNameLst>
                                      </p:cBhvr>
                                      <p:to>
                                        <p:strVal val="visible"/>
                                      </p:to>
                                    </p:set>
                                    <p:animEffect transition="in" filter="fade">
                                      <p:cBhvr>
                                        <p:cTn id="42" dur="1000"/>
                                        <p:tgtEl>
                                          <p:spTgt spid="31751"/>
                                        </p:tgtEl>
                                      </p:cBhvr>
                                    </p:animEffect>
                                    <p:anim calcmode="lin" valueType="num">
                                      <p:cBhvr>
                                        <p:cTn id="43" dur="1000" fill="hold"/>
                                        <p:tgtEl>
                                          <p:spTgt spid="31751"/>
                                        </p:tgtEl>
                                        <p:attrNameLst>
                                          <p:attrName>ppt_x</p:attrName>
                                        </p:attrNameLst>
                                      </p:cBhvr>
                                      <p:tavLst>
                                        <p:tav tm="0">
                                          <p:val>
                                            <p:strVal val="#ppt_x"/>
                                          </p:val>
                                        </p:tav>
                                        <p:tav tm="100000">
                                          <p:val>
                                            <p:strVal val="#ppt_x"/>
                                          </p:val>
                                        </p:tav>
                                      </p:tavLst>
                                    </p:anim>
                                    <p:anim calcmode="lin" valueType="num">
                                      <p:cBhvr>
                                        <p:cTn id="44" dur="1000" fill="hold"/>
                                        <p:tgtEl>
                                          <p:spTgt spid="31751"/>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anim calcmode="lin" valueType="num">
                                      <p:cBhvr>
                                        <p:cTn id="48" dur="1000" fill="hold"/>
                                        <p:tgtEl>
                                          <p:spTgt spid="13"/>
                                        </p:tgtEl>
                                        <p:attrNameLst>
                                          <p:attrName>ppt_x</p:attrName>
                                        </p:attrNameLst>
                                      </p:cBhvr>
                                      <p:tavLst>
                                        <p:tav tm="0">
                                          <p:val>
                                            <p:strVal val="#ppt_x"/>
                                          </p:val>
                                        </p:tav>
                                        <p:tav tm="100000">
                                          <p:val>
                                            <p:strVal val="#ppt_x"/>
                                          </p:val>
                                        </p:tav>
                                      </p:tavLst>
                                    </p:anim>
                                    <p:anim calcmode="lin" valueType="num">
                                      <p:cBhvr>
                                        <p:cTn id="4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7" name="Picture 7" descr="1-44"/>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0638" y="-136525"/>
            <a:ext cx="16798926" cy="9612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6086" name="Picture 6" descr="1-46"/>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1917363" y="0"/>
            <a:ext cx="4419600" cy="365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 Placeholder 2"/>
          <p:cNvSpPr txBox="1">
            <a:spLocks/>
          </p:cNvSpPr>
          <p:nvPr/>
        </p:nvSpPr>
        <p:spPr>
          <a:xfrm>
            <a:off x="4068763" y="3086100"/>
            <a:ext cx="8496300" cy="2947988"/>
          </a:xfrm>
          <a:prstGeom prst="rect">
            <a:avLst/>
          </a:prstGeom>
        </p:spPr>
        <p:txBody>
          <a:bodyPr/>
          <a:lstStyle>
            <a:lvl1pPr marL="561975" indent="-561975" algn="l" defTabSz="1500188" rtl="0" eaLnBrk="0" fontAlgn="base" hangingPunct="0">
              <a:spcBef>
                <a:spcPct val="20000"/>
              </a:spcBef>
              <a:spcAft>
                <a:spcPct val="0"/>
              </a:spcAft>
              <a:buChar char="•"/>
              <a:defRPr sz="5200">
                <a:solidFill>
                  <a:schemeClr val="tx1"/>
                </a:solidFill>
                <a:latin typeface="+mn-lt"/>
                <a:ea typeface="+mn-ea"/>
                <a:cs typeface="+mn-cs"/>
              </a:defRPr>
            </a:lvl1pPr>
            <a:lvl2pPr marL="1219200" indent="-469900" algn="l" defTabSz="1500188" rtl="0" eaLnBrk="0" fontAlgn="base" hangingPunct="0">
              <a:spcBef>
                <a:spcPct val="20000"/>
              </a:spcBef>
              <a:spcAft>
                <a:spcPct val="0"/>
              </a:spcAft>
              <a:buChar char="–"/>
              <a:defRPr sz="4600">
                <a:solidFill>
                  <a:schemeClr val="tx1"/>
                </a:solidFill>
                <a:latin typeface="+mn-lt"/>
                <a:ea typeface="+mn-ea"/>
              </a:defRPr>
            </a:lvl2pPr>
            <a:lvl3pPr marL="1874838" indent="-374650" algn="l" defTabSz="1500188" rtl="0" eaLnBrk="0" fontAlgn="base" hangingPunct="0">
              <a:spcBef>
                <a:spcPct val="20000"/>
              </a:spcBef>
              <a:spcAft>
                <a:spcPct val="0"/>
              </a:spcAft>
              <a:buChar char="•"/>
              <a:defRPr sz="3900">
                <a:solidFill>
                  <a:schemeClr val="tx1"/>
                </a:solidFill>
                <a:latin typeface="+mn-lt"/>
                <a:ea typeface="+mn-ea"/>
              </a:defRPr>
            </a:lvl3pPr>
            <a:lvl4pPr marL="2625725" indent="-376238" algn="l" defTabSz="1500188" rtl="0" eaLnBrk="0" fontAlgn="base" hangingPunct="0">
              <a:spcBef>
                <a:spcPct val="20000"/>
              </a:spcBef>
              <a:spcAft>
                <a:spcPct val="0"/>
              </a:spcAft>
              <a:buChar char="–"/>
              <a:defRPr sz="3300">
                <a:solidFill>
                  <a:schemeClr val="tx1"/>
                </a:solidFill>
                <a:latin typeface="+mn-lt"/>
                <a:ea typeface="+mn-ea"/>
              </a:defRPr>
            </a:lvl4pPr>
            <a:lvl5pPr marL="3375025" indent="-374650" algn="l" defTabSz="1500188" rtl="0" eaLnBrk="0" fontAlgn="base" hangingPunct="0">
              <a:spcBef>
                <a:spcPct val="20000"/>
              </a:spcBef>
              <a:spcAft>
                <a:spcPct val="0"/>
              </a:spcAft>
              <a:buChar char="»"/>
              <a:defRPr sz="3300">
                <a:solidFill>
                  <a:schemeClr val="tx1"/>
                </a:solidFill>
                <a:latin typeface="+mn-lt"/>
                <a:ea typeface="+mn-ea"/>
              </a:defRPr>
            </a:lvl5pPr>
            <a:lvl6pPr marL="3832225" indent="-374650" algn="l" defTabSz="1500188" rtl="0" fontAlgn="base">
              <a:spcBef>
                <a:spcPct val="20000"/>
              </a:spcBef>
              <a:spcAft>
                <a:spcPct val="0"/>
              </a:spcAft>
              <a:buChar char="»"/>
              <a:defRPr sz="3300">
                <a:solidFill>
                  <a:schemeClr val="tx1"/>
                </a:solidFill>
                <a:latin typeface="+mn-lt"/>
                <a:ea typeface="+mn-ea"/>
              </a:defRPr>
            </a:lvl6pPr>
            <a:lvl7pPr marL="4289425" indent="-374650" algn="l" defTabSz="1500188" rtl="0" fontAlgn="base">
              <a:spcBef>
                <a:spcPct val="20000"/>
              </a:spcBef>
              <a:spcAft>
                <a:spcPct val="0"/>
              </a:spcAft>
              <a:buChar char="»"/>
              <a:defRPr sz="3300">
                <a:solidFill>
                  <a:schemeClr val="tx1"/>
                </a:solidFill>
                <a:latin typeface="+mn-lt"/>
                <a:ea typeface="+mn-ea"/>
              </a:defRPr>
            </a:lvl7pPr>
            <a:lvl8pPr marL="4746625" indent="-374650" algn="l" defTabSz="1500188" rtl="0" fontAlgn="base">
              <a:spcBef>
                <a:spcPct val="20000"/>
              </a:spcBef>
              <a:spcAft>
                <a:spcPct val="0"/>
              </a:spcAft>
              <a:buChar char="»"/>
              <a:defRPr sz="3300">
                <a:solidFill>
                  <a:schemeClr val="tx1"/>
                </a:solidFill>
                <a:latin typeface="+mn-lt"/>
                <a:ea typeface="+mn-ea"/>
              </a:defRPr>
            </a:lvl8pPr>
            <a:lvl9pPr marL="5203825" indent="-374650" algn="l" defTabSz="1500188" rtl="0" fontAlgn="base">
              <a:spcBef>
                <a:spcPct val="20000"/>
              </a:spcBef>
              <a:spcAft>
                <a:spcPct val="0"/>
              </a:spcAft>
              <a:buChar char="»"/>
              <a:defRPr sz="3300">
                <a:solidFill>
                  <a:schemeClr val="tx1"/>
                </a:solidFill>
                <a:latin typeface="+mn-lt"/>
                <a:ea typeface="+mn-ea"/>
              </a:defRPr>
            </a:lvl9pPr>
          </a:lstStyle>
          <a:p>
            <a:pPr>
              <a:lnSpc>
                <a:spcPct val="150000"/>
              </a:lnSpc>
              <a:defRPr/>
            </a:pPr>
            <a:r>
              <a:rPr lang="en-US" sz="3600" smtClean="0">
                <a:solidFill>
                  <a:schemeClr val="bg2">
                    <a:lumMod val="10000"/>
                  </a:schemeClr>
                </a:solidFill>
                <a:latin typeface="Times New Roman" pitchFamily="18" charset="0"/>
                <a:cs typeface="Times New Roman" pitchFamily="18" charset="0"/>
              </a:rPr>
              <a:t>Vận dụng thổi kèm phím ở mẫu âm ngắn khác trong những bài đọc nhạc đã học</a:t>
            </a:r>
            <a:endParaRPr lang="en-US" sz="3600">
              <a:solidFill>
                <a:schemeClr val="bg2">
                  <a:lumMod val="10000"/>
                </a:schemeClr>
              </a:solidFill>
              <a:latin typeface="Times New Roman" pitchFamily="18" charset="0"/>
              <a:cs typeface="Times New Roman" pitchFamily="18" charset="0"/>
            </a:endParaRPr>
          </a:p>
        </p:txBody>
      </p:sp>
      <p:sp>
        <p:nvSpPr>
          <p:cNvPr id="8" name="Title 3"/>
          <p:cNvSpPr>
            <a:spLocks noGrp="1"/>
          </p:cNvSpPr>
          <p:nvPr>
            <p:ph type="title"/>
          </p:nvPr>
        </p:nvSpPr>
        <p:spPr>
          <a:xfrm>
            <a:off x="4254500" y="1395413"/>
            <a:ext cx="7716838" cy="523875"/>
          </a:xfrm>
        </p:spPr>
        <p:txBody>
          <a:bodyPr rtlCol="0">
            <a:normAutofit fontScale="90000"/>
          </a:bodyPr>
          <a:lstStyle/>
          <a:p>
            <a:pPr>
              <a:defRPr/>
            </a:pPr>
            <a:r>
              <a:rPr lang="en-US" smtClean="0">
                <a:solidFill>
                  <a:schemeClr val="bg2">
                    <a:lumMod val="10000"/>
                  </a:schemeClr>
                </a:solidFill>
                <a:latin typeface="Times New Roman" pitchFamily="18" charset="0"/>
                <a:cs typeface="Times New Roman" pitchFamily="18" charset="0"/>
              </a:rPr>
              <a:t>Vận dụng</a:t>
            </a:r>
            <a:endParaRPr lang="en-US">
              <a:solidFill>
                <a:schemeClr val="bg2">
                  <a:lumMod val="10000"/>
                </a:schemeClr>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169468487"/>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nodeType="withEffect">
                                  <p:stCondLst>
                                    <p:cond delay="0"/>
                                  </p:stCondLst>
                                  <p:childTnLst>
                                    <p:set>
                                      <p:cBhvr>
                                        <p:cTn id="6" dur="1" fill="hold">
                                          <p:stCondLst>
                                            <p:cond delay="0"/>
                                          </p:stCondLst>
                                        </p:cTn>
                                        <p:tgtEl>
                                          <p:spTgt spid="46087"/>
                                        </p:tgtEl>
                                        <p:attrNameLst>
                                          <p:attrName>style.visibility</p:attrName>
                                        </p:attrNameLst>
                                      </p:cBhvr>
                                      <p:to>
                                        <p:strVal val="visible"/>
                                      </p:to>
                                    </p:set>
                                    <p:animEffect transition="in" filter="barn(outVertical)">
                                      <p:cBhvr>
                                        <p:cTn id="7" dur="500"/>
                                        <p:tgtEl>
                                          <p:spTgt spid="46087"/>
                                        </p:tgtEl>
                                      </p:cBhvr>
                                    </p:animEffect>
                                  </p:childTnLst>
                                </p:cTn>
                              </p:par>
                            </p:childTnLst>
                          </p:cTn>
                        </p:par>
                        <p:par>
                          <p:cTn id="8" fill="hold" nodeType="afterGroup">
                            <p:stCondLst>
                              <p:cond delay="500"/>
                            </p:stCondLst>
                            <p:childTnLst>
                              <p:par>
                                <p:cTn id="9" presetID="16" presetClass="entr" presetSubtype="37" fill="hold" nodeType="afterEffect">
                                  <p:stCondLst>
                                    <p:cond delay="0"/>
                                  </p:stCondLst>
                                  <p:childTnLst>
                                    <p:set>
                                      <p:cBhvr>
                                        <p:cTn id="10" dur="1" fill="hold">
                                          <p:stCondLst>
                                            <p:cond delay="0"/>
                                          </p:stCondLst>
                                        </p:cTn>
                                        <p:tgtEl>
                                          <p:spTgt spid="46086"/>
                                        </p:tgtEl>
                                        <p:attrNameLst>
                                          <p:attrName>style.visibility</p:attrName>
                                        </p:attrNameLst>
                                      </p:cBhvr>
                                      <p:to>
                                        <p:strVal val="visible"/>
                                      </p:to>
                                    </p:set>
                                    <p:animEffect transition="in" filter="barn(outVertical)">
                                      <p:cBhvr>
                                        <p:cTn id="11" dur="500"/>
                                        <p:tgtEl>
                                          <p:spTgt spid="46086"/>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1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7989888"/>
            <a:ext cx="16778288" cy="148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294" name="Picture 6" descr="26"/>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0" y="0"/>
            <a:ext cx="16778288" cy="9791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293" name="Picture 5" descr="27"/>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2998450" y="3665538"/>
            <a:ext cx="3133725" cy="5810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297" name="Rectangle 9"/>
          <p:cNvSpPr>
            <a:spLocks noChangeArrowheads="1"/>
          </p:cNvSpPr>
          <p:nvPr/>
        </p:nvSpPr>
        <p:spPr bwMode="auto">
          <a:xfrm>
            <a:off x="3924300" y="1857375"/>
            <a:ext cx="7958138" cy="7699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defTabSz="1500188" eaLnBrk="1" hangingPunct="1">
              <a:defRPr/>
            </a:pPr>
            <a:r>
              <a:rPr lang="en-US" sz="4400" b="1">
                <a:solidFill>
                  <a:schemeClr val="bg2">
                    <a:lumMod val="10000"/>
                  </a:schemeClr>
                </a:solidFill>
                <a:latin typeface="Times New Roman" pitchFamily="18" charset="0"/>
                <a:ea typeface="宋体" charset="-122"/>
                <a:cs typeface="Times New Roman" pitchFamily="18" charset="0"/>
              </a:rPr>
              <a:t>DẶN DÒ, CHUẨN BỊ BÀI MỚI</a:t>
            </a:r>
            <a:endParaRPr lang="zh-CN" altLang="en-US" sz="4400">
              <a:latin typeface="Times New Roman" pitchFamily="18" charset="0"/>
              <a:ea typeface="宋体" charset="-122"/>
              <a:cs typeface="Times New Roman" pitchFamily="18" charset="0"/>
            </a:endParaRPr>
          </a:p>
        </p:txBody>
      </p:sp>
      <p:sp>
        <p:nvSpPr>
          <p:cNvPr id="9" name="Content Placeholder 2"/>
          <p:cNvSpPr txBox="1">
            <a:spLocks/>
          </p:cNvSpPr>
          <p:nvPr/>
        </p:nvSpPr>
        <p:spPr bwMode="auto">
          <a:xfrm>
            <a:off x="1908175" y="2649538"/>
            <a:ext cx="8229600" cy="4608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5" tIns="91425" rIns="91425" bIns="91425" anchor="b"/>
          <a:lstStyle>
            <a:lvl1pPr marL="457200" indent="-311150">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pPr>
              <a:buClr>
                <a:srgbClr val="000000"/>
              </a:buClr>
              <a:buSzPts val="1300"/>
              <a:buFont typeface="Nunito" charset="0"/>
              <a:buChar char="●"/>
            </a:pPr>
            <a:r>
              <a:rPr lang="vi-VN">
                <a:solidFill>
                  <a:srgbClr val="000000"/>
                </a:solidFill>
                <a:latin typeface="Times New Roman" pitchFamily="18" charset="0"/>
                <a:ea typeface="Nunito" charset="0"/>
                <a:cs typeface="Times New Roman" pitchFamily="18" charset="0"/>
                <a:sym typeface="Nunito" charset="0"/>
              </a:rPr>
              <a:t>GV cùng HS hệ thống lại các nội dung cần ghi nhớ.</a:t>
            </a:r>
            <a:endParaRPr lang="en-US">
              <a:solidFill>
                <a:srgbClr val="000000"/>
              </a:solidFill>
              <a:latin typeface="Times New Roman" pitchFamily="18" charset="0"/>
              <a:ea typeface="Nunito" charset="0"/>
              <a:cs typeface="Times New Roman" pitchFamily="18" charset="0"/>
              <a:sym typeface="Nunito" charset="0"/>
            </a:endParaRPr>
          </a:p>
          <a:p>
            <a:pPr>
              <a:buClr>
                <a:srgbClr val="000000"/>
              </a:buClr>
              <a:buSzPts val="1300"/>
              <a:buFont typeface="Nunito" charset="0"/>
              <a:buChar char="●"/>
            </a:pPr>
            <a:r>
              <a:rPr lang="vi-VN">
                <a:solidFill>
                  <a:srgbClr val="000000"/>
                </a:solidFill>
                <a:latin typeface="Times New Roman" pitchFamily="18" charset="0"/>
                <a:ea typeface="Nunito" charset="0"/>
                <a:cs typeface="Times New Roman" pitchFamily="18" charset="0"/>
                <a:sym typeface="Nunito" charset="0"/>
              </a:rPr>
              <a:t>Hướng dẫn HS chuẩn bị các nội dung để kiểm tra giữa kì ở  tiết học sau.</a:t>
            </a:r>
            <a:endParaRPr lang="en-US">
              <a:solidFill>
                <a:srgbClr val="000000"/>
              </a:solidFill>
              <a:latin typeface="Times New Roman" pitchFamily="18" charset="0"/>
              <a:ea typeface="Nunito" charset="0"/>
              <a:cs typeface="Times New Roman" pitchFamily="18" charset="0"/>
              <a:sym typeface="Nunito" charset="0"/>
            </a:endParaRPr>
          </a:p>
          <a:p>
            <a:pPr>
              <a:buClr>
                <a:srgbClr val="000000"/>
              </a:buClr>
              <a:buSzPts val="1300"/>
              <a:buFont typeface="Nunito" charset="0"/>
              <a:buChar char="●"/>
            </a:pPr>
            <a:r>
              <a:rPr lang="vi-VN">
                <a:solidFill>
                  <a:srgbClr val="000000"/>
                </a:solidFill>
                <a:latin typeface="Times New Roman" pitchFamily="18" charset="0"/>
                <a:ea typeface="Nunito" charset="0"/>
                <a:cs typeface="Times New Roman" pitchFamily="18" charset="0"/>
                <a:sym typeface="Nunito" charset="0"/>
              </a:rPr>
              <a:t>Dùng mã code do GV cung cấp để khai thác học liệu điện tử về các hình thức trình bày bài hát, bài đọc nhạc để ôn và chuẩn bị cho tiết sau  kiểm tra giữa kì. </a:t>
            </a:r>
            <a:endParaRPr lang="en-US">
              <a:solidFill>
                <a:srgbClr val="000000"/>
              </a:solidFill>
              <a:latin typeface="Times New Roman" pitchFamily="18" charset="0"/>
              <a:ea typeface="Nunito" charset="0"/>
              <a:cs typeface="Times New Roman" pitchFamily="18" charset="0"/>
              <a:sym typeface="Nunito" charset="0"/>
            </a:endParaRPr>
          </a:p>
          <a:p>
            <a:pPr>
              <a:buClr>
                <a:srgbClr val="000000"/>
              </a:buClr>
              <a:buSzPts val="1300"/>
              <a:buFont typeface="Nunito" charset="0"/>
              <a:buChar char="●"/>
            </a:pPr>
            <a:endParaRPr lang="en-US">
              <a:solidFill>
                <a:srgbClr val="000000"/>
              </a:solidFill>
              <a:latin typeface="Times New Roman" pitchFamily="18" charset="0"/>
              <a:ea typeface="Nunito" charset="0"/>
              <a:cs typeface="Times New Roman" pitchFamily="18" charset="0"/>
              <a:sym typeface="Nunito" charset="0"/>
            </a:endParaRPr>
          </a:p>
        </p:txBody>
      </p:sp>
    </p:spTree>
    <p:extLst>
      <p:ext uri="{BB962C8B-B14F-4D97-AF65-F5344CB8AC3E}">
        <p14:creationId xmlns="" xmlns:p14="http://schemas.microsoft.com/office/powerpoint/2010/main" val="200785456"/>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2292"/>
                                        </p:tgtEl>
                                        <p:attrNameLst>
                                          <p:attrName>style.visibility</p:attrName>
                                        </p:attrNameLst>
                                      </p:cBhvr>
                                      <p:to>
                                        <p:strVal val="visible"/>
                                      </p:to>
                                    </p:set>
                                    <p:anim calcmode="lin" valueType="num">
                                      <p:cBhvr additive="base">
                                        <p:cTn id="7" dur="500" fill="hold"/>
                                        <p:tgtEl>
                                          <p:spTgt spid="12292"/>
                                        </p:tgtEl>
                                        <p:attrNameLst>
                                          <p:attrName>ppt_x</p:attrName>
                                        </p:attrNameLst>
                                      </p:cBhvr>
                                      <p:tavLst>
                                        <p:tav tm="0">
                                          <p:val>
                                            <p:strVal val="#ppt_x"/>
                                          </p:val>
                                        </p:tav>
                                        <p:tav tm="100000">
                                          <p:val>
                                            <p:strVal val="#ppt_x"/>
                                          </p:val>
                                        </p:tav>
                                      </p:tavLst>
                                    </p:anim>
                                    <p:anim calcmode="lin" valueType="num">
                                      <p:cBhvr additive="base">
                                        <p:cTn id="8" dur="500" fill="hold"/>
                                        <p:tgtEl>
                                          <p:spTgt spid="12292"/>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8" fill="hold" nodeType="afterEffect">
                                  <p:stCondLst>
                                    <p:cond delay="0"/>
                                  </p:stCondLst>
                                  <p:childTnLst>
                                    <p:set>
                                      <p:cBhvr>
                                        <p:cTn id="11" dur="1" fill="hold">
                                          <p:stCondLst>
                                            <p:cond delay="0"/>
                                          </p:stCondLst>
                                        </p:cTn>
                                        <p:tgtEl>
                                          <p:spTgt spid="12294"/>
                                        </p:tgtEl>
                                        <p:attrNameLst>
                                          <p:attrName>style.visibility</p:attrName>
                                        </p:attrNameLst>
                                      </p:cBhvr>
                                      <p:to>
                                        <p:strVal val="visible"/>
                                      </p:to>
                                    </p:set>
                                    <p:anim calcmode="lin" valueType="num">
                                      <p:cBhvr additive="base">
                                        <p:cTn id="12" dur="500" fill="hold"/>
                                        <p:tgtEl>
                                          <p:spTgt spid="12294"/>
                                        </p:tgtEl>
                                        <p:attrNameLst>
                                          <p:attrName>ppt_x</p:attrName>
                                        </p:attrNameLst>
                                      </p:cBhvr>
                                      <p:tavLst>
                                        <p:tav tm="0">
                                          <p:val>
                                            <p:strVal val="0-#ppt_w/2"/>
                                          </p:val>
                                        </p:tav>
                                        <p:tav tm="100000">
                                          <p:val>
                                            <p:strVal val="#ppt_x"/>
                                          </p:val>
                                        </p:tav>
                                      </p:tavLst>
                                    </p:anim>
                                    <p:anim calcmode="lin" valueType="num">
                                      <p:cBhvr additive="base">
                                        <p:cTn id="13" dur="500" fill="hold"/>
                                        <p:tgtEl>
                                          <p:spTgt spid="12294"/>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10" presetClass="entr" presetSubtype="0" fill="hold" nodeType="afterEffect">
                                  <p:stCondLst>
                                    <p:cond delay="0"/>
                                  </p:stCondLst>
                                  <p:childTnLst>
                                    <p:set>
                                      <p:cBhvr>
                                        <p:cTn id="16" dur="1" fill="hold">
                                          <p:stCondLst>
                                            <p:cond delay="0"/>
                                          </p:stCondLst>
                                        </p:cTn>
                                        <p:tgtEl>
                                          <p:spTgt spid="12293"/>
                                        </p:tgtEl>
                                        <p:attrNameLst>
                                          <p:attrName>style.visibility</p:attrName>
                                        </p:attrNameLst>
                                      </p:cBhvr>
                                      <p:to>
                                        <p:strVal val="visible"/>
                                      </p:to>
                                    </p:set>
                                    <p:animEffect transition="in" filter="fade">
                                      <p:cBhvr>
                                        <p:cTn id="17" dur="2000"/>
                                        <p:tgtEl>
                                          <p:spTgt spid="12293"/>
                                        </p:tgtEl>
                                      </p:cBhvr>
                                    </p:animEffect>
                                  </p:childTnLst>
                                </p:cTn>
                              </p:par>
                            </p:childTnLst>
                          </p:cTn>
                        </p:par>
                        <p:par>
                          <p:cTn id="18" fill="hold" nodeType="afterGroup">
                            <p:stCondLst>
                              <p:cond delay="3000"/>
                            </p:stCondLst>
                            <p:childTnLst>
                              <p:par>
                                <p:cTn id="19" presetID="27" presetClass="entr" presetSubtype="0" fill="hold" grpId="0" nodeType="afterEffect">
                                  <p:stCondLst>
                                    <p:cond delay="0"/>
                                  </p:stCondLst>
                                  <p:iterate type="lt">
                                    <p:tmPct val="50000"/>
                                  </p:iterate>
                                  <p:childTnLst>
                                    <p:set>
                                      <p:cBhvr>
                                        <p:cTn id="20" dur="1" fill="hold">
                                          <p:stCondLst>
                                            <p:cond delay="0"/>
                                          </p:stCondLst>
                                        </p:cTn>
                                        <p:tgtEl>
                                          <p:spTgt spid="12297"/>
                                        </p:tgtEl>
                                        <p:attrNameLst>
                                          <p:attrName>style.visibility</p:attrName>
                                        </p:attrNameLst>
                                      </p:cBhvr>
                                      <p:to>
                                        <p:strVal val="visible"/>
                                      </p:to>
                                    </p:set>
                                    <p:anim calcmode="discrete" valueType="clr">
                                      <p:cBhvr override="childStyle">
                                        <p:cTn id="21" dur="80"/>
                                        <p:tgtEl>
                                          <p:spTgt spid="12297"/>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12297"/>
                                        </p:tgtEl>
                                        <p:attrNameLst>
                                          <p:attrName>fillcolor</p:attrName>
                                        </p:attrNameLst>
                                      </p:cBhvr>
                                      <p:tavLst>
                                        <p:tav tm="0">
                                          <p:val>
                                            <p:clrVal>
                                              <a:schemeClr val="accent2"/>
                                            </p:clrVal>
                                          </p:val>
                                        </p:tav>
                                        <p:tav tm="50000">
                                          <p:val>
                                            <p:clrVal>
                                              <a:schemeClr val="hlink"/>
                                            </p:clrVal>
                                          </p:val>
                                        </p:tav>
                                      </p:tavLst>
                                    </p:anim>
                                    <p:set>
                                      <p:cBhvr>
                                        <p:cTn id="23" dur="80"/>
                                        <p:tgtEl>
                                          <p:spTgt spid="12297"/>
                                        </p:tgtEl>
                                        <p:attrNameLst>
                                          <p:attrName>fill.type</p:attrName>
                                        </p:attrNameLst>
                                      </p:cBhvr>
                                      <p:to>
                                        <p:strVal val="solid"/>
                                      </p:to>
                                    </p:set>
                                  </p:childTnLst>
                                </p:cTn>
                              </p:par>
                              <p:par>
                                <p:cTn id="24" presetID="16" presetClass="entr" presetSubtype="21"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7" grpId="0"/>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79" name="Picture 19" descr="1-15"/>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1454150"/>
            <a:ext cx="16775113" cy="8021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381" name="Text Box 21"/>
          <p:cNvSpPr txBox="1">
            <a:spLocks noChangeArrowheads="1"/>
          </p:cNvSpPr>
          <p:nvPr/>
        </p:nvSpPr>
        <p:spPr bwMode="auto">
          <a:xfrm>
            <a:off x="4719638" y="5889625"/>
            <a:ext cx="7993062" cy="23082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defTabSz="1500188">
              <a:defRPr sz="3000">
                <a:solidFill>
                  <a:schemeClr val="tx1"/>
                </a:solidFill>
                <a:latin typeface="Arial" pitchFamily="34" charset="0"/>
                <a:ea typeface="宋体" pitchFamily="2" charset="-122"/>
              </a:defRPr>
            </a:lvl1pPr>
            <a:lvl2pPr marL="742950" indent="-285750" defTabSz="1500188">
              <a:defRPr sz="3000">
                <a:solidFill>
                  <a:schemeClr val="tx1"/>
                </a:solidFill>
                <a:latin typeface="Arial" pitchFamily="34" charset="0"/>
                <a:ea typeface="宋体" pitchFamily="2" charset="-122"/>
              </a:defRPr>
            </a:lvl2pPr>
            <a:lvl3pPr marL="1143000" indent="-228600" defTabSz="1500188">
              <a:defRPr sz="3000">
                <a:solidFill>
                  <a:schemeClr val="tx1"/>
                </a:solidFill>
                <a:latin typeface="Arial" pitchFamily="34" charset="0"/>
                <a:ea typeface="宋体" pitchFamily="2" charset="-122"/>
              </a:defRPr>
            </a:lvl3pPr>
            <a:lvl4pPr marL="1600200" indent="-228600" defTabSz="1500188">
              <a:defRPr sz="3000">
                <a:solidFill>
                  <a:schemeClr val="tx1"/>
                </a:solidFill>
                <a:latin typeface="Arial" pitchFamily="34" charset="0"/>
                <a:ea typeface="宋体" pitchFamily="2" charset="-122"/>
              </a:defRPr>
            </a:lvl4pPr>
            <a:lvl5pPr marL="2057400" indent="-228600" defTabSz="1500188">
              <a:defRPr sz="3000">
                <a:solidFill>
                  <a:schemeClr val="tx1"/>
                </a:solidFill>
                <a:latin typeface="Arial" pitchFamily="34" charset="0"/>
                <a:ea typeface="宋体" pitchFamily="2" charset="-122"/>
              </a:defRPr>
            </a:lvl5pPr>
            <a:lvl6pPr marL="2514600" indent="-228600" defTabSz="1500188"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defTabSz="1500188"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defTabSz="1500188"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defTabSz="1500188" eaLnBrk="0" fontAlgn="base" hangingPunct="0">
              <a:spcBef>
                <a:spcPct val="0"/>
              </a:spcBef>
              <a:spcAft>
                <a:spcPct val="0"/>
              </a:spcAft>
              <a:defRPr sz="3000">
                <a:solidFill>
                  <a:schemeClr val="tx1"/>
                </a:solidFill>
                <a:latin typeface="Arial" pitchFamily="34" charset="0"/>
                <a:ea typeface="宋体" pitchFamily="2" charset="-122"/>
              </a:defRPr>
            </a:lvl9pPr>
          </a:lstStyle>
          <a:p>
            <a:pPr algn="ctr" eaLnBrk="1" hangingPunct="1"/>
            <a:r>
              <a:rPr lang="en-US" altLang="zh-CN" sz="7200">
                <a:solidFill>
                  <a:srgbClr val="FF0000"/>
                </a:solidFill>
                <a:latin typeface="Times New Roman" pitchFamily="18" charset="0"/>
                <a:cs typeface="Times New Roman" pitchFamily="18" charset="0"/>
              </a:rPr>
              <a:t>Tạm biệt các em!</a:t>
            </a:r>
          </a:p>
          <a:p>
            <a:pPr algn="ctr" eaLnBrk="1" hangingPunct="1"/>
            <a:r>
              <a:rPr lang="en-US" altLang="zh-CN" sz="7200">
                <a:solidFill>
                  <a:srgbClr val="FF0000"/>
                </a:solidFill>
                <a:latin typeface="Times New Roman" pitchFamily="18" charset="0"/>
                <a:cs typeface="Times New Roman" pitchFamily="18" charset="0"/>
              </a:rPr>
              <a:t>Chúc các em học tốt!</a:t>
            </a:r>
            <a:endParaRPr lang="zh-CN" altLang="en-US" sz="7200">
              <a:solidFill>
                <a:srgbClr val="FF0000"/>
              </a:solidFill>
              <a:latin typeface="Times New Roman" pitchFamily="18" charset="0"/>
              <a:cs typeface="Times New Roman" pitchFamily="18" charset="0"/>
            </a:endParaRPr>
          </a:p>
        </p:txBody>
      </p:sp>
      <p:pic>
        <p:nvPicPr>
          <p:cNvPr id="15382" name="Picture 22" descr="1-16"/>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3717588" y="633413"/>
            <a:ext cx="1951037" cy="908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83" name="Picture 23" descr="1-16"/>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636963" y="561975"/>
            <a:ext cx="1951037" cy="908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84" name="Picture 24" descr="1-16"/>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8821738" y="993775"/>
            <a:ext cx="1951037" cy="908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804658192"/>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15379"/>
                                        </p:tgtEl>
                                        <p:attrNameLst>
                                          <p:attrName>style.visibility</p:attrName>
                                        </p:attrNameLst>
                                      </p:cBhvr>
                                      <p:to>
                                        <p:strVal val="visible"/>
                                      </p:to>
                                    </p:set>
                                    <p:animEffect transition="in" filter="fade">
                                      <p:cBhvr>
                                        <p:cTn id="7" dur="1000"/>
                                        <p:tgtEl>
                                          <p:spTgt spid="15379"/>
                                        </p:tgtEl>
                                      </p:cBhvr>
                                    </p:animEffect>
                                    <p:anim calcmode="lin" valueType="num">
                                      <p:cBhvr>
                                        <p:cTn id="8" dur="1000" fill="hold"/>
                                        <p:tgtEl>
                                          <p:spTgt spid="15379"/>
                                        </p:tgtEl>
                                        <p:attrNameLst>
                                          <p:attrName>ppt_x</p:attrName>
                                        </p:attrNameLst>
                                      </p:cBhvr>
                                      <p:tavLst>
                                        <p:tav tm="0">
                                          <p:val>
                                            <p:strVal val="#ppt_x"/>
                                          </p:val>
                                        </p:tav>
                                        <p:tav tm="100000">
                                          <p:val>
                                            <p:strVal val="#ppt_x"/>
                                          </p:val>
                                        </p:tav>
                                      </p:tavLst>
                                    </p:anim>
                                    <p:anim calcmode="lin" valueType="num">
                                      <p:cBhvr>
                                        <p:cTn id="9" dur="1000" fill="hold"/>
                                        <p:tgtEl>
                                          <p:spTgt spid="15379"/>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29" presetClass="entr" presetSubtype="0" fill="hold" nodeType="afterEffect">
                                  <p:stCondLst>
                                    <p:cond delay="0"/>
                                  </p:stCondLst>
                                  <p:childTnLst>
                                    <p:set>
                                      <p:cBhvr>
                                        <p:cTn id="12" dur="1" fill="hold">
                                          <p:stCondLst>
                                            <p:cond delay="0"/>
                                          </p:stCondLst>
                                        </p:cTn>
                                        <p:tgtEl>
                                          <p:spTgt spid="15383"/>
                                        </p:tgtEl>
                                        <p:attrNameLst>
                                          <p:attrName>style.visibility</p:attrName>
                                        </p:attrNameLst>
                                      </p:cBhvr>
                                      <p:to>
                                        <p:strVal val="visible"/>
                                      </p:to>
                                    </p:set>
                                    <p:anim calcmode="lin" valueType="num">
                                      <p:cBhvr>
                                        <p:cTn id="13" dur="1000" fill="hold"/>
                                        <p:tgtEl>
                                          <p:spTgt spid="15383"/>
                                        </p:tgtEl>
                                        <p:attrNameLst>
                                          <p:attrName>ppt_x</p:attrName>
                                        </p:attrNameLst>
                                      </p:cBhvr>
                                      <p:tavLst>
                                        <p:tav tm="0">
                                          <p:val>
                                            <p:strVal val="#ppt_x-.2"/>
                                          </p:val>
                                        </p:tav>
                                        <p:tav tm="100000">
                                          <p:val>
                                            <p:strVal val="#ppt_x"/>
                                          </p:val>
                                        </p:tav>
                                      </p:tavLst>
                                    </p:anim>
                                    <p:anim calcmode="lin" valueType="num">
                                      <p:cBhvr>
                                        <p:cTn id="14" dur="1000" fill="hold"/>
                                        <p:tgtEl>
                                          <p:spTgt spid="15383"/>
                                        </p:tgtEl>
                                        <p:attrNameLst>
                                          <p:attrName>ppt_y</p:attrName>
                                        </p:attrNameLst>
                                      </p:cBhvr>
                                      <p:tavLst>
                                        <p:tav tm="0">
                                          <p:val>
                                            <p:strVal val="#ppt_y"/>
                                          </p:val>
                                        </p:tav>
                                        <p:tav tm="100000">
                                          <p:val>
                                            <p:strVal val="#ppt_y"/>
                                          </p:val>
                                        </p:tav>
                                      </p:tavLst>
                                    </p:anim>
                                    <p:animEffect transition="in" filter="wipe(right)" prLst="gradientSize: 0.1">
                                      <p:cBhvr>
                                        <p:cTn id="15" dur="1000"/>
                                        <p:tgtEl>
                                          <p:spTgt spid="15383"/>
                                        </p:tgtEl>
                                      </p:cBhvr>
                                    </p:animEffect>
                                  </p:childTnLst>
                                </p:cTn>
                              </p:par>
                            </p:childTnLst>
                          </p:cTn>
                        </p:par>
                        <p:par>
                          <p:cTn id="16" fill="hold" nodeType="afterGroup">
                            <p:stCondLst>
                              <p:cond delay="2000"/>
                            </p:stCondLst>
                            <p:childTnLst>
                              <p:par>
                                <p:cTn id="17" presetID="29" presetClass="entr" presetSubtype="0" fill="hold" nodeType="afterEffect">
                                  <p:stCondLst>
                                    <p:cond delay="0"/>
                                  </p:stCondLst>
                                  <p:childTnLst>
                                    <p:set>
                                      <p:cBhvr>
                                        <p:cTn id="18" dur="1" fill="hold">
                                          <p:stCondLst>
                                            <p:cond delay="0"/>
                                          </p:stCondLst>
                                        </p:cTn>
                                        <p:tgtEl>
                                          <p:spTgt spid="15384"/>
                                        </p:tgtEl>
                                        <p:attrNameLst>
                                          <p:attrName>style.visibility</p:attrName>
                                        </p:attrNameLst>
                                      </p:cBhvr>
                                      <p:to>
                                        <p:strVal val="visible"/>
                                      </p:to>
                                    </p:set>
                                    <p:anim calcmode="lin" valueType="num">
                                      <p:cBhvr>
                                        <p:cTn id="19" dur="1000" fill="hold"/>
                                        <p:tgtEl>
                                          <p:spTgt spid="15384"/>
                                        </p:tgtEl>
                                        <p:attrNameLst>
                                          <p:attrName>ppt_x</p:attrName>
                                        </p:attrNameLst>
                                      </p:cBhvr>
                                      <p:tavLst>
                                        <p:tav tm="0">
                                          <p:val>
                                            <p:strVal val="#ppt_x-.2"/>
                                          </p:val>
                                        </p:tav>
                                        <p:tav tm="100000">
                                          <p:val>
                                            <p:strVal val="#ppt_x"/>
                                          </p:val>
                                        </p:tav>
                                      </p:tavLst>
                                    </p:anim>
                                    <p:anim calcmode="lin" valueType="num">
                                      <p:cBhvr>
                                        <p:cTn id="20" dur="1000" fill="hold"/>
                                        <p:tgtEl>
                                          <p:spTgt spid="15384"/>
                                        </p:tgtEl>
                                        <p:attrNameLst>
                                          <p:attrName>ppt_y</p:attrName>
                                        </p:attrNameLst>
                                      </p:cBhvr>
                                      <p:tavLst>
                                        <p:tav tm="0">
                                          <p:val>
                                            <p:strVal val="#ppt_y"/>
                                          </p:val>
                                        </p:tav>
                                        <p:tav tm="100000">
                                          <p:val>
                                            <p:strVal val="#ppt_y"/>
                                          </p:val>
                                        </p:tav>
                                      </p:tavLst>
                                    </p:anim>
                                    <p:animEffect transition="in" filter="wipe(right)" prLst="gradientSize: 0.1">
                                      <p:cBhvr>
                                        <p:cTn id="21" dur="1000"/>
                                        <p:tgtEl>
                                          <p:spTgt spid="15384"/>
                                        </p:tgtEl>
                                      </p:cBhvr>
                                    </p:animEffect>
                                  </p:childTnLst>
                                </p:cTn>
                              </p:par>
                            </p:childTnLst>
                          </p:cTn>
                        </p:par>
                        <p:par>
                          <p:cTn id="22" fill="hold" nodeType="afterGroup">
                            <p:stCondLst>
                              <p:cond delay="3000"/>
                            </p:stCondLst>
                            <p:childTnLst>
                              <p:par>
                                <p:cTn id="23" presetID="29" presetClass="entr" presetSubtype="0" fill="hold" nodeType="afterEffect">
                                  <p:stCondLst>
                                    <p:cond delay="0"/>
                                  </p:stCondLst>
                                  <p:childTnLst>
                                    <p:set>
                                      <p:cBhvr>
                                        <p:cTn id="24" dur="1" fill="hold">
                                          <p:stCondLst>
                                            <p:cond delay="0"/>
                                          </p:stCondLst>
                                        </p:cTn>
                                        <p:tgtEl>
                                          <p:spTgt spid="15382"/>
                                        </p:tgtEl>
                                        <p:attrNameLst>
                                          <p:attrName>style.visibility</p:attrName>
                                        </p:attrNameLst>
                                      </p:cBhvr>
                                      <p:to>
                                        <p:strVal val="visible"/>
                                      </p:to>
                                    </p:set>
                                    <p:anim calcmode="lin" valueType="num">
                                      <p:cBhvr>
                                        <p:cTn id="25" dur="1000" fill="hold"/>
                                        <p:tgtEl>
                                          <p:spTgt spid="15382"/>
                                        </p:tgtEl>
                                        <p:attrNameLst>
                                          <p:attrName>ppt_x</p:attrName>
                                        </p:attrNameLst>
                                      </p:cBhvr>
                                      <p:tavLst>
                                        <p:tav tm="0">
                                          <p:val>
                                            <p:strVal val="#ppt_x-.2"/>
                                          </p:val>
                                        </p:tav>
                                        <p:tav tm="100000">
                                          <p:val>
                                            <p:strVal val="#ppt_x"/>
                                          </p:val>
                                        </p:tav>
                                      </p:tavLst>
                                    </p:anim>
                                    <p:anim calcmode="lin" valueType="num">
                                      <p:cBhvr>
                                        <p:cTn id="26" dur="1000" fill="hold"/>
                                        <p:tgtEl>
                                          <p:spTgt spid="15382"/>
                                        </p:tgtEl>
                                        <p:attrNameLst>
                                          <p:attrName>ppt_y</p:attrName>
                                        </p:attrNameLst>
                                      </p:cBhvr>
                                      <p:tavLst>
                                        <p:tav tm="0">
                                          <p:val>
                                            <p:strVal val="#ppt_y"/>
                                          </p:val>
                                        </p:tav>
                                        <p:tav tm="100000">
                                          <p:val>
                                            <p:strVal val="#ppt_y"/>
                                          </p:val>
                                        </p:tav>
                                      </p:tavLst>
                                    </p:anim>
                                    <p:animEffect transition="in" filter="wipe(right)" prLst="gradientSize: 0.1">
                                      <p:cBhvr>
                                        <p:cTn id="27" dur="1000"/>
                                        <p:tgtEl>
                                          <p:spTgt spid="15382"/>
                                        </p:tgtEl>
                                      </p:cBhvr>
                                    </p:animEffect>
                                  </p:childTnLst>
                                </p:cTn>
                              </p:par>
                            </p:childTnLst>
                          </p:cTn>
                        </p:par>
                        <p:par>
                          <p:cTn id="28" fill="hold" nodeType="afterGroup">
                            <p:stCondLst>
                              <p:cond delay="4000"/>
                            </p:stCondLst>
                            <p:childTnLst>
                              <p:par>
                                <p:cTn id="29" presetID="27" presetClass="entr" presetSubtype="0" fill="hold" grpId="0" nodeType="afterEffect">
                                  <p:stCondLst>
                                    <p:cond delay="0"/>
                                  </p:stCondLst>
                                  <p:iterate type="lt">
                                    <p:tmPct val="50000"/>
                                  </p:iterate>
                                  <p:childTnLst>
                                    <p:set>
                                      <p:cBhvr>
                                        <p:cTn id="30" dur="1" fill="hold">
                                          <p:stCondLst>
                                            <p:cond delay="0"/>
                                          </p:stCondLst>
                                        </p:cTn>
                                        <p:tgtEl>
                                          <p:spTgt spid="15381"/>
                                        </p:tgtEl>
                                        <p:attrNameLst>
                                          <p:attrName>style.visibility</p:attrName>
                                        </p:attrNameLst>
                                      </p:cBhvr>
                                      <p:to>
                                        <p:strVal val="visible"/>
                                      </p:to>
                                    </p:set>
                                    <p:anim calcmode="discrete" valueType="clr">
                                      <p:cBhvr override="childStyle">
                                        <p:cTn id="31" dur="1000"/>
                                        <p:tgtEl>
                                          <p:spTgt spid="15381"/>
                                        </p:tgtEl>
                                        <p:attrNameLst>
                                          <p:attrName>style.color</p:attrName>
                                        </p:attrNameLst>
                                      </p:cBhvr>
                                      <p:tavLst>
                                        <p:tav tm="0">
                                          <p:val>
                                            <p:clrVal>
                                              <a:schemeClr val="accent2"/>
                                            </p:clrVal>
                                          </p:val>
                                        </p:tav>
                                        <p:tav tm="50000">
                                          <p:val>
                                            <p:clrVal>
                                              <a:schemeClr val="hlink"/>
                                            </p:clrVal>
                                          </p:val>
                                        </p:tav>
                                      </p:tavLst>
                                    </p:anim>
                                    <p:anim calcmode="discrete" valueType="clr">
                                      <p:cBhvr>
                                        <p:cTn id="32" dur="1000"/>
                                        <p:tgtEl>
                                          <p:spTgt spid="15381"/>
                                        </p:tgtEl>
                                        <p:attrNameLst>
                                          <p:attrName>fillcolor</p:attrName>
                                        </p:attrNameLst>
                                      </p:cBhvr>
                                      <p:tavLst>
                                        <p:tav tm="0">
                                          <p:val>
                                            <p:clrVal>
                                              <a:schemeClr val="accent2"/>
                                            </p:clrVal>
                                          </p:val>
                                        </p:tav>
                                        <p:tav tm="50000">
                                          <p:val>
                                            <p:clrVal>
                                              <a:schemeClr val="hlink"/>
                                            </p:clrVal>
                                          </p:val>
                                        </p:tav>
                                      </p:tavLst>
                                    </p:anim>
                                    <p:set>
                                      <p:cBhvr>
                                        <p:cTn id="33" dur="1000"/>
                                        <p:tgtEl>
                                          <p:spTgt spid="1538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8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7" name="Picture 9" descr="1-15"/>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1454150"/>
            <a:ext cx="16775113" cy="8021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58" name="Picture 10" descr="1-16"/>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3717588" y="633413"/>
            <a:ext cx="1951037" cy="908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59" name="Picture 11" descr="1-16"/>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636963" y="561975"/>
            <a:ext cx="1951037" cy="908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61" name="Picture 13" descr="1-16"/>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8821738" y="993775"/>
            <a:ext cx="1951037" cy="908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Google Shape;2306;p35"/>
          <p:cNvSpPr>
            <a:spLocks noGrp="1"/>
          </p:cNvSpPr>
          <p:nvPr>
            <p:ph type="ctrTitle"/>
          </p:nvPr>
        </p:nvSpPr>
        <p:spPr>
          <a:xfrm>
            <a:off x="4356100" y="5602288"/>
            <a:ext cx="8497888" cy="2232025"/>
          </a:xfrm>
        </p:spPr>
        <p:txBody>
          <a:bodyPr lIns="91423" tIns="91423" rIns="91423" bIns="91423"/>
          <a:lstStyle/>
          <a:p>
            <a:r>
              <a:rPr lang="en-US" sz="6600" smtClean="0">
                <a:solidFill>
                  <a:srgbClr val="FF0000"/>
                </a:solidFill>
                <a:latin typeface="Cronospro-Semibold" pitchFamily="2" charset="0"/>
                <a:ea typeface="华文新魏"/>
                <a:cs typeface="华文新魏"/>
              </a:rPr>
              <a:t>CHỦ ĐỀ 2:</a:t>
            </a:r>
            <a:br>
              <a:rPr lang="en-US" sz="6600" smtClean="0">
                <a:solidFill>
                  <a:srgbClr val="FF0000"/>
                </a:solidFill>
                <a:latin typeface="Cronospro-Semibold" pitchFamily="2" charset="0"/>
                <a:ea typeface="华文新魏"/>
                <a:cs typeface="华文新魏"/>
              </a:rPr>
            </a:br>
            <a:r>
              <a:rPr lang="en-US" sz="6600" smtClean="0">
                <a:solidFill>
                  <a:srgbClr val="FF0000"/>
                </a:solidFill>
                <a:latin typeface="Cronospro-Semibold" pitchFamily="2" charset="0"/>
                <a:ea typeface="华文新魏"/>
                <a:cs typeface="华文新魏"/>
              </a:rPr>
              <a:t>CUỘC SỐNG TƯƠI ĐẸP</a:t>
            </a:r>
          </a:p>
        </p:txBody>
      </p:sp>
    </p:spTree>
    <p:extLst>
      <p:ext uri="{BB962C8B-B14F-4D97-AF65-F5344CB8AC3E}">
        <p14:creationId xmlns="" xmlns:p14="http://schemas.microsoft.com/office/powerpoint/2010/main" val="2258561781"/>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2057"/>
                                        </p:tgtEl>
                                        <p:attrNameLst>
                                          <p:attrName>style.visibility</p:attrName>
                                        </p:attrNameLst>
                                      </p:cBhvr>
                                      <p:to>
                                        <p:strVal val="visible"/>
                                      </p:to>
                                    </p:set>
                                    <p:animEffect transition="in" filter="fade">
                                      <p:cBhvr>
                                        <p:cTn id="7" dur="1000"/>
                                        <p:tgtEl>
                                          <p:spTgt spid="2057"/>
                                        </p:tgtEl>
                                      </p:cBhvr>
                                    </p:animEffect>
                                    <p:anim calcmode="lin" valueType="num">
                                      <p:cBhvr>
                                        <p:cTn id="8" dur="1000" fill="hold"/>
                                        <p:tgtEl>
                                          <p:spTgt spid="2057"/>
                                        </p:tgtEl>
                                        <p:attrNameLst>
                                          <p:attrName>ppt_x</p:attrName>
                                        </p:attrNameLst>
                                      </p:cBhvr>
                                      <p:tavLst>
                                        <p:tav tm="0">
                                          <p:val>
                                            <p:strVal val="#ppt_x"/>
                                          </p:val>
                                        </p:tav>
                                        <p:tav tm="100000">
                                          <p:val>
                                            <p:strVal val="#ppt_x"/>
                                          </p:val>
                                        </p:tav>
                                      </p:tavLst>
                                    </p:anim>
                                    <p:anim calcmode="lin" valueType="num">
                                      <p:cBhvr>
                                        <p:cTn id="9" dur="1000" fill="hold"/>
                                        <p:tgtEl>
                                          <p:spTgt spid="2057"/>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29" presetClass="entr" presetSubtype="0" fill="hold" nodeType="afterEffect">
                                  <p:stCondLst>
                                    <p:cond delay="0"/>
                                  </p:stCondLst>
                                  <p:childTnLst>
                                    <p:set>
                                      <p:cBhvr>
                                        <p:cTn id="12" dur="1" fill="hold">
                                          <p:stCondLst>
                                            <p:cond delay="0"/>
                                          </p:stCondLst>
                                        </p:cTn>
                                        <p:tgtEl>
                                          <p:spTgt spid="2059"/>
                                        </p:tgtEl>
                                        <p:attrNameLst>
                                          <p:attrName>style.visibility</p:attrName>
                                        </p:attrNameLst>
                                      </p:cBhvr>
                                      <p:to>
                                        <p:strVal val="visible"/>
                                      </p:to>
                                    </p:set>
                                    <p:anim calcmode="lin" valueType="num">
                                      <p:cBhvr>
                                        <p:cTn id="13" dur="1000" fill="hold"/>
                                        <p:tgtEl>
                                          <p:spTgt spid="2059"/>
                                        </p:tgtEl>
                                        <p:attrNameLst>
                                          <p:attrName>ppt_x</p:attrName>
                                        </p:attrNameLst>
                                      </p:cBhvr>
                                      <p:tavLst>
                                        <p:tav tm="0">
                                          <p:val>
                                            <p:strVal val="#ppt_x-.2"/>
                                          </p:val>
                                        </p:tav>
                                        <p:tav tm="100000">
                                          <p:val>
                                            <p:strVal val="#ppt_x"/>
                                          </p:val>
                                        </p:tav>
                                      </p:tavLst>
                                    </p:anim>
                                    <p:anim calcmode="lin" valueType="num">
                                      <p:cBhvr>
                                        <p:cTn id="14" dur="1000" fill="hold"/>
                                        <p:tgtEl>
                                          <p:spTgt spid="2059"/>
                                        </p:tgtEl>
                                        <p:attrNameLst>
                                          <p:attrName>ppt_y</p:attrName>
                                        </p:attrNameLst>
                                      </p:cBhvr>
                                      <p:tavLst>
                                        <p:tav tm="0">
                                          <p:val>
                                            <p:strVal val="#ppt_y"/>
                                          </p:val>
                                        </p:tav>
                                        <p:tav tm="100000">
                                          <p:val>
                                            <p:strVal val="#ppt_y"/>
                                          </p:val>
                                        </p:tav>
                                      </p:tavLst>
                                    </p:anim>
                                    <p:animEffect transition="in" filter="wipe(right)" prLst="gradientSize: 0.1">
                                      <p:cBhvr>
                                        <p:cTn id="15" dur="1000"/>
                                        <p:tgtEl>
                                          <p:spTgt spid="2059"/>
                                        </p:tgtEl>
                                      </p:cBhvr>
                                    </p:animEffect>
                                  </p:childTnLst>
                                </p:cTn>
                              </p:par>
                            </p:childTnLst>
                          </p:cTn>
                        </p:par>
                        <p:par>
                          <p:cTn id="16" fill="hold" nodeType="afterGroup">
                            <p:stCondLst>
                              <p:cond delay="2000"/>
                            </p:stCondLst>
                            <p:childTnLst>
                              <p:par>
                                <p:cTn id="17" presetID="29" presetClass="entr" presetSubtype="0" fill="hold" nodeType="afterEffect">
                                  <p:stCondLst>
                                    <p:cond delay="0"/>
                                  </p:stCondLst>
                                  <p:childTnLst>
                                    <p:set>
                                      <p:cBhvr>
                                        <p:cTn id="18" dur="1" fill="hold">
                                          <p:stCondLst>
                                            <p:cond delay="0"/>
                                          </p:stCondLst>
                                        </p:cTn>
                                        <p:tgtEl>
                                          <p:spTgt spid="2061"/>
                                        </p:tgtEl>
                                        <p:attrNameLst>
                                          <p:attrName>style.visibility</p:attrName>
                                        </p:attrNameLst>
                                      </p:cBhvr>
                                      <p:to>
                                        <p:strVal val="visible"/>
                                      </p:to>
                                    </p:set>
                                    <p:anim calcmode="lin" valueType="num">
                                      <p:cBhvr>
                                        <p:cTn id="19" dur="1000" fill="hold"/>
                                        <p:tgtEl>
                                          <p:spTgt spid="2061"/>
                                        </p:tgtEl>
                                        <p:attrNameLst>
                                          <p:attrName>ppt_x</p:attrName>
                                        </p:attrNameLst>
                                      </p:cBhvr>
                                      <p:tavLst>
                                        <p:tav tm="0">
                                          <p:val>
                                            <p:strVal val="#ppt_x-.2"/>
                                          </p:val>
                                        </p:tav>
                                        <p:tav tm="100000">
                                          <p:val>
                                            <p:strVal val="#ppt_x"/>
                                          </p:val>
                                        </p:tav>
                                      </p:tavLst>
                                    </p:anim>
                                    <p:anim calcmode="lin" valueType="num">
                                      <p:cBhvr>
                                        <p:cTn id="20" dur="1000" fill="hold"/>
                                        <p:tgtEl>
                                          <p:spTgt spid="2061"/>
                                        </p:tgtEl>
                                        <p:attrNameLst>
                                          <p:attrName>ppt_y</p:attrName>
                                        </p:attrNameLst>
                                      </p:cBhvr>
                                      <p:tavLst>
                                        <p:tav tm="0">
                                          <p:val>
                                            <p:strVal val="#ppt_y"/>
                                          </p:val>
                                        </p:tav>
                                        <p:tav tm="100000">
                                          <p:val>
                                            <p:strVal val="#ppt_y"/>
                                          </p:val>
                                        </p:tav>
                                      </p:tavLst>
                                    </p:anim>
                                    <p:animEffect transition="in" filter="wipe(right)" prLst="gradientSize: 0.1">
                                      <p:cBhvr>
                                        <p:cTn id="21" dur="1000"/>
                                        <p:tgtEl>
                                          <p:spTgt spid="2061"/>
                                        </p:tgtEl>
                                      </p:cBhvr>
                                    </p:animEffect>
                                  </p:childTnLst>
                                </p:cTn>
                              </p:par>
                            </p:childTnLst>
                          </p:cTn>
                        </p:par>
                        <p:par>
                          <p:cTn id="22" fill="hold" nodeType="afterGroup">
                            <p:stCondLst>
                              <p:cond delay="3000"/>
                            </p:stCondLst>
                            <p:childTnLst>
                              <p:par>
                                <p:cTn id="23" presetID="29" presetClass="entr" presetSubtype="0" fill="hold" nodeType="afterEffect">
                                  <p:stCondLst>
                                    <p:cond delay="0"/>
                                  </p:stCondLst>
                                  <p:childTnLst>
                                    <p:set>
                                      <p:cBhvr>
                                        <p:cTn id="24" dur="1" fill="hold">
                                          <p:stCondLst>
                                            <p:cond delay="0"/>
                                          </p:stCondLst>
                                        </p:cTn>
                                        <p:tgtEl>
                                          <p:spTgt spid="2058"/>
                                        </p:tgtEl>
                                        <p:attrNameLst>
                                          <p:attrName>style.visibility</p:attrName>
                                        </p:attrNameLst>
                                      </p:cBhvr>
                                      <p:to>
                                        <p:strVal val="visible"/>
                                      </p:to>
                                    </p:set>
                                    <p:anim calcmode="lin" valueType="num">
                                      <p:cBhvr>
                                        <p:cTn id="25" dur="1000" fill="hold"/>
                                        <p:tgtEl>
                                          <p:spTgt spid="2058"/>
                                        </p:tgtEl>
                                        <p:attrNameLst>
                                          <p:attrName>ppt_x</p:attrName>
                                        </p:attrNameLst>
                                      </p:cBhvr>
                                      <p:tavLst>
                                        <p:tav tm="0">
                                          <p:val>
                                            <p:strVal val="#ppt_x-.2"/>
                                          </p:val>
                                        </p:tav>
                                        <p:tav tm="100000">
                                          <p:val>
                                            <p:strVal val="#ppt_x"/>
                                          </p:val>
                                        </p:tav>
                                      </p:tavLst>
                                    </p:anim>
                                    <p:anim calcmode="lin" valueType="num">
                                      <p:cBhvr>
                                        <p:cTn id="26" dur="1000" fill="hold"/>
                                        <p:tgtEl>
                                          <p:spTgt spid="2058"/>
                                        </p:tgtEl>
                                        <p:attrNameLst>
                                          <p:attrName>ppt_y</p:attrName>
                                        </p:attrNameLst>
                                      </p:cBhvr>
                                      <p:tavLst>
                                        <p:tav tm="0">
                                          <p:val>
                                            <p:strVal val="#ppt_y"/>
                                          </p:val>
                                        </p:tav>
                                        <p:tav tm="100000">
                                          <p:val>
                                            <p:strVal val="#ppt_y"/>
                                          </p:val>
                                        </p:tav>
                                      </p:tavLst>
                                    </p:anim>
                                    <p:animEffect transition="in" filter="wipe(right)" prLst="gradientSize: 0.1">
                                      <p:cBhvr>
                                        <p:cTn id="27" dur="1000"/>
                                        <p:tgtEl>
                                          <p:spTgt spid="2058"/>
                                        </p:tgtEl>
                                      </p:cBhvr>
                                    </p:animEffect>
                                  </p:childTnLst>
                                </p:cTn>
                              </p:par>
                              <p:par>
                                <p:cTn id="28" presetID="42" presetClass="entr" presetSubtype="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anim calcmode="lin" valueType="num">
                                      <p:cBhvr>
                                        <p:cTn id="31" dur="1000" fill="hold"/>
                                        <p:tgtEl>
                                          <p:spTgt spid="9"/>
                                        </p:tgtEl>
                                        <p:attrNameLst>
                                          <p:attrName>ppt_x</p:attrName>
                                        </p:attrNameLst>
                                      </p:cBhvr>
                                      <p:tavLst>
                                        <p:tav tm="0">
                                          <p:val>
                                            <p:strVal val="#ppt_x"/>
                                          </p:val>
                                        </p:tav>
                                        <p:tav tm="100000">
                                          <p:val>
                                            <p:strVal val="#ppt_x"/>
                                          </p:val>
                                        </p:tav>
                                      </p:tavLst>
                                    </p:anim>
                                    <p:anim calcmode="lin" valueType="num">
                                      <p:cBhvr>
                                        <p:cTn id="3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5"/>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971550" y="333375"/>
            <a:ext cx="14978063" cy="9029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78" name="Picture 6" descr="7"/>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771775" y="1138238"/>
            <a:ext cx="1465263" cy="2112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77" name="Picture 5" descr="6"/>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8929688" y="4718050"/>
            <a:ext cx="7740650" cy="4757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83" name="Text Box 11"/>
          <p:cNvSpPr txBox="1">
            <a:spLocks noChangeArrowheads="1"/>
          </p:cNvSpPr>
          <p:nvPr/>
        </p:nvSpPr>
        <p:spPr bwMode="auto">
          <a:xfrm>
            <a:off x="7380288" y="1712913"/>
            <a:ext cx="2736850" cy="5794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defTabSz="1500188">
              <a:defRPr sz="3000">
                <a:solidFill>
                  <a:schemeClr val="tx1"/>
                </a:solidFill>
                <a:latin typeface="Arial" pitchFamily="34" charset="0"/>
                <a:ea typeface="宋体" pitchFamily="2" charset="-122"/>
              </a:defRPr>
            </a:lvl1pPr>
            <a:lvl2pPr marL="742950" indent="-285750" defTabSz="1500188">
              <a:defRPr sz="3000">
                <a:solidFill>
                  <a:schemeClr val="tx1"/>
                </a:solidFill>
                <a:latin typeface="Arial" pitchFamily="34" charset="0"/>
                <a:ea typeface="宋体" pitchFamily="2" charset="-122"/>
              </a:defRPr>
            </a:lvl2pPr>
            <a:lvl3pPr marL="1143000" indent="-228600" defTabSz="1500188">
              <a:defRPr sz="3000">
                <a:solidFill>
                  <a:schemeClr val="tx1"/>
                </a:solidFill>
                <a:latin typeface="Arial" pitchFamily="34" charset="0"/>
                <a:ea typeface="宋体" pitchFamily="2" charset="-122"/>
              </a:defRPr>
            </a:lvl3pPr>
            <a:lvl4pPr marL="1600200" indent="-228600" defTabSz="1500188">
              <a:defRPr sz="3000">
                <a:solidFill>
                  <a:schemeClr val="tx1"/>
                </a:solidFill>
                <a:latin typeface="Arial" pitchFamily="34" charset="0"/>
                <a:ea typeface="宋体" pitchFamily="2" charset="-122"/>
              </a:defRPr>
            </a:lvl4pPr>
            <a:lvl5pPr marL="2057400" indent="-228600" defTabSz="1500188">
              <a:defRPr sz="3000">
                <a:solidFill>
                  <a:schemeClr val="tx1"/>
                </a:solidFill>
                <a:latin typeface="Arial" pitchFamily="34" charset="0"/>
                <a:ea typeface="宋体" pitchFamily="2" charset="-122"/>
              </a:defRPr>
            </a:lvl5pPr>
            <a:lvl6pPr marL="2514600" indent="-228600" defTabSz="1500188"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defTabSz="1500188"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defTabSz="1500188"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defTabSz="1500188" eaLnBrk="0" fontAlgn="base" hangingPunct="0">
              <a:spcBef>
                <a:spcPct val="0"/>
              </a:spcBef>
              <a:spcAft>
                <a:spcPct val="0"/>
              </a:spcAft>
              <a:defRPr sz="3000">
                <a:solidFill>
                  <a:schemeClr val="tx1"/>
                </a:solidFill>
                <a:latin typeface="Arial" pitchFamily="34" charset="0"/>
                <a:ea typeface="宋体" pitchFamily="2" charset="-122"/>
              </a:defRPr>
            </a:lvl9pPr>
          </a:lstStyle>
          <a:p>
            <a:pPr eaLnBrk="1" hangingPunct="1">
              <a:spcBef>
                <a:spcPct val="50000"/>
              </a:spcBef>
            </a:pPr>
            <a:r>
              <a:rPr lang="zh-CN" altLang="en-US" sz="3200">
                <a:solidFill>
                  <a:schemeClr val="bg1"/>
                </a:solidFill>
                <a:latin typeface="SimHei" pitchFamily="49" charset="-122"/>
                <a:ea typeface="SimHei" pitchFamily="49" charset="-122"/>
              </a:rPr>
              <a:t>在此输入文字</a:t>
            </a:r>
          </a:p>
        </p:txBody>
      </p:sp>
      <p:sp>
        <p:nvSpPr>
          <p:cNvPr id="3084" name="Text Box 12"/>
          <p:cNvSpPr txBox="1">
            <a:spLocks noChangeArrowheads="1"/>
          </p:cNvSpPr>
          <p:nvPr/>
        </p:nvSpPr>
        <p:spPr bwMode="auto">
          <a:xfrm>
            <a:off x="2628900" y="3513138"/>
            <a:ext cx="1368425" cy="28352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defTabSz="1500188">
              <a:defRPr sz="3000">
                <a:solidFill>
                  <a:schemeClr val="tx1"/>
                </a:solidFill>
                <a:latin typeface="Arial" pitchFamily="34" charset="0"/>
                <a:ea typeface="宋体" pitchFamily="2" charset="-122"/>
              </a:defRPr>
            </a:lvl1pPr>
            <a:lvl2pPr marL="742950" indent="-285750" defTabSz="1500188">
              <a:defRPr sz="3000">
                <a:solidFill>
                  <a:schemeClr val="tx1"/>
                </a:solidFill>
                <a:latin typeface="Arial" pitchFamily="34" charset="0"/>
                <a:ea typeface="宋体" pitchFamily="2" charset="-122"/>
              </a:defRPr>
            </a:lvl2pPr>
            <a:lvl3pPr marL="1143000" indent="-228600" defTabSz="1500188">
              <a:defRPr sz="3000">
                <a:solidFill>
                  <a:schemeClr val="tx1"/>
                </a:solidFill>
                <a:latin typeface="Arial" pitchFamily="34" charset="0"/>
                <a:ea typeface="宋体" pitchFamily="2" charset="-122"/>
              </a:defRPr>
            </a:lvl3pPr>
            <a:lvl4pPr marL="1600200" indent="-228600" defTabSz="1500188">
              <a:defRPr sz="3000">
                <a:solidFill>
                  <a:schemeClr val="tx1"/>
                </a:solidFill>
                <a:latin typeface="Arial" pitchFamily="34" charset="0"/>
                <a:ea typeface="宋体" pitchFamily="2" charset="-122"/>
              </a:defRPr>
            </a:lvl4pPr>
            <a:lvl5pPr marL="2057400" indent="-228600" defTabSz="1500188">
              <a:defRPr sz="3000">
                <a:solidFill>
                  <a:schemeClr val="tx1"/>
                </a:solidFill>
                <a:latin typeface="Arial" pitchFamily="34" charset="0"/>
                <a:ea typeface="宋体" pitchFamily="2" charset="-122"/>
              </a:defRPr>
            </a:lvl5pPr>
            <a:lvl6pPr marL="2514600" indent="-228600" defTabSz="1500188"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defTabSz="1500188"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defTabSz="1500188"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defTabSz="1500188" eaLnBrk="0" fontAlgn="base" hangingPunct="0">
              <a:spcBef>
                <a:spcPct val="0"/>
              </a:spcBef>
              <a:spcAft>
                <a:spcPct val="0"/>
              </a:spcAft>
              <a:defRPr sz="3000">
                <a:solidFill>
                  <a:schemeClr val="tx1"/>
                </a:solidFill>
                <a:latin typeface="Arial" pitchFamily="34" charset="0"/>
                <a:ea typeface="宋体" pitchFamily="2" charset="-122"/>
              </a:defRPr>
            </a:lvl9pPr>
          </a:lstStyle>
          <a:p>
            <a:pPr eaLnBrk="1" hangingPunct="1">
              <a:spcBef>
                <a:spcPct val="50000"/>
              </a:spcBef>
            </a:pPr>
            <a:endParaRPr lang="zh-CN" altLang="en-US" sz="7200" b="1">
              <a:solidFill>
                <a:srgbClr val="3399FF"/>
              </a:solidFill>
              <a:latin typeface="SimHei" pitchFamily="49" charset="-122"/>
              <a:ea typeface="SimHei" pitchFamily="49" charset="-122"/>
            </a:endParaRPr>
          </a:p>
          <a:p>
            <a:pPr eaLnBrk="1" hangingPunct="1">
              <a:spcBef>
                <a:spcPct val="50000"/>
              </a:spcBef>
            </a:pPr>
            <a:endParaRPr lang="zh-CN" altLang="en-US" sz="7200" b="1">
              <a:solidFill>
                <a:srgbClr val="3399FF"/>
              </a:solidFill>
              <a:latin typeface="SimHei" pitchFamily="49" charset="-122"/>
              <a:ea typeface="SimHei" pitchFamily="49" charset="-122"/>
            </a:endParaRPr>
          </a:p>
        </p:txBody>
      </p:sp>
      <p:sp>
        <p:nvSpPr>
          <p:cNvPr id="3085" name="Text Box 13"/>
          <p:cNvSpPr txBox="1">
            <a:spLocks noChangeArrowheads="1"/>
          </p:cNvSpPr>
          <p:nvPr/>
        </p:nvSpPr>
        <p:spPr bwMode="auto">
          <a:xfrm>
            <a:off x="7308850" y="3441700"/>
            <a:ext cx="2736850" cy="5794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defTabSz="1500188">
              <a:defRPr sz="3000">
                <a:solidFill>
                  <a:schemeClr val="tx1"/>
                </a:solidFill>
                <a:latin typeface="Arial" pitchFamily="34" charset="0"/>
                <a:ea typeface="宋体" pitchFamily="2" charset="-122"/>
              </a:defRPr>
            </a:lvl1pPr>
            <a:lvl2pPr marL="742950" indent="-285750" defTabSz="1500188">
              <a:defRPr sz="3000">
                <a:solidFill>
                  <a:schemeClr val="tx1"/>
                </a:solidFill>
                <a:latin typeface="Arial" pitchFamily="34" charset="0"/>
                <a:ea typeface="宋体" pitchFamily="2" charset="-122"/>
              </a:defRPr>
            </a:lvl2pPr>
            <a:lvl3pPr marL="1143000" indent="-228600" defTabSz="1500188">
              <a:defRPr sz="3000">
                <a:solidFill>
                  <a:schemeClr val="tx1"/>
                </a:solidFill>
                <a:latin typeface="Arial" pitchFamily="34" charset="0"/>
                <a:ea typeface="宋体" pitchFamily="2" charset="-122"/>
              </a:defRPr>
            </a:lvl3pPr>
            <a:lvl4pPr marL="1600200" indent="-228600" defTabSz="1500188">
              <a:defRPr sz="3000">
                <a:solidFill>
                  <a:schemeClr val="tx1"/>
                </a:solidFill>
                <a:latin typeface="Arial" pitchFamily="34" charset="0"/>
                <a:ea typeface="宋体" pitchFamily="2" charset="-122"/>
              </a:defRPr>
            </a:lvl4pPr>
            <a:lvl5pPr marL="2057400" indent="-228600" defTabSz="1500188">
              <a:defRPr sz="3000">
                <a:solidFill>
                  <a:schemeClr val="tx1"/>
                </a:solidFill>
                <a:latin typeface="Arial" pitchFamily="34" charset="0"/>
                <a:ea typeface="宋体" pitchFamily="2" charset="-122"/>
              </a:defRPr>
            </a:lvl5pPr>
            <a:lvl6pPr marL="2514600" indent="-228600" defTabSz="1500188"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defTabSz="1500188"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defTabSz="1500188"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defTabSz="1500188" eaLnBrk="0" fontAlgn="base" hangingPunct="0">
              <a:spcBef>
                <a:spcPct val="0"/>
              </a:spcBef>
              <a:spcAft>
                <a:spcPct val="0"/>
              </a:spcAft>
              <a:defRPr sz="3000">
                <a:solidFill>
                  <a:schemeClr val="tx1"/>
                </a:solidFill>
                <a:latin typeface="Arial" pitchFamily="34" charset="0"/>
                <a:ea typeface="宋体" pitchFamily="2" charset="-122"/>
              </a:defRPr>
            </a:lvl9pPr>
          </a:lstStyle>
          <a:p>
            <a:pPr eaLnBrk="1" hangingPunct="1">
              <a:spcBef>
                <a:spcPct val="50000"/>
              </a:spcBef>
            </a:pPr>
            <a:r>
              <a:rPr lang="zh-CN" altLang="en-US" sz="3200">
                <a:solidFill>
                  <a:schemeClr val="bg1"/>
                </a:solidFill>
                <a:latin typeface="SimHei" pitchFamily="49" charset="-122"/>
                <a:ea typeface="SimHei" pitchFamily="49" charset="-122"/>
              </a:rPr>
              <a:t>在此输入文字</a:t>
            </a:r>
          </a:p>
        </p:txBody>
      </p:sp>
      <p:sp>
        <p:nvSpPr>
          <p:cNvPr id="3086" name="Text Box 14"/>
          <p:cNvSpPr txBox="1">
            <a:spLocks noChangeArrowheads="1"/>
          </p:cNvSpPr>
          <p:nvPr/>
        </p:nvSpPr>
        <p:spPr bwMode="auto">
          <a:xfrm>
            <a:off x="7380288" y="5241925"/>
            <a:ext cx="2736850" cy="5794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defTabSz="1500188">
              <a:defRPr sz="3000">
                <a:solidFill>
                  <a:schemeClr val="tx1"/>
                </a:solidFill>
                <a:latin typeface="Arial" pitchFamily="34" charset="0"/>
                <a:ea typeface="宋体" pitchFamily="2" charset="-122"/>
              </a:defRPr>
            </a:lvl1pPr>
            <a:lvl2pPr marL="742950" indent="-285750" defTabSz="1500188">
              <a:defRPr sz="3000">
                <a:solidFill>
                  <a:schemeClr val="tx1"/>
                </a:solidFill>
                <a:latin typeface="Arial" pitchFamily="34" charset="0"/>
                <a:ea typeface="宋体" pitchFamily="2" charset="-122"/>
              </a:defRPr>
            </a:lvl2pPr>
            <a:lvl3pPr marL="1143000" indent="-228600" defTabSz="1500188">
              <a:defRPr sz="3000">
                <a:solidFill>
                  <a:schemeClr val="tx1"/>
                </a:solidFill>
                <a:latin typeface="Arial" pitchFamily="34" charset="0"/>
                <a:ea typeface="宋体" pitchFamily="2" charset="-122"/>
              </a:defRPr>
            </a:lvl3pPr>
            <a:lvl4pPr marL="1600200" indent="-228600" defTabSz="1500188">
              <a:defRPr sz="3000">
                <a:solidFill>
                  <a:schemeClr val="tx1"/>
                </a:solidFill>
                <a:latin typeface="Arial" pitchFamily="34" charset="0"/>
                <a:ea typeface="宋体" pitchFamily="2" charset="-122"/>
              </a:defRPr>
            </a:lvl4pPr>
            <a:lvl5pPr marL="2057400" indent="-228600" defTabSz="1500188">
              <a:defRPr sz="3000">
                <a:solidFill>
                  <a:schemeClr val="tx1"/>
                </a:solidFill>
                <a:latin typeface="Arial" pitchFamily="34" charset="0"/>
                <a:ea typeface="宋体" pitchFamily="2" charset="-122"/>
              </a:defRPr>
            </a:lvl5pPr>
            <a:lvl6pPr marL="2514600" indent="-228600" defTabSz="1500188"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defTabSz="1500188"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defTabSz="1500188"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defTabSz="1500188" eaLnBrk="0" fontAlgn="base" hangingPunct="0">
              <a:spcBef>
                <a:spcPct val="0"/>
              </a:spcBef>
              <a:spcAft>
                <a:spcPct val="0"/>
              </a:spcAft>
              <a:defRPr sz="3000">
                <a:solidFill>
                  <a:schemeClr val="tx1"/>
                </a:solidFill>
                <a:latin typeface="Arial" pitchFamily="34" charset="0"/>
                <a:ea typeface="宋体" pitchFamily="2" charset="-122"/>
              </a:defRPr>
            </a:lvl9pPr>
          </a:lstStyle>
          <a:p>
            <a:pPr eaLnBrk="1" hangingPunct="1">
              <a:spcBef>
                <a:spcPct val="50000"/>
              </a:spcBef>
            </a:pPr>
            <a:r>
              <a:rPr lang="zh-CN" altLang="en-US" sz="3200">
                <a:solidFill>
                  <a:schemeClr val="bg1"/>
                </a:solidFill>
                <a:latin typeface="SimHei" pitchFamily="49" charset="-122"/>
                <a:ea typeface="SimHei" pitchFamily="49" charset="-122"/>
              </a:rPr>
              <a:t>在此输入文字</a:t>
            </a:r>
          </a:p>
        </p:txBody>
      </p:sp>
      <p:sp>
        <p:nvSpPr>
          <p:cNvPr id="3087" name="Text Box 15"/>
          <p:cNvSpPr txBox="1">
            <a:spLocks noChangeArrowheads="1"/>
          </p:cNvSpPr>
          <p:nvPr/>
        </p:nvSpPr>
        <p:spPr bwMode="auto">
          <a:xfrm>
            <a:off x="7380288" y="6970713"/>
            <a:ext cx="2736850" cy="5794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defTabSz="1500188">
              <a:defRPr sz="3000">
                <a:solidFill>
                  <a:schemeClr val="tx1"/>
                </a:solidFill>
                <a:latin typeface="Arial" pitchFamily="34" charset="0"/>
                <a:ea typeface="宋体" pitchFamily="2" charset="-122"/>
              </a:defRPr>
            </a:lvl1pPr>
            <a:lvl2pPr marL="742950" indent="-285750" defTabSz="1500188">
              <a:defRPr sz="3000">
                <a:solidFill>
                  <a:schemeClr val="tx1"/>
                </a:solidFill>
                <a:latin typeface="Arial" pitchFamily="34" charset="0"/>
                <a:ea typeface="宋体" pitchFamily="2" charset="-122"/>
              </a:defRPr>
            </a:lvl2pPr>
            <a:lvl3pPr marL="1143000" indent="-228600" defTabSz="1500188">
              <a:defRPr sz="3000">
                <a:solidFill>
                  <a:schemeClr val="tx1"/>
                </a:solidFill>
                <a:latin typeface="Arial" pitchFamily="34" charset="0"/>
                <a:ea typeface="宋体" pitchFamily="2" charset="-122"/>
              </a:defRPr>
            </a:lvl3pPr>
            <a:lvl4pPr marL="1600200" indent="-228600" defTabSz="1500188">
              <a:defRPr sz="3000">
                <a:solidFill>
                  <a:schemeClr val="tx1"/>
                </a:solidFill>
                <a:latin typeface="Arial" pitchFamily="34" charset="0"/>
                <a:ea typeface="宋体" pitchFamily="2" charset="-122"/>
              </a:defRPr>
            </a:lvl4pPr>
            <a:lvl5pPr marL="2057400" indent="-228600" defTabSz="1500188">
              <a:defRPr sz="3000">
                <a:solidFill>
                  <a:schemeClr val="tx1"/>
                </a:solidFill>
                <a:latin typeface="Arial" pitchFamily="34" charset="0"/>
                <a:ea typeface="宋体" pitchFamily="2" charset="-122"/>
              </a:defRPr>
            </a:lvl5pPr>
            <a:lvl6pPr marL="2514600" indent="-228600" defTabSz="1500188"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defTabSz="1500188"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defTabSz="1500188"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defTabSz="1500188" eaLnBrk="0" fontAlgn="base" hangingPunct="0">
              <a:spcBef>
                <a:spcPct val="0"/>
              </a:spcBef>
              <a:spcAft>
                <a:spcPct val="0"/>
              </a:spcAft>
              <a:defRPr sz="3000">
                <a:solidFill>
                  <a:schemeClr val="tx1"/>
                </a:solidFill>
                <a:latin typeface="Arial" pitchFamily="34" charset="0"/>
                <a:ea typeface="宋体" pitchFamily="2" charset="-122"/>
              </a:defRPr>
            </a:lvl9pPr>
          </a:lstStyle>
          <a:p>
            <a:pPr eaLnBrk="1" hangingPunct="1">
              <a:spcBef>
                <a:spcPct val="50000"/>
              </a:spcBef>
            </a:pPr>
            <a:r>
              <a:rPr lang="zh-CN" altLang="en-US" sz="3200">
                <a:solidFill>
                  <a:schemeClr val="bg1"/>
                </a:solidFill>
                <a:latin typeface="SimHei" pitchFamily="49" charset="-122"/>
                <a:ea typeface="SimHei" pitchFamily="49" charset="-122"/>
              </a:rPr>
              <a:t>在此输入文字</a:t>
            </a:r>
          </a:p>
        </p:txBody>
      </p:sp>
      <p:sp>
        <p:nvSpPr>
          <p:cNvPr id="16" name="Google Shape;2306;p35"/>
          <p:cNvSpPr txBox="1">
            <a:spLocks/>
          </p:cNvSpPr>
          <p:nvPr/>
        </p:nvSpPr>
        <p:spPr bwMode="auto">
          <a:xfrm>
            <a:off x="2628900" y="3009900"/>
            <a:ext cx="12601575" cy="2232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3" tIns="91423" rIns="91423" bIns="91423"/>
          <a:lstStyle>
            <a:lvl1pPr defTabSz="1500188">
              <a:defRPr sz="3000">
                <a:solidFill>
                  <a:schemeClr val="tx1"/>
                </a:solidFill>
                <a:latin typeface="Arial" pitchFamily="34" charset="0"/>
                <a:ea typeface="宋体" pitchFamily="2" charset="-122"/>
              </a:defRPr>
            </a:lvl1pPr>
            <a:lvl2pPr marL="742950" indent="-285750" defTabSz="1500188">
              <a:defRPr sz="3000">
                <a:solidFill>
                  <a:schemeClr val="tx1"/>
                </a:solidFill>
                <a:latin typeface="Arial" pitchFamily="34" charset="0"/>
                <a:ea typeface="宋体" pitchFamily="2" charset="-122"/>
              </a:defRPr>
            </a:lvl2pPr>
            <a:lvl3pPr marL="1143000" indent="-228600" defTabSz="1500188">
              <a:defRPr sz="3000">
                <a:solidFill>
                  <a:schemeClr val="tx1"/>
                </a:solidFill>
                <a:latin typeface="Arial" pitchFamily="34" charset="0"/>
                <a:ea typeface="宋体" pitchFamily="2" charset="-122"/>
              </a:defRPr>
            </a:lvl3pPr>
            <a:lvl4pPr marL="1600200" indent="-228600" defTabSz="1500188">
              <a:defRPr sz="3000">
                <a:solidFill>
                  <a:schemeClr val="tx1"/>
                </a:solidFill>
                <a:latin typeface="Arial" pitchFamily="34" charset="0"/>
                <a:ea typeface="宋体" pitchFamily="2" charset="-122"/>
              </a:defRPr>
            </a:lvl4pPr>
            <a:lvl5pPr marL="2057400" indent="-228600" defTabSz="1500188">
              <a:defRPr sz="3000">
                <a:solidFill>
                  <a:schemeClr val="tx1"/>
                </a:solidFill>
                <a:latin typeface="Arial" pitchFamily="34" charset="0"/>
                <a:ea typeface="宋体" pitchFamily="2" charset="-122"/>
              </a:defRPr>
            </a:lvl5pPr>
            <a:lvl6pPr marL="2514600" indent="-228600" defTabSz="1500188"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defTabSz="1500188"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defTabSz="1500188"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defTabSz="1500188" eaLnBrk="0" fontAlgn="base" hangingPunct="0">
              <a:spcBef>
                <a:spcPct val="0"/>
              </a:spcBef>
              <a:spcAft>
                <a:spcPct val="0"/>
              </a:spcAft>
              <a:defRPr sz="3000">
                <a:solidFill>
                  <a:schemeClr val="tx1"/>
                </a:solidFill>
                <a:latin typeface="Arial" pitchFamily="34" charset="0"/>
                <a:ea typeface="宋体" pitchFamily="2" charset="-122"/>
              </a:defRPr>
            </a:lvl9pPr>
          </a:lstStyle>
          <a:p>
            <a:pPr algn="ctr"/>
            <a:r>
              <a:rPr lang="en-US" sz="4400">
                <a:solidFill>
                  <a:srgbClr val="FF0000"/>
                </a:solidFill>
                <a:latin typeface="Cronospro-Semibold" pitchFamily="2" charset="0"/>
                <a:ea typeface="华文新魏"/>
                <a:cs typeface="华文新魏"/>
              </a:rPr>
              <a:t>Tiết 8:</a:t>
            </a:r>
          </a:p>
          <a:p>
            <a:pPr algn="ctr"/>
            <a:r>
              <a:rPr lang="en-US" sz="4400">
                <a:solidFill>
                  <a:srgbClr val="FF0000"/>
                </a:solidFill>
                <a:latin typeface="Cronospro-Semibold" pitchFamily="2" charset="0"/>
                <a:ea typeface="华文新魏"/>
                <a:cs typeface="华文新魏"/>
              </a:rPr>
              <a:t>Luyện tập- Vận dụng- Sáng tạo</a:t>
            </a:r>
          </a:p>
          <a:p>
            <a:pPr algn="ctr"/>
            <a:r>
              <a:rPr lang="en-US" sz="4400">
                <a:solidFill>
                  <a:srgbClr val="FF0000"/>
                </a:solidFill>
                <a:latin typeface="Cronospro-Semibold" pitchFamily="2" charset="0"/>
                <a:ea typeface="华文新魏"/>
                <a:cs typeface="华文新魏"/>
              </a:rPr>
              <a:t>(Kết hợp kiểm tra giữa kì)</a:t>
            </a:r>
          </a:p>
        </p:txBody>
      </p:sp>
    </p:spTree>
    <p:extLst>
      <p:ext uri="{BB962C8B-B14F-4D97-AF65-F5344CB8AC3E}">
        <p14:creationId xmlns="" xmlns:p14="http://schemas.microsoft.com/office/powerpoint/2010/main" val="2463157008"/>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additive="base">
                                        <p:cTn id="7" dur="500" fill="hold"/>
                                        <p:tgtEl>
                                          <p:spTgt spid="3076"/>
                                        </p:tgtEl>
                                        <p:attrNameLst>
                                          <p:attrName>ppt_x</p:attrName>
                                        </p:attrNameLst>
                                      </p:cBhvr>
                                      <p:tavLst>
                                        <p:tav tm="0">
                                          <p:val>
                                            <p:strVal val="0-#ppt_w/2"/>
                                          </p:val>
                                        </p:tav>
                                        <p:tav tm="100000">
                                          <p:val>
                                            <p:strVal val="#ppt_x"/>
                                          </p:val>
                                        </p:tav>
                                      </p:tavLst>
                                    </p:anim>
                                    <p:anim calcmode="lin" valueType="num">
                                      <p:cBhvr additive="base">
                                        <p:cTn id="8" dur="500" fill="hold"/>
                                        <p:tgtEl>
                                          <p:spTgt spid="3076"/>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4" fill="hold" nodeType="afterEffect">
                                  <p:stCondLst>
                                    <p:cond delay="0"/>
                                  </p:stCondLst>
                                  <p:childTnLst>
                                    <p:set>
                                      <p:cBhvr>
                                        <p:cTn id="11" dur="1" fill="hold">
                                          <p:stCondLst>
                                            <p:cond delay="0"/>
                                          </p:stCondLst>
                                        </p:cTn>
                                        <p:tgtEl>
                                          <p:spTgt spid="3077"/>
                                        </p:tgtEl>
                                        <p:attrNameLst>
                                          <p:attrName>style.visibility</p:attrName>
                                        </p:attrNameLst>
                                      </p:cBhvr>
                                      <p:to>
                                        <p:strVal val="visible"/>
                                      </p:to>
                                    </p:set>
                                    <p:anim calcmode="lin" valueType="num">
                                      <p:cBhvr additive="base">
                                        <p:cTn id="12" dur="500" fill="hold"/>
                                        <p:tgtEl>
                                          <p:spTgt spid="3077"/>
                                        </p:tgtEl>
                                        <p:attrNameLst>
                                          <p:attrName>ppt_x</p:attrName>
                                        </p:attrNameLst>
                                      </p:cBhvr>
                                      <p:tavLst>
                                        <p:tav tm="0">
                                          <p:val>
                                            <p:strVal val="#ppt_x"/>
                                          </p:val>
                                        </p:tav>
                                        <p:tav tm="100000">
                                          <p:val>
                                            <p:strVal val="#ppt_x"/>
                                          </p:val>
                                        </p:tav>
                                      </p:tavLst>
                                    </p:anim>
                                    <p:anim calcmode="lin" valueType="num">
                                      <p:cBhvr additive="base">
                                        <p:cTn id="13" dur="500" fill="hold"/>
                                        <p:tgtEl>
                                          <p:spTgt spid="3077"/>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1000"/>
                            </p:stCondLst>
                            <p:childTnLst>
                              <p:par>
                                <p:cTn id="15" presetID="10" presetClass="entr" presetSubtype="0" fill="hold" nodeType="afterEffect">
                                  <p:stCondLst>
                                    <p:cond delay="0"/>
                                  </p:stCondLst>
                                  <p:childTnLst>
                                    <p:set>
                                      <p:cBhvr>
                                        <p:cTn id="16" dur="1" fill="hold">
                                          <p:stCondLst>
                                            <p:cond delay="0"/>
                                          </p:stCondLst>
                                        </p:cTn>
                                        <p:tgtEl>
                                          <p:spTgt spid="3078"/>
                                        </p:tgtEl>
                                        <p:attrNameLst>
                                          <p:attrName>style.visibility</p:attrName>
                                        </p:attrNameLst>
                                      </p:cBhvr>
                                      <p:to>
                                        <p:strVal val="visible"/>
                                      </p:to>
                                    </p:set>
                                    <p:animEffect transition="in" filter="fade">
                                      <p:cBhvr>
                                        <p:cTn id="17" dur="2000"/>
                                        <p:tgtEl>
                                          <p:spTgt spid="3078"/>
                                        </p:tgtEl>
                                      </p:cBhvr>
                                    </p:animEffect>
                                  </p:childTnLst>
                                </p:cTn>
                              </p:par>
                            </p:childTnLst>
                          </p:cTn>
                        </p:par>
                        <p:par>
                          <p:cTn id="18" fill="hold" nodeType="afterGroup">
                            <p:stCondLst>
                              <p:cond delay="3000"/>
                            </p:stCondLst>
                            <p:childTnLst>
                              <p:par>
                                <p:cTn id="19" presetID="47" presetClass="entr" presetSubtype="0" fill="hold" grpId="0" nodeType="afterEffect" nodePh="1">
                                  <p:stCondLst>
                                    <p:cond delay="0"/>
                                  </p:stCondLst>
                                  <p:endCondLst>
                                    <p:cond evt="begin" delay="0">
                                      <p:tn val="19"/>
                                    </p:cond>
                                  </p:endCondLst>
                                  <p:childTnLst>
                                    <p:set>
                                      <p:cBhvr>
                                        <p:cTn id="20" dur="1" fill="hold">
                                          <p:stCondLst>
                                            <p:cond delay="0"/>
                                          </p:stCondLst>
                                        </p:cTn>
                                        <p:tgtEl>
                                          <p:spTgt spid="3084"/>
                                        </p:tgtEl>
                                        <p:attrNameLst>
                                          <p:attrName>style.visibility</p:attrName>
                                        </p:attrNameLst>
                                      </p:cBhvr>
                                      <p:to>
                                        <p:strVal val="visible"/>
                                      </p:to>
                                    </p:set>
                                    <p:animEffect transition="in" filter="fade">
                                      <p:cBhvr>
                                        <p:cTn id="21" dur="1000"/>
                                        <p:tgtEl>
                                          <p:spTgt spid="3084"/>
                                        </p:tgtEl>
                                      </p:cBhvr>
                                    </p:animEffect>
                                    <p:anim calcmode="lin" valueType="num">
                                      <p:cBhvr>
                                        <p:cTn id="22" dur="1000" fill="hold"/>
                                        <p:tgtEl>
                                          <p:spTgt spid="3084"/>
                                        </p:tgtEl>
                                        <p:attrNameLst>
                                          <p:attrName>ppt_x</p:attrName>
                                        </p:attrNameLst>
                                      </p:cBhvr>
                                      <p:tavLst>
                                        <p:tav tm="0">
                                          <p:val>
                                            <p:strVal val="#ppt_x"/>
                                          </p:val>
                                        </p:tav>
                                        <p:tav tm="100000">
                                          <p:val>
                                            <p:strVal val="#ppt_x"/>
                                          </p:val>
                                        </p:tav>
                                      </p:tavLst>
                                    </p:anim>
                                    <p:anim calcmode="lin" valueType="num">
                                      <p:cBhvr>
                                        <p:cTn id="23" dur="1000" fill="hold"/>
                                        <p:tgtEl>
                                          <p:spTgt spid="3084"/>
                                        </p:tgtEl>
                                        <p:attrNameLst>
                                          <p:attrName>ppt_y</p:attrName>
                                        </p:attrNameLst>
                                      </p:cBhvr>
                                      <p:tavLst>
                                        <p:tav tm="0">
                                          <p:val>
                                            <p:strVal val="#ppt_y-.1"/>
                                          </p:val>
                                        </p:tav>
                                        <p:tav tm="100000">
                                          <p:val>
                                            <p:strVal val="#ppt_y"/>
                                          </p:val>
                                        </p:tav>
                                      </p:tavLst>
                                    </p:anim>
                                  </p:childTnLst>
                                </p:cTn>
                              </p:par>
                            </p:childTnLst>
                          </p:cTn>
                        </p:par>
                        <p:par>
                          <p:cTn id="24" fill="hold" nodeType="afterGroup">
                            <p:stCondLst>
                              <p:cond delay="4000"/>
                            </p:stCondLst>
                            <p:childTnLst>
                              <p:par>
                                <p:cTn id="25" presetID="29" presetClass="entr" presetSubtype="0" fill="hold" grpId="0" nodeType="afterEffect">
                                  <p:stCondLst>
                                    <p:cond delay="0"/>
                                  </p:stCondLst>
                                  <p:childTnLst>
                                    <p:set>
                                      <p:cBhvr>
                                        <p:cTn id="26" dur="1" fill="hold">
                                          <p:stCondLst>
                                            <p:cond delay="0"/>
                                          </p:stCondLst>
                                        </p:cTn>
                                        <p:tgtEl>
                                          <p:spTgt spid="3083"/>
                                        </p:tgtEl>
                                        <p:attrNameLst>
                                          <p:attrName>style.visibility</p:attrName>
                                        </p:attrNameLst>
                                      </p:cBhvr>
                                      <p:to>
                                        <p:strVal val="visible"/>
                                      </p:to>
                                    </p:set>
                                    <p:anim calcmode="lin" valueType="num">
                                      <p:cBhvr>
                                        <p:cTn id="27" dur="1000" fill="hold"/>
                                        <p:tgtEl>
                                          <p:spTgt spid="3083"/>
                                        </p:tgtEl>
                                        <p:attrNameLst>
                                          <p:attrName>ppt_x</p:attrName>
                                        </p:attrNameLst>
                                      </p:cBhvr>
                                      <p:tavLst>
                                        <p:tav tm="0">
                                          <p:val>
                                            <p:strVal val="#ppt_x-.2"/>
                                          </p:val>
                                        </p:tav>
                                        <p:tav tm="100000">
                                          <p:val>
                                            <p:strVal val="#ppt_x"/>
                                          </p:val>
                                        </p:tav>
                                      </p:tavLst>
                                    </p:anim>
                                    <p:anim calcmode="lin" valueType="num">
                                      <p:cBhvr>
                                        <p:cTn id="28" dur="1000" fill="hold"/>
                                        <p:tgtEl>
                                          <p:spTgt spid="3083"/>
                                        </p:tgtEl>
                                        <p:attrNameLst>
                                          <p:attrName>ppt_y</p:attrName>
                                        </p:attrNameLst>
                                      </p:cBhvr>
                                      <p:tavLst>
                                        <p:tav tm="0">
                                          <p:val>
                                            <p:strVal val="#ppt_y"/>
                                          </p:val>
                                        </p:tav>
                                        <p:tav tm="100000">
                                          <p:val>
                                            <p:strVal val="#ppt_y"/>
                                          </p:val>
                                        </p:tav>
                                      </p:tavLst>
                                    </p:anim>
                                    <p:animEffect transition="in" filter="wipe(right)" prLst="gradientSize: 0.1">
                                      <p:cBhvr>
                                        <p:cTn id="29" dur="1000"/>
                                        <p:tgtEl>
                                          <p:spTgt spid="3083"/>
                                        </p:tgtEl>
                                      </p:cBhvr>
                                    </p:animEffect>
                                  </p:childTnLst>
                                </p:cTn>
                              </p:par>
                            </p:childTnLst>
                          </p:cTn>
                        </p:par>
                        <p:par>
                          <p:cTn id="30" fill="hold" nodeType="afterGroup">
                            <p:stCondLst>
                              <p:cond delay="5000"/>
                            </p:stCondLst>
                            <p:childTnLst>
                              <p:par>
                                <p:cTn id="31" presetID="29" presetClass="entr" presetSubtype="0" fill="hold" grpId="0" nodeType="afterEffect">
                                  <p:stCondLst>
                                    <p:cond delay="0"/>
                                  </p:stCondLst>
                                  <p:childTnLst>
                                    <p:set>
                                      <p:cBhvr>
                                        <p:cTn id="32" dur="1" fill="hold">
                                          <p:stCondLst>
                                            <p:cond delay="0"/>
                                          </p:stCondLst>
                                        </p:cTn>
                                        <p:tgtEl>
                                          <p:spTgt spid="3085"/>
                                        </p:tgtEl>
                                        <p:attrNameLst>
                                          <p:attrName>style.visibility</p:attrName>
                                        </p:attrNameLst>
                                      </p:cBhvr>
                                      <p:to>
                                        <p:strVal val="visible"/>
                                      </p:to>
                                    </p:set>
                                    <p:anim calcmode="lin" valueType="num">
                                      <p:cBhvr>
                                        <p:cTn id="33" dur="1000" fill="hold"/>
                                        <p:tgtEl>
                                          <p:spTgt spid="3085"/>
                                        </p:tgtEl>
                                        <p:attrNameLst>
                                          <p:attrName>ppt_x</p:attrName>
                                        </p:attrNameLst>
                                      </p:cBhvr>
                                      <p:tavLst>
                                        <p:tav tm="0">
                                          <p:val>
                                            <p:strVal val="#ppt_x-.2"/>
                                          </p:val>
                                        </p:tav>
                                        <p:tav tm="100000">
                                          <p:val>
                                            <p:strVal val="#ppt_x"/>
                                          </p:val>
                                        </p:tav>
                                      </p:tavLst>
                                    </p:anim>
                                    <p:anim calcmode="lin" valueType="num">
                                      <p:cBhvr>
                                        <p:cTn id="34" dur="1000" fill="hold"/>
                                        <p:tgtEl>
                                          <p:spTgt spid="3085"/>
                                        </p:tgtEl>
                                        <p:attrNameLst>
                                          <p:attrName>ppt_y</p:attrName>
                                        </p:attrNameLst>
                                      </p:cBhvr>
                                      <p:tavLst>
                                        <p:tav tm="0">
                                          <p:val>
                                            <p:strVal val="#ppt_y"/>
                                          </p:val>
                                        </p:tav>
                                        <p:tav tm="100000">
                                          <p:val>
                                            <p:strVal val="#ppt_y"/>
                                          </p:val>
                                        </p:tav>
                                      </p:tavLst>
                                    </p:anim>
                                    <p:animEffect transition="in" filter="wipe(right)" prLst="gradientSize: 0.1">
                                      <p:cBhvr>
                                        <p:cTn id="35" dur="1000"/>
                                        <p:tgtEl>
                                          <p:spTgt spid="3085"/>
                                        </p:tgtEl>
                                      </p:cBhvr>
                                    </p:animEffect>
                                  </p:childTnLst>
                                </p:cTn>
                              </p:par>
                            </p:childTnLst>
                          </p:cTn>
                        </p:par>
                        <p:par>
                          <p:cTn id="36" fill="hold" nodeType="afterGroup">
                            <p:stCondLst>
                              <p:cond delay="6000"/>
                            </p:stCondLst>
                            <p:childTnLst>
                              <p:par>
                                <p:cTn id="37" presetID="29" presetClass="entr" presetSubtype="0" fill="hold" grpId="0" nodeType="afterEffect">
                                  <p:stCondLst>
                                    <p:cond delay="0"/>
                                  </p:stCondLst>
                                  <p:childTnLst>
                                    <p:set>
                                      <p:cBhvr>
                                        <p:cTn id="38" dur="1" fill="hold">
                                          <p:stCondLst>
                                            <p:cond delay="0"/>
                                          </p:stCondLst>
                                        </p:cTn>
                                        <p:tgtEl>
                                          <p:spTgt spid="3086"/>
                                        </p:tgtEl>
                                        <p:attrNameLst>
                                          <p:attrName>style.visibility</p:attrName>
                                        </p:attrNameLst>
                                      </p:cBhvr>
                                      <p:to>
                                        <p:strVal val="visible"/>
                                      </p:to>
                                    </p:set>
                                    <p:anim calcmode="lin" valueType="num">
                                      <p:cBhvr>
                                        <p:cTn id="39" dur="1000" fill="hold"/>
                                        <p:tgtEl>
                                          <p:spTgt spid="3086"/>
                                        </p:tgtEl>
                                        <p:attrNameLst>
                                          <p:attrName>ppt_x</p:attrName>
                                        </p:attrNameLst>
                                      </p:cBhvr>
                                      <p:tavLst>
                                        <p:tav tm="0">
                                          <p:val>
                                            <p:strVal val="#ppt_x-.2"/>
                                          </p:val>
                                        </p:tav>
                                        <p:tav tm="100000">
                                          <p:val>
                                            <p:strVal val="#ppt_x"/>
                                          </p:val>
                                        </p:tav>
                                      </p:tavLst>
                                    </p:anim>
                                    <p:anim calcmode="lin" valueType="num">
                                      <p:cBhvr>
                                        <p:cTn id="40" dur="1000" fill="hold"/>
                                        <p:tgtEl>
                                          <p:spTgt spid="3086"/>
                                        </p:tgtEl>
                                        <p:attrNameLst>
                                          <p:attrName>ppt_y</p:attrName>
                                        </p:attrNameLst>
                                      </p:cBhvr>
                                      <p:tavLst>
                                        <p:tav tm="0">
                                          <p:val>
                                            <p:strVal val="#ppt_y"/>
                                          </p:val>
                                        </p:tav>
                                        <p:tav tm="100000">
                                          <p:val>
                                            <p:strVal val="#ppt_y"/>
                                          </p:val>
                                        </p:tav>
                                      </p:tavLst>
                                    </p:anim>
                                    <p:animEffect transition="in" filter="wipe(right)" prLst="gradientSize: 0.1">
                                      <p:cBhvr>
                                        <p:cTn id="41" dur="1000"/>
                                        <p:tgtEl>
                                          <p:spTgt spid="3086"/>
                                        </p:tgtEl>
                                      </p:cBhvr>
                                    </p:animEffect>
                                  </p:childTnLst>
                                </p:cTn>
                              </p:par>
                            </p:childTnLst>
                          </p:cTn>
                        </p:par>
                        <p:par>
                          <p:cTn id="42" fill="hold" nodeType="afterGroup">
                            <p:stCondLst>
                              <p:cond delay="7000"/>
                            </p:stCondLst>
                            <p:childTnLst>
                              <p:par>
                                <p:cTn id="43" presetID="29" presetClass="entr" presetSubtype="0" fill="hold" grpId="0" nodeType="afterEffect">
                                  <p:stCondLst>
                                    <p:cond delay="0"/>
                                  </p:stCondLst>
                                  <p:childTnLst>
                                    <p:set>
                                      <p:cBhvr>
                                        <p:cTn id="44" dur="1" fill="hold">
                                          <p:stCondLst>
                                            <p:cond delay="0"/>
                                          </p:stCondLst>
                                        </p:cTn>
                                        <p:tgtEl>
                                          <p:spTgt spid="3087"/>
                                        </p:tgtEl>
                                        <p:attrNameLst>
                                          <p:attrName>style.visibility</p:attrName>
                                        </p:attrNameLst>
                                      </p:cBhvr>
                                      <p:to>
                                        <p:strVal val="visible"/>
                                      </p:to>
                                    </p:set>
                                    <p:anim calcmode="lin" valueType="num">
                                      <p:cBhvr>
                                        <p:cTn id="45" dur="1000" fill="hold"/>
                                        <p:tgtEl>
                                          <p:spTgt spid="3087"/>
                                        </p:tgtEl>
                                        <p:attrNameLst>
                                          <p:attrName>ppt_x</p:attrName>
                                        </p:attrNameLst>
                                      </p:cBhvr>
                                      <p:tavLst>
                                        <p:tav tm="0">
                                          <p:val>
                                            <p:strVal val="#ppt_x-.2"/>
                                          </p:val>
                                        </p:tav>
                                        <p:tav tm="100000">
                                          <p:val>
                                            <p:strVal val="#ppt_x"/>
                                          </p:val>
                                        </p:tav>
                                      </p:tavLst>
                                    </p:anim>
                                    <p:anim calcmode="lin" valueType="num">
                                      <p:cBhvr>
                                        <p:cTn id="46" dur="1000" fill="hold"/>
                                        <p:tgtEl>
                                          <p:spTgt spid="3087"/>
                                        </p:tgtEl>
                                        <p:attrNameLst>
                                          <p:attrName>ppt_y</p:attrName>
                                        </p:attrNameLst>
                                      </p:cBhvr>
                                      <p:tavLst>
                                        <p:tav tm="0">
                                          <p:val>
                                            <p:strVal val="#ppt_y"/>
                                          </p:val>
                                        </p:tav>
                                        <p:tav tm="100000">
                                          <p:val>
                                            <p:strVal val="#ppt_y"/>
                                          </p:val>
                                        </p:tav>
                                      </p:tavLst>
                                    </p:anim>
                                    <p:animEffect transition="in" filter="wipe(right)" prLst="gradientSize: 0.1">
                                      <p:cBhvr>
                                        <p:cTn id="47" dur="1000"/>
                                        <p:tgtEl>
                                          <p:spTgt spid="3087"/>
                                        </p:tgtEl>
                                      </p:cBhvr>
                                    </p:animEffect>
                                  </p:childTnLst>
                                </p:cTn>
                              </p:par>
                              <p:par>
                                <p:cTn id="48" presetID="42" presetClass="entr" presetSubtype="0" fill="hold" grpId="0"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1000"/>
                                        <p:tgtEl>
                                          <p:spTgt spid="16"/>
                                        </p:tgtEl>
                                      </p:cBhvr>
                                    </p:animEffect>
                                    <p:anim calcmode="lin" valueType="num">
                                      <p:cBhvr>
                                        <p:cTn id="51" dur="1000" fill="hold"/>
                                        <p:tgtEl>
                                          <p:spTgt spid="16"/>
                                        </p:tgtEl>
                                        <p:attrNameLst>
                                          <p:attrName>ppt_x</p:attrName>
                                        </p:attrNameLst>
                                      </p:cBhvr>
                                      <p:tavLst>
                                        <p:tav tm="0">
                                          <p:val>
                                            <p:strVal val="#ppt_x"/>
                                          </p:val>
                                        </p:tav>
                                        <p:tav tm="100000">
                                          <p:val>
                                            <p:strVal val="#ppt_x"/>
                                          </p:val>
                                        </p:tav>
                                      </p:tavLst>
                                    </p:anim>
                                    <p:anim calcmode="lin" valueType="num">
                                      <p:cBhvr>
                                        <p:cTn id="5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3" grpId="0"/>
      <p:bldP spid="3084" grpId="0"/>
      <p:bldP spid="3085" grpId="0"/>
      <p:bldP spid="3086" grpId="0"/>
      <p:bldP spid="3087" grpId="0"/>
      <p:bldP spid="1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8" name="Picture 4" descr="1-17"/>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175" y="5710238"/>
            <a:ext cx="16775113" cy="3852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50" name="Picture 6" descr="1-19"/>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12775" y="2746375"/>
            <a:ext cx="15695613" cy="6729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49" name="Picture 5" descr="1-18"/>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36513" y="131763"/>
            <a:ext cx="4394201" cy="950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51" name="Picture 7" descr="1-16"/>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13717588" y="633413"/>
            <a:ext cx="1951037" cy="908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52" name="Picture 8" descr="1-16"/>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5076825" y="1785938"/>
            <a:ext cx="1951038" cy="908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53" name="Picture 9" descr="1-21"/>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11701463" y="5056188"/>
            <a:ext cx="4724400" cy="441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54" name="Picture 10" descr="1-20"/>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0" y="5794375"/>
            <a:ext cx="4370388" cy="368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Google Shape;2306;p35"/>
          <p:cNvSpPr txBox="1">
            <a:spLocks/>
          </p:cNvSpPr>
          <p:nvPr/>
        </p:nvSpPr>
        <p:spPr bwMode="auto">
          <a:xfrm>
            <a:off x="2160588" y="4449763"/>
            <a:ext cx="12601575" cy="2232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3" tIns="91423" rIns="91423" bIns="91423"/>
          <a:lstStyle>
            <a:lvl1pPr defTabSz="1500188">
              <a:defRPr sz="3000">
                <a:solidFill>
                  <a:schemeClr val="tx1"/>
                </a:solidFill>
                <a:latin typeface="Arial" pitchFamily="34" charset="0"/>
                <a:ea typeface="宋体" pitchFamily="2" charset="-122"/>
              </a:defRPr>
            </a:lvl1pPr>
            <a:lvl2pPr marL="742950" indent="-285750" defTabSz="1500188">
              <a:defRPr sz="3000">
                <a:solidFill>
                  <a:schemeClr val="tx1"/>
                </a:solidFill>
                <a:latin typeface="Arial" pitchFamily="34" charset="0"/>
                <a:ea typeface="宋体" pitchFamily="2" charset="-122"/>
              </a:defRPr>
            </a:lvl2pPr>
            <a:lvl3pPr marL="1143000" indent="-228600" defTabSz="1500188">
              <a:defRPr sz="3000">
                <a:solidFill>
                  <a:schemeClr val="tx1"/>
                </a:solidFill>
                <a:latin typeface="Arial" pitchFamily="34" charset="0"/>
                <a:ea typeface="宋体" pitchFamily="2" charset="-122"/>
              </a:defRPr>
            </a:lvl3pPr>
            <a:lvl4pPr marL="1600200" indent="-228600" defTabSz="1500188">
              <a:defRPr sz="3000">
                <a:solidFill>
                  <a:schemeClr val="tx1"/>
                </a:solidFill>
                <a:latin typeface="Arial" pitchFamily="34" charset="0"/>
                <a:ea typeface="宋体" pitchFamily="2" charset="-122"/>
              </a:defRPr>
            </a:lvl4pPr>
            <a:lvl5pPr marL="2057400" indent="-228600" defTabSz="1500188">
              <a:defRPr sz="3000">
                <a:solidFill>
                  <a:schemeClr val="tx1"/>
                </a:solidFill>
                <a:latin typeface="Arial" pitchFamily="34" charset="0"/>
                <a:ea typeface="宋体" pitchFamily="2" charset="-122"/>
              </a:defRPr>
            </a:lvl5pPr>
            <a:lvl6pPr marL="2514600" indent="-228600" defTabSz="1500188"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defTabSz="1500188"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defTabSz="1500188"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defTabSz="1500188" eaLnBrk="0" fontAlgn="base" hangingPunct="0">
              <a:spcBef>
                <a:spcPct val="0"/>
              </a:spcBef>
              <a:spcAft>
                <a:spcPct val="0"/>
              </a:spcAft>
              <a:defRPr sz="3000">
                <a:solidFill>
                  <a:schemeClr val="tx1"/>
                </a:solidFill>
                <a:latin typeface="Arial" pitchFamily="34" charset="0"/>
                <a:ea typeface="宋体" pitchFamily="2" charset="-122"/>
              </a:defRPr>
            </a:lvl9pPr>
          </a:lstStyle>
          <a:p>
            <a:pPr algn="ctr"/>
            <a:r>
              <a:rPr lang="en-US" sz="4400">
                <a:solidFill>
                  <a:srgbClr val="FF0000"/>
                </a:solidFill>
                <a:latin typeface="Cronospro-Semibold" pitchFamily="2" charset="0"/>
                <a:ea typeface="华文新魏"/>
                <a:cs typeface="华文新魏"/>
              </a:rPr>
              <a:t>Nội dung 1:</a:t>
            </a:r>
          </a:p>
          <a:p>
            <a:pPr algn="ctr"/>
            <a:r>
              <a:rPr lang="en-US" sz="4400">
                <a:solidFill>
                  <a:srgbClr val="FF0000"/>
                </a:solidFill>
                <a:latin typeface="Cronospro-Semibold" pitchFamily="2" charset="0"/>
                <a:ea typeface="华文新魏"/>
                <a:cs typeface="华文新魏"/>
              </a:rPr>
              <a:t>Luyện tập- Vận dụng- Sáng tạo</a:t>
            </a:r>
          </a:p>
        </p:txBody>
      </p:sp>
    </p:spTree>
    <p:extLst>
      <p:ext uri="{BB962C8B-B14F-4D97-AF65-F5344CB8AC3E}">
        <p14:creationId xmlns="" xmlns:p14="http://schemas.microsoft.com/office/powerpoint/2010/main" val="397223816"/>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31748"/>
                                        </p:tgtEl>
                                        <p:attrNameLst>
                                          <p:attrName>style.visibility</p:attrName>
                                        </p:attrNameLst>
                                      </p:cBhvr>
                                      <p:to>
                                        <p:strVal val="visible"/>
                                      </p:to>
                                    </p:set>
                                    <p:animEffect transition="in" filter="fade">
                                      <p:cBhvr>
                                        <p:cTn id="7" dur="1000"/>
                                        <p:tgtEl>
                                          <p:spTgt spid="31748"/>
                                        </p:tgtEl>
                                      </p:cBhvr>
                                    </p:animEffect>
                                    <p:anim calcmode="lin" valueType="num">
                                      <p:cBhvr>
                                        <p:cTn id="8" dur="1000" fill="hold"/>
                                        <p:tgtEl>
                                          <p:spTgt spid="31748"/>
                                        </p:tgtEl>
                                        <p:attrNameLst>
                                          <p:attrName>ppt_x</p:attrName>
                                        </p:attrNameLst>
                                      </p:cBhvr>
                                      <p:tavLst>
                                        <p:tav tm="0">
                                          <p:val>
                                            <p:strVal val="#ppt_x"/>
                                          </p:val>
                                        </p:tav>
                                        <p:tav tm="100000">
                                          <p:val>
                                            <p:strVal val="#ppt_x"/>
                                          </p:val>
                                        </p:tav>
                                      </p:tavLst>
                                    </p:anim>
                                    <p:anim calcmode="lin" valueType="num">
                                      <p:cBhvr>
                                        <p:cTn id="9" dur="1000" fill="hold"/>
                                        <p:tgtEl>
                                          <p:spTgt spid="31748"/>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2" presetClass="entr" presetSubtype="8" fill="hold" nodeType="afterEffect">
                                  <p:stCondLst>
                                    <p:cond delay="0"/>
                                  </p:stCondLst>
                                  <p:childTnLst>
                                    <p:set>
                                      <p:cBhvr>
                                        <p:cTn id="12" dur="1" fill="hold">
                                          <p:stCondLst>
                                            <p:cond delay="0"/>
                                          </p:stCondLst>
                                        </p:cTn>
                                        <p:tgtEl>
                                          <p:spTgt spid="31749"/>
                                        </p:tgtEl>
                                        <p:attrNameLst>
                                          <p:attrName>style.visibility</p:attrName>
                                        </p:attrNameLst>
                                      </p:cBhvr>
                                      <p:to>
                                        <p:strVal val="visible"/>
                                      </p:to>
                                    </p:set>
                                    <p:anim calcmode="lin" valueType="num">
                                      <p:cBhvr additive="base">
                                        <p:cTn id="13" dur="1000" fill="hold"/>
                                        <p:tgtEl>
                                          <p:spTgt spid="31749"/>
                                        </p:tgtEl>
                                        <p:attrNameLst>
                                          <p:attrName>ppt_x</p:attrName>
                                        </p:attrNameLst>
                                      </p:cBhvr>
                                      <p:tavLst>
                                        <p:tav tm="0">
                                          <p:val>
                                            <p:strVal val="0-#ppt_w/2"/>
                                          </p:val>
                                        </p:tav>
                                        <p:tav tm="100000">
                                          <p:val>
                                            <p:strVal val="#ppt_x"/>
                                          </p:val>
                                        </p:tav>
                                      </p:tavLst>
                                    </p:anim>
                                    <p:anim calcmode="lin" valueType="num">
                                      <p:cBhvr additive="base">
                                        <p:cTn id="14" dur="1000" fill="hold"/>
                                        <p:tgtEl>
                                          <p:spTgt spid="31749"/>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2000"/>
                            </p:stCondLst>
                            <p:childTnLst>
                              <p:par>
                                <p:cTn id="16" presetID="2" presetClass="entr" presetSubtype="8" fill="hold" nodeType="afterEffect">
                                  <p:stCondLst>
                                    <p:cond delay="0"/>
                                  </p:stCondLst>
                                  <p:childTnLst>
                                    <p:set>
                                      <p:cBhvr>
                                        <p:cTn id="17" dur="1" fill="hold">
                                          <p:stCondLst>
                                            <p:cond delay="0"/>
                                          </p:stCondLst>
                                        </p:cTn>
                                        <p:tgtEl>
                                          <p:spTgt spid="31750"/>
                                        </p:tgtEl>
                                        <p:attrNameLst>
                                          <p:attrName>style.visibility</p:attrName>
                                        </p:attrNameLst>
                                      </p:cBhvr>
                                      <p:to>
                                        <p:strVal val="visible"/>
                                      </p:to>
                                    </p:set>
                                    <p:anim calcmode="lin" valueType="num">
                                      <p:cBhvr additive="base">
                                        <p:cTn id="18" dur="1000" fill="hold"/>
                                        <p:tgtEl>
                                          <p:spTgt spid="31750"/>
                                        </p:tgtEl>
                                        <p:attrNameLst>
                                          <p:attrName>ppt_x</p:attrName>
                                        </p:attrNameLst>
                                      </p:cBhvr>
                                      <p:tavLst>
                                        <p:tav tm="0">
                                          <p:val>
                                            <p:strVal val="0-#ppt_w/2"/>
                                          </p:val>
                                        </p:tav>
                                        <p:tav tm="100000">
                                          <p:val>
                                            <p:strVal val="#ppt_x"/>
                                          </p:val>
                                        </p:tav>
                                      </p:tavLst>
                                    </p:anim>
                                    <p:anim calcmode="lin" valueType="num">
                                      <p:cBhvr additive="base">
                                        <p:cTn id="19" dur="1000" fill="hold"/>
                                        <p:tgtEl>
                                          <p:spTgt spid="31750"/>
                                        </p:tgtEl>
                                        <p:attrNameLst>
                                          <p:attrName>ppt_y</p:attrName>
                                        </p:attrNameLst>
                                      </p:cBhvr>
                                      <p:tavLst>
                                        <p:tav tm="0">
                                          <p:val>
                                            <p:strVal val="#ppt_y"/>
                                          </p:val>
                                        </p:tav>
                                        <p:tav tm="100000">
                                          <p:val>
                                            <p:strVal val="#ppt_y"/>
                                          </p:val>
                                        </p:tav>
                                      </p:tavLst>
                                    </p:anim>
                                  </p:childTnLst>
                                </p:cTn>
                              </p:par>
                            </p:childTnLst>
                          </p:cTn>
                        </p:par>
                        <p:par>
                          <p:cTn id="20" fill="hold" nodeType="afterGroup">
                            <p:stCondLst>
                              <p:cond delay="3000"/>
                            </p:stCondLst>
                            <p:childTnLst>
                              <p:par>
                                <p:cTn id="21" presetID="15" presetClass="entr" presetSubtype="0" fill="hold" nodeType="afterEffect">
                                  <p:stCondLst>
                                    <p:cond delay="0"/>
                                  </p:stCondLst>
                                  <p:childTnLst>
                                    <p:set>
                                      <p:cBhvr>
                                        <p:cTn id="22" dur="1" fill="hold">
                                          <p:stCondLst>
                                            <p:cond delay="0"/>
                                          </p:stCondLst>
                                        </p:cTn>
                                        <p:tgtEl>
                                          <p:spTgt spid="31754"/>
                                        </p:tgtEl>
                                        <p:attrNameLst>
                                          <p:attrName>style.visibility</p:attrName>
                                        </p:attrNameLst>
                                      </p:cBhvr>
                                      <p:to>
                                        <p:strVal val="visible"/>
                                      </p:to>
                                    </p:set>
                                    <p:anim calcmode="lin" valueType="num">
                                      <p:cBhvr>
                                        <p:cTn id="23" dur="1000" fill="hold"/>
                                        <p:tgtEl>
                                          <p:spTgt spid="31754"/>
                                        </p:tgtEl>
                                        <p:attrNameLst>
                                          <p:attrName>ppt_w</p:attrName>
                                        </p:attrNameLst>
                                      </p:cBhvr>
                                      <p:tavLst>
                                        <p:tav tm="0">
                                          <p:val>
                                            <p:fltVal val="0"/>
                                          </p:val>
                                        </p:tav>
                                        <p:tav tm="100000">
                                          <p:val>
                                            <p:strVal val="#ppt_w"/>
                                          </p:val>
                                        </p:tav>
                                      </p:tavLst>
                                    </p:anim>
                                    <p:anim calcmode="lin" valueType="num">
                                      <p:cBhvr>
                                        <p:cTn id="24" dur="1000" fill="hold"/>
                                        <p:tgtEl>
                                          <p:spTgt spid="31754"/>
                                        </p:tgtEl>
                                        <p:attrNameLst>
                                          <p:attrName>ppt_h</p:attrName>
                                        </p:attrNameLst>
                                      </p:cBhvr>
                                      <p:tavLst>
                                        <p:tav tm="0">
                                          <p:val>
                                            <p:fltVal val="0"/>
                                          </p:val>
                                        </p:tav>
                                        <p:tav tm="100000">
                                          <p:val>
                                            <p:strVal val="#ppt_h"/>
                                          </p:val>
                                        </p:tav>
                                      </p:tavLst>
                                    </p:anim>
                                    <p:anim calcmode="lin" valueType="num">
                                      <p:cBhvr>
                                        <p:cTn id="25" dur="1000" fill="hold"/>
                                        <p:tgtEl>
                                          <p:spTgt spid="31754"/>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31754"/>
                                        </p:tgtEl>
                                        <p:attrNameLst>
                                          <p:attrName>ppt_y</p:attrName>
                                        </p:attrNameLst>
                                      </p:cBhvr>
                                      <p:tavLst>
                                        <p:tav tm="0" fmla="#ppt_y+(sin(-2*pi*(1-$))*-#ppt_x+cos(-2*pi*(1-$))*(1-#ppt_y))*(1-$)">
                                          <p:val>
                                            <p:fltVal val="0"/>
                                          </p:val>
                                        </p:tav>
                                        <p:tav tm="100000">
                                          <p:val>
                                            <p:fltVal val="1"/>
                                          </p:val>
                                        </p:tav>
                                      </p:tavLst>
                                    </p:anim>
                                  </p:childTnLst>
                                </p:cTn>
                              </p:par>
                            </p:childTnLst>
                          </p:cTn>
                        </p:par>
                        <p:par>
                          <p:cTn id="27" fill="hold" nodeType="afterGroup">
                            <p:stCondLst>
                              <p:cond delay="4000"/>
                            </p:stCondLst>
                            <p:childTnLst>
                              <p:par>
                                <p:cTn id="28" presetID="47" presetClass="entr" presetSubtype="0" fill="hold" nodeType="afterEffect">
                                  <p:stCondLst>
                                    <p:cond delay="0"/>
                                  </p:stCondLst>
                                  <p:childTnLst>
                                    <p:set>
                                      <p:cBhvr>
                                        <p:cTn id="29" dur="1" fill="hold">
                                          <p:stCondLst>
                                            <p:cond delay="0"/>
                                          </p:stCondLst>
                                        </p:cTn>
                                        <p:tgtEl>
                                          <p:spTgt spid="31753"/>
                                        </p:tgtEl>
                                        <p:attrNameLst>
                                          <p:attrName>style.visibility</p:attrName>
                                        </p:attrNameLst>
                                      </p:cBhvr>
                                      <p:to>
                                        <p:strVal val="visible"/>
                                      </p:to>
                                    </p:set>
                                    <p:animEffect transition="in" filter="fade">
                                      <p:cBhvr>
                                        <p:cTn id="30" dur="1000"/>
                                        <p:tgtEl>
                                          <p:spTgt spid="31753"/>
                                        </p:tgtEl>
                                      </p:cBhvr>
                                    </p:animEffect>
                                    <p:anim calcmode="lin" valueType="num">
                                      <p:cBhvr>
                                        <p:cTn id="31" dur="1000" fill="hold"/>
                                        <p:tgtEl>
                                          <p:spTgt spid="31753"/>
                                        </p:tgtEl>
                                        <p:attrNameLst>
                                          <p:attrName>ppt_x</p:attrName>
                                        </p:attrNameLst>
                                      </p:cBhvr>
                                      <p:tavLst>
                                        <p:tav tm="0">
                                          <p:val>
                                            <p:strVal val="#ppt_x"/>
                                          </p:val>
                                        </p:tav>
                                        <p:tav tm="100000">
                                          <p:val>
                                            <p:strVal val="#ppt_x"/>
                                          </p:val>
                                        </p:tav>
                                      </p:tavLst>
                                    </p:anim>
                                    <p:anim calcmode="lin" valueType="num">
                                      <p:cBhvr>
                                        <p:cTn id="32" dur="1000" fill="hold"/>
                                        <p:tgtEl>
                                          <p:spTgt spid="31753"/>
                                        </p:tgtEl>
                                        <p:attrNameLst>
                                          <p:attrName>ppt_y</p:attrName>
                                        </p:attrNameLst>
                                      </p:cBhvr>
                                      <p:tavLst>
                                        <p:tav tm="0">
                                          <p:val>
                                            <p:strVal val="#ppt_y-.1"/>
                                          </p:val>
                                        </p:tav>
                                        <p:tav tm="100000">
                                          <p:val>
                                            <p:strVal val="#ppt_y"/>
                                          </p:val>
                                        </p:tav>
                                      </p:tavLst>
                                    </p:anim>
                                  </p:childTnLst>
                                </p:cTn>
                              </p:par>
                            </p:childTnLst>
                          </p:cTn>
                        </p:par>
                        <p:par>
                          <p:cTn id="33" fill="hold" nodeType="afterGroup">
                            <p:stCondLst>
                              <p:cond delay="5000"/>
                            </p:stCondLst>
                            <p:childTnLst>
                              <p:par>
                                <p:cTn id="34" presetID="47" presetClass="entr" presetSubtype="0" fill="hold" nodeType="afterEffect">
                                  <p:stCondLst>
                                    <p:cond delay="0"/>
                                  </p:stCondLst>
                                  <p:childTnLst>
                                    <p:set>
                                      <p:cBhvr>
                                        <p:cTn id="35" dur="1" fill="hold">
                                          <p:stCondLst>
                                            <p:cond delay="0"/>
                                          </p:stCondLst>
                                        </p:cTn>
                                        <p:tgtEl>
                                          <p:spTgt spid="31752"/>
                                        </p:tgtEl>
                                        <p:attrNameLst>
                                          <p:attrName>style.visibility</p:attrName>
                                        </p:attrNameLst>
                                      </p:cBhvr>
                                      <p:to>
                                        <p:strVal val="visible"/>
                                      </p:to>
                                    </p:set>
                                    <p:animEffect transition="in" filter="fade">
                                      <p:cBhvr>
                                        <p:cTn id="36" dur="1000"/>
                                        <p:tgtEl>
                                          <p:spTgt spid="31752"/>
                                        </p:tgtEl>
                                      </p:cBhvr>
                                    </p:animEffect>
                                    <p:anim calcmode="lin" valueType="num">
                                      <p:cBhvr>
                                        <p:cTn id="37" dur="1000" fill="hold"/>
                                        <p:tgtEl>
                                          <p:spTgt spid="31752"/>
                                        </p:tgtEl>
                                        <p:attrNameLst>
                                          <p:attrName>ppt_x</p:attrName>
                                        </p:attrNameLst>
                                      </p:cBhvr>
                                      <p:tavLst>
                                        <p:tav tm="0">
                                          <p:val>
                                            <p:strVal val="#ppt_x"/>
                                          </p:val>
                                        </p:tav>
                                        <p:tav tm="100000">
                                          <p:val>
                                            <p:strVal val="#ppt_x"/>
                                          </p:val>
                                        </p:tav>
                                      </p:tavLst>
                                    </p:anim>
                                    <p:anim calcmode="lin" valueType="num">
                                      <p:cBhvr>
                                        <p:cTn id="38" dur="1000" fill="hold"/>
                                        <p:tgtEl>
                                          <p:spTgt spid="31752"/>
                                        </p:tgtEl>
                                        <p:attrNameLst>
                                          <p:attrName>ppt_y</p:attrName>
                                        </p:attrNameLst>
                                      </p:cBhvr>
                                      <p:tavLst>
                                        <p:tav tm="0">
                                          <p:val>
                                            <p:strVal val="#ppt_y-.1"/>
                                          </p:val>
                                        </p:tav>
                                        <p:tav tm="100000">
                                          <p:val>
                                            <p:strVal val="#ppt_y"/>
                                          </p:val>
                                        </p:tav>
                                      </p:tavLst>
                                    </p:anim>
                                  </p:childTnLst>
                                </p:cTn>
                              </p:par>
                            </p:childTnLst>
                          </p:cTn>
                        </p:par>
                        <p:par>
                          <p:cTn id="39" fill="hold" nodeType="afterGroup">
                            <p:stCondLst>
                              <p:cond delay="6000"/>
                            </p:stCondLst>
                            <p:childTnLst>
                              <p:par>
                                <p:cTn id="40" presetID="47" presetClass="entr" presetSubtype="0" fill="hold" nodeType="afterEffect">
                                  <p:stCondLst>
                                    <p:cond delay="0"/>
                                  </p:stCondLst>
                                  <p:childTnLst>
                                    <p:set>
                                      <p:cBhvr>
                                        <p:cTn id="41" dur="1" fill="hold">
                                          <p:stCondLst>
                                            <p:cond delay="0"/>
                                          </p:stCondLst>
                                        </p:cTn>
                                        <p:tgtEl>
                                          <p:spTgt spid="31751"/>
                                        </p:tgtEl>
                                        <p:attrNameLst>
                                          <p:attrName>style.visibility</p:attrName>
                                        </p:attrNameLst>
                                      </p:cBhvr>
                                      <p:to>
                                        <p:strVal val="visible"/>
                                      </p:to>
                                    </p:set>
                                    <p:animEffect transition="in" filter="fade">
                                      <p:cBhvr>
                                        <p:cTn id="42" dur="1000"/>
                                        <p:tgtEl>
                                          <p:spTgt spid="31751"/>
                                        </p:tgtEl>
                                      </p:cBhvr>
                                    </p:animEffect>
                                    <p:anim calcmode="lin" valueType="num">
                                      <p:cBhvr>
                                        <p:cTn id="43" dur="1000" fill="hold"/>
                                        <p:tgtEl>
                                          <p:spTgt spid="31751"/>
                                        </p:tgtEl>
                                        <p:attrNameLst>
                                          <p:attrName>ppt_x</p:attrName>
                                        </p:attrNameLst>
                                      </p:cBhvr>
                                      <p:tavLst>
                                        <p:tav tm="0">
                                          <p:val>
                                            <p:strVal val="#ppt_x"/>
                                          </p:val>
                                        </p:tav>
                                        <p:tav tm="100000">
                                          <p:val>
                                            <p:strVal val="#ppt_x"/>
                                          </p:val>
                                        </p:tav>
                                      </p:tavLst>
                                    </p:anim>
                                    <p:anim calcmode="lin" valueType="num">
                                      <p:cBhvr>
                                        <p:cTn id="44" dur="1000" fill="hold"/>
                                        <p:tgtEl>
                                          <p:spTgt spid="31751"/>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anim calcmode="lin" valueType="num">
                                      <p:cBhvr>
                                        <p:cTn id="48" dur="1000" fill="hold"/>
                                        <p:tgtEl>
                                          <p:spTgt spid="13"/>
                                        </p:tgtEl>
                                        <p:attrNameLst>
                                          <p:attrName>ppt_x</p:attrName>
                                        </p:attrNameLst>
                                      </p:cBhvr>
                                      <p:tavLst>
                                        <p:tav tm="0">
                                          <p:val>
                                            <p:strVal val="#ppt_x"/>
                                          </p:val>
                                        </p:tav>
                                        <p:tav tm="100000">
                                          <p:val>
                                            <p:strVal val="#ppt_x"/>
                                          </p:val>
                                        </p:tav>
                                      </p:tavLst>
                                    </p:anim>
                                    <p:anim calcmode="lin" valueType="num">
                                      <p:cBhvr>
                                        <p:cTn id="4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28" descr="animelekline1"/>
          <p:cNvPicPr>
            <a:picLocks noChangeAspect="1" noChangeArrowheads="1" noCrop="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flipV="1">
            <a:off x="0" y="6411913"/>
            <a:ext cx="16778288" cy="220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485" name="Picture 29" descr="animelekline1"/>
          <p:cNvPicPr>
            <a:picLocks noChangeAspect="1" noChangeArrowheads="1" noCrop="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flipV="1">
            <a:off x="-61913" y="3095625"/>
            <a:ext cx="16778288"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486" name="Picture 30" descr="animelekline1"/>
          <p:cNvPicPr>
            <a:picLocks noChangeAspect="1" noChangeArrowheads="1" noCrop="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flipV="1">
            <a:off x="0" y="4727575"/>
            <a:ext cx="16778288"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487" name="Picture 31" descr="animelekline1"/>
          <p:cNvPicPr>
            <a:picLocks noChangeAspect="1" noChangeArrowheads="1" noCrop="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flipV="1">
            <a:off x="0" y="5570538"/>
            <a:ext cx="16778288"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488" name="Picture 32" descr="animelekline1"/>
          <p:cNvPicPr>
            <a:picLocks noChangeAspect="1" noChangeArrowheads="1" noCrop="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flipV="1">
            <a:off x="0" y="3886200"/>
            <a:ext cx="16778288"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29" name="Text Box 34"/>
          <p:cNvSpPr txBox="1">
            <a:spLocks noChangeArrowheads="1"/>
          </p:cNvSpPr>
          <p:nvPr/>
        </p:nvSpPr>
        <p:spPr bwMode="auto">
          <a:xfrm>
            <a:off x="4381500" y="3178175"/>
            <a:ext cx="8901113" cy="8509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168021" tIns="84011" rIns="168021" bIns="84011">
            <a:spAutoFit/>
          </a:bodyPr>
          <a:lstStyle>
            <a:lvl1pPr>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pPr algn="ctr" eaLnBrk="1" hangingPunct="1">
              <a:spcBef>
                <a:spcPct val="50000"/>
              </a:spcBef>
            </a:pPr>
            <a:r>
              <a:rPr lang="en-US" altLang="vi-VN" sz="4400" b="1">
                <a:solidFill>
                  <a:srgbClr val="FF3300"/>
                </a:solidFill>
                <a:latin typeface="Times New Roman" pitchFamily="18" charset="0"/>
              </a:rPr>
              <a:t>Đời sống không già vì có chúng em  </a:t>
            </a:r>
          </a:p>
        </p:txBody>
      </p:sp>
      <p:sp>
        <p:nvSpPr>
          <p:cNvPr id="5130" name="Text Box 35"/>
          <p:cNvSpPr txBox="1">
            <a:spLocks noChangeArrowheads="1"/>
          </p:cNvSpPr>
          <p:nvPr/>
        </p:nvSpPr>
        <p:spPr bwMode="auto">
          <a:xfrm>
            <a:off x="3910013" y="3944938"/>
            <a:ext cx="7913687" cy="8509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168021" tIns="84011" rIns="168021" bIns="84011">
            <a:spAutoFit/>
          </a:bodyPr>
          <a:lstStyle>
            <a:lvl1pPr>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pPr algn="ctr" eaLnBrk="1" hangingPunct="1">
              <a:spcBef>
                <a:spcPct val="50000"/>
              </a:spcBef>
            </a:pPr>
            <a:r>
              <a:rPr lang="en-US" altLang="vi-VN" sz="4400" b="1">
                <a:solidFill>
                  <a:srgbClr val="FF3300"/>
                </a:solidFill>
                <a:latin typeface="Times New Roman" pitchFamily="18" charset="0"/>
              </a:rPr>
              <a:t> Con đường học trò</a:t>
            </a:r>
          </a:p>
        </p:txBody>
      </p:sp>
      <p:sp>
        <p:nvSpPr>
          <p:cNvPr id="5131" name="Text Box 36"/>
          <p:cNvSpPr txBox="1">
            <a:spLocks noChangeArrowheads="1"/>
          </p:cNvSpPr>
          <p:nvPr/>
        </p:nvSpPr>
        <p:spPr bwMode="auto">
          <a:xfrm>
            <a:off x="5624513" y="4833938"/>
            <a:ext cx="4614862" cy="8509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168021" tIns="84011" rIns="168021" bIns="84011">
            <a:spAutoFit/>
          </a:bodyPr>
          <a:lstStyle>
            <a:lvl1pPr>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pPr algn="ctr" eaLnBrk="1" hangingPunct="1">
              <a:spcBef>
                <a:spcPct val="50000"/>
              </a:spcBef>
            </a:pPr>
            <a:r>
              <a:rPr lang="en-US" altLang="vi-VN" sz="4400" b="1">
                <a:solidFill>
                  <a:srgbClr val="FF3300"/>
                </a:solidFill>
                <a:latin typeface="Times New Roman" pitchFamily="18" charset="0"/>
              </a:rPr>
              <a:t>Bài đọc nhạc số 1</a:t>
            </a:r>
          </a:p>
        </p:txBody>
      </p:sp>
      <p:sp>
        <p:nvSpPr>
          <p:cNvPr id="20495" name="WordArt 39"/>
          <p:cNvSpPr>
            <a:spLocks noChangeArrowheads="1" noChangeShapeType="1" noTextEdit="1"/>
          </p:cNvSpPr>
          <p:nvPr/>
        </p:nvSpPr>
        <p:spPr bwMode="auto">
          <a:xfrm>
            <a:off x="2693988" y="920750"/>
            <a:ext cx="11045825" cy="1843088"/>
          </a:xfrm>
          <a:prstGeom prst="rect">
            <a:avLst/>
          </a:prstGeom>
        </p:spPr>
        <p:txBody>
          <a:bodyPr wrap="none" fromWordArt="1">
            <a:prstTxWarp prst="textInflateTop">
              <a:avLst>
                <a:gd name="adj" fmla="val 40000"/>
              </a:avLst>
            </a:prstTxWarp>
            <a:scene3d>
              <a:camera prst="legacyObliqueTopLeft"/>
              <a:lightRig rig="legacyNormal3" dir="r"/>
            </a:scene3d>
            <a:sp3d extrusionH="201600" prstMaterial="legacyMatte">
              <a:extrusionClr>
                <a:srgbClr val="0066CC"/>
              </a:extrusionClr>
            </a:sp3d>
          </a:bodyPr>
          <a:lstStyle/>
          <a:p>
            <a:pPr algn="ctr"/>
            <a:r>
              <a:rPr lang="vi-VN" sz="6600" b="1" kern="10">
                <a:ln w="9525">
                  <a:round/>
                  <a:headEnd/>
                  <a:tailEnd/>
                </a:ln>
                <a:gradFill rotWithShape="1">
                  <a:gsLst>
                    <a:gs pos="0">
                      <a:srgbClr val="FFFFCC"/>
                    </a:gs>
                    <a:gs pos="100000">
                      <a:srgbClr val="FF9999"/>
                    </a:gs>
                  </a:gsLst>
                  <a:lin ang="5400000" scaled="1"/>
                </a:gradFill>
                <a:latin typeface="Times New Roman"/>
                <a:cs typeface="Times New Roman"/>
              </a:rPr>
              <a:t>“Nghe giai điệu đoán bài hát"</a:t>
            </a:r>
            <a:endParaRPr lang="en-US" sz="6600" b="1" kern="10">
              <a:ln w="9525">
                <a:round/>
                <a:headEnd/>
                <a:tailEnd/>
              </a:ln>
              <a:gradFill rotWithShape="1">
                <a:gsLst>
                  <a:gs pos="0">
                    <a:srgbClr val="FFFFCC"/>
                  </a:gs>
                  <a:gs pos="100000">
                    <a:srgbClr val="FF9999"/>
                  </a:gs>
                </a:gsLst>
                <a:lin ang="5400000" scaled="1"/>
              </a:gradFill>
              <a:latin typeface="Times New Roman"/>
              <a:cs typeface="Times New Roman"/>
            </a:endParaRPr>
          </a:p>
        </p:txBody>
      </p:sp>
      <p:sp>
        <p:nvSpPr>
          <p:cNvPr id="2" name="AutoShape 40"/>
          <p:cNvSpPr>
            <a:spLocks noChangeArrowheads="1"/>
          </p:cNvSpPr>
          <p:nvPr/>
        </p:nvSpPr>
        <p:spPr bwMode="auto">
          <a:xfrm>
            <a:off x="15519400" y="8948738"/>
            <a:ext cx="1258888" cy="527050"/>
          </a:xfrm>
          <a:prstGeom prst="rightArrow">
            <a:avLst>
              <a:gd name="adj1" fmla="val 50000"/>
              <a:gd name="adj2" fmla="val 44962"/>
            </a:avLst>
          </a:prstGeom>
          <a:gradFill rotWithShape="1">
            <a:gsLst>
              <a:gs pos="0">
                <a:srgbClr val="C0C0C0">
                  <a:alpha val="84000"/>
                </a:srgbClr>
              </a:gs>
              <a:gs pos="100000">
                <a:srgbClr val="FFFFFF"/>
              </a:gs>
            </a:gsLst>
            <a:lin ang="5400000" scaled="1"/>
          </a:gradFill>
          <a:ln w="9525">
            <a:solidFill>
              <a:srgbClr val="FFFFFF"/>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168021" tIns="84011" rIns="168021" bIns="84011" anchor="ctr"/>
          <a:lstStyle/>
          <a:p>
            <a:pPr eaLnBrk="1" hangingPunct="1"/>
            <a:endParaRPr lang="vi-VN" altLang="vi-VN" sz="4800">
              <a:solidFill>
                <a:srgbClr val="000000"/>
              </a:solidFill>
              <a:latin typeface="Times New Roman" pitchFamily="18" charset="0"/>
            </a:endParaRPr>
          </a:p>
        </p:txBody>
      </p:sp>
      <p:sp>
        <p:nvSpPr>
          <p:cNvPr id="5132" name="Oval 125"/>
          <p:cNvSpPr>
            <a:spLocks noChangeArrowheads="1"/>
          </p:cNvSpPr>
          <p:nvPr/>
        </p:nvSpPr>
        <p:spPr bwMode="auto">
          <a:xfrm>
            <a:off x="14662150" y="3262313"/>
            <a:ext cx="838200" cy="631825"/>
          </a:xfrm>
          <a:prstGeom prst="ellipse">
            <a:avLst/>
          </a:prstGeom>
          <a:solidFill>
            <a:srgbClr val="0000FF"/>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168021" tIns="84011" rIns="168021" bIns="84011" anchor="ctr"/>
          <a:lstStyle/>
          <a:p>
            <a:pPr eaLnBrk="1" hangingPunct="1"/>
            <a:endParaRPr lang="vi-VN" altLang="vi-VN" sz="4800">
              <a:solidFill>
                <a:srgbClr val="000000"/>
              </a:solidFill>
              <a:latin typeface="Times New Roman" pitchFamily="18" charset="0"/>
            </a:endParaRPr>
          </a:p>
        </p:txBody>
      </p:sp>
      <p:sp>
        <p:nvSpPr>
          <p:cNvPr id="5133" name="Oval 130"/>
          <p:cNvSpPr>
            <a:spLocks noChangeArrowheads="1"/>
          </p:cNvSpPr>
          <p:nvPr/>
        </p:nvSpPr>
        <p:spPr bwMode="auto">
          <a:xfrm>
            <a:off x="14662150" y="4105275"/>
            <a:ext cx="838200" cy="631825"/>
          </a:xfrm>
          <a:prstGeom prst="ellipse">
            <a:avLst/>
          </a:prstGeom>
          <a:solidFill>
            <a:srgbClr val="0000FF"/>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168021" tIns="84011" rIns="168021" bIns="84011" anchor="ctr"/>
          <a:lstStyle/>
          <a:p>
            <a:pPr eaLnBrk="1" hangingPunct="1"/>
            <a:endParaRPr lang="vi-VN" altLang="vi-VN" sz="4800">
              <a:solidFill>
                <a:srgbClr val="000000"/>
              </a:solidFill>
              <a:latin typeface="Times New Roman" pitchFamily="18" charset="0"/>
            </a:endParaRPr>
          </a:p>
        </p:txBody>
      </p:sp>
      <p:sp>
        <p:nvSpPr>
          <p:cNvPr id="5134" name="Oval 135"/>
          <p:cNvSpPr>
            <a:spLocks noChangeArrowheads="1"/>
          </p:cNvSpPr>
          <p:nvPr/>
        </p:nvSpPr>
        <p:spPr bwMode="auto">
          <a:xfrm>
            <a:off x="14662150" y="4946650"/>
            <a:ext cx="838200" cy="631825"/>
          </a:xfrm>
          <a:prstGeom prst="ellipse">
            <a:avLst/>
          </a:prstGeom>
          <a:solidFill>
            <a:srgbClr val="0000FF"/>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168021" tIns="84011" rIns="168021" bIns="84011" anchor="ctr"/>
          <a:lstStyle/>
          <a:p>
            <a:pPr eaLnBrk="1" hangingPunct="1"/>
            <a:endParaRPr lang="vi-VN" altLang="vi-VN" sz="4800">
              <a:solidFill>
                <a:srgbClr val="000000"/>
              </a:solidFill>
              <a:latin typeface="Times New Roman" pitchFamily="18" charset="0"/>
            </a:endParaRPr>
          </a:p>
        </p:txBody>
      </p:sp>
      <p:pic>
        <p:nvPicPr>
          <p:cNvPr id="5135" name="Picture 29" descr="animelekline1"/>
          <p:cNvPicPr>
            <a:picLocks noChangeAspect="1" noChangeArrowheads="1" noCrop="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rot="5400000" flipV="1">
            <a:off x="-4586288" y="4649788"/>
            <a:ext cx="9323387" cy="204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136" name="Picture 29" descr="animelekline1"/>
          <p:cNvPicPr>
            <a:picLocks noChangeAspect="1" noChangeArrowheads="1" noCrop="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rot="5400000" flipV="1">
            <a:off x="12048332" y="4666456"/>
            <a:ext cx="9323388" cy="206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137" name="Picture 29" descr="animelekline1"/>
          <p:cNvPicPr>
            <a:picLocks noChangeAspect="1" noChangeArrowheads="1" noCrop="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flipV="1">
            <a:off x="-61913" y="9312275"/>
            <a:ext cx="16778288"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138" name="Picture 29" descr="animelekline1"/>
          <p:cNvPicPr>
            <a:picLocks noChangeAspect="1" noChangeArrowheads="1" noCrop="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flipV="1">
            <a:off x="-26988" y="-33338"/>
            <a:ext cx="16778288"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3910013" y="273050"/>
            <a:ext cx="7783512" cy="963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168021" tIns="84011" rIns="168021" bIns="84011">
            <a:spAutoFit/>
          </a:bodyPr>
          <a:lstStyle>
            <a:lvl1pPr>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r>
              <a:rPr lang="en-US" sz="5100" b="1">
                <a:latin typeface="Times New Roman" pitchFamily="18" charset="0"/>
                <a:cs typeface="Times New Roman" pitchFamily="18" charset="0"/>
              </a:rPr>
              <a:t>TRÒ CHƠI KHỞI ĐỘNG</a:t>
            </a:r>
          </a:p>
        </p:txBody>
      </p:sp>
      <p:pic>
        <p:nvPicPr>
          <p:cNvPr id="64" name="Picture 63" descr="solclef6"/>
          <p:cNvPicPr>
            <a:picLocks noChangeAspect="1" noChangeArrowheads="1" noCrop="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61963" y="2341563"/>
            <a:ext cx="3373437" cy="4916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 name="Picture 6" descr="25"/>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323850" y="7072313"/>
            <a:ext cx="4897438" cy="2403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 name="Picture 6" descr="25"/>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5868988" y="7013575"/>
            <a:ext cx="4895850" cy="2405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 name="Picture 6" descr="25"/>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11269663" y="7113588"/>
            <a:ext cx="4895850" cy="2405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DOI SONG KHONG GIA HAT MAU DUOI UAW(1).wav">
            <a:hlinkClick r:id="" action="ppaction://media"/>
          </p:cNvPr>
          <p:cNvPicPr>
            <a:picLocks noChangeAspect="1"/>
          </p:cNvPicPr>
          <p:nvPr>
            <a:audioFile r:link="rId1"/>
            <p:extLst>
              <p:ext uri="{DAA4B4D4-6D71-4841-9C94-3DE7FCFB9230}">
                <p14:media xmlns="" xmlns:p14="http://schemas.microsoft.com/office/powerpoint/2010/main" r:embed="rId7"/>
              </p:ext>
            </p:extLst>
          </p:nvPr>
        </p:nvPicPr>
        <p:blipFill>
          <a:blip r:embed="rId8" cstate="print"/>
          <a:stretch>
            <a:fillRect/>
          </a:stretch>
        </p:blipFill>
        <p:spPr>
          <a:xfrm>
            <a:off x="14890750" y="3328076"/>
            <a:ext cx="609600" cy="609600"/>
          </a:xfrm>
          <a:prstGeom prst="rect">
            <a:avLst/>
          </a:prstGeom>
        </p:spPr>
      </p:pic>
      <p:pic>
        <p:nvPicPr>
          <p:cNvPr id="10" name="BEAT - CON ĐƯỜNG HỌC TRÒ.mp3">
            <a:hlinkClick r:id="" action="ppaction://media"/>
          </p:cNvPr>
          <p:cNvPicPr>
            <a:picLocks noChangeAspect="1"/>
          </p:cNvPicPr>
          <p:nvPr>
            <a:videoFile r:link="rId2"/>
            <p:extLst>
              <p:ext uri="{DAA4B4D4-6D71-4841-9C94-3DE7FCFB9230}">
                <p14:media xmlns="" xmlns:p14="http://schemas.microsoft.com/office/powerpoint/2010/main" r:embed="rId9"/>
              </p:ext>
            </p:extLst>
          </p:nvPr>
        </p:nvPicPr>
        <p:blipFill>
          <a:blip r:embed="rId8" cstate="print"/>
          <a:stretch>
            <a:fillRect/>
          </a:stretch>
        </p:blipFill>
        <p:spPr>
          <a:xfrm>
            <a:off x="14916555" y="4142582"/>
            <a:ext cx="609600" cy="609600"/>
          </a:xfrm>
          <a:prstGeom prst="rect">
            <a:avLst/>
          </a:prstGeom>
        </p:spPr>
      </p:pic>
      <p:pic>
        <p:nvPicPr>
          <p:cNvPr id="11" name="TĐN số 1.mp3">
            <a:hlinkClick r:id="" action="ppaction://media"/>
          </p:cNvPr>
          <p:cNvPicPr>
            <a:picLocks noChangeAspect="1"/>
          </p:cNvPicPr>
          <p:nvPr>
            <a:videoFile r:link="rId2"/>
            <p:extLst>
              <p:ext uri="{DAA4B4D4-6D71-4841-9C94-3DE7FCFB9230}">
                <p14:media xmlns="" xmlns:p14="http://schemas.microsoft.com/office/powerpoint/2010/main" r:embed="rId10"/>
              </p:ext>
            </p:extLst>
          </p:nvPr>
        </p:nvPicPr>
        <p:blipFill>
          <a:blip r:embed="rId8" cstate="print"/>
          <a:stretch>
            <a:fillRect/>
          </a:stretch>
        </p:blipFill>
        <p:spPr>
          <a:xfrm>
            <a:off x="14916555" y="4988263"/>
            <a:ext cx="609600" cy="609600"/>
          </a:xfrm>
          <a:prstGeom prst="rect">
            <a:avLst/>
          </a:prstGeom>
        </p:spPr>
      </p:pic>
    </p:spTree>
    <p:extLst>
      <p:ext uri="{BB962C8B-B14F-4D97-AF65-F5344CB8AC3E}">
        <p14:creationId xmlns="" xmlns:p14="http://schemas.microsoft.com/office/powerpoint/2010/main" val="1790771904"/>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2" presetClass="entr" presetSubtype="2"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 calcmode="lin" valueType="num">
                                      <p:cBhvr additive="base">
                                        <p:cTn id="10" dur="1000" fill="hold"/>
                                        <p:tgtEl>
                                          <p:spTgt spid="27"/>
                                        </p:tgtEl>
                                        <p:attrNameLst>
                                          <p:attrName>ppt_x</p:attrName>
                                        </p:attrNameLst>
                                      </p:cBhvr>
                                      <p:tavLst>
                                        <p:tav tm="0">
                                          <p:val>
                                            <p:strVal val="1+#ppt_w/2"/>
                                          </p:val>
                                        </p:tav>
                                        <p:tav tm="100000">
                                          <p:val>
                                            <p:strVal val="#ppt_x"/>
                                          </p:val>
                                        </p:tav>
                                      </p:tavLst>
                                    </p:anim>
                                    <p:anim calcmode="lin" valueType="num">
                                      <p:cBhvr additive="base">
                                        <p:cTn id="11" dur="1000" fill="hold"/>
                                        <p:tgtEl>
                                          <p:spTgt spid="27"/>
                                        </p:tgtEl>
                                        <p:attrNameLst>
                                          <p:attrName>ppt_y</p:attrName>
                                        </p:attrNameLst>
                                      </p:cBhvr>
                                      <p:tavLst>
                                        <p:tav tm="0">
                                          <p:val>
                                            <p:strVal val="#ppt_y"/>
                                          </p:val>
                                        </p:tav>
                                        <p:tav tm="100000">
                                          <p:val>
                                            <p:strVal val="#ppt_y"/>
                                          </p:val>
                                        </p:tav>
                                      </p:tavLst>
                                    </p:anim>
                                  </p:childTnLst>
                                </p:cTn>
                              </p:par>
                              <p:par>
                                <p:cTn id="12" presetID="2" presetClass="entr" presetSubtype="2" fill="hold" nodeType="with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additive="base">
                                        <p:cTn id="14" dur="1000" fill="hold"/>
                                        <p:tgtEl>
                                          <p:spTgt spid="28"/>
                                        </p:tgtEl>
                                        <p:attrNameLst>
                                          <p:attrName>ppt_x</p:attrName>
                                        </p:attrNameLst>
                                      </p:cBhvr>
                                      <p:tavLst>
                                        <p:tav tm="0">
                                          <p:val>
                                            <p:strVal val="1+#ppt_w/2"/>
                                          </p:val>
                                        </p:tav>
                                        <p:tav tm="100000">
                                          <p:val>
                                            <p:strVal val="#ppt_x"/>
                                          </p:val>
                                        </p:tav>
                                      </p:tavLst>
                                    </p:anim>
                                    <p:anim calcmode="lin" valueType="num">
                                      <p:cBhvr additive="base">
                                        <p:cTn id="15" dur="1000" fill="hold"/>
                                        <p:tgtEl>
                                          <p:spTgt spid="28"/>
                                        </p:tgtEl>
                                        <p:attrNameLst>
                                          <p:attrName>ppt_y</p:attrName>
                                        </p:attrNameLst>
                                      </p:cBhvr>
                                      <p:tavLst>
                                        <p:tav tm="0">
                                          <p:val>
                                            <p:strVal val="#ppt_y"/>
                                          </p:val>
                                        </p:tav>
                                        <p:tav tm="100000">
                                          <p:val>
                                            <p:strVal val="#ppt_y"/>
                                          </p:val>
                                        </p:tav>
                                      </p:tavLst>
                                    </p:anim>
                                  </p:childTnLst>
                                </p:cTn>
                              </p:par>
                              <p:par>
                                <p:cTn id="16" presetID="2" presetClass="entr" presetSubtype="2" fill="hold" nodeType="withEffect">
                                  <p:stCondLst>
                                    <p:cond delay="0"/>
                                  </p:stCondLst>
                                  <p:childTnLst>
                                    <p:set>
                                      <p:cBhvr>
                                        <p:cTn id="17" dur="1" fill="hold">
                                          <p:stCondLst>
                                            <p:cond delay="0"/>
                                          </p:stCondLst>
                                        </p:cTn>
                                        <p:tgtEl>
                                          <p:spTgt spid="29"/>
                                        </p:tgtEl>
                                        <p:attrNameLst>
                                          <p:attrName>style.visibility</p:attrName>
                                        </p:attrNameLst>
                                      </p:cBhvr>
                                      <p:to>
                                        <p:strVal val="visible"/>
                                      </p:to>
                                    </p:set>
                                    <p:anim calcmode="lin" valueType="num">
                                      <p:cBhvr additive="base">
                                        <p:cTn id="18" dur="1000" fill="hold"/>
                                        <p:tgtEl>
                                          <p:spTgt spid="29"/>
                                        </p:tgtEl>
                                        <p:attrNameLst>
                                          <p:attrName>ppt_x</p:attrName>
                                        </p:attrNameLst>
                                      </p:cBhvr>
                                      <p:tavLst>
                                        <p:tav tm="0">
                                          <p:val>
                                            <p:strVal val="1+#ppt_w/2"/>
                                          </p:val>
                                        </p:tav>
                                        <p:tav tm="100000">
                                          <p:val>
                                            <p:strVal val="#ppt_x"/>
                                          </p:val>
                                        </p:tav>
                                      </p:tavLst>
                                    </p:anim>
                                    <p:anim calcmode="lin" valueType="num">
                                      <p:cBhvr additive="base">
                                        <p:cTn id="19" dur="1000" fill="hold"/>
                                        <p:tgtEl>
                                          <p:spTgt spid="29"/>
                                        </p:tgtEl>
                                        <p:attrNameLst>
                                          <p:attrName>ppt_y</p:attrName>
                                        </p:attrNameLst>
                                      </p:cBhvr>
                                      <p:tavLst>
                                        <p:tav tm="0">
                                          <p:val>
                                            <p:strVal val="#ppt_y"/>
                                          </p:val>
                                        </p:tav>
                                        <p:tav tm="100000">
                                          <p:val>
                                            <p:strVal val="#ppt_y"/>
                                          </p:val>
                                        </p:tav>
                                      </p:tavLst>
                                    </p:anim>
                                  </p:childTnLst>
                                </p:cTn>
                              </p:par>
                              <p:par>
                                <p:cTn id="20" presetID="16" presetClass="entr" presetSubtype="21" fill="hold" grpId="0" nodeType="withEffect">
                                  <p:stCondLst>
                                    <p:cond delay="0"/>
                                  </p:stCondLst>
                                  <p:childTnLst>
                                    <p:set>
                                      <p:cBhvr>
                                        <p:cTn id="21" dur="1" fill="hold">
                                          <p:stCondLst>
                                            <p:cond delay="0"/>
                                          </p:stCondLst>
                                        </p:cTn>
                                        <p:tgtEl>
                                          <p:spTgt spid="20495"/>
                                        </p:tgtEl>
                                        <p:attrNameLst>
                                          <p:attrName>style.visibility</p:attrName>
                                        </p:attrNameLst>
                                      </p:cBhvr>
                                      <p:to>
                                        <p:strVal val="visible"/>
                                      </p:to>
                                    </p:set>
                                    <p:animEffect transition="in" filter="barn(inVertical)">
                                      <p:cBhvr>
                                        <p:cTn id="22" dur="500"/>
                                        <p:tgtEl>
                                          <p:spTgt spid="20495"/>
                                        </p:tgtEl>
                                      </p:cBhvr>
                                    </p:animEffect>
                                  </p:childTnLst>
                                </p:cTn>
                              </p:par>
                              <p:par>
                                <p:cTn id="23" presetID="16" presetClass="entr" presetSubtype="21" fill="hold" nodeType="withEffect">
                                  <p:stCondLst>
                                    <p:cond delay="0"/>
                                  </p:stCondLst>
                                  <p:childTnLst>
                                    <p:set>
                                      <p:cBhvr>
                                        <p:cTn id="24" dur="1" fill="hold">
                                          <p:stCondLst>
                                            <p:cond delay="0"/>
                                          </p:stCondLst>
                                        </p:cTn>
                                        <p:tgtEl>
                                          <p:spTgt spid="20485"/>
                                        </p:tgtEl>
                                        <p:attrNameLst>
                                          <p:attrName>style.visibility</p:attrName>
                                        </p:attrNameLst>
                                      </p:cBhvr>
                                      <p:to>
                                        <p:strVal val="visible"/>
                                      </p:to>
                                    </p:set>
                                    <p:animEffect transition="in" filter="barn(inVertical)">
                                      <p:cBhvr>
                                        <p:cTn id="25" dur="500"/>
                                        <p:tgtEl>
                                          <p:spTgt spid="20485"/>
                                        </p:tgtEl>
                                      </p:cBhvr>
                                    </p:animEffect>
                                  </p:childTnLst>
                                </p:cTn>
                              </p:par>
                              <p:par>
                                <p:cTn id="26" presetID="16" presetClass="entr" presetSubtype="21" fill="hold" nodeType="withEffect">
                                  <p:stCondLst>
                                    <p:cond delay="0"/>
                                  </p:stCondLst>
                                  <p:childTnLst>
                                    <p:set>
                                      <p:cBhvr>
                                        <p:cTn id="27" dur="1" fill="hold">
                                          <p:stCondLst>
                                            <p:cond delay="0"/>
                                          </p:stCondLst>
                                        </p:cTn>
                                        <p:tgtEl>
                                          <p:spTgt spid="64"/>
                                        </p:tgtEl>
                                        <p:attrNameLst>
                                          <p:attrName>style.visibility</p:attrName>
                                        </p:attrNameLst>
                                      </p:cBhvr>
                                      <p:to>
                                        <p:strVal val="visible"/>
                                      </p:to>
                                    </p:set>
                                    <p:animEffect transition="in" filter="barn(inVertical)">
                                      <p:cBhvr>
                                        <p:cTn id="28" dur="500"/>
                                        <p:tgtEl>
                                          <p:spTgt spid="64"/>
                                        </p:tgtEl>
                                      </p:cBhvr>
                                    </p:animEffect>
                                  </p:childTnLst>
                                </p:cTn>
                              </p:par>
                              <p:par>
                                <p:cTn id="29" presetID="16" presetClass="entr" presetSubtype="21" fill="hold" nodeType="withEffect">
                                  <p:stCondLst>
                                    <p:cond delay="0"/>
                                  </p:stCondLst>
                                  <p:childTnLst>
                                    <p:set>
                                      <p:cBhvr>
                                        <p:cTn id="30" dur="1" fill="hold">
                                          <p:stCondLst>
                                            <p:cond delay="0"/>
                                          </p:stCondLst>
                                        </p:cTn>
                                        <p:tgtEl>
                                          <p:spTgt spid="20488"/>
                                        </p:tgtEl>
                                        <p:attrNameLst>
                                          <p:attrName>style.visibility</p:attrName>
                                        </p:attrNameLst>
                                      </p:cBhvr>
                                      <p:to>
                                        <p:strVal val="visible"/>
                                      </p:to>
                                    </p:set>
                                    <p:animEffect transition="in" filter="barn(inVertical)">
                                      <p:cBhvr>
                                        <p:cTn id="31" dur="500"/>
                                        <p:tgtEl>
                                          <p:spTgt spid="20488"/>
                                        </p:tgtEl>
                                      </p:cBhvr>
                                    </p:animEffect>
                                  </p:childTnLst>
                                </p:cTn>
                              </p:par>
                              <p:par>
                                <p:cTn id="32" presetID="16" presetClass="entr" presetSubtype="21" fill="hold" nodeType="withEffect">
                                  <p:stCondLst>
                                    <p:cond delay="0"/>
                                  </p:stCondLst>
                                  <p:childTnLst>
                                    <p:set>
                                      <p:cBhvr>
                                        <p:cTn id="33" dur="1" fill="hold">
                                          <p:stCondLst>
                                            <p:cond delay="0"/>
                                          </p:stCondLst>
                                        </p:cTn>
                                        <p:tgtEl>
                                          <p:spTgt spid="20486"/>
                                        </p:tgtEl>
                                        <p:attrNameLst>
                                          <p:attrName>style.visibility</p:attrName>
                                        </p:attrNameLst>
                                      </p:cBhvr>
                                      <p:to>
                                        <p:strVal val="visible"/>
                                      </p:to>
                                    </p:set>
                                    <p:animEffect transition="in" filter="barn(inVertical)">
                                      <p:cBhvr>
                                        <p:cTn id="34" dur="500"/>
                                        <p:tgtEl>
                                          <p:spTgt spid="20486"/>
                                        </p:tgtEl>
                                      </p:cBhvr>
                                    </p:animEffect>
                                  </p:childTnLst>
                                </p:cTn>
                              </p:par>
                              <p:par>
                                <p:cTn id="35" presetID="16" presetClass="entr" presetSubtype="21" fill="hold" nodeType="withEffect">
                                  <p:stCondLst>
                                    <p:cond delay="0"/>
                                  </p:stCondLst>
                                  <p:childTnLst>
                                    <p:set>
                                      <p:cBhvr>
                                        <p:cTn id="36" dur="1" fill="hold">
                                          <p:stCondLst>
                                            <p:cond delay="0"/>
                                          </p:stCondLst>
                                        </p:cTn>
                                        <p:tgtEl>
                                          <p:spTgt spid="20487"/>
                                        </p:tgtEl>
                                        <p:attrNameLst>
                                          <p:attrName>style.visibility</p:attrName>
                                        </p:attrNameLst>
                                      </p:cBhvr>
                                      <p:to>
                                        <p:strVal val="visible"/>
                                      </p:to>
                                    </p:set>
                                    <p:animEffect transition="in" filter="barn(inVertical)">
                                      <p:cBhvr>
                                        <p:cTn id="37" dur="500"/>
                                        <p:tgtEl>
                                          <p:spTgt spid="20487"/>
                                        </p:tgtEl>
                                      </p:cBhvr>
                                    </p:animEffect>
                                  </p:childTnLst>
                                </p:cTn>
                              </p:par>
                              <p:par>
                                <p:cTn id="38" presetID="16" presetClass="entr" presetSubtype="21" fill="hold" nodeType="withEffect">
                                  <p:stCondLst>
                                    <p:cond delay="0"/>
                                  </p:stCondLst>
                                  <p:childTnLst>
                                    <p:set>
                                      <p:cBhvr>
                                        <p:cTn id="39" dur="1" fill="hold">
                                          <p:stCondLst>
                                            <p:cond delay="0"/>
                                          </p:stCondLst>
                                        </p:cTn>
                                        <p:tgtEl>
                                          <p:spTgt spid="5124"/>
                                        </p:tgtEl>
                                        <p:attrNameLst>
                                          <p:attrName>style.visibility</p:attrName>
                                        </p:attrNameLst>
                                      </p:cBhvr>
                                      <p:to>
                                        <p:strVal val="visible"/>
                                      </p:to>
                                    </p:set>
                                    <p:animEffect transition="in" filter="barn(inVertical)">
                                      <p:cBhvr>
                                        <p:cTn id="40" dur="500"/>
                                        <p:tgtEl>
                                          <p:spTgt spid="5124"/>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5129"/>
                                        </p:tgtEl>
                                        <p:attrNameLst>
                                          <p:attrName>style.visibility</p:attrName>
                                        </p:attrNameLst>
                                      </p:cBhvr>
                                      <p:to>
                                        <p:strVal val="visible"/>
                                      </p:to>
                                    </p:set>
                                    <p:animEffect transition="in" filter="barn(inVertical)">
                                      <p:cBhvr>
                                        <p:cTn id="45" dur="500"/>
                                        <p:tgtEl>
                                          <p:spTgt spid="5129"/>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5130"/>
                                        </p:tgtEl>
                                        <p:attrNameLst>
                                          <p:attrName>style.visibility</p:attrName>
                                        </p:attrNameLst>
                                      </p:cBhvr>
                                      <p:to>
                                        <p:strVal val="visible"/>
                                      </p:to>
                                    </p:set>
                                    <p:animEffect transition="in" filter="barn(inVertical)">
                                      <p:cBhvr>
                                        <p:cTn id="50" dur="500"/>
                                        <p:tgtEl>
                                          <p:spTgt spid="5130"/>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5131"/>
                                        </p:tgtEl>
                                        <p:attrNameLst>
                                          <p:attrName>style.visibility</p:attrName>
                                        </p:attrNameLst>
                                      </p:cBhvr>
                                      <p:to>
                                        <p:strVal val="visible"/>
                                      </p:to>
                                    </p:set>
                                    <p:animEffect transition="in" filter="barn(inVertical)">
                                      <p:cBhvr>
                                        <p:cTn id="55" dur="500"/>
                                        <p:tgtEl>
                                          <p:spTgt spid="513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6" restart="whenNotActive" fill="hold" evtFilter="cancelBubble" nodeType="interactiveSeq">
                <p:stCondLst>
                  <p:cond evt="onClick" delay="0">
                    <p:tgtEl>
                      <p:spTgt spid="9"/>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99112" fill="hold"/>
                                        <p:tgtEl>
                                          <p:spTgt spid="9"/>
                                        </p:tgtEl>
                                      </p:cBhvr>
                                    </p:cmd>
                                  </p:childTnLst>
                                </p:cTn>
                              </p:par>
                            </p:childTnLst>
                          </p:cTn>
                        </p:par>
                      </p:childTnLst>
                    </p:cTn>
                  </p:par>
                </p:childTnLst>
              </p:cTn>
              <p:nextCondLst>
                <p:cond evt="onClick" delay="0">
                  <p:tgtEl>
                    <p:spTgt spid="9"/>
                  </p:tgtEl>
                </p:cond>
              </p:nextCondLst>
            </p:seq>
            <p:audio>
              <p:cMediaNode vol="80000">
                <p:cTn id="61" fill="hold" display="0">
                  <p:stCondLst>
                    <p:cond delay="indefinite"/>
                  </p:stCondLst>
                  <p:endCondLst>
                    <p:cond evt="onStopAudio" delay="0">
                      <p:tgtEl>
                        <p:sldTgt/>
                      </p:tgtEl>
                    </p:cond>
                  </p:endCondLst>
                </p:cTn>
                <p:tgtEl>
                  <p:spTgt spid="9"/>
                </p:tgtEl>
              </p:cMediaNode>
            </p:audio>
            <p:seq concurrent="1" nextAc="seek">
              <p:cTn id="62" restart="whenNotActive" fill="hold" evtFilter="cancelBubble" nodeType="interactiveSeq">
                <p:stCondLst>
                  <p:cond evt="onClick" delay="0">
                    <p:tgtEl>
                      <p:spTgt spid="10"/>
                    </p:tgtEl>
                  </p:cond>
                </p:stCondLst>
                <p:endSync evt="end" delay="0">
                  <p:rtn val="all"/>
                </p:endSync>
                <p:childTnLst>
                  <p:par>
                    <p:cTn id="63" fill="hold">
                      <p:stCondLst>
                        <p:cond delay="0"/>
                      </p:stCondLst>
                      <p:childTnLst>
                        <p:par>
                          <p:cTn id="64" fill="hold">
                            <p:stCondLst>
                              <p:cond delay="0"/>
                            </p:stCondLst>
                            <p:childTnLst>
                              <p:par>
                                <p:cTn id="65" presetID="1" presetClass="mediacall" presetSubtype="0" fill="hold" nodeType="clickEffect">
                                  <p:stCondLst>
                                    <p:cond delay="0"/>
                                  </p:stCondLst>
                                  <p:childTnLst>
                                    <p:cmd type="call" cmd="playFrom(0.0)">
                                      <p:cBhvr>
                                        <p:cTn id="66" dur="132527" fill="hold"/>
                                        <p:tgtEl>
                                          <p:spTgt spid="10"/>
                                        </p:tgtEl>
                                      </p:cBhvr>
                                    </p:cmd>
                                  </p:childTnLst>
                                </p:cTn>
                              </p:par>
                            </p:childTnLst>
                          </p:cTn>
                        </p:par>
                      </p:childTnLst>
                    </p:cTn>
                  </p:par>
                </p:childTnLst>
              </p:cTn>
              <p:nextCondLst>
                <p:cond evt="onClick" delay="0">
                  <p:tgtEl>
                    <p:spTgt spid="10"/>
                  </p:tgtEl>
                </p:cond>
              </p:nextCondLst>
            </p:seq>
            <p:video>
              <p:cMediaNode vol="80000">
                <p:cTn id="67" fill="hold" display="0">
                  <p:stCondLst>
                    <p:cond delay="indefinite"/>
                  </p:stCondLst>
                  <p:endCondLst>
                    <p:cond evt="onStopAudio" delay="0">
                      <p:tgtEl>
                        <p:sldTgt/>
                      </p:tgtEl>
                    </p:cond>
                  </p:endCondLst>
                </p:cTn>
                <p:tgtEl>
                  <p:spTgt spid="10"/>
                </p:tgtEl>
              </p:cMediaNode>
            </p:video>
            <p:seq concurrent="1" nextAc="seek">
              <p:cTn id="68" restart="whenNotActive" fill="hold" evtFilter="cancelBubble" nodeType="interactiveSeq">
                <p:stCondLst>
                  <p:cond evt="onClick" delay="0">
                    <p:tgtEl>
                      <p:spTgt spid="11"/>
                    </p:tgtEl>
                  </p:cond>
                </p:stCondLst>
                <p:endSync evt="end" delay="0">
                  <p:rtn val="all"/>
                </p:endSync>
                <p:childTnLst>
                  <p:par>
                    <p:cTn id="69" fill="hold">
                      <p:stCondLst>
                        <p:cond delay="0"/>
                      </p:stCondLst>
                      <p:childTnLst>
                        <p:par>
                          <p:cTn id="70" fill="hold">
                            <p:stCondLst>
                              <p:cond delay="0"/>
                            </p:stCondLst>
                            <p:childTnLst>
                              <p:par>
                                <p:cTn id="71" presetID="1" presetClass="mediacall" presetSubtype="0" fill="hold" nodeType="clickEffect">
                                  <p:stCondLst>
                                    <p:cond delay="0"/>
                                  </p:stCondLst>
                                  <p:childTnLst>
                                    <p:cmd type="call" cmd="playFrom(0.0)">
                                      <p:cBhvr>
                                        <p:cTn id="72" dur="63278" fill="hold"/>
                                        <p:tgtEl>
                                          <p:spTgt spid="11"/>
                                        </p:tgtEl>
                                      </p:cBhvr>
                                    </p:cmd>
                                  </p:childTnLst>
                                </p:cTn>
                              </p:par>
                            </p:childTnLst>
                          </p:cTn>
                        </p:par>
                      </p:childTnLst>
                    </p:cTn>
                  </p:par>
                </p:childTnLst>
              </p:cTn>
              <p:nextCondLst>
                <p:cond evt="onClick" delay="0">
                  <p:tgtEl>
                    <p:spTgt spid="11"/>
                  </p:tgtEl>
                </p:cond>
              </p:nextCondLst>
            </p:seq>
            <p:video>
              <p:cMediaNode vol="80000">
                <p:cTn id="73" fill="hold" display="0">
                  <p:stCondLst>
                    <p:cond delay="indefinite"/>
                  </p:stCondLst>
                  <p:endCondLst>
                    <p:cond evt="onStopAudio" delay="0">
                      <p:tgtEl>
                        <p:sldTgt/>
                      </p:tgtEl>
                    </p:cond>
                  </p:endCondLst>
                </p:cTn>
                <p:tgtEl>
                  <p:spTgt spid="11"/>
                </p:tgtEl>
              </p:cMediaNode>
            </p:video>
          </p:childTnLst>
        </p:cTn>
      </p:par>
    </p:tnLst>
    <p:bldLst>
      <p:bldP spid="5129" grpId="0"/>
      <p:bldP spid="5130" grpId="0"/>
      <p:bldP spid="5131" grpId="0"/>
      <p:bldP spid="20495" grpId="0" animBg="1"/>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5" name="Picture 7" descr="1-51"/>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2692215" y="5529982"/>
            <a:ext cx="4481905" cy="39458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8133" name="Picture 5" descr="1-5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0" y="5970588"/>
            <a:ext cx="5145088" cy="350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8134" name="Picture 6" descr="1-50"/>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0" y="0"/>
            <a:ext cx="3962400" cy="3621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391" name="TextBox 6"/>
          <p:cNvSpPr txBox="1">
            <a:spLocks noChangeArrowheads="1"/>
          </p:cNvSpPr>
          <p:nvPr/>
        </p:nvSpPr>
        <p:spPr bwMode="auto">
          <a:xfrm>
            <a:off x="5808814" y="633438"/>
            <a:ext cx="5688013" cy="76835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38" tIns="45719" rIns="91438" bIns="45719">
            <a:spAutoFit/>
          </a:bodyPr>
          <a:lstStyle>
            <a:lvl1pPr>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r>
              <a:rPr lang="en-US" sz="4400" b="1">
                <a:latin typeface="Times New Roman" pitchFamily="18" charset="0"/>
                <a:cs typeface="Times New Roman" pitchFamily="18" charset="0"/>
              </a:rPr>
              <a:t>KHỞI ĐỘNG GIỌNG</a:t>
            </a:r>
          </a:p>
        </p:txBody>
      </p:sp>
      <p:pic>
        <p:nvPicPr>
          <p:cNvPr id="3" name="Picture 2"/>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13863078" y="227440"/>
            <a:ext cx="2828219" cy="2828219"/>
          </a:xfrm>
          <a:prstGeom prst="rect">
            <a:avLst/>
          </a:prstGeom>
        </p:spPr>
      </p:pic>
      <p:sp>
        <p:nvSpPr>
          <p:cNvPr id="4" name="Rectangle 3"/>
          <p:cNvSpPr/>
          <p:nvPr/>
        </p:nvSpPr>
        <p:spPr>
          <a:xfrm>
            <a:off x="5337994" y="6707525"/>
            <a:ext cx="5995169" cy="1015663"/>
          </a:xfrm>
          <a:prstGeom prst="rect">
            <a:avLst/>
          </a:prstGeom>
        </p:spPr>
        <p:txBody>
          <a:bodyPr wrap="square">
            <a:spAutoFit/>
          </a:bodyPr>
          <a:lstStyle/>
          <a:p>
            <a:r>
              <a:rPr lang="en-US"/>
              <a:t>https://www.youtube.com/watch?v=6zIk3YXxZBw&amp;t=7s</a:t>
            </a:r>
          </a:p>
        </p:txBody>
      </p:sp>
      <p:pic>
        <p:nvPicPr>
          <p:cNvPr id="5" name="Picture 4"/>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3132560" y="1869926"/>
            <a:ext cx="9982200" cy="4295775"/>
          </a:xfrm>
          <a:prstGeom prst="rect">
            <a:avLst/>
          </a:prstGeom>
        </p:spPr>
      </p:pic>
    </p:spTree>
    <p:extLst>
      <p:ext uri="{BB962C8B-B14F-4D97-AF65-F5344CB8AC3E}">
        <p14:creationId xmlns="" xmlns:p14="http://schemas.microsoft.com/office/powerpoint/2010/main" val="2444878881"/>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7" presetClass="entr" presetSubtype="0" fill="hold" nodeType="afterEffect">
                                  <p:stCondLst>
                                    <p:cond delay="0"/>
                                  </p:stCondLst>
                                  <p:childTnLst>
                                    <p:set>
                                      <p:cBhvr>
                                        <p:cTn id="6" dur="1" fill="hold">
                                          <p:stCondLst>
                                            <p:cond delay="0"/>
                                          </p:stCondLst>
                                        </p:cTn>
                                        <p:tgtEl>
                                          <p:spTgt spid="48134"/>
                                        </p:tgtEl>
                                        <p:attrNameLst>
                                          <p:attrName>style.visibility</p:attrName>
                                        </p:attrNameLst>
                                      </p:cBhvr>
                                      <p:to>
                                        <p:strVal val="visible"/>
                                      </p:to>
                                    </p:set>
                                    <p:animEffect transition="in" filter="fade">
                                      <p:cBhvr>
                                        <p:cTn id="7" dur="1000"/>
                                        <p:tgtEl>
                                          <p:spTgt spid="48134"/>
                                        </p:tgtEl>
                                      </p:cBhvr>
                                    </p:animEffect>
                                    <p:anim calcmode="lin" valueType="num">
                                      <p:cBhvr>
                                        <p:cTn id="8" dur="1000" fill="hold"/>
                                        <p:tgtEl>
                                          <p:spTgt spid="48134"/>
                                        </p:tgtEl>
                                        <p:attrNameLst>
                                          <p:attrName>ppt_x</p:attrName>
                                        </p:attrNameLst>
                                      </p:cBhvr>
                                      <p:tavLst>
                                        <p:tav tm="0">
                                          <p:val>
                                            <p:strVal val="#ppt_x"/>
                                          </p:val>
                                        </p:tav>
                                        <p:tav tm="100000">
                                          <p:val>
                                            <p:strVal val="#ppt_x"/>
                                          </p:val>
                                        </p:tav>
                                      </p:tavLst>
                                    </p:anim>
                                    <p:anim calcmode="lin" valueType="num">
                                      <p:cBhvr>
                                        <p:cTn id="9" dur="1000" fill="hold"/>
                                        <p:tgtEl>
                                          <p:spTgt spid="48134"/>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42" presetClass="entr" presetSubtype="0" fill="hold" nodeType="afterEffect">
                                  <p:stCondLst>
                                    <p:cond delay="0"/>
                                  </p:stCondLst>
                                  <p:childTnLst>
                                    <p:set>
                                      <p:cBhvr>
                                        <p:cTn id="12" dur="1" fill="hold">
                                          <p:stCondLst>
                                            <p:cond delay="0"/>
                                          </p:stCondLst>
                                        </p:cTn>
                                        <p:tgtEl>
                                          <p:spTgt spid="48133"/>
                                        </p:tgtEl>
                                        <p:attrNameLst>
                                          <p:attrName>style.visibility</p:attrName>
                                        </p:attrNameLst>
                                      </p:cBhvr>
                                      <p:to>
                                        <p:strVal val="visible"/>
                                      </p:to>
                                    </p:set>
                                    <p:animEffect transition="in" filter="fade">
                                      <p:cBhvr>
                                        <p:cTn id="13" dur="1000"/>
                                        <p:tgtEl>
                                          <p:spTgt spid="48133"/>
                                        </p:tgtEl>
                                      </p:cBhvr>
                                    </p:animEffect>
                                    <p:anim calcmode="lin" valueType="num">
                                      <p:cBhvr>
                                        <p:cTn id="14" dur="1000" fill="hold"/>
                                        <p:tgtEl>
                                          <p:spTgt spid="48133"/>
                                        </p:tgtEl>
                                        <p:attrNameLst>
                                          <p:attrName>ppt_x</p:attrName>
                                        </p:attrNameLst>
                                      </p:cBhvr>
                                      <p:tavLst>
                                        <p:tav tm="0">
                                          <p:val>
                                            <p:strVal val="#ppt_x"/>
                                          </p:val>
                                        </p:tav>
                                        <p:tav tm="100000">
                                          <p:val>
                                            <p:strVal val="#ppt_x"/>
                                          </p:val>
                                        </p:tav>
                                      </p:tavLst>
                                    </p:anim>
                                    <p:anim calcmode="lin" valueType="num">
                                      <p:cBhvr>
                                        <p:cTn id="15" dur="1000" fill="hold"/>
                                        <p:tgtEl>
                                          <p:spTgt spid="48133"/>
                                        </p:tgtEl>
                                        <p:attrNameLst>
                                          <p:attrName>ppt_y</p:attrName>
                                        </p:attrNameLst>
                                      </p:cBhvr>
                                      <p:tavLst>
                                        <p:tav tm="0">
                                          <p:val>
                                            <p:strVal val="#ppt_y+.1"/>
                                          </p:val>
                                        </p:tav>
                                        <p:tav tm="100000">
                                          <p:val>
                                            <p:strVal val="#ppt_y"/>
                                          </p:val>
                                        </p:tav>
                                      </p:tavLst>
                                    </p:anim>
                                  </p:childTnLst>
                                </p:cTn>
                              </p:par>
                            </p:childTnLst>
                          </p:cTn>
                        </p:par>
                        <p:par>
                          <p:cTn id="16" fill="hold" nodeType="afterGroup">
                            <p:stCondLst>
                              <p:cond delay="2000"/>
                            </p:stCondLst>
                            <p:childTnLst>
                              <p:par>
                                <p:cTn id="17" presetID="2" presetClass="entr" presetSubtype="2" fill="hold" nodeType="afterEffect">
                                  <p:stCondLst>
                                    <p:cond delay="0"/>
                                  </p:stCondLst>
                                  <p:childTnLst>
                                    <p:set>
                                      <p:cBhvr>
                                        <p:cTn id="18" dur="1" fill="hold">
                                          <p:stCondLst>
                                            <p:cond delay="0"/>
                                          </p:stCondLst>
                                        </p:cTn>
                                        <p:tgtEl>
                                          <p:spTgt spid="48135"/>
                                        </p:tgtEl>
                                        <p:attrNameLst>
                                          <p:attrName>style.visibility</p:attrName>
                                        </p:attrNameLst>
                                      </p:cBhvr>
                                      <p:to>
                                        <p:strVal val="visible"/>
                                      </p:to>
                                    </p:set>
                                    <p:anim calcmode="lin" valueType="num">
                                      <p:cBhvr additive="base">
                                        <p:cTn id="19" dur="500" fill="hold"/>
                                        <p:tgtEl>
                                          <p:spTgt spid="48135"/>
                                        </p:tgtEl>
                                        <p:attrNameLst>
                                          <p:attrName>ppt_x</p:attrName>
                                        </p:attrNameLst>
                                      </p:cBhvr>
                                      <p:tavLst>
                                        <p:tav tm="0">
                                          <p:val>
                                            <p:strVal val="1+#ppt_w/2"/>
                                          </p:val>
                                        </p:tav>
                                        <p:tav tm="100000">
                                          <p:val>
                                            <p:strVal val="#ppt_x"/>
                                          </p:val>
                                        </p:tav>
                                      </p:tavLst>
                                    </p:anim>
                                    <p:anim calcmode="lin" valueType="num">
                                      <p:cBhvr additive="base">
                                        <p:cTn id="20" dur="500" fill="hold"/>
                                        <p:tgtEl>
                                          <p:spTgt spid="481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28" descr="animelekline1"/>
          <p:cNvPicPr>
            <a:picLocks noChangeAspect="1" noChangeArrowheads="1" noCrop="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flipV="1">
            <a:off x="0" y="5424488"/>
            <a:ext cx="16778288" cy="220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485" name="Picture 29" descr="animelekline1"/>
          <p:cNvPicPr>
            <a:picLocks noChangeAspect="1" noChangeArrowheads="1" noCrop="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flipV="1">
            <a:off x="76200" y="2108200"/>
            <a:ext cx="16530638" cy="206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486" name="Picture 30" descr="animelekline1"/>
          <p:cNvPicPr>
            <a:picLocks noChangeAspect="1" noChangeArrowheads="1" noCrop="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flipV="1">
            <a:off x="0" y="3740150"/>
            <a:ext cx="16778288"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487" name="Picture 31" descr="animelekline1"/>
          <p:cNvPicPr>
            <a:picLocks noChangeAspect="1" noChangeArrowheads="1" noCrop="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flipV="1">
            <a:off x="0" y="4583113"/>
            <a:ext cx="16778288"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488" name="Picture 32" descr="animelekline1"/>
          <p:cNvPicPr>
            <a:picLocks noChangeAspect="1" noChangeArrowheads="1" noCrop="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flipV="1">
            <a:off x="0" y="2898775"/>
            <a:ext cx="16778288"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29" name="Text Box 34"/>
          <p:cNvSpPr txBox="1">
            <a:spLocks noChangeArrowheads="1"/>
          </p:cNvSpPr>
          <p:nvPr/>
        </p:nvSpPr>
        <p:spPr bwMode="auto">
          <a:xfrm>
            <a:off x="4381500" y="2190750"/>
            <a:ext cx="8901113" cy="8509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168021" tIns="84011" rIns="168021" bIns="84011">
            <a:spAutoFit/>
          </a:bodyPr>
          <a:lstStyle>
            <a:lvl1pPr>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pPr algn="ctr" eaLnBrk="1" hangingPunct="1">
              <a:spcBef>
                <a:spcPct val="50000"/>
              </a:spcBef>
            </a:pPr>
            <a:r>
              <a:rPr lang="en-US" altLang="vi-VN" sz="4400" b="1">
                <a:solidFill>
                  <a:srgbClr val="FF3300"/>
                </a:solidFill>
                <a:latin typeface="Times New Roman" pitchFamily="18" charset="0"/>
              </a:rPr>
              <a:t>Đời sống không già vì có chúng em  </a:t>
            </a:r>
          </a:p>
        </p:txBody>
      </p:sp>
      <p:sp>
        <p:nvSpPr>
          <p:cNvPr id="5130" name="Text Box 35"/>
          <p:cNvSpPr txBox="1">
            <a:spLocks noChangeArrowheads="1"/>
          </p:cNvSpPr>
          <p:nvPr/>
        </p:nvSpPr>
        <p:spPr bwMode="auto">
          <a:xfrm>
            <a:off x="3910013" y="2957513"/>
            <a:ext cx="7913687" cy="8509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168021" tIns="84011" rIns="168021" bIns="84011">
            <a:spAutoFit/>
          </a:bodyPr>
          <a:lstStyle>
            <a:lvl1pPr>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pPr algn="ctr" eaLnBrk="1" hangingPunct="1">
              <a:spcBef>
                <a:spcPct val="50000"/>
              </a:spcBef>
            </a:pPr>
            <a:r>
              <a:rPr lang="en-US" altLang="vi-VN" sz="4400" b="1">
                <a:solidFill>
                  <a:srgbClr val="FF3300"/>
                </a:solidFill>
                <a:latin typeface="Times New Roman" pitchFamily="18" charset="0"/>
              </a:rPr>
              <a:t> Con đường học trò</a:t>
            </a:r>
          </a:p>
        </p:txBody>
      </p:sp>
      <p:sp>
        <p:nvSpPr>
          <p:cNvPr id="5131" name="Text Box 36"/>
          <p:cNvSpPr txBox="1">
            <a:spLocks noChangeArrowheads="1"/>
          </p:cNvSpPr>
          <p:nvPr/>
        </p:nvSpPr>
        <p:spPr bwMode="auto">
          <a:xfrm>
            <a:off x="5624513" y="3846513"/>
            <a:ext cx="4614862" cy="8509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168021" tIns="84011" rIns="168021" bIns="84011">
            <a:spAutoFit/>
          </a:bodyPr>
          <a:lstStyle>
            <a:lvl1pPr>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pPr algn="ctr" eaLnBrk="1" hangingPunct="1">
              <a:spcBef>
                <a:spcPct val="50000"/>
              </a:spcBef>
            </a:pPr>
            <a:r>
              <a:rPr lang="en-US" altLang="vi-VN" sz="4400" b="1">
                <a:solidFill>
                  <a:srgbClr val="FF3300"/>
                </a:solidFill>
                <a:latin typeface="Times New Roman" pitchFamily="18" charset="0"/>
              </a:rPr>
              <a:t>Bài đọc nhạc số 1</a:t>
            </a:r>
          </a:p>
        </p:txBody>
      </p:sp>
      <p:sp>
        <p:nvSpPr>
          <p:cNvPr id="7178" name="AutoShape 40"/>
          <p:cNvSpPr>
            <a:spLocks noChangeArrowheads="1"/>
          </p:cNvSpPr>
          <p:nvPr/>
        </p:nvSpPr>
        <p:spPr bwMode="auto">
          <a:xfrm>
            <a:off x="15519400" y="8948738"/>
            <a:ext cx="1258888" cy="527050"/>
          </a:xfrm>
          <a:prstGeom prst="rightArrow">
            <a:avLst>
              <a:gd name="adj1" fmla="val 50000"/>
              <a:gd name="adj2" fmla="val 44962"/>
            </a:avLst>
          </a:prstGeom>
          <a:gradFill rotWithShape="1">
            <a:gsLst>
              <a:gs pos="0">
                <a:srgbClr val="C0C0C0">
                  <a:alpha val="84000"/>
                </a:srgbClr>
              </a:gs>
              <a:gs pos="100000">
                <a:srgbClr val="FFFFFF"/>
              </a:gs>
            </a:gsLst>
            <a:lin ang="5400000" scaled="1"/>
          </a:gradFill>
          <a:ln w="9525">
            <a:solidFill>
              <a:srgbClr val="FFFFFF"/>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168021" tIns="84011" rIns="168021" bIns="84011" anchor="ctr"/>
          <a:lstStyle/>
          <a:p>
            <a:pPr eaLnBrk="1" hangingPunct="1"/>
            <a:endParaRPr lang="vi-VN" altLang="vi-VN" sz="4800">
              <a:solidFill>
                <a:srgbClr val="000000"/>
              </a:solidFill>
              <a:latin typeface="Times New Roman" pitchFamily="18" charset="0"/>
            </a:endParaRPr>
          </a:p>
        </p:txBody>
      </p:sp>
      <p:sp>
        <p:nvSpPr>
          <p:cNvPr id="7179" name="Oval 125"/>
          <p:cNvSpPr>
            <a:spLocks noChangeArrowheads="1"/>
          </p:cNvSpPr>
          <p:nvPr/>
        </p:nvSpPr>
        <p:spPr bwMode="auto">
          <a:xfrm>
            <a:off x="14662150" y="2274888"/>
            <a:ext cx="838200" cy="631825"/>
          </a:xfrm>
          <a:prstGeom prst="ellipse">
            <a:avLst/>
          </a:prstGeom>
          <a:solidFill>
            <a:srgbClr val="0000FF"/>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168021" tIns="84011" rIns="168021" bIns="84011" anchor="ctr"/>
          <a:lstStyle/>
          <a:p>
            <a:pPr eaLnBrk="1" hangingPunct="1"/>
            <a:endParaRPr lang="vi-VN" altLang="vi-VN" sz="4800">
              <a:solidFill>
                <a:srgbClr val="000000"/>
              </a:solidFill>
              <a:latin typeface="Times New Roman" pitchFamily="18" charset="0"/>
            </a:endParaRPr>
          </a:p>
        </p:txBody>
      </p:sp>
      <p:sp>
        <p:nvSpPr>
          <p:cNvPr id="7180" name="Oval 130"/>
          <p:cNvSpPr>
            <a:spLocks noChangeArrowheads="1"/>
          </p:cNvSpPr>
          <p:nvPr/>
        </p:nvSpPr>
        <p:spPr bwMode="auto">
          <a:xfrm>
            <a:off x="14662150" y="3117850"/>
            <a:ext cx="838200" cy="631825"/>
          </a:xfrm>
          <a:prstGeom prst="ellipse">
            <a:avLst/>
          </a:prstGeom>
          <a:solidFill>
            <a:srgbClr val="0000FF"/>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168021" tIns="84011" rIns="168021" bIns="84011" anchor="ctr"/>
          <a:lstStyle/>
          <a:p>
            <a:pPr eaLnBrk="1" hangingPunct="1"/>
            <a:endParaRPr lang="vi-VN" altLang="vi-VN" sz="4800">
              <a:solidFill>
                <a:srgbClr val="000000"/>
              </a:solidFill>
              <a:latin typeface="Times New Roman" pitchFamily="18" charset="0"/>
            </a:endParaRPr>
          </a:p>
        </p:txBody>
      </p:sp>
      <p:sp>
        <p:nvSpPr>
          <p:cNvPr id="7181" name="Oval 135"/>
          <p:cNvSpPr>
            <a:spLocks noChangeArrowheads="1"/>
          </p:cNvSpPr>
          <p:nvPr/>
        </p:nvSpPr>
        <p:spPr bwMode="auto">
          <a:xfrm>
            <a:off x="14662150" y="3959225"/>
            <a:ext cx="838200" cy="631825"/>
          </a:xfrm>
          <a:prstGeom prst="ellipse">
            <a:avLst/>
          </a:prstGeom>
          <a:solidFill>
            <a:srgbClr val="0000FF"/>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168021" tIns="84011" rIns="168021" bIns="84011" anchor="ctr"/>
          <a:lstStyle/>
          <a:p>
            <a:pPr eaLnBrk="1" hangingPunct="1"/>
            <a:endParaRPr lang="vi-VN" altLang="vi-VN" sz="4800">
              <a:solidFill>
                <a:srgbClr val="000000"/>
              </a:solidFill>
              <a:latin typeface="Times New Roman" pitchFamily="18" charset="0"/>
            </a:endParaRPr>
          </a:p>
        </p:txBody>
      </p:sp>
      <p:pic>
        <p:nvPicPr>
          <p:cNvPr id="7182" name="Picture 29" descr="animelekline1"/>
          <p:cNvPicPr>
            <a:picLocks noChangeAspect="1" noChangeArrowheads="1" noCrop="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rot="5400000" flipV="1">
            <a:off x="-4586288" y="4649788"/>
            <a:ext cx="9323387" cy="204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183" name="Picture 29" descr="animelekline1"/>
          <p:cNvPicPr>
            <a:picLocks noChangeAspect="1" noChangeArrowheads="1" noCrop="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rot="5400000" flipV="1">
            <a:off x="12048332" y="4666456"/>
            <a:ext cx="9323388" cy="206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184" name="Picture 29" descr="animelekline1"/>
          <p:cNvPicPr>
            <a:picLocks noChangeAspect="1" noChangeArrowheads="1" noCrop="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flipV="1">
            <a:off x="-61913" y="9312275"/>
            <a:ext cx="16778288"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185" name="Picture 29" descr="animelekline1"/>
          <p:cNvPicPr>
            <a:picLocks noChangeAspect="1" noChangeArrowheads="1" noCrop="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flipV="1">
            <a:off x="-26988" y="-33338"/>
            <a:ext cx="16778288"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4" name="Picture 63" descr="solclef6"/>
          <p:cNvPicPr>
            <a:picLocks noChangeAspect="1" noChangeArrowheads="1" noCrop="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61963" y="1354138"/>
            <a:ext cx="3373437" cy="4916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 name="TextBox 26"/>
          <p:cNvSpPr txBox="1">
            <a:spLocks noChangeArrowheads="1"/>
          </p:cNvSpPr>
          <p:nvPr/>
        </p:nvSpPr>
        <p:spPr bwMode="auto">
          <a:xfrm>
            <a:off x="2676525" y="417513"/>
            <a:ext cx="11303000" cy="769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pPr algn="ctr"/>
            <a:r>
              <a:rPr lang="en-US" sz="4400" b="1">
                <a:latin typeface="Times New Roman" pitchFamily="18" charset="0"/>
                <a:cs typeface="Times New Roman" pitchFamily="18" charset="0"/>
              </a:rPr>
              <a:t>ÔN TẬP 2 BÀI HÁT + BÀI ĐỌC NHẠC SỐ 1</a:t>
            </a:r>
          </a:p>
        </p:txBody>
      </p:sp>
      <p:sp>
        <p:nvSpPr>
          <p:cNvPr id="28" name="TextBox 27"/>
          <p:cNvSpPr txBox="1">
            <a:spLocks noChangeArrowheads="1"/>
          </p:cNvSpPr>
          <p:nvPr/>
        </p:nvSpPr>
        <p:spPr bwMode="auto">
          <a:xfrm>
            <a:off x="3221038" y="5818188"/>
            <a:ext cx="13017500" cy="1323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r>
              <a:rPr lang="en-US" sz="4000">
                <a:latin typeface="Times New Roman" pitchFamily="18" charset="0"/>
                <a:cs typeface="Times New Roman" pitchFamily="18" charset="0"/>
              </a:rPr>
              <a:t>- Các cá nhân/nhóm trình bày ý tưởng sáng tạo, trình diễn bài hát/ bài đọc nhạc bằng các hình thức khác nhau </a:t>
            </a:r>
          </a:p>
        </p:txBody>
      </p:sp>
      <p:pic>
        <p:nvPicPr>
          <p:cNvPr id="30" name="Picture 6" descr="25"/>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180975" y="7072313"/>
            <a:ext cx="4895850" cy="2403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 name="Picture 6" descr="25"/>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5724525" y="7013575"/>
            <a:ext cx="4897438" cy="2405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 name="Picture 6" descr="25"/>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11125200" y="7113588"/>
            <a:ext cx="4897438" cy="2405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DOI SONG KHONG GIA HAT MAU DUOI UAW(1).wav">
            <a:hlinkClick r:id="" action="ppaction://media"/>
          </p:cNvPr>
          <p:cNvPicPr>
            <a:picLocks noChangeAspect="1"/>
          </p:cNvPicPr>
          <p:nvPr>
            <a:audioFile r:link="rId1"/>
            <p:extLst>
              <p:ext uri="{DAA4B4D4-6D71-4841-9C94-3DE7FCFB9230}">
                <p14:media xmlns="" xmlns:p14="http://schemas.microsoft.com/office/powerpoint/2010/main" r:embed="rId7"/>
              </p:ext>
            </p:extLst>
          </p:nvPr>
        </p:nvPicPr>
        <p:blipFill>
          <a:blip r:embed="rId8" cstate="print"/>
          <a:stretch>
            <a:fillRect/>
          </a:stretch>
        </p:blipFill>
        <p:spPr>
          <a:xfrm>
            <a:off x="14776450" y="2274888"/>
            <a:ext cx="609600" cy="609600"/>
          </a:xfrm>
          <a:prstGeom prst="rect">
            <a:avLst/>
          </a:prstGeom>
        </p:spPr>
      </p:pic>
      <p:pic>
        <p:nvPicPr>
          <p:cNvPr id="7" name="BEAT - CON ĐƯỜNG HỌC TRÒ.mp3">
            <a:hlinkClick r:id="" action="ppaction://media"/>
          </p:cNvPr>
          <p:cNvPicPr>
            <a:picLocks noChangeAspect="1"/>
          </p:cNvPicPr>
          <p:nvPr>
            <a:videoFile r:link="rId2"/>
            <p:extLst>
              <p:ext uri="{DAA4B4D4-6D71-4841-9C94-3DE7FCFB9230}">
                <p14:media xmlns="" xmlns:p14="http://schemas.microsoft.com/office/powerpoint/2010/main" r:embed="rId9"/>
              </p:ext>
            </p:extLst>
          </p:nvPr>
        </p:nvPicPr>
        <p:blipFill>
          <a:blip r:embed="rId8" cstate="print"/>
          <a:stretch>
            <a:fillRect/>
          </a:stretch>
        </p:blipFill>
        <p:spPr>
          <a:xfrm>
            <a:off x="14892760" y="3195537"/>
            <a:ext cx="609600" cy="609600"/>
          </a:xfrm>
          <a:prstGeom prst="rect">
            <a:avLst/>
          </a:prstGeom>
        </p:spPr>
      </p:pic>
      <p:pic>
        <p:nvPicPr>
          <p:cNvPr id="8" name="TĐN số 1.mp3">
            <a:hlinkClick r:id="" action="ppaction://media"/>
          </p:cNvPr>
          <p:cNvPicPr>
            <a:picLocks noChangeAspect="1"/>
          </p:cNvPicPr>
          <p:nvPr>
            <a:videoFile r:link="rId2"/>
            <p:extLst>
              <p:ext uri="{DAA4B4D4-6D71-4841-9C94-3DE7FCFB9230}">
                <p14:media xmlns="" xmlns:p14="http://schemas.microsoft.com/office/powerpoint/2010/main" r:embed="rId10"/>
              </p:ext>
            </p:extLst>
          </p:nvPr>
        </p:nvPicPr>
        <p:blipFill>
          <a:blip r:embed="rId8" cstate="print"/>
          <a:stretch>
            <a:fillRect/>
          </a:stretch>
        </p:blipFill>
        <p:spPr>
          <a:xfrm>
            <a:off x="14873305" y="3986534"/>
            <a:ext cx="609600" cy="609600"/>
          </a:xfrm>
          <a:prstGeom prst="rect">
            <a:avLst/>
          </a:prstGeom>
        </p:spPr>
      </p:pic>
    </p:spTree>
    <p:extLst>
      <p:ext uri="{BB962C8B-B14F-4D97-AF65-F5344CB8AC3E}">
        <p14:creationId xmlns="" xmlns:p14="http://schemas.microsoft.com/office/powerpoint/2010/main" val="2378135961"/>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par>
                                <p:cTn id="8" presetID="2" presetClass="entr" presetSubtype="2"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 calcmode="lin" valueType="num">
                                      <p:cBhvr additive="base">
                                        <p:cTn id="10" dur="1000" fill="hold"/>
                                        <p:tgtEl>
                                          <p:spTgt spid="30"/>
                                        </p:tgtEl>
                                        <p:attrNameLst>
                                          <p:attrName>ppt_x</p:attrName>
                                        </p:attrNameLst>
                                      </p:cBhvr>
                                      <p:tavLst>
                                        <p:tav tm="0">
                                          <p:val>
                                            <p:strVal val="1+#ppt_w/2"/>
                                          </p:val>
                                        </p:tav>
                                        <p:tav tm="100000">
                                          <p:val>
                                            <p:strVal val="#ppt_x"/>
                                          </p:val>
                                        </p:tav>
                                      </p:tavLst>
                                    </p:anim>
                                    <p:anim calcmode="lin" valueType="num">
                                      <p:cBhvr additive="base">
                                        <p:cTn id="11" dur="1000" fill="hold"/>
                                        <p:tgtEl>
                                          <p:spTgt spid="30"/>
                                        </p:tgtEl>
                                        <p:attrNameLst>
                                          <p:attrName>ppt_y</p:attrName>
                                        </p:attrNameLst>
                                      </p:cBhvr>
                                      <p:tavLst>
                                        <p:tav tm="0">
                                          <p:val>
                                            <p:strVal val="#ppt_y"/>
                                          </p:val>
                                        </p:tav>
                                        <p:tav tm="100000">
                                          <p:val>
                                            <p:strVal val="#ppt_y"/>
                                          </p:val>
                                        </p:tav>
                                      </p:tavLst>
                                    </p:anim>
                                  </p:childTnLst>
                                </p:cTn>
                              </p:par>
                              <p:par>
                                <p:cTn id="12" presetID="2" presetClass="entr" presetSubtype="2" fill="hold" nodeType="withEffect">
                                  <p:stCondLst>
                                    <p:cond delay="0"/>
                                  </p:stCondLst>
                                  <p:childTnLst>
                                    <p:set>
                                      <p:cBhvr>
                                        <p:cTn id="13" dur="1" fill="hold">
                                          <p:stCondLst>
                                            <p:cond delay="0"/>
                                          </p:stCondLst>
                                        </p:cTn>
                                        <p:tgtEl>
                                          <p:spTgt spid="31"/>
                                        </p:tgtEl>
                                        <p:attrNameLst>
                                          <p:attrName>style.visibility</p:attrName>
                                        </p:attrNameLst>
                                      </p:cBhvr>
                                      <p:to>
                                        <p:strVal val="visible"/>
                                      </p:to>
                                    </p:set>
                                    <p:anim calcmode="lin" valueType="num">
                                      <p:cBhvr additive="base">
                                        <p:cTn id="14" dur="1000" fill="hold"/>
                                        <p:tgtEl>
                                          <p:spTgt spid="31"/>
                                        </p:tgtEl>
                                        <p:attrNameLst>
                                          <p:attrName>ppt_x</p:attrName>
                                        </p:attrNameLst>
                                      </p:cBhvr>
                                      <p:tavLst>
                                        <p:tav tm="0">
                                          <p:val>
                                            <p:strVal val="1+#ppt_w/2"/>
                                          </p:val>
                                        </p:tav>
                                        <p:tav tm="100000">
                                          <p:val>
                                            <p:strVal val="#ppt_x"/>
                                          </p:val>
                                        </p:tav>
                                      </p:tavLst>
                                    </p:anim>
                                    <p:anim calcmode="lin" valueType="num">
                                      <p:cBhvr additive="base">
                                        <p:cTn id="15" dur="1000" fill="hold"/>
                                        <p:tgtEl>
                                          <p:spTgt spid="31"/>
                                        </p:tgtEl>
                                        <p:attrNameLst>
                                          <p:attrName>ppt_y</p:attrName>
                                        </p:attrNameLst>
                                      </p:cBhvr>
                                      <p:tavLst>
                                        <p:tav tm="0">
                                          <p:val>
                                            <p:strVal val="#ppt_y"/>
                                          </p:val>
                                        </p:tav>
                                        <p:tav tm="100000">
                                          <p:val>
                                            <p:strVal val="#ppt_y"/>
                                          </p:val>
                                        </p:tav>
                                      </p:tavLst>
                                    </p:anim>
                                  </p:childTnLst>
                                </p:cTn>
                              </p:par>
                              <p:par>
                                <p:cTn id="16" presetID="2" presetClass="entr" presetSubtype="2"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 calcmode="lin" valueType="num">
                                      <p:cBhvr additive="base">
                                        <p:cTn id="18" dur="1000" fill="hold"/>
                                        <p:tgtEl>
                                          <p:spTgt spid="32"/>
                                        </p:tgtEl>
                                        <p:attrNameLst>
                                          <p:attrName>ppt_x</p:attrName>
                                        </p:attrNameLst>
                                      </p:cBhvr>
                                      <p:tavLst>
                                        <p:tav tm="0">
                                          <p:val>
                                            <p:strVal val="1+#ppt_w/2"/>
                                          </p:val>
                                        </p:tav>
                                        <p:tav tm="100000">
                                          <p:val>
                                            <p:strVal val="#ppt_x"/>
                                          </p:val>
                                        </p:tav>
                                      </p:tavLst>
                                    </p:anim>
                                    <p:anim calcmode="lin" valueType="num">
                                      <p:cBhvr additive="base">
                                        <p:cTn id="19" dur="1000" fill="hold"/>
                                        <p:tgtEl>
                                          <p:spTgt spid="32"/>
                                        </p:tgtEl>
                                        <p:attrNameLst>
                                          <p:attrName>ppt_y</p:attrName>
                                        </p:attrNameLst>
                                      </p:cBhvr>
                                      <p:tavLst>
                                        <p:tav tm="0">
                                          <p:val>
                                            <p:strVal val="#ppt_y"/>
                                          </p:val>
                                        </p:tav>
                                        <p:tav tm="100000">
                                          <p:val>
                                            <p:strVal val="#ppt_y"/>
                                          </p:val>
                                        </p:tav>
                                      </p:tavLst>
                                    </p:anim>
                                  </p:childTnLst>
                                </p:cTn>
                              </p:par>
                              <p:par>
                                <p:cTn id="20" presetID="16" presetClass="entr" presetSubtype="21" fill="hold" nodeType="withEffect">
                                  <p:stCondLst>
                                    <p:cond delay="0"/>
                                  </p:stCondLst>
                                  <p:childTnLst>
                                    <p:set>
                                      <p:cBhvr>
                                        <p:cTn id="21" dur="1" fill="hold">
                                          <p:stCondLst>
                                            <p:cond delay="0"/>
                                          </p:stCondLst>
                                        </p:cTn>
                                        <p:tgtEl>
                                          <p:spTgt spid="20485"/>
                                        </p:tgtEl>
                                        <p:attrNameLst>
                                          <p:attrName>style.visibility</p:attrName>
                                        </p:attrNameLst>
                                      </p:cBhvr>
                                      <p:to>
                                        <p:strVal val="visible"/>
                                      </p:to>
                                    </p:set>
                                    <p:animEffect transition="in" filter="barn(inVertical)">
                                      <p:cBhvr>
                                        <p:cTn id="22" dur="500"/>
                                        <p:tgtEl>
                                          <p:spTgt spid="20485"/>
                                        </p:tgtEl>
                                      </p:cBhvr>
                                    </p:animEffect>
                                  </p:childTnLst>
                                </p:cTn>
                              </p:par>
                              <p:par>
                                <p:cTn id="23" presetID="16" presetClass="entr" presetSubtype="21" fill="hold" nodeType="withEffect">
                                  <p:stCondLst>
                                    <p:cond delay="0"/>
                                  </p:stCondLst>
                                  <p:childTnLst>
                                    <p:set>
                                      <p:cBhvr>
                                        <p:cTn id="24" dur="1" fill="hold">
                                          <p:stCondLst>
                                            <p:cond delay="0"/>
                                          </p:stCondLst>
                                        </p:cTn>
                                        <p:tgtEl>
                                          <p:spTgt spid="64"/>
                                        </p:tgtEl>
                                        <p:attrNameLst>
                                          <p:attrName>style.visibility</p:attrName>
                                        </p:attrNameLst>
                                      </p:cBhvr>
                                      <p:to>
                                        <p:strVal val="visible"/>
                                      </p:to>
                                    </p:set>
                                    <p:animEffect transition="in" filter="barn(inVertical)">
                                      <p:cBhvr>
                                        <p:cTn id="25" dur="500"/>
                                        <p:tgtEl>
                                          <p:spTgt spid="64"/>
                                        </p:tgtEl>
                                      </p:cBhvr>
                                    </p:animEffect>
                                  </p:childTnLst>
                                </p:cTn>
                              </p:par>
                              <p:par>
                                <p:cTn id="26" presetID="16" presetClass="entr" presetSubtype="21" fill="hold" nodeType="withEffect">
                                  <p:stCondLst>
                                    <p:cond delay="0"/>
                                  </p:stCondLst>
                                  <p:childTnLst>
                                    <p:set>
                                      <p:cBhvr>
                                        <p:cTn id="27" dur="1" fill="hold">
                                          <p:stCondLst>
                                            <p:cond delay="0"/>
                                          </p:stCondLst>
                                        </p:cTn>
                                        <p:tgtEl>
                                          <p:spTgt spid="20488"/>
                                        </p:tgtEl>
                                        <p:attrNameLst>
                                          <p:attrName>style.visibility</p:attrName>
                                        </p:attrNameLst>
                                      </p:cBhvr>
                                      <p:to>
                                        <p:strVal val="visible"/>
                                      </p:to>
                                    </p:set>
                                    <p:animEffect transition="in" filter="barn(inVertical)">
                                      <p:cBhvr>
                                        <p:cTn id="28" dur="500"/>
                                        <p:tgtEl>
                                          <p:spTgt spid="20488"/>
                                        </p:tgtEl>
                                      </p:cBhvr>
                                    </p:animEffect>
                                  </p:childTnLst>
                                </p:cTn>
                              </p:par>
                              <p:par>
                                <p:cTn id="29" presetID="16" presetClass="entr" presetSubtype="21" fill="hold" nodeType="withEffect">
                                  <p:stCondLst>
                                    <p:cond delay="0"/>
                                  </p:stCondLst>
                                  <p:childTnLst>
                                    <p:set>
                                      <p:cBhvr>
                                        <p:cTn id="30" dur="1" fill="hold">
                                          <p:stCondLst>
                                            <p:cond delay="0"/>
                                          </p:stCondLst>
                                        </p:cTn>
                                        <p:tgtEl>
                                          <p:spTgt spid="20486"/>
                                        </p:tgtEl>
                                        <p:attrNameLst>
                                          <p:attrName>style.visibility</p:attrName>
                                        </p:attrNameLst>
                                      </p:cBhvr>
                                      <p:to>
                                        <p:strVal val="visible"/>
                                      </p:to>
                                    </p:set>
                                    <p:animEffect transition="in" filter="barn(inVertical)">
                                      <p:cBhvr>
                                        <p:cTn id="31" dur="500"/>
                                        <p:tgtEl>
                                          <p:spTgt spid="20486"/>
                                        </p:tgtEl>
                                      </p:cBhvr>
                                    </p:animEffect>
                                  </p:childTnLst>
                                </p:cTn>
                              </p:par>
                              <p:par>
                                <p:cTn id="32" presetID="16" presetClass="entr" presetSubtype="21" fill="hold" nodeType="withEffect">
                                  <p:stCondLst>
                                    <p:cond delay="0"/>
                                  </p:stCondLst>
                                  <p:childTnLst>
                                    <p:set>
                                      <p:cBhvr>
                                        <p:cTn id="33" dur="1" fill="hold">
                                          <p:stCondLst>
                                            <p:cond delay="0"/>
                                          </p:stCondLst>
                                        </p:cTn>
                                        <p:tgtEl>
                                          <p:spTgt spid="20487"/>
                                        </p:tgtEl>
                                        <p:attrNameLst>
                                          <p:attrName>style.visibility</p:attrName>
                                        </p:attrNameLst>
                                      </p:cBhvr>
                                      <p:to>
                                        <p:strVal val="visible"/>
                                      </p:to>
                                    </p:set>
                                    <p:animEffect transition="in" filter="barn(inVertical)">
                                      <p:cBhvr>
                                        <p:cTn id="34" dur="500"/>
                                        <p:tgtEl>
                                          <p:spTgt spid="20487"/>
                                        </p:tgtEl>
                                      </p:cBhvr>
                                    </p:animEffect>
                                  </p:childTnLst>
                                </p:cTn>
                              </p:par>
                              <p:par>
                                <p:cTn id="35" presetID="16" presetClass="entr" presetSubtype="21" fill="hold" nodeType="withEffect">
                                  <p:stCondLst>
                                    <p:cond delay="0"/>
                                  </p:stCondLst>
                                  <p:childTnLst>
                                    <p:set>
                                      <p:cBhvr>
                                        <p:cTn id="36" dur="1" fill="hold">
                                          <p:stCondLst>
                                            <p:cond delay="0"/>
                                          </p:stCondLst>
                                        </p:cTn>
                                        <p:tgtEl>
                                          <p:spTgt spid="5124"/>
                                        </p:tgtEl>
                                        <p:attrNameLst>
                                          <p:attrName>style.visibility</p:attrName>
                                        </p:attrNameLst>
                                      </p:cBhvr>
                                      <p:to>
                                        <p:strVal val="visible"/>
                                      </p:to>
                                    </p:set>
                                    <p:animEffect transition="in" filter="barn(inVertical)">
                                      <p:cBhvr>
                                        <p:cTn id="37" dur="500"/>
                                        <p:tgtEl>
                                          <p:spTgt spid="512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5129"/>
                                        </p:tgtEl>
                                        <p:attrNameLst>
                                          <p:attrName>style.visibility</p:attrName>
                                        </p:attrNameLst>
                                      </p:cBhvr>
                                      <p:to>
                                        <p:strVal val="visible"/>
                                      </p:to>
                                    </p:set>
                                    <p:animEffect transition="in" filter="barn(inVertical)">
                                      <p:cBhvr>
                                        <p:cTn id="42" dur="500"/>
                                        <p:tgtEl>
                                          <p:spTgt spid="5129"/>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5130"/>
                                        </p:tgtEl>
                                        <p:attrNameLst>
                                          <p:attrName>style.visibility</p:attrName>
                                        </p:attrNameLst>
                                      </p:cBhvr>
                                      <p:to>
                                        <p:strVal val="visible"/>
                                      </p:to>
                                    </p:set>
                                    <p:animEffect transition="in" filter="barn(inVertical)">
                                      <p:cBhvr>
                                        <p:cTn id="47" dur="500"/>
                                        <p:tgtEl>
                                          <p:spTgt spid="5130"/>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5131"/>
                                        </p:tgtEl>
                                        <p:attrNameLst>
                                          <p:attrName>style.visibility</p:attrName>
                                        </p:attrNameLst>
                                      </p:cBhvr>
                                      <p:to>
                                        <p:strVal val="visible"/>
                                      </p:to>
                                    </p:set>
                                    <p:animEffect transition="in" filter="barn(inVertical)">
                                      <p:cBhvr>
                                        <p:cTn id="52" dur="500"/>
                                        <p:tgtEl>
                                          <p:spTgt spid="5131"/>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barn(inVertical)">
                                      <p:cBhvr>
                                        <p:cTn id="5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8" restart="whenNotActive" fill="hold" evtFilter="cancelBubble" nodeType="interactiveSeq">
                <p:stCondLst>
                  <p:cond evt="onClick" delay="0">
                    <p:tgtEl>
                      <p:spTgt spid="6"/>
                    </p:tgtEl>
                  </p:cond>
                </p:stCondLst>
                <p:endSync evt="end" delay="0">
                  <p:rtn val="all"/>
                </p:endSync>
                <p:childTnLst>
                  <p:par>
                    <p:cTn id="59" fill="hold">
                      <p:stCondLst>
                        <p:cond delay="0"/>
                      </p:stCondLst>
                      <p:childTnLst>
                        <p:par>
                          <p:cTn id="60" fill="hold">
                            <p:stCondLst>
                              <p:cond delay="0"/>
                            </p:stCondLst>
                            <p:childTnLst>
                              <p:par>
                                <p:cTn id="61" presetID="1" presetClass="mediacall" presetSubtype="0" fill="hold" nodeType="clickEffect">
                                  <p:stCondLst>
                                    <p:cond delay="0"/>
                                  </p:stCondLst>
                                  <p:childTnLst>
                                    <p:cmd type="call" cmd="playFrom(0.0)">
                                      <p:cBhvr>
                                        <p:cTn id="62" dur="99112" fill="hold"/>
                                        <p:tgtEl>
                                          <p:spTgt spid="6"/>
                                        </p:tgtEl>
                                      </p:cBhvr>
                                    </p:cmd>
                                  </p:childTnLst>
                                </p:cTn>
                              </p:par>
                            </p:childTnLst>
                          </p:cTn>
                        </p:par>
                      </p:childTnLst>
                    </p:cTn>
                  </p:par>
                </p:childTnLst>
              </p:cTn>
              <p:nextCondLst>
                <p:cond evt="onClick" delay="0">
                  <p:tgtEl>
                    <p:spTgt spid="6"/>
                  </p:tgtEl>
                </p:cond>
              </p:nextCondLst>
            </p:seq>
            <p:audio>
              <p:cMediaNode vol="80000">
                <p:cTn id="63" fill="hold" display="0">
                  <p:stCondLst>
                    <p:cond delay="indefinite"/>
                  </p:stCondLst>
                  <p:endCondLst>
                    <p:cond evt="onStopAudio" delay="0">
                      <p:tgtEl>
                        <p:sldTgt/>
                      </p:tgtEl>
                    </p:cond>
                  </p:endCondLst>
                </p:cTn>
                <p:tgtEl>
                  <p:spTgt spid="6"/>
                </p:tgtEl>
              </p:cMediaNode>
            </p:audio>
            <p:seq concurrent="1" nextAc="seek">
              <p:cTn id="64" restart="whenNotActive" fill="hold" evtFilter="cancelBubble" nodeType="interactiveSeq">
                <p:stCondLst>
                  <p:cond evt="onClick" delay="0">
                    <p:tgtEl>
                      <p:spTgt spid="7"/>
                    </p:tgtEl>
                  </p:cond>
                </p:stCondLst>
                <p:endSync evt="end" delay="0">
                  <p:rtn val="all"/>
                </p:endSync>
                <p:childTnLst>
                  <p:par>
                    <p:cTn id="65" fill="hold">
                      <p:stCondLst>
                        <p:cond delay="0"/>
                      </p:stCondLst>
                      <p:childTnLst>
                        <p:par>
                          <p:cTn id="66" fill="hold">
                            <p:stCondLst>
                              <p:cond delay="0"/>
                            </p:stCondLst>
                            <p:childTnLst>
                              <p:par>
                                <p:cTn id="67" presetID="1" presetClass="mediacall" presetSubtype="0" fill="hold" nodeType="clickEffect">
                                  <p:stCondLst>
                                    <p:cond delay="0"/>
                                  </p:stCondLst>
                                  <p:childTnLst>
                                    <p:cmd type="call" cmd="playFrom(0.0)">
                                      <p:cBhvr>
                                        <p:cTn id="68" dur="132527" fill="hold"/>
                                        <p:tgtEl>
                                          <p:spTgt spid="7"/>
                                        </p:tgtEl>
                                      </p:cBhvr>
                                    </p:cmd>
                                  </p:childTnLst>
                                </p:cTn>
                              </p:par>
                            </p:childTnLst>
                          </p:cTn>
                        </p:par>
                      </p:childTnLst>
                    </p:cTn>
                  </p:par>
                </p:childTnLst>
              </p:cTn>
              <p:nextCondLst>
                <p:cond evt="onClick" delay="0">
                  <p:tgtEl>
                    <p:spTgt spid="7"/>
                  </p:tgtEl>
                </p:cond>
              </p:nextCondLst>
            </p:seq>
            <p:video>
              <p:cMediaNode vol="80000">
                <p:cTn id="69" fill="hold" display="0">
                  <p:stCondLst>
                    <p:cond delay="indefinite"/>
                  </p:stCondLst>
                  <p:endCondLst>
                    <p:cond evt="onStopAudio" delay="0">
                      <p:tgtEl>
                        <p:sldTgt/>
                      </p:tgtEl>
                    </p:cond>
                  </p:endCondLst>
                </p:cTn>
                <p:tgtEl>
                  <p:spTgt spid="7"/>
                </p:tgtEl>
              </p:cMediaNode>
            </p:video>
            <p:seq concurrent="1" nextAc="seek">
              <p:cTn id="70" restart="whenNotActive" fill="hold" evtFilter="cancelBubble" nodeType="interactiveSeq">
                <p:stCondLst>
                  <p:cond evt="onClick" delay="0">
                    <p:tgtEl>
                      <p:spTgt spid="8"/>
                    </p:tgtEl>
                  </p:cond>
                </p:stCondLst>
                <p:endSync evt="end" delay="0">
                  <p:rtn val="all"/>
                </p:endSync>
                <p:childTnLst>
                  <p:par>
                    <p:cTn id="71" fill="hold">
                      <p:stCondLst>
                        <p:cond delay="0"/>
                      </p:stCondLst>
                      <p:childTnLst>
                        <p:par>
                          <p:cTn id="72" fill="hold">
                            <p:stCondLst>
                              <p:cond delay="0"/>
                            </p:stCondLst>
                            <p:childTnLst>
                              <p:par>
                                <p:cTn id="73" presetID="1" presetClass="mediacall" presetSubtype="0" fill="hold" nodeType="clickEffect">
                                  <p:stCondLst>
                                    <p:cond delay="0"/>
                                  </p:stCondLst>
                                  <p:childTnLst>
                                    <p:cmd type="call" cmd="playFrom(0.0)">
                                      <p:cBhvr>
                                        <p:cTn id="74" dur="63278" fill="hold"/>
                                        <p:tgtEl>
                                          <p:spTgt spid="8"/>
                                        </p:tgtEl>
                                      </p:cBhvr>
                                    </p:cmd>
                                  </p:childTnLst>
                                </p:cTn>
                              </p:par>
                            </p:childTnLst>
                          </p:cTn>
                        </p:par>
                      </p:childTnLst>
                    </p:cTn>
                  </p:par>
                </p:childTnLst>
              </p:cTn>
              <p:nextCondLst>
                <p:cond evt="onClick" delay="0">
                  <p:tgtEl>
                    <p:spTgt spid="8"/>
                  </p:tgtEl>
                </p:cond>
              </p:nextCondLst>
            </p:seq>
            <p:video>
              <p:cMediaNode vol="80000">
                <p:cTn id="75" fill="hold" display="0">
                  <p:stCondLst>
                    <p:cond delay="indefinite"/>
                  </p:stCondLst>
                  <p:endCondLst>
                    <p:cond evt="onStopAudio" delay="0">
                      <p:tgtEl>
                        <p:sldTgt/>
                      </p:tgtEl>
                    </p:cond>
                  </p:endCondLst>
                </p:cTn>
                <p:tgtEl>
                  <p:spTgt spid="8"/>
                </p:tgtEl>
              </p:cMediaNode>
            </p:video>
          </p:childTnLst>
        </p:cTn>
      </p:par>
    </p:tnLst>
    <p:bldLst>
      <p:bldP spid="5129" grpId="0"/>
      <p:bldP spid="5130" grpId="0"/>
      <p:bldP spid="5131" grpId="0"/>
      <p:bldP spid="27" grpId="0"/>
      <p:bldP spid="2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1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7989888"/>
            <a:ext cx="16778288" cy="148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173" name="Picture 5" descr="18"/>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044575" y="417513"/>
            <a:ext cx="8748713" cy="8696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174" name="Picture 6" descr="19"/>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9756775" y="2146300"/>
            <a:ext cx="6288088" cy="6972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Content Placeholder 4"/>
          <p:cNvSpPr txBox="1">
            <a:spLocks/>
          </p:cNvSpPr>
          <p:nvPr/>
        </p:nvSpPr>
        <p:spPr>
          <a:xfrm>
            <a:off x="2413000" y="2289175"/>
            <a:ext cx="5976938" cy="4248150"/>
          </a:xfrm>
          <a:prstGeom prst="rect">
            <a:avLst/>
          </a:prstGeom>
          <a:noFill/>
          <a:ln/>
        </p:spPr>
        <p:style>
          <a:lnRef idx="1">
            <a:schemeClr val="accent2"/>
          </a:lnRef>
          <a:fillRef idx="2">
            <a:schemeClr val="accent2"/>
          </a:fillRef>
          <a:effectRef idx="1">
            <a:schemeClr val="accent2"/>
          </a:effectRef>
          <a:fontRef idx="minor">
            <a:schemeClr val="dk1"/>
          </a:fontRef>
        </p:style>
        <p:txBody>
          <a:bodyPr spcFirstLastPara="1" lIns="91425" tIns="91425" rIns="91425" bIns="91425"/>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600"/>
              <a:buFont typeface="Nunito"/>
              <a:buNone/>
              <a:defRPr sz="1900" b="0" i="0" u="none" strike="noStrike" cap="none">
                <a:solidFill>
                  <a:schemeClr val="dk1"/>
                </a:solidFill>
                <a:latin typeface="Nunito"/>
                <a:ea typeface="Nunito"/>
                <a:cs typeface="Nunito"/>
                <a:sym typeface="Nunito"/>
              </a:defRPr>
            </a:lvl1pPr>
            <a:lvl2pPr marL="914400" marR="0" lvl="1" indent="-317500" algn="ctr" rtl="0">
              <a:lnSpc>
                <a:spcPct val="100000"/>
              </a:lnSpc>
              <a:spcBef>
                <a:spcPts val="0"/>
              </a:spcBef>
              <a:spcAft>
                <a:spcPts val="0"/>
              </a:spcAft>
              <a:buClr>
                <a:schemeClr val="dk1"/>
              </a:buClr>
              <a:buSzPts val="1600"/>
              <a:buFont typeface="Nunito"/>
              <a:buNone/>
              <a:defRPr sz="1600" b="0" i="0" u="none" strike="noStrike" cap="none">
                <a:solidFill>
                  <a:schemeClr val="dk1"/>
                </a:solidFill>
                <a:latin typeface="Nunito"/>
                <a:ea typeface="Nunito"/>
                <a:cs typeface="Nunito"/>
                <a:sym typeface="Nunito"/>
              </a:defRPr>
            </a:lvl2pPr>
            <a:lvl3pPr marL="1371600" marR="0" lvl="2" indent="-317500" algn="ctr" rtl="0">
              <a:lnSpc>
                <a:spcPct val="100000"/>
              </a:lnSpc>
              <a:spcBef>
                <a:spcPts val="1600"/>
              </a:spcBef>
              <a:spcAft>
                <a:spcPts val="0"/>
              </a:spcAft>
              <a:buClr>
                <a:schemeClr val="dk1"/>
              </a:buClr>
              <a:buSzPts val="1600"/>
              <a:buFont typeface="Nunito"/>
              <a:buNone/>
              <a:defRPr sz="1600" b="0" i="0" u="none" strike="noStrike" cap="none">
                <a:solidFill>
                  <a:schemeClr val="dk1"/>
                </a:solidFill>
                <a:latin typeface="Nunito"/>
                <a:ea typeface="Nunito"/>
                <a:cs typeface="Nunito"/>
                <a:sym typeface="Nunito"/>
              </a:defRPr>
            </a:lvl3pPr>
            <a:lvl4pPr marL="1828800" marR="0" lvl="3" indent="-317500" algn="ctr" rtl="0">
              <a:lnSpc>
                <a:spcPct val="100000"/>
              </a:lnSpc>
              <a:spcBef>
                <a:spcPts val="1600"/>
              </a:spcBef>
              <a:spcAft>
                <a:spcPts val="0"/>
              </a:spcAft>
              <a:buClr>
                <a:schemeClr val="dk1"/>
              </a:buClr>
              <a:buSzPts val="1600"/>
              <a:buFont typeface="Nunito"/>
              <a:buNone/>
              <a:defRPr sz="1600" b="0" i="0" u="none" strike="noStrike" cap="none">
                <a:solidFill>
                  <a:schemeClr val="dk1"/>
                </a:solidFill>
                <a:latin typeface="Nunito"/>
                <a:ea typeface="Nunito"/>
                <a:cs typeface="Nunito"/>
                <a:sym typeface="Nunito"/>
              </a:defRPr>
            </a:lvl4pPr>
            <a:lvl5pPr marL="2286000" marR="0" lvl="4" indent="-317500" algn="ctr" rtl="0">
              <a:lnSpc>
                <a:spcPct val="100000"/>
              </a:lnSpc>
              <a:spcBef>
                <a:spcPts val="1600"/>
              </a:spcBef>
              <a:spcAft>
                <a:spcPts val="0"/>
              </a:spcAft>
              <a:buClr>
                <a:schemeClr val="dk1"/>
              </a:buClr>
              <a:buSzPts val="1600"/>
              <a:buFont typeface="Nunito"/>
              <a:buNone/>
              <a:defRPr sz="1600" b="0" i="0" u="none" strike="noStrike" cap="none">
                <a:solidFill>
                  <a:schemeClr val="dk1"/>
                </a:solidFill>
                <a:latin typeface="Nunito"/>
                <a:ea typeface="Nunito"/>
                <a:cs typeface="Nunito"/>
                <a:sym typeface="Nunito"/>
              </a:defRPr>
            </a:lvl5pPr>
            <a:lvl6pPr marL="2743200" marR="0" lvl="5" indent="-317500" algn="ctr" rtl="0">
              <a:lnSpc>
                <a:spcPct val="100000"/>
              </a:lnSpc>
              <a:spcBef>
                <a:spcPts val="1600"/>
              </a:spcBef>
              <a:spcAft>
                <a:spcPts val="0"/>
              </a:spcAft>
              <a:buClr>
                <a:schemeClr val="dk1"/>
              </a:buClr>
              <a:buSzPts val="1600"/>
              <a:buFont typeface="Nunito"/>
              <a:buNone/>
              <a:defRPr sz="1600" b="0" i="0" u="none" strike="noStrike" cap="none">
                <a:solidFill>
                  <a:schemeClr val="dk1"/>
                </a:solidFill>
                <a:latin typeface="Nunito"/>
                <a:ea typeface="Nunito"/>
                <a:cs typeface="Nunito"/>
                <a:sym typeface="Nunito"/>
              </a:defRPr>
            </a:lvl6pPr>
            <a:lvl7pPr marL="3200400" marR="0" lvl="6" indent="-317500" algn="ctr" rtl="0">
              <a:lnSpc>
                <a:spcPct val="100000"/>
              </a:lnSpc>
              <a:spcBef>
                <a:spcPts val="1600"/>
              </a:spcBef>
              <a:spcAft>
                <a:spcPts val="0"/>
              </a:spcAft>
              <a:buClr>
                <a:schemeClr val="dk1"/>
              </a:buClr>
              <a:buSzPts val="1600"/>
              <a:buFont typeface="Nunito"/>
              <a:buNone/>
              <a:defRPr sz="1600" b="0" i="0" u="none" strike="noStrike" cap="none">
                <a:solidFill>
                  <a:schemeClr val="dk1"/>
                </a:solidFill>
                <a:latin typeface="Nunito"/>
                <a:ea typeface="Nunito"/>
                <a:cs typeface="Nunito"/>
                <a:sym typeface="Nunito"/>
              </a:defRPr>
            </a:lvl7pPr>
            <a:lvl8pPr marL="3657600" marR="0" lvl="7" indent="-317500" algn="ctr" rtl="0">
              <a:lnSpc>
                <a:spcPct val="100000"/>
              </a:lnSpc>
              <a:spcBef>
                <a:spcPts val="1600"/>
              </a:spcBef>
              <a:spcAft>
                <a:spcPts val="0"/>
              </a:spcAft>
              <a:buClr>
                <a:schemeClr val="dk1"/>
              </a:buClr>
              <a:buSzPts val="1600"/>
              <a:buFont typeface="Nunito"/>
              <a:buNone/>
              <a:defRPr sz="1600" b="0" i="0" u="none" strike="noStrike" cap="none">
                <a:solidFill>
                  <a:schemeClr val="dk1"/>
                </a:solidFill>
                <a:latin typeface="Nunito"/>
                <a:ea typeface="Nunito"/>
                <a:cs typeface="Nunito"/>
                <a:sym typeface="Nunito"/>
              </a:defRPr>
            </a:lvl8pPr>
            <a:lvl9pPr marL="4114800" marR="0" lvl="8" indent="-317500" algn="ctr" rtl="0">
              <a:lnSpc>
                <a:spcPct val="100000"/>
              </a:lnSpc>
              <a:spcBef>
                <a:spcPts val="1600"/>
              </a:spcBef>
              <a:spcAft>
                <a:spcPts val="1600"/>
              </a:spcAft>
              <a:buClr>
                <a:schemeClr val="dk1"/>
              </a:buClr>
              <a:buSzPts val="1600"/>
              <a:buFont typeface="Nunito"/>
              <a:buNone/>
              <a:defRPr sz="1600" b="0" i="0" u="none" strike="noStrike" cap="none">
                <a:solidFill>
                  <a:schemeClr val="dk1"/>
                </a:solidFill>
                <a:latin typeface="Nunito"/>
                <a:ea typeface="Nunito"/>
                <a:cs typeface="Nunito"/>
                <a:sym typeface="Nunito"/>
              </a:defRPr>
            </a:lvl9pPr>
          </a:lstStyle>
          <a:p>
            <a:pPr>
              <a:defRPr/>
            </a:pPr>
            <a:r>
              <a:rPr lang="en-US" sz="4400" smtClean="0">
                <a:solidFill>
                  <a:schemeClr val="bg2">
                    <a:lumMod val="10000"/>
                  </a:schemeClr>
                </a:solidFill>
                <a:latin typeface="Times New Roman" pitchFamily="18" charset="0"/>
                <a:cs typeface="Times New Roman" pitchFamily="18" charset="0"/>
              </a:rPr>
              <a:t>Tìm các chữ cái trong tên của mình gắn với tên nốt nhạc theo kí hiệu Latin</a:t>
            </a:r>
          </a:p>
          <a:p>
            <a:pPr algn="l">
              <a:buFont typeface="Arial" charset="0"/>
              <a:buNone/>
              <a:defRPr/>
            </a:pPr>
            <a:r>
              <a:rPr lang="en-US" sz="4400" smtClean="0">
                <a:solidFill>
                  <a:schemeClr val="bg2">
                    <a:lumMod val="10000"/>
                  </a:schemeClr>
                </a:solidFill>
              </a:rPr>
              <a:t>   VD: </a:t>
            </a:r>
            <a:r>
              <a:rPr lang="en-US" sz="4400" u="sng" smtClean="0">
                <a:solidFill>
                  <a:srgbClr val="FF0000"/>
                </a:solidFill>
              </a:rPr>
              <a:t>S</a:t>
            </a:r>
            <a:r>
              <a:rPr lang="en-US" sz="4400" smtClean="0">
                <a:solidFill>
                  <a:schemeClr val="bg2">
                    <a:lumMod val="10000"/>
                  </a:schemeClr>
                </a:solidFill>
              </a:rPr>
              <a:t>inh - nốt </a:t>
            </a:r>
            <a:r>
              <a:rPr lang="en-US" sz="4400" smtClean="0">
                <a:solidFill>
                  <a:srgbClr val="FF0000"/>
                </a:solidFill>
              </a:rPr>
              <a:t>S</a:t>
            </a:r>
            <a:r>
              <a:rPr lang="en-US" sz="4400" smtClean="0">
                <a:solidFill>
                  <a:schemeClr val="bg2">
                    <a:lumMod val="10000"/>
                  </a:schemeClr>
                </a:solidFill>
              </a:rPr>
              <a:t>on</a:t>
            </a:r>
          </a:p>
          <a:p>
            <a:pPr algn="l">
              <a:buFont typeface="Arial" charset="0"/>
              <a:buNone/>
              <a:defRPr/>
            </a:pPr>
            <a:r>
              <a:rPr lang="en-US" sz="4400" smtClean="0">
                <a:solidFill>
                  <a:schemeClr val="bg2">
                    <a:lumMod val="10000"/>
                  </a:schemeClr>
                </a:solidFill>
              </a:rPr>
              <a:t>          </a:t>
            </a:r>
          </a:p>
        </p:txBody>
      </p:sp>
      <p:sp>
        <p:nvSpPr>
          <p:cNvPr id="8" name="TextBox 7"/>
          <p:cNvSpPr txBox="1"/>
          <p:nvPr/>
        </p:nvSpPr>
        <p:spPr>
          <a:xfrm>
            <a:off x="9180513" y="417513"/>
            <a:ext cx="5942012" cy="708025"/>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a:defRPr/>
            </a:pPr>
            <a:r>
              <a:rPr lang="en-US" sz="4000">
                <a:latin typeface="Times New Roman" pitchFamily="18" charset="0"/>
                <a:cs typeface="Times New Roman" pitchFamily="18" charset="0"/>
              </a:rPr>
              <a:t>TRÒ CHƠI ÂM NHẠC</a:t>
            </a:r>
          </a:p>
        </p:txBody>
      </p:sp>
    </p:spTree>
    <p:extLst>
      <p:ext uri="{BB962C8B-B14F-4D97-AF65-F5344CB8AC3E}">
        <p14:creationId xmlns="" xmlns:p14="http://schemas.microsoft.com/office/powerpoint/2010/main" val="347023462"/>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7172"/>
                                        </p:tgtEl>
                                        <p:attrNameLst>
                                          <p:attrName>style.visibility</p:attrName>
                                        </p:attrNameLst>
                                      </p:cBhvr>
                                      <p:to>
                                        <p:strVal val="visible"/>
                                      </p:to>
                                    </p:set>
                                    <p:anim calcmode="lin" valueType="num">
                                      <p:cBhvr additive="base">
                                        <p:cTn id="7" dur="500" fill="hold"/>
                                        <p:tgtEl>
                                          <p:spTgt spid="7172"/>
                                        </p:tgtEl>
                                        <p:attrNameLst>
                                          <p:attrName>ppt_x</p:attrName>
                                        </p:attrNameLst>
                                      </p:cBhvr>
                                      <p:tavLst>
                                        <p:tav tm="0">
                                          <p:val>
                                            <p:strVal val="#ppt_x"/>
                                          </p:val>
                                        </p:tav>
                                        <p:tav tm="100000">
                                          <p:val>
                                            <p:strVal val="#ppt_x"/>
                                          </p:val>
                                        </p:tav>
                                      </p:tavLst>
                                    </p:anim>
                                    <p:anim calcmode="lin" valueType="num">
                                      <p:cBhvr additive="base">
                                        <p:cTn id="8" dur="500" fill="hold"/>
                                        <p:tgtEl>
                                          <p:spTgt spid="7172"/>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15" presetClass="entr" presetSubtype="0" fill="hold" nodeType="afterEffect">
                                  <p:stCondLst>
                                    <p:cond delay="0"/>
                                  </p:stCondLst>
                                  <p:childTnLst>
                                    <p:set>
                                      <p:cBhvr>
                                        <p:cTn id="11" dur="1" fill="hold">
                                          <p:stCondLst>
                                            <p:cond delay="0"/>
                                          </p:stCondLst>
                                        </p:cTn>
                                        <p:tgtEl>
                                          <p:spTgt spid="7173"/>
                                        </p:tgtEl>
                                        <p:attrNameLst>
                                          <p:attrName>style.visibility</p:attrName>
                                        </p:attrNameLst>
                                      </p:cBhvr>
                                      <p:to>
                                        <p:strVal val="visible"/>
                                      </p:to>
                                    </p:set>
                                    <p:anim calcmode="lin" valueType="num">
                                      <p:cBhvr>
                                        <p:cTn id="12" dur="1000" fill="hold"/>
                                        <p:tgtEl>
                                          <p:spTgt spid="7173"/>
                                        </p:tgtEl>
                                        <p:attrNameLst>
                                          <p:attrName>ppt_w</p:attrName>
                                        </p:attrNameLst>
                                      </p:cBhvr>
                                      <p:tavLst>
                                        <p:tav tm="0">
                                          <p:val>
                                            <p:fltVal val="0"/>
                                          </p:val>
                                        </p:tav>
                                        <p:tav tm="100000">
                                          <p:val>
                                            <p:strVal val="#ppt_w"/>
                                          </p:val>
                                        </p:tav>
                                      </p:tavLst>
                                    </p:anim>
                                    <p:anim calcmode="lin" valueType="num">
                                      <p:cBhvr>
                                        <p:cTn id="13" dur="1000" fill="hold"/>
                                        <p:tgtEl>
                                          <p:spTgt spid="7173"/>
                                        </p:tgtEl>
                                        <p:attrNameLst>
                                          <p:attrName>ppt_h</p:attrName>
                                        </p:attrNameLst>
                                      </p:cBhvr>
                                      <p:tavLst>
                                        <p:tav tm="0">
                                          <p:val>
                                            <p:fltVal val="0"/>
                                          </p:val>
                                        </p:tav>
                                        <p:tav tm="100000">
                                          <p:val>
                                            <p:strVal val="#ppt_h"/>
                                          </p:val>
                                        </p:tav>
                                      </p:tavLst>
                                    </p:anim>
                                    <p:anim calcmode="lin" valueType="num">
                                      <p:cBhvr>
                                        <p:cTn id="14" dur="1000" fill="hold"/>
                                        <p:tgtEl>
                                          <p:spTgt spid="7173"/>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7173"/>
                                        </p:tgtEl>
                                        <p:attrNameLst>
                                          <p:attrName>ppt_y</p:attrName>
                                        </p:attrNameLst>
                                      </p:cBhvr>
                                      <p:tavLst>
                                        <p:tav tm="0" fmla="#ppt_y+(sin(-2*pi*(1-$))*-#ppt_x+cos(-2*pi*(1-$))*(1-#ppt_y))*(1-$)">
                                          <p:val>
                                            <p:fltVal val="0"/>
                                          </p:val>
                                        </p:tav>
                                        <p:tav tm="100000">
                                          <p:val>
                                            <p:fltVal val="1"/>
                                          </p:val>
                                        </p:tav>
                                      </p:tavLst>
                                    </p:anim>
                                  </p:childTnLst>
                                </p:cTn>
                              </p:par>
                            </p:childTnLst>
                          </p:cTn>
                        </p:par>
                        <p:par>
                          <p:cTn id="16" fill="hold" nodeType="afterGroup">
                            <p:stCondLst>
                              <p:cond delay="1500"/>
                            </p:stCondLst>
                            <p:childTnLst>
                              <p:par>
                                <p:cTn id="17" presetID="2" presetClass="entr" presetSubtype="4" fill="hold" nodeType="afterEffect">
                                  <p:stCondLst>
                                    <p:cond delay="0"/>
                                  </p:stCondLst>
                                  <p:childTnLst>
                                    <p:set>
                                      <p:cBhvr>
                                        <p:cTn id="18" dur="1" fill="hold">
                                          <p:stCondLst>
                                            <p:cond delay="0"/>
                                          </p:stCondLst>
                                        </p:cTn>
                                        <p:tgtEl>
                                          <p:spTgt spid="7174"/>
                                        </p:tgtEl>
                                        <p:attrNameLst>
                                          <p:attrName>style.visibility</p:attrName>
                                        </p:attrNameLst>
                                      </p:cBhvr>
                                      <p:to>
                                        <p:strVal val="visible"/>
                                      </p:to>
                                    </p:set>
                                    <p:anim calcmode="lin" valueType="num">
                                      <p:cBhvr additive="base">
                                        <p:cTn id="19" dur="500" fill="hold"/>
                                        <p:tgtEl>
                                          <p:spTgt spid="7174"/>
                                        </p:tgtEl>
                                        <p:attrNameLst>
                                          <p:attrName>ppt_x</p:attrName>
                                        </p:attrNameLst>
                                      </p:cBhvr>
                                      <p:tavLst>
                                        <p:tav tm="0">
                                          <p:val>
                                            <p:strVal val="#ppt_x"/>
                                          </p:val>
                                        </p:tav>
                                        <p:tav tm="100000">
                                          <p:val>
                                            <p:strVal val="#ppt_x"/>
                                          </p:val>
                                        </p:tav>
                                      </p:tavLst>
                                    </p:anim>
                                    <p:anim calcmode="lin" valueType="num">
                                      <p:cBhvr additive="base">
                                        <p:cTn id="20" dur="500" fill="hold"/>
                                        <p:tgtEl>
                                          <p:spTgt spid="7174"/>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1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588149" y="-3175"/>
            <a:ext cx="11522075" cy="9478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00" name="Picture 4" descr="1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0" y="7989888"/>
            <a:ext cx="16778288" cy="148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p:cNvSpPr txBox="1"/>
          <p:nvPr/>
        </p:nvSpPr>
        <p:spPr>
          <a:xfrm>
            <a:off x="396256" y="345406"/>
            <a:ext cx="11017224" cy="646331"/>
          </a:xfrm>
          <a:prstGeom prst="rect">
            <a:avLst/>
          </a:prstGeom>
          <a:noFill/>
        </p:spPr>
        <p:txBody>
          <a:bodyPr wrap="square" rtlCol="0">
            <a:spAutoFit/>
          </a:bodyPr>
          <a:lstStyle/>
          <a:p>
            <a:r>
              <a:rPr lang="en-US" sz="3600" u="sng" smtClean="0">
                <a:latin typeface="Times New Roman" pitchFamily="18" charset="0"/>
                <a:cs typeface="Times New Roman" pitchFamily="18" charset="0"/>
              </a:rPr>
              <a:t>Nghe tác phẩm  The Blue Danube- Johann Strauss II</a:t>
            </a:r>
            <a:endParaRPr lang="en-US" sz="3600" u="sng">
              <a:latin typeface="Times New Roman" pitchFamily="18" charset="0"/>
              <a:cs typeface="Times New Roman" pitchFamily="18" charset="0"/>
            </a:endParaRPr>
          </a:p>
        </p:txBody>
      </p:sp>
      <p:sp>
        <p:nvSpPr>
          <p:cNvPr id="4" name="TextBox 3"/>
          <p:cNvSpPr txBox="1"/>
          <p:nvPr/>
        </p:nvSpPr>
        <p:spPr>
          <a:xfrm>
            <a:off x="8101112" y="3305145"/>
            <a:ext cx="6624736" cy="2862322"/>
          </a:xfrm>
          <a:prstGeom prst="rect">
            <a:avLst/>
          </a:prstGeom>
          <a:noFill/>
        </p:spPr>
        <p:txBody>
          <a:bodyPr wrap="square" rtlCol="0">
            <a:spAutoFit/>
          </a:bodyPr>
          <a:lstStyle/>
          <a:p>
            <a:r>
              <a:rPr lang="en-US" sz="3600" smtClean="0">
                <a:latin typeface="Times New Roman" pitchFamily="18" charset="0"/>
                <a:cs typeface="Times New Roman" pitchFamily="18" charset="0"/>
              </a:rPr>
              <a:t>Tác phẩm </a:t>
            </a:r>
            <a:r>
              <a:rPr lang="en-US" sz="3600" i="1" smtClean="0">
                <a:latin typeface="Times New Roman" pitchFamily="18" charset="0"/>
                <a:cs typeface="Times New Roman" pitchFamily="18" charset="0"/>
              </a:rPr>
              <a:t>The Blue Danube </a:t>
            </a:r>
            <a:r>
              <a:rPr lang="en-US" sz="3600" smtClean="0">
                <a:latin typeface="Times New Roman" pitchFamily="18" charset="0"/>
                <a:cs typeface="Times New Roman" pitchFamily="18" charset="0"/>
              </a:rPr>
              <a:t>của tác giả người Áo </a:t>
            </a:r>
            <a:r>
              <a:rPr lang="en-US" sz="3600" i="1" smtClean="0">
                <a:latin typeface="Times New Roman" pitchFamily="18" charset="0"/>
                <a:cs typeface="Times New Roman" pitchFamily="18" charset="0"/>
              </a:rPr>
              <a:t>Johann Strauss II</a:t>
            </a:r>
            <a:r>
              <a:rPr lang="en-US" sz="3600" smtClean="0">
                <a:latin typeface="Times New Roman" pitchFamily="18" charset="0"/>
                <a:cs typeface="Times New Roman" pitchFamily="18" charset="0"/>
              </a:rPr>
              <a:t> là bản nhạc Valse nổi tiếng nhất mọi thời đại và tiêu biểu cho thành Vienne.</a:t>
            </a:r>
            <a:endParaRPr lang="en-US" sz="3600">
              <a:latin typeface="Times New Roman" pitchFamily="18" charset="0"/>
              <a:cs typeface="Times New Roman" pitchFamily="18" charset="0"/>
            </a:endParaRPr>
          </a:p>
        </p:txBody>
      </p:sp>
      <p:sp>
        <p:nvSpPr>
          <p:cNvPr id="3" name="Rectangle 2"/>
          <p:cNvSpPr/>
          <p:nvPr/>
        </p:nvSpPr>
        <p:spPr>
          <a:xfrm>
            <a:off x="429607" y="2797313"/>
            <a:ext cx="5688632" cy="1015663"/>
          </a:xfrm>
          <a:prstGeom prst="rect">
            <a:avLst/>
          </a:prstGeom>
        </p:spPr>
        <p:txBody>
          <a:bodyPr wrap="square">
            <a:spAutoFit/>
          </a:bodyPr>
          <a:lstStyle/>
          <a:p>
            <a:r>
              <a:rPr lang="en-US"/>
              <a:t>https://www.youtube.com/watch?v=IDaJ7rFg66A</a:t>
            </a:r>
          </a:p>
        </p:txBody>
      </p:sp>
    </p:spTree>
    <p:extLst>
      <p:ext uri="{BB962C8B-B14F-4D97-AF65-F5344CB8AC3E}">
        <p14:creationId xmlns="" xmlns:p14="http://schemas.microsoft.com/office/powerpoint/2010/main" val="3085822936"/>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4100"/>
                                        </p:tgtEl>
                                        <p:attrNameLst>
                                          <p:attrName>style.visibility</p:attrName>
                                        </p:attrNameLst>
                                      </p:cBhvr>
                                      <p:to>
                                        <p:strVal val="visible"/>
                                      </p:to>
                                    </p:set>
                                    <p:anim calcmode="lin" valueType="num">
                                      <p:cBhvr additive="base">
                                        <p:cTn id="7" dur="500" fill="hold"/>
                                        <p:tgtEl>
                                          <p:spTgt spid="4100"/>
                                        </p:tgtEl>
                                        <p:attrNameLst>
                                          <p:attrName>ppt_x</p:attrName>
                                        </p:attrNameLst>
                                      </p:cBhvr>
                                      <p:tavLst>
                                        <p:tav tm="0">
                                          <p:val>
                                            <p:strVal val="#ppt_x"/>
                                          </p:val>
                                        </p:tav>
                                        <p:tav tm="100000">
                                          <p:val>
                                            <p:strVal val="#ppt_x"/>
                                          </p:val>
                                        </p:tav>
                                      </p:tavLst>
                                    </p:anim>
                                    <p:anim calcmode="lin" valueType="num">
                                      <p:cBhvr additive="base">
                                        <p:cTn id="8" dur="500" fill="hold"/>
                                        <p:tgtEl>
                                          <p:spTgt spid="4100"/>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53" presetClass="entr" presetSubtype="0" fill="hold" nodeType="afterEffect">
                                  <p:stCondLst>
                                    <p:cond delay="0"/>
                                  </p:stCondLst>
                                  <p:childTnLst>
                                    <p:set>
                                      <p:cBhvr>
                                        <p:cTn id="11" dur="1" fill="hold">
                                          <p:stCondLst>
                                            <p:cond delay="0"/>
                                          </p:stCondLst>
                                        </p:cTn>
                                        <p:tgtEl>
                                          <p:spTgt spid="4102"/>
                                        </p:tgtEl>
                                        <p:attrNameLst>
                                          <p:attrName>style.visibility</p:attrName>
                                        </p:attrNameLst>
                                      </p:cBhvr>
                                      <p:to>
                                        <p:strVal val="visible"/>
                                      </p:to>
                                    </p:set>
                                    <p:anim calcmode="lin" valueType="num">
                                      <p:cBhvr>
                                        <p:cTn id="12" dur="500" fill="hold"/>
                                        <p:tgtEl>
                                          <p:spTgt spid="4102"/>
                                        </p:tgtEl>
                                        <p:attrNameLst>
                                          <p:attrName>ppt_w</p:attrName>
                                        </p:attrNameLst>
                                      </p:cBhvr>
                                      <p:tavLst>
                                        <p:tav tm="0">
                                          <p:val>
                                            <p:fltVal val="0"/>
                                          </p:val>
                                        </p:tav>
                                        <p:tav tm="100000">
                                          <p:val>
                                            <p:strVal val="#ppt_w"/>
                                          </p:val>
                                        </p:tav>
                                      </p:tavLst>
                                    </p:anim>
                                    <p:anim calcmode="lin" valueType="num">
                                      <p:cBhvr>
                                        <p:cTn id="13" dur="500" fill="hold"/>
                                        <p:tgtEl>
                                          <p:spTgt spid="4102"/>
                                        </p:tgtEl>
                                        <p:attrNameLst>
                                          <p:attrName>ppt_h</p:attrName>
                                        </p:attrNameLst>
                                      </p:cBhvr>
                                      <p:tavLst>
                                        <p:tav tm="0">
                                          <p:val>
                                            <p:fltVal val="0"/>
                                          </p:val>
                                        </p:tav>
                                        <p:tav tm="100000">
                                          <p:val>
                                            <p:strVal val="#ppt_h"/>
                                          </p:val>
                                        </p:tav>
                                      </p:tavLst>
                                    </p:anim>
                                    <p:animEffect transition="in" filter="fade">
                                      <p:cBhvr>
                                        <p:cTn id="14" dur="5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1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7989888"/>
            <a:ext cx="16778288" cy="148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45" name="Picture 5" descr="2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124075" y="-4763"/>
            <a:ext cx="14654213" cy="94805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itle 1"/>
          <p:cNvSpPr>
            <a:spLocks noGrp="1"/>
          </p:cNvSpPr>
          <p:nvPr>
            <p:ph type="title"/>
          </p:nvPr>
        </p:nvSpPr>
        <p:spPr>
          <a:xfrm>
            <a:off x="4572000" y="2513013"/>
            <a:ext cx="9917113" cy="712787"/>
          </a:xfrm>
        </p:spPr>
        <p:txBody>
          <a:bodyPr rtlCol="0">
            <a:normAutofit fontScale="90000"/>
          </a:bodyPr>
          <a:lstStyle/>
          <a:p>
            <a:pPr eaLnBrk="1" hangingPunct="1">
              <a:defRPr/>
            </a:pPr>
            <a:r>
              <a:rPr lang="vi-VN" sz="6600" b="1" smtClean="0">
                <a:solidFill>
                  <a:srgbClr val="000000"/>
                </a:solidFill>
                <a:latin typeface="Times New Roman" pitchFamily="18" charset="0"/>
                <a:cs typeface="Times New Roman" pitchFamily="18" charset="0"/>
              </a:rPr>
              <a:t>KIỂM TRA GIỮA KÌ</a:t>
            </a:r>
            <a:endParaRPr lang="en-US" sz="6600" smtClean="0">
              <a:solidFill>
                <a:srgbClr val="000000"/>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4173068086"/>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0244"/>
                                        </p:tgtEl>
                                        <p:attrNameLst>
                                          <p:attrName>style.visibility</p:attrName>
                                        </p:attrNameLst>
                                      </p:cBhvr>
                                      <p:to>
                                        <p:strVal val="visible"/>
                                      </p:to>
                                    </p:set>
                                    <p:anim calcmode="lin" valueType="num">
                                      <p:cBhvr additive="base">
                                        <p:cTn id="7" dur="500" fill="hold"/>
                                        <p:tgtEl>
                                          <p:spTgt spid="10244"/>
                                        </p:tgtEl>
                                        <p:attrNameLst>
                                          <p:attrName>ppt_x</p:attrName>
                                        </p:attrNameLst>
                                      </p:cBhvr>
                                      <p:tavLst>
                                        <p:tav tm="0">
                                          <p:val>
                                            <p:strVal val="#ppt_x"/>
                                          </p:val>
                                        </p:tav>
                                        <p:tav tm="100000">
                                          <p:val>
                                            <p:strVal val="#ppt_x"/>
                                          </p:val>
                                        </p:tav>
                                      </p:tavLst>
                                    </p:anim>
                                    <p:anim calcmode="lin" valueType="num">
                                      <p:cBhvr additive="base">
                                        <p:cTn id="8" dur="500" fill="hold"/>
                                        <p:tgtEl>
                                          <p:spTgt spid="10244"/>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15" presetClass="entr" presetSubtype="0" fill="hold" nodeType="afterEffect">
                                  <p:stCondLst>
                                    <p:cond delay="0"/>
                                  </p:stCondLst>
                                  <p:childTnLst>
                                    <p:set>
                                      <p:cBhvr>
                                        <p:cTn id="11" dur="1" fill="hold">
                                          <p:stCondLst>
                                            <p:cond delay="0"/>
                                          </p:stCondLst>
                                        </p:cTn>
                                        <p:tgtEl>
                                          <p:spTgt spid="10245"/>
                                        </p:tgtEl>
                                        <p:attrNameLst>
                                          <p:attrName>style.visibility</p:attrName>
                                        </p:attrNameLst>
                                      </p:cBhvr>
                                      <p:to>
                                        <p:strVal val="visible"/>
                                      </p:to>
                                    </p:set>
                                    <p:anim calcmode="lin" valueType="num">
                                      <p:cBhvr>
                                        <p:cTn id="12" dur="1000" fill="hold"/>
                                        <p:tgtEl>
                                          <p:spTgt spid="10245"/>
                                        </p:tgtEl>
                                        <p:attrNameLst>
                                          <p:attrName>ppt_w</p:attrName>
                                        </p:attrNameLst>
                                      </p:cBhvr>
                                      <p:tavLst>
                                        <p:tav tm="0">
                                          <p:val>
                                            <p:fltVal val="0"/>
                                          </p:val>
                                        </p:tav>
                                        <p:tav tm="100000">
                                          <p:val>
                                            <p:strVal val="#ppt_w"/>
                                          </p:val>
                                        </p:tav>
                                      </p:tavLst>
                                    </p:anim>
                                    <p:anim calcmode="lin" valueType="num">
                                      <p:cBhvr>
                                        <p:cTn id="13" dur="1000" fill="hold"/>
                                        <p:tgtEl>
                                          <p:spTgt spid="10245"/>
                                        </p:tgtEl>
                                        <p:attrNameLst>
                                          <p:attrName>ppt_h</p:attrName>
                                        </p:attrNameLst>
                                      </p:cBhvr>
                                      <p:tavLst>
                                        <p:tav tm="0">
                                          <p:val>
                                            <p:fltVal val="0"/>
                                          </p:val>
                                        </p:tav>
                                        <p:tav tm="100000">
                                          <p:val>
                                            <p:strVal val="#ppt_h"/>
                                          </p:val>
                                        </p:tav>
                                      </p:tavLst>
                                    </p:anim>
                                    <p:anim calcmode="lin" valueType="num">
                                      <p:cBhvr>
                                        <p:cTn id="14" dur="1000" fill="hold"/>
                                        <p:tgtEl>
                                          <p:spTgt spid="10245"/>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1024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1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7989888"/>
            <a:ext cx="16778288" cy="148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294" name="Picture 6" descr="26"/>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0" y="0"/>
            <a:ext cx="16778288" cy="9791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293" name="Picture 5" descr="27"/>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2998450" y="3665538"/>
            <a:ext cx="3133725" cy="5810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297" name="Rectangle 9"/>
          <p:cNvSpPr>
            <a:spLocks noChangeArrowheads="1"/>
          </p:cNvSpPr>
          <p:nvPr/>
        </p:nvSpPr>
        <p:spPr bwMode="auto">
          <a:xfrm>
            <a:off x="3924300" y="1857375"/>
            <a:ext cx="7958138" cy="7699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defTabSz="1500188" eaLnBrk="1" hangingPunct="1">
              <a:defRPr/>
            </a:pPr>
            <a:r>
              <a:rPr lang="en-US" sz="4400" b="1">
                <a:solidFill>
                  <a:schemeClr val="bg2">
                    <a:lumMod val="10000"/>
                  </a:schemeClr>
                </a:solidFill>
                <a:latin typeface="Times New Roman" pitchFamily="18" charset="0"/>
                <a:ea typeface="宋体" charset="-122"/>
                <a:cs typeface="Times New Roman" pitchFamily="18" charset="0"/>
              </a:rPr>
              <a:t>DẶN DÒ, CHUẨN BỊ BÀI MỚI</a:t>
            </a:r>
            <a:endParaRPr lang="zh-CN" altLang="en-US" sz="4400">
              <a:latin typeface="Times New Roman" pitchFamily="18" charset="0"/>
              <a:ea typeface="宋体" charset="-122"/>
              <a:cs typeface="Times New Roman" pitchFamily="18" charset="0"/>
            </a:endParaRPr>
          </a:p>
        </p:txBody>
      </p:sp>
      <p:sp>
        <p:nvSpPr>
          <p:cNvPr id="9" name="Content Placeholder 2"/>
          <p:cNvSpPr txBox="1">
            <a:spLocks/>
          </p:cNvSpPr>
          <p:nvPr/>
        </p:nvSpPr>
        <p:spPr>
          <a:xfrm>
            <a:off x="1908175" y="2627313"/>
            <a:ext cx="8229600" cy="6070600"/>
          </a:xfrm>
          <a:prstGeom prst="rect">
            <a:avLst/>
          </a:prstGeom>
          <a:noFill/>
          <a:ln>
            <a:noFill/>
          </a:ln>
        </p:spPr>
        <p:txBody>
          <a:bodyPr spcFirstLastPara="1" lIns="91425" tIns="91425" rIns="91425" bIns="91425" anchor="b"/>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chemeClr val="dk1"/>
              </a:buClr>
              <a:buSzPts val="1300"/>
              <a:buFont typeface="Nunito"/>
              <a:buChar char="●"/>
              <a:defRPr sz="1300" b="0" i="0" u="none" strike="noStrike" cap="none">
                <a:solidFill>
                  <a:schemeClr val="dk1"/>
                </a:solidFill>
                <a:latin typeface="Nunito"/>
                <a:ea typeface="Nunito"/>
                <a:cs typeface="Nunito"/>
                <a:sym typeface="Nunito"/>
              </a:defRPr>
            </a:lvl1pPr>
            <a:lvl2pPr marL="914400" marR="0" lvl="1" indent="-317500" algn="l" rtl="0">
              <a:lnSpc>
                <a:spcPct val="115000"/>
              </a:lnSpc>
              <a:spcBef>
                <a:spcPts val="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2pPr>
            <a:lvl3pPr marL="1371600" marR="0" lvl="2" indent="-317500" algn="l" rtl="0">
              <a:lnSpc>
                <a:spcPct val="115000"/>
              </a:lnSpc>
              <a:spcBef>
                <a:spcPts val="160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3pPr>
            <a:lvl4pPr marL="1828800" marR="0" lvl="3" indent="-317500" algn="l" rtl="0">
              <a:lnSpc>
                <a:spcPct val="115000"/>
              </a:lnSpc>
              <a:spcBef>
                <a:spcPts val="160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4pPr>
            <a:lvl5pPr marL="2286000" marR="0" lvl="4" indent="-317500" algn="l" rtl="0">
              <a:lnSpc>
                <a:spcPct val="115000"/>
              </a:lnSpc>
              <a:spcBef>
                <a:spcPts val="160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5pPr>
            <a:lvl6pPr marL="2743200" marR="0" lvl="5" indent="-317500" algn="l" rtl="0">
              <a:lnSpc>
                <a:spcPct val="115000"/>
              </a:lnSpc>
              <a:spcBef>
                <a:spcPts val="160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6pPr>
            <a:lvl7pPr marL="3200400" marR="0" lvl="6" indent="-317500" algn="l" rtl="0">
              <a:lnSpc>
                <a:spcPct val="115000"/>
              </a:lnSpc>
              <a:spcBef>
                <a:spcPts val="160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7pPr>
            <a:lvl8pPr marL="3657600" marR="0" lvl="7" indent="-317500" algn="l" rtl="0">
              <a:lnSpc>
                <a:spcPct val="115000"/>
              </a:lnSpc>
              <a:spcBef>
                <a:spcPts val="160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8pPr>
            <a:lvl9pPr marL="4114800" marR="0" lvl="8" indent="-317500" algn="l" rtl="0">
              <a:lnSpc>
                <a:spcPct val="115000"/>
              </a:lnSpc>
              <a:spcBef>
                <a:spcPts val="1600"/>
              </a:spcBef>
              <a:spcAft>
                <a:spcPts val="1600"/>
              </a:spcAft>
              <a:buClr>
                <a:schemeClr val="dk1"/>
              </a:buClr>
              <a:buSzPts val="1400"/>
              <a:buFont typeface="Nunito"/>
              <a:buChar char="■"/>
              <a:defRPr sz="1400" b="0" i="0" u="none" strike="noStrike" cap="none">
                <a:solidFill>
                  <a:schemeClr val="dk1"/>
                </a:solidFill>
                <a:latin typeface="Nunito"/>
                <a:ea typeface="Nunito"/>
                <a:cs typeface="Nunito"/>
                <a:sym typeface="Nunito"/>
              </a:defRPr>
            </a:lvl9pPr>
          </a:lstStyle>
          <a:p>
            <a:pPr>
              <a:defRPr/>
            </a:pPr>
            <a:r>
              <a:rPr lang="vi-VN" sz="2800">
                <a:solidFill>
                  <a:schemeClr val="tx1">
                    <a:lumMod val="75000"/>
                  </a:schemeClr>
                </a:solidFill>
                <a:latin typeface="Times New Roman" pitchFamily="18" charset="0"/>
                <a:cs typeface="Times New Roman" pitchFamily="18" charset="0"/>
              </a:rPr>
              <a:t>GV cho HS nêu cảm nhận về chủ đề và chốt lại các nội dung chính của chủ đề.</a:t>
            </a:r>
            <a:endParaRPr lang="en-US" sz="2800">
              <a:solidFill>
                <a:schemeClr val="tx1">
                  <a:lumMod val="75000"/>
                </a:schemeClr>
              </a:solidFill>
              <a:latin typeface="Times New Roman" pitchFamily="18" charset="0"/>
              <a:cs typeface="Times New Roman" pitchFamily="18" charset="0"/>
            </a:endParaRPr>
          </a:p>
          <a:p>
            <a:pPr>
              <a:defRPr/>
            </a:pPr>
            <a:r>
              <a:rPr lang="vi-VN" sz="2800">
                <a:solidFill>
                  <a:schemeClr val="tx1">
                    <a:lumMod val="75000"/>
                  </a:schemeClr>
                </a:solidFill>
                <a:latin typeface="Times New Roman" pitchFamily="18" charset="0"/>
                <a:cs typeface="Times New Roman" pitchFamily="18" charset="0"/>
              </a:rPr>
              <a:t>- HS đọc và tìm hiểu các nội dung ở chủ đề 3 </a:t>
            </a:r>
            <a:r>
              <a:rPr lang="vi-VN" sz="2800" i="1">
                <a:solidFill>
                  <a:schemeClr val="tx1">
                    <a:lumMod val="75000"/>
                  </a:schemeClr>
                </a:solidFill>
                <a:latin typeface="Times New Roman" pitchFamily="18" charset="0"/>
                <a:cs typeface="Times New Roman" pitchFamily="18" charset="0"/>
              </a:rPr>
              <a:t>Nhớ ơn thầy cô</a:t>
            </a:r>
            <a:endParaRPr lang="en-US" sz="2800">
              <a:solidFill>
                <a:schemeClr val="tx1">
                  <a:lumMod val="75000"/>
                </a:schemeClr>
              </a:solidFill>
              <a:latin typeface="Times New Roman" pitchFamily="18" charset="0"/>
              <a:cs typeface="Times New Roman" pitchFamily="18" charset="0"/>
            </a:endParaRPr>
          </a:p>
          <a:p>
            <a:pPr>
              <a:defRPr/>
            </a:pPr>
            <a:r>
              <a:rPr lang="vi-VN" sz="2800">
                <a:solidFill>
                  <a:schemeClr val="tx1">
                    <a:lumMod val="75000"/>
                  </a:schemeClr>
                </a:solidFill>
                <a:latin typeface="Times New Roman" pitchFamily="18" charset="0"/>
                <a:cs typeface="Times New Roman" pitchFamily="18" charset="0"/>
              </a:rPr>
              <a:t>-  Dùng mã code do GV cung cấp để khai thác học liệu điện tử, nghe và tập hát trước bài hát </a:t>
            </a:r>
            <a:r>
              <a:rPr lang="vi-VN" sz="2800" i="1">
                <a:solidFill>
                  <a:schemeClr val="tx1">
                    <a:lumMod val="75000"/>
                  </a:schemeClr>
                </a:solidFill>
                <a:latin typeface="Times New Roman" pitchFamily="18" charset="0"/>
                <a:cs typeface="Times New Roman" pitchFamily="18" charset="0"/>
              </a:rPr>
              <a:t>Thầy cô là tất cả</a:t>
            </a:r>
            <a:r>
              <a:rPr lang="vi-VN" sz="2800">
                <a:solidFill>
                  <a:schemeClr val="tx1">
                    <a:lumMod val="75000"/>
                  </a:schemeClr>
                </a:solidFill>
                <a:latin typeface="Times New Roman" pitchFamily="18" charset="0"/>
                <a:cs typeface="Times New Roman" pitchFamily="18" charset="0"/>
              </a:rPr>
              <a:t> và nghe bài </a:t>
            </a:r>
            <a:r>
              <a:rPr lang="vi-VN" sz="2800" i="1">
                <a:solidFill>
                  <a:schemeClr val="tx1">
                    <a:lumMod val="75000"/>
                  </a:schemeClr>
                </a:solidFill>
                <a:latin typeface="Times New Roman" pitchFamily="18" charset="0"/>
                <a:cs typeface="Times New Roman" pitchFamily="18" charset="0"/>
              </a:rPr>
              <a:t>Nhớ ơn thầy cô</a:t>
            </a:r>
            <a:r>
              <a:rPr lang="vi-VN" sz="2800">
                <a:solidFill>
                  <a:schemeClr val="tx1">
                    <a:lumMod val="75000"/>
                  </a:schemeClr>
                </a:solidFill>
                <a:latin typeface="Times New Roman" pitchFamily="18" charset="0"/>
                <a:cs typeface="Times New Roman" pitchFamily="18" charset="0"/>
              </a:rPr>
              <a:t> kết hợp tập vận động nhẹ nhàng theo bài hát.</a:t>
            </a:r>
            <a:endParaRPr lang="en-US" sz="2800">
              <a:solidFill>
                <a:schemeClr val="tx1">
                  <a:lumMod val="75000"/>
                </a:schemeClr>
              </a:solidFill>
              <a:latin typeface="Times New Roman" pitchFamily="18" charset="0"/>
              <a:cs typeface="Times New Roman" pitchFamily="18" charset="0"/>
            </a:endParaRPr>
          </a:p>
          <a:p>
            <a:pPr>
              <a:defRPr/>
            </a:pPr>
            <a:r>
              <a:rPr lang="vi-VN" sz="2800" i="1">
                <a:solidFill>
                  <a:schemeClr val="tx1">
                    <a:lumMod val="75000"/>
                  </a:schemeClr>
                </a:solidFill>
                <a:latin typeface="Times New Roman" pitchFamily="18" charset="0"/>
                <a:cs typeface="Times New Roman" pitchFamily="18" charset="0"/>
              </a:rPr>
              <a:t>+ </a:t>
            </a:r>
            <a:r>
              <a:rPr lang="vi-VN" sz="2800">
                <a:solidFill>
                  <a:schemeClr val="tx1">
                    <a:lumMod val="75000"/>
                  </a:schemeClr>
                </a:solidFill>
                <a:latin typeface="Times New Roman" pitchFamily="18" charset="0"/>
                <a:cs typeface="Times New Roman" pitchFamily="18" charset="0"/>
              </a:rPr>
              <a:t>Tìm hiểu ý nghĩa và nội dung lời ca của bài hát: </a:t>
            </a:r>
            <a:r>
              <a:rPr lang="vi-VN" sz="2800" i="1">
                <a:solidFill>
                  <a:schemeClr val="tx1">
                    <a:lumMod val="75000"/>
                  </a:schemeClr>
                </a:solidFill>
                <a:latin typeface="Times New Roman" pitchFamily="18" charset="0"/>
                <a:cs typeface="Times New Roman" pitchFamily="18" charset="0"/>
              </a:rPr>
              <a:t>Thầy cô là tất cả </a:t>
            </a:r>
            <a:r>
              <a:rPr lang="vi-VN" sz="2800">
                <a:solidFill>
                  <a:schemeClr val="tx1">
                    <a:lumMod val="75000"/>
                  </a:schemeClr>
                </a:solidFill>
                <a:latin typeface="Times New Roman" pitchFamily="18" charset="0"/>
                <a:cs typeface="Times New Roman" pitchFamily="18" charset="0"/>
              </a:rPr>
              <a:t>(Nhạc: Bùi Anh Tú- Thơ: Nguyễn Trọng Sửu)</a:t>
            </a:r>
            <a:endParaRPr lang="en-US" sz="2800">
              <a:solidFill>
                <a:schemeClr val="tx1">
                  <a:lumMod val="75000"/>
                </a:schemeClr>
              </a:solidFill>
              <a:latin typeface="Times New Roman" pitchFamily="18" charset="0"/>
              <a:cs typeface="Times New Roman" pitchFamily="18" charset="0"/>
            </a:endParaRPr>
          </a:p>
          <a:p>
            <a:pPr>
              <a:defRPr/>
            </a:pPr>
            <a:r>
              <a:rPr lang="vi-VN" sz="2800">
                <a:solidFill>
                  <a:schemeClr val="tx1">
                    <a:lumMod val="75000"/>
                  </a:schemeClr>
                </a:solidFill>
                <a:latin typeface="Times New Roman" pitchFamily="18" charset="0"/>
                <a:cs typeface="Times New Roman" pitchFamily="18" charset="0"/>
              </a:rPr>
              <a:t>+ Viết lời giới thiệu ngắn khoảng (3,4 câu) về tiêu đề và nội dung của bài hát.</a:t>
            </a:r>
            <a:endParaRPr lang="en-US" sz="2800">
              <a:solidFill>
                <a:schemeClr val="tx1">
                  <a:lumMod val="75000"/>
                </a:schemeClr>
              </a:solidFill>
              <a:latin typeface="Times New Roman" pitchFamily="18" charset="0"/>
              <a:cs typeface="Times New Roman" pitchFamily="18" charset="0"/>
            </a:endParaRPr>
          </a:p>
          <a:p>
            <a:pPr>
              <a:defRPr/>
            </a:pPr>
            <a:endParaRPr lang="en-US" sz="2800" smtClean="0">
              <a:latin typeface="Times New Roman" pitchFamily="18" charset="0"/>
              <a:cs typeface="Times New Roman" pitchFamily="18" charset="0"/>
            </a:endParaRPr>
          </a:p>
        </p:txBody>
      </p:sp>
    </p:spTree>
    <p:extLst>
      <p:ext uri="{BB962C8B-B14F-4D97-AF65-F5344CB8AC3E}">
        <p14:creationId xmlns="" xmlns:p14="http://schemas.microsoft.com/office/powerpoint/2010/main" val="3576257972"/>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2292"/>
                                        </p:tgtEl>
                                        <p:attrNameLst>
                                          <p:attrName>style.visibility</p:attrName>
                                        </p:attrNameLst>
                                      </p:cBhvr>
                                      <p:to>
                                        <p:strVal val="visible"/>
                                      </p:to>
                                    </p:set>
                                    <p:anim calcmode="lin" valueType="num">
                                      <p:cBhvr additive="base">
                                        <p:cTn id="7" dur="500" fill="hold"/>
                                        <p:tgtEl>
                                          <p:spTgt spid="12292"/>
                                        </p:tgtEl>
                                        <p:attrNameLst>
                                          <p:attrName>ppt_x</p:attrName>
                                        </p:attrNameLst>
                                      </p:cBhvr>
                                      <p:tavLst>
                                        <p:tav tm="0">
                                          <p:val>
                                            <p:strVal val="#ppt_x"/>
                                          </p:val>
                                        </p:tav>
                                        <p:tav tm="100000">
                                          <p:val>
                                            <p:strVal val="#ppt_x"/>
                                          </p:val>
                                        </p:tav>
                                      </p:tavLst>
                                    </p:anim>
                                    <p:anim calcmode="lin" valueType="num">
                                      <p:cBhvr additive="base">
                                        <p:cTn id="8" dur="500" fill="hold"/>
                                        <p:tgtEl>
                                          <p:spTgt spid="12292"/>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8" fill="hold" nodeType="afterEffect">
                                  <p:stCondLst>
                                    <p:cond delay="0"/>
                                  </p:stCondLst>
                                  <p:childTnLst>
                                    <p:set>
                                      <p:cBhvr>
                                        <p:cTn id="11" dur="1" fill="hold">
                                          <p:stCondLst>
                                            <p:cond delay="0"/>
                                          </p:stCondLst>
                                        </p:cTn>
                                        <p:tgtEl>
                                          <p:spTgt spid="12294"/>
                                        </p:tgtEl>
                                        <p:attrNameLst>
                                          <p:attrName>style.visibility</p:attrName>
                                        </p:attrNameLst>
                                      </p:cBhvr>
                                      <p:to>
                                        <p:strVal val="visible"/>
                                      </p:to>
                                    </p:set>
                                    <p:anim calcmode="lin" valueType="num">
                                      <p:cBhvr additive="base">
                                        <p:cTn id="12" dur="500" fill="hold"/>
                                        <p:tgtEl>
                                          <p:spTgt spid="12294"/>
                                        </p:tgtEl>
                                        <p:attrNameLst>
                                          <p:attrName>ppt_x</p:attrName>
                                        </p:attrNameLst>
                                      </p:cBhvr>
                                      <p:tavLst>
                                        <p:tav tm="0">
                                          <p:val>
                                            <p:strVal val="0-#ppt_w/2"/>
                                          </p:val>
                                        </p:tav>
                                        <p:tav tm="100000">
                                          <p:val>
                                            <p:strVal val="#ppt_x"/>
                                          </p:val>
                                        </p:tav>
                                      </p:tavLst>
                                    </p:anim>
                                    <p:anim calcmode="lin" valueType="num">
                                      <p:cBhvr additive="base">
                                        <p:cTn id="13" dur="500" fill="hold"/>
                                        <p:tgtEl>
                                          <p:spTgt spid="12294"/>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10" presetClass="entr" presetSubtype="0" fill="hold" nodeType="afterEffect">
                                  <p:stCondLst>
                                    <p:cond delay="0"/>
                                  </p:stCondLst>
                                  <p:childTnLst>
                                    <p:set>
                                      <p:cBhvr>
                                        <p:cTn id="16" dur="1" fill="hold">
                                          <p:stCondLst>
                                            <p:cond delay="0"/>
                                          </p:stCondLst>
                                        </p:cTn>
                                        <p:tgtEl>
                                          <p:spTgt spid="12293"/>
                                        </p:tgtEl>
                                        <p:attrNameLst>
                                          <p:attrName>style.visibility</p:attrName>
                                        </p:attrNameLst>
                                      </p:cBhvr>
                                      <p:to>
                                        <p:strVal val="visible"/>
                                      </p:to>
                                    </p:set>
                                    <p:animEffect transition="in" filter="fade">
                                      <p:cBhvr>
                                        <p:cTn id="17" dur="2000"/>
                                        <p:tgtEl>
                                          <p:spTgt spid="12293"/>
                                        </p:tgtEl>
                                      </p:cBhvr>
                                    </p:animEffect>
                                  </p:childTnLst>
                                </p:cTn>
                              </p:par>
                            </p:childTnLst>
                          </p:cTn>
                        </p:par>
                        <p:par>
                          <p:cTn id="18" fill="hold" nodeType="afterGroup">
                            <p:stCondLst>
                              <p:cond delay="3000"/>
                            </p:stCondLst>
                            <p:childTnLst>
                              <p:par>
                                <p:cTn id="19" presetID="27" presetClass="entr" presetSubtype="0" fill="hold" grpId="0" nodeType="afterEffect">
                                  <p:stCondLst>
                                    <p:cond delay="0"/>
                                  </p:stCondLst>
                                  <p:iterate type="lt">
                                    <p:tmPct val="50000"/>
                                  </p:iterate>
                                  <p:childTnLst>
                                    <p:set>
                                      <p:cBhvr>
                                        <p:cTn id="20" dur="1" fill="hold">
                                          <p:stCondLst>
                                            <p:cond delay="0"/>
                                          </p:stCondLst>
                                        </p:cTn>
                                        <p:tgtEl>
                                          <p:spTgt spid="12297"/>
                                        </p:tgtEl>
                                        <p:attrNameLst>
                                          <p:attrName>style.visibility</p:attrName>
                                        </p:attrNameLst>
                                      </p:cBhvr>
                                      <p:to>
                                        <p:strVal val="visible"/>
                                      </p:to>
                                    </p:set>
                                    <p:anim calcmode="discrete" valueType="clr">
                                      <p:cBhvr override="childStyle">
                                        <p:cTn id="21" dur="80"/>
                                        <p:tgtEl>
                                          <p:spTgt spid="12297"/>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12297"/>
                                        </p:tgtEl>
                                        <p:attrNameLst>
                                          <p:attrName>fillcolor</p:attrName>
                                        </p:attrNameLst>
                                      </p:cBhvr>
                                      <p:tavLst>
                                        <p:tav tm="0">
                                          <p:val>
                                            <p:clrVal>
                                              <a:schemeClr val="accent2"/>
                                            </p:clrVal>
                                          </p:val>
                                        </p:tav>
                                        <p:tav tm="50000">
                                          <p:val>
                                            <p:clrVal>
                                              <a:schemeClr val="hlink"/>
                                            </p:clrVal>
                                          </p:val>
                                        </p:tav>
                                      </p:tavLst>
                                    </p:anim>
                                    <p:set>
                                      <p:cBhvr>
                                        <p:cTn id="23" dur="80"/>
                                        <p:tgtEl>
                                          <p:spTgt spid="12297"/>
                                        </p:tgtEl>
                                        <p:attrNameLst>
                                          <p:attrName>fill.type</p:attrName>
                                        </p:attrNameLst>
                                      </p:cBhvr>
                                      <p:to>
                                        <p:strVal val="solid"/>
                                      </p:to>
                                    </p:set>
                                  </p:childTnLst>
                                </p:cTn>
                              </p:par>
                              <p:par>
                                <p:cTn id="24" presetID="16" presetClass="entr" presetSubtype="21"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7" grpId="0"/>
      <p:bldP spid="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79" name="Picture 19" descr="1-15"/>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1454150"/>
            <a:ext cx="16775113" cy="8021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381" name="Text Box 21"/>
          <p:cNvSpPr txBox="1">
            <a:spLocks noChangeArrowheads="1"/>
          </p:cNvSpPr>
          <p:nvPr/>
        </p:nvSpPr>
        <p:spPr bwMode="auto">
          <a:xfrm>
            <a:off x="4719638" y="5889625"/>
            <a:ext cx="7993062" cy="23082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defTabSz="1500188">
              <a:defRPr sz="3000">
                <a:solidFill>
                  <a:schemeClr val="tx1"/>
                </a:solidFill>
                <a:latin typeface="Arial" pitchFamily="34" charset="0"/>
                <a:ea typeface="宋体" pitchFamily="2" charset="-122"/>
              </a:defRPr>
            </a:lvl1pPr>
            <a:lvl2pPr marL="742950" indent="-285750" defTabSz="1500188">
              <a:defRPr sz="3000">
                <a:solidFill>
                  <a:schemeClr val="tx1"/>
                </a:solidFill>
                <a:latin typeface="Arial" pitchFamily="34" charset="0"/>
                <a:ea typeface="宋体" pitchFamily="2" charset="-122"/>
              </a:defRPr>
            </a:lvl2pPr>
            <a:lvl3pPr marL="1143000" indent="-228600" defTabSz="1500188">
              <a:defRPr sz="3000">
                <a:solidFill>
                  <a:schemeClr val="tx1"/>
                </a:solidFill>
                <a:latin typeface="Arial" pitchFamily="34" charset="0"/>
                <a:ea typeface="宋体" pitchFamily="2" charset="-122"/>
              </a:defRPr>
            </a:lvl3pPr>
            <a:lvl4pPr marL="1600200" indent="-228600" defTabSz="1500188">
              <a:defRPr sz="3000">
                <a:solidFill>
                  <a:schemeClr val="tx1"/>
                </a:solidFill>
                <a:latin typeface="Arial" pitchFamily="34" charset="0"/>
                <a:ea typeface="宋体" pitchFamily="2" charset="-122"/>
              </a:defRPr>
            </a:lvl4pPr>
            <a:lvl5pPr marL="2057400" indent="-228600" defTabSz="1500188">
              <a:defRPr sz="3000">
                <a:solidFill>
                  <a:schemeClr val="tx1"/>
                </a:solidFill>
                <a:latin typeface="Arial" pitchFamily="34" charset="0"/>
                <a:ea typeface="宋体" pitchFamily="2" charset="-122"/>
              </a:defRPr>
            </a:lvl5pPr>
            <a:lvl6pPr marL="2514600" indent="-228600" defTabSz="1500188"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defTabSz="1500188"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defTabSz="1500188"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defTabSz="1500188" eaLnBrk="0" fontAlgn="base" hangingPunct="0">
              <a:spcBef>
                <a:spcPct val="0"/>
              </a:spcBef>
              <a:spcAft>
                <a:spcPct val="0"/>
              </a:spcAft>
              <a:defRPr sz="3000">
                <a:solidFill>
                  <a:schemeClr val="tx1"/>
                </a:solidFill>
                <a:latin typeface="Arial" pitchFamily="34" charset="0"/>
                <a:ea typeface="宋体" pitchFamily="2" charset="-122"/>
              </a:defRPr>
            </a:lvl9pPr>
          </a:lstStyle>
          <a:p>
            <a:pPr algn="ctr" eaLnBrk="1" hangingPunct="1"/>
            <a:r>
              <a:rPr lang="en-US" altLang="zh-CN" sz="7200">
                <a:solidFill>
                  <a:srgbClr val="FF0000"/>
                </a:solidFill>
                <a:latin typeface="Times New Roman" pitchFamily="18" charset="0"/>
                <a:cs typeface="Times New Roman" pitchFamily="18" charset="0"/>
              </a:rPr>
              <a:t>Tạm biệt các em!</a:t>
            </a:r>
          </a:p>
          <a:p>
            <a:pPr algn="ctr" eaLnBrk="1" hangingPunct="1"/>
            <a:r>
              <a:rPr lang="en-US" altLang="zh-CN" sz="7200">
                <a:solidFill>
                  <a:srgbClr val="FF0000"/>
                </a:solidFill>
                <a:latin typeface="Times New Roman" pitchFamily="18" charset="0"/>
                <a:cs typeface="Times New Roman" pitchFamily="18" charset="0"/>
              </a:rPr>
              <a:t>Chúc các em học tốt!</a:t>
            </a:r>
            <a:endParaRPr lang="zh-CN" altLang="en-US" sz="7200">
              <a:solidFill>
                <a:srgbClr val="FF0000"/>
              </a:solidFill>
              <a:latin typeface="Times New Roman" pitchFamily="18" charset="0"/>
              <a:cs typeface="Times New Roman" pitchFamily="18" charset="0"/>
            </a:endParaRPr>
          </a:p>
        </p:txBody>
      </p:sp>
      <p:pic>
        <p:nvPicPr>
          <p:cNvPr id="15382" name="Picture 22" descr="1-16"/>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3717588" y="633413"/>
            <a:ext cx="1951037" cy="908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83" name="Picture 23" descr="1-16"/>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636963" y="561975"/>
            <a:ext cx="1951037" cy="908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84" name="Picture 24" descr="1-16"/>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8821738" y="993775"/>
            <a:ext cx="1951037" cy="908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4189301577"/>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15379"/>
                                        </p:tgtEl>
                                        <p:attrNameLst>
                                          <p:attrName>style.visibility</p:attrName>
                                        </p:attrNameLst>
                                      </p:cBhvr>
                                      <p:to>
                                        <p:strVal val="visible"/>
                                      </p:to>
                                    </p:set>
                                    <p:animEffect transition="in" filter="fade">
                                      <p:cBhvr>
                                        <p:cTn id="7" dur="1000"/>
                                        <p:tgtEl>
                                          <p:spTgt spid="15379"/>
                                        </p:tgtEl>
                                      </p:cBhvr>
                                    </p:animEffect>
                                    <p:anim calcmode="lin" valueType="num">
                                      <p:cBhvr>
                                        <p:cTn id="8" dur="1000" fill="hold"/>
                                        <p:tgtEl>
                                          <p:spTgt spid="15379"/>
                                        </p:tgtEl>
                                        <p:attrNameLst>
                                          <p:attrName>ppt_x</p:attrName>
                                        </p:attrNameLst>
                                      </p:cBhvr>
                                      <p:tavLst>
                                        <p:tav tm="0">
                                          <p:val>
                                            <p:strVal val="#ppt_x"/>
                                          </p:val>
                                        </p:tav>
                                        <p:tav tm="100000">
                                          <p:val>
                                            <p:strVal val="#ppt_x"/>
                                          </p:val>
                                        </p:tav>
                                      </p:tavLst>
                                    </p:anim>
                                    <p:anim calcmode="lin" valueType="num">
                                      <p:cBhvr>
                                        <p:cTn id="9" dur="1000" fill="hold"/>
                                        <p:tgtEl>
                                          <p:spTgt spid="15379"/>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29" presetClass="entr" presetSubtype="0" fill="hold" nodeType="afterEffect">
                                  <p:stCondLst>
                                    <p:cond delay="0"/>
                                  </p:stCondLst>
                                  <p:childTnLst>
                                    <p:set>
                                      <p:cBhvr>
                                        <p:cTn id="12" dur="1" fill="hold">
                                          <p:stCondLst>
                                            <p:cond delay="0"/>
                                          </p:stCondLst>
                                        </p:cTn>
                                        <p:tgtEl>
                                          <p:spTgt spid="15383"/>
                                        </p:tgtEl>
                                        <p:attrNameLst>
                                          <p:attrName>style.visibility</p:attrName>
                                        </p:attrNameLst>
                                      </p:cBhvr>
                                      <p:to>
                                        <p:strVal val="visible"/>
                                      </p:to>
                                    </p:set>
                                    <p:anim calcmode="lin" valueType="num">
                                      <p:cBhvr>
                                        <p:cTn id="13" dur="1000" fill="hold"/>
                                        <p:tgtEl>
                                          <p:spTgt spid="15383"/>
                                        </p:tgtEl>
                                        <p:attrNameLst>
                                          <p:attrName>ppt_x</p:attrName>
                                        </p:attrNameLst>
                                      </p:cBhvr>
                                      <p:tavLst>
                                        <p:tav tm="0">
                                          <p:val>
                                            <p:strVal val="#ppt_x-.2"/>
                                          </p:val>
                                        </p:tav>
                                        <p:tav tm="100000">
                                          <p:val>
                                            <p:strVal val="#ppt_x"/>
                                          </p:val>
                                        </p:tav>
                                      </p:tavLst>
                                    </p:anim>
                                    <p:anim calcmode="lin" valueType="num">
                                      <p:cBhvr>
                                        <p:cTn id="14" dur="1000" fill="hold"/>
                                        <p:tgtEl>
                                          <p:spTgt spid="15383"/>
                                        </p:tgtEl>
                                        <p:attrNameLst>
                                          <p:attrName>ppt_y</p:attrName>
                                        </p:attrNameLst>
                                      </p:cBhvr>
                                      <p:tavLst>
                                        <p:tav tm="0">
                                          <p:val>
                                            <p:strVal val="#ppt_y"/>
                                          </p:val>
                                        </p:tav>
                                        <p:tav tm="100000">
                                          <p:val>
                                            <p:strVal val="#ppt_y"/>
                                          </p:val>
                                        </p:tav>
                                      </p:tavLst>
                                    </p:anim>
                                    <p:animEffect transition="in" filter="wipe(right)" prLst="gradientSize: 0.1">
                                      <p:cBhvr>
                                        <p:cTn id="15" dur="1000"/>
                                        <p:tgtEl>
                                          <p:spTgt spid="15383"/>
                                        </p:tgtEl>
                                      </p:cBhvr>
                                    </p:animEffect>
                                  </p:childTnLst>
                                </p:cTn>
                              </p:par>
                            </p:childTnLst>
                          </p:cTn>
                        </p:par>
                        <p:par>
                          <p:cTn id="16" fill="hold" nodeType="afterGroup">
                            <p:stCondLst>
                              <p:cond delay="2000"/>
                            </p:stCondLst>
                            <p:childTnLst>
                              <p:par>
                                <p:cTn id="17" presetID="29" presetClass="entr" presetSubtype="0" fill="hold" nodeType="afterEffect">
                                  <p:stCondLst>
                                    <p:cond delay="0"/>
                                  </p:stCondLst>
                                  <p:childTnLst>
                                    <p:set>
                                      <p:cBhvr>
                                        <p:cTn id="18" dur="1" fill="hold">
                                          <p:stCondLst>
                                            <p:cond delay="0"/>
                                          </p:stCondLst>
                                        </p:cTn>
                                        <p:tgtEl>
                                          <p:spTgt spid="15384"/>
                                        </p:tgtEl>
                                        <p:attrNameLst>
                                          <p:attrName>style.visibility</p:attrName>
                                        </p:attrNameLst>
                                      </p:cBhvr>
                                      <p:to>
                                        <p:strVal val="visible"/>
                                      </p:to>
                                    </p:set>
                                    <p:anim calcmode="lin" valueType="num">
                                      <p:cBhvr>
                                        <p:cTn id="19" dur="1000" fill="hold"/>
                                        <p:tgtEl>
                                          <p:spTgt spid="15384"/>
                                        </p:tgtEl>
                                        <p:attrNameLst>
                                          <p:attrName>ppt_x</p:attrName>
                                        </p:attrNameLst>
                                      </p:cBhvr>
                                      <p:tavLst>
                                        <p:tav tm="0">
                                          <p:val>
                                            <p:strVal val="#ppt_x-.2"/>
                                          </p:val>
                                        </p:tav>
                                        <p:tav tm="100000">
                                          <p:val>
                                            <p:strVal val="#ppt_x"/>
                                          </p:val>
                                        </p:tav>
                                      </p:tavLst>
                                    </p:anim>
                                    <p:anim calcmode="lin" valueType="num">
                                      <p:cBhvr>
                                        <p:cTn id="20" dur="1000" fill="hold"/>
                                        <p:tgtEl>
                                          <p:spTgt spid="15384"/>
                                        </p:tgtEl>
                                        <p:attrNameLst>
                                          <p:attrName>ppt_y</p:attrName>
                                        </p:attrNameLst>
                                      </p:cBhvr>
                                      <p:tavLst>
                                        <p:tav tm="0">
                                          <p:val>
                                            <p:strVal val="#ppt_y"/>
                                          </p:val>
                                        </p:tav>
                                        <p:tav tm="100000">
                                          <p:val>
                                            <p:strVal val="#ppt_y"/>
                                          </p:val>
                                        </p:tav>
                                      </p:tavLst>
                                    </p:anim>
                                    <p:animEffect transition="in" filter="wipe(right)" prLst="gradientSize: 0.1">
                                      <p:cBhvr>
                                        <p:cTn id="21" dur="1000"/>
                                        <p:tgtEl>
                                          <p:spTgt spid="15384"/>
                                        </p:tgtEl>
                                      </p:cBhvr>
                                    </p:animEffect>
                                  </p:childTnLst>
                                </p:cTn>
                              </p:par>
                            </p:childTnLst>
                          </p:cTn>
                        </p:par>
                        <p:par>
                          <p:cTn id="22" fill="hold" nodeType="afterGroup">
                            <p:stCondLst>
                              <p:cond delay="3000"/>
                            </p:stCondLst>
                            <p:childTnLst>
                              <p:par>
                                <p:cTn id="23" presetID="29" presetClass="entr" presetSubtype="0" fill="hold" nodeType="afterEffect">
                                  <p:stCondLst>
                                    <p:cond delay="0"/>
                                  </p:stCondLst>
                                  <p:childTnLst>
                                    <p:set>
                                      <p:cBhvr>
                                        <p:cTn id="24" dur="1" fill="hold">
                                          <p:stCondLst>
                                            <p:cond delay="0"/>
                                          </p:stCondLst>
                                        </p:cTn>
                                        <p:tgtEl>
                                          <p:spTgt spid="15382"/>
                                        </p:tgtEl>
                                        <p:attrNameLst>
                                          <p:attrName>style.visibility</p:attrName>
                                        </p:attrNameLst>
                                      </p:cBhvr>
                                      <p:to>
                                        <p:strVal val="visible"/>
                                      </p:to>
                                    </p:set>
                                    <p:anim calcmode="lin" valueType="num">
                                      <p:cBhvr>
                                        <p:cTn id="25" dur="1000" fill="hold"/>
                                        <p:tgtEl>
                                          <p:spTgt spid="15382"/>
                                        </p:tgtEl>
                                        <p:attrNameLst>
                                          <p:attrName>ppt_x</p:attrName>
                                        </p:attrNameLst>
                                      </p:cBhvr>
                                      <p:tavLst>
                                        <p:tav tm="0">
                                          <p:val>
                                            <p:strVal val="#ppt_x-.2"/>
                                          </p:val>
                                        </p:tav>
                                        <p:tav tm="100000">
                                          <p:val>
                                            <p:strVal val="#ppt_x"/>
                                          </p:val>
                                        </p:tav>
                                      </p:tavLst>
                                    </p:anim>
                                    <p:anim calcmode="lin" valueType="num">
                                      <p:cBhvr>
                                        <p:cTn id="26" dur="1000" fill="hold"/>
                                        <p:tgtEl>
                                          <p:spTgt spid="15382"/>
                                        </p:tgtEl>
                                        <p:attrNameLst>
                                          <p:attrName>ppt_y</p:attrName>
                                        </p:attrNameLst>
                                      </p:cBhvr>
                                      <p:tavLst>
                                        <p:tav tm="0">
                                          <p:val>
                                            <p:strVal val="#ppt_y"/>
                                          </p:val>
                                        </p:tav>
                                        <p:tav tm="100000">
                                          <p:val>
                                            <p:strVal val="#ppt_y"/>
                                          </p:val>
                                        </p:tav>
                                      </p:tavLst>
                                    </p:anim>
                                    <p:animEffect transition="in" filter="wipe(right)" prLst="gradientSize: 0.1">
                                      <p:cBhvr>
                                        <p:cTn id="27" dur="1000"/>
                                        <p:tgtEl>
                                          <p:spTgt spid="15382"/>
                                        </p:tgtEl>
                                      </p:cBhvr>
                                    </p:animEffect>
                                  </p:childTnLst>
                                </p:cTn>
                              </p:par>
                            </p:childTnLst>
                          </p:cTn>
                        </p:par>
                        <p:par>
                          <p:cTn id="28" fill="hold" nodeType="afterGroup">
                            <p:stCondLst>
                              <p:cond delay="4000"/>
                            </p:stCondLst>
                            <p:childTnLst>
                              <p:par>
                                <p:cTn id="29" presetID="27" presetClass="entr" presetSubtype="0" fill="hold" grpId="0" nodeType="afterEffect">
                                  <p:stCondLst>
                                    <p:cond delay="0"/>
                                  </p:stCondLst>
                                  <p:iterate type="lt">
                                    <p:tmPct val="50000"/>
                                  </p:iterate>
                                  <p:childTnLst>
                                    <p:set>
                                      <p:cBhvr>
                                        <p:cTn id="30" dur="1" fill="hold">
                                          <p:stCondLst>
                                            <p:cond delay="0"/>
                                          </p:stCondLst>
                                        </p:cTn>
                                        <p:tgtEl>
                                          <p:spTgt spid="15381"/>
                                        </p:tgtEl>
                                        <p:attrNameLst>
                                          <p:attrName>style.visibility</p:attrName>
                                        </p:attrNameLst>
                                      </p:cBhvr>
                                      <p:to>
                                        <p:strVal val="visible"/>
                                      </p:to>
                                    </p:set>
                                    <p:anim calcmode="discrete" valueType="clr">
                                      <p:cBhvr override="childStyle">
                                        <p:cTn id="31" dur="1000"/>
                                        <p:tgtEl>
                                          <p:spTgt spid="15381"/>
                                        </p:tgtEl>
                                        <p:attrNameLst>
                                          <p:attrName>style.color</p:attrName>
                                        </p:attrNameLst>
                                      </p:cBhvr>
                                      <p:tavLst>
                                        <p:tav tm="0">
                                          <p:val>
                                            <p:clrVal>
                                              <a:schemeClr val="accent2"/>
                                            </p:clrVal>
                                          </p:val>
                                        </p:tav>
                                        <p:tav tm="50000">
                                          <p:val>
                                            <p:clrVal>
                                              <a:schemeClr val="hlink"/>
                                            </p:clrVal>
                                          </p:val>
                                        </p:tav>
                                      </p:tavLst>
                                    </p:anim>
                                    <p:anim calcmode="discrete" valueType="clr">
                                      <p:cBhvr>
                                        <p:cTn id="32" dur="1000"/>
                                        <p:tgtEl>
                                          <p:spTgt spid="15381"/>
                                        </p:tgtEl>
                                        <p:attrNameLst>
                                          <p:attrName>fillcolor</p:attrName>
                                        </p:attrNameLst>
                                      </p:cBhvr>
                                      <p:tavLst>
                                        <p:tav tm="0">
                                          <p:val>
                                            <p:clrVal>
                                              <a:schemeClr val="accent2"/>
                                            </p:clrVal>
                                          </p:val>
                                        </p:tav>
                                        <p:tav tm="50000">
                                          <p:val>
                                            <p:clrVal>
                                              <a:schemeClr val="hlink"/>
                                            </p:clrVal>
                                          </p:val>
                                        </p:tav>
                                      </p:tavLst>
                                    </p:anim>
                                    <p:set>
                                      <p:cBhvr>
                                        <p:cTn id="33" dur="1000"/>
                                        <p:tgtEl>
                                          <p:spTgt spid="1538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8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7" name="Picture 5" descr="1-17"/>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23850" y="5622925"/>
            <a:ext cx="17102138" cy="3852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798" name="Picture 6" descr="1-24"/>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724650" y="14288"/>
            <a:ext cx="3005138" cy="2736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799" name="Picture 7" descr="1-23"/>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416425" y="4162425"/>
            <a:ext cx="5340350" cy="495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800" name="Picture 8" descr="1-25"/>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1620838" y="495300"/>
            <a:ext cx="5472112" cy="5391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802" name="Picture 10" descr="1-25"/>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8029575" y="849313"/>
            <a:ext cx="8567738" cy="8626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5" name="TextBox 1"/>
          <p:cNvSpPr txBox="1">
            <a:spLocks noChangeArrowheads="1"/>
          </p:cNvSpPr>
          <p:nvPr/>
        </p:nvSpPr>
        <p:spPr bwMode="auto">
          <a:xfrm>
            <a:off x="6030913" y="5884863"/>
            <a:ext cx="4392612" cy="498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pPr>
              <a:lnSpc>
                <a:spcPct val="150000"/>
              </a:lnSpc>
            </a:pPr>
            <a:r>
              <a:rPr lang="en-US" sz="2000" b="1">
                <a:latin typeface="Times New Roman" pitchFamily="18" charset="0"/>
                <a:cs typeface="Times New Roman" pitchFamily="18" charset="0"/>
              </a:rPr>
              <a:t>-</a:t>
            </a:r>
          </a:p>
        </p:txBody>
      </p:sp>
      <p:sp>
        <p:nvSpPr>
          <p:cNvPr id="3" name="TextBox 2"/>
          <p:cNvSpPr txBox="1">
            <a:spLocks noChangeArrowheads="1"/>
          </p:cNvSpPr>
          <p:nvPr/>
        </p:nvSpPr>
        <p:spPr bwMode="auto">
          <a:xfrm>
            <a:off x="2989263" y="2217738"/>
            <a:ext cx="3167062" cy="1816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r>
              <a:rPr lang="en-US" sz="2800" b="1">
                <a:latin typeface="Times New Roman" pitchFamily="18" charset="0"/>
                <a:cs typeface="Times New Roman" pitchFamily="18" charset="0"/>
              </a:rPr>
              <a:t>Hãy nêu</a:t>
            </a:r>
            <a:r>
              <a:rPr lang="vi-VN" sz="2800" b="1">
                <a:latin typeface="Times New Roman" pitchFamily="18" charset="0"/>
                <a:cs typeface="Times New Roman" pitchFamily="18" charset="0"/>
              </a:rPr>
              <a:t> </a:t>
            </a:r>
            <a:r>
              <a:rPr lang="en-US" sz="2800" b="1">
                <a:latin typeface="Times New Roman" pitchFamily="18" charset="0"/>
                <a:cs typeface="Times New Roman" pitchFamily="18" charset="0"/>
              </a:rPr>
              <a:t>c</a:t>
            </a:r>
            <a:r>
              <a:rPr lang="vi-VN" sz="2800" b="1">
                <a:latin typeface="Times New Roman" pitchFamily="18" charset="0"/>
                <a:cs typeface="Times New Roman" pitchFamily="18" charset="0"/>
              </a:rPr>
              <a:t>ảm nhận </a:t>
            </a:r>
            <a:r>
              <a:rPr lang="en-US" sz="2800" b="1">
                <a:latin typeface="Times New Roman" pitchFamily="18" charset="0"/>
                <a:cs typeface="Times New Roman" pitchFamily="18" charset="0"/>
              </a:rPr>
              <a:t>của em sau khi nghe </a:t>
            </a:r>
            <a:r>
              <a:rPr lang="vi-VN" sz="2800" b="1">
                <a:latin typeface="Times New Roman" pitchFamily="18" charset="0"/>
                <a:cs typeface="Times New Roman" pitchFamily="18" charset="0"/>
              </a:rPr>
              <a:t>tác phẩm </a:t>
            </a:r>
            <a:r>
              <a:rPr lang="vi-VN" sz="2800" b="1" i="1">
                <a:latin typeface="Times New Roman" pitchFamily="18" charset="0"/>
                <a:cs typeface="Times New Roman" pitchFamily="18" charset="0"/>
              </a:rPr>
              <a:t>The Blue Danube</a:t>
            </a:r>
            <a:endParaRPr lang="en-US" sz="2800" b="1"/>
          </a:p>
        </p:txBody>
      </p:sp>
      <p:sp>
        <p:nvSpPr>
          <p:cNvPr id="5" name="Rectangle 4"/>
          <p:cNvSpPr>
            <a:spLocks noChangeArrowheads="1"/>
          </p:cNvSpPr>
          <p:nvPr/>
        </p:nvSpPr>
        <p:spPr bwMode="auto">
          <a:xfrm>
            <a:off x="10225088" y="3143250"/>
            <a:ext cx="4789487" cy="3970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nSpc>
                <a:spcPct val="150000"/>
              </a:lnSpc>
            </a:pPr>
            <a:r>
              <a:rPr lang="vi-VN" sz="2400" b="1" i="1">
                <a:solidFill>
                  <a:srgbClr val="000000"/>
                </a:solidFill>
                <a:latin typeface="Times New Roman" pitchFamily="18" charset="0"/>
                <a:cs typeface="Times New Roman" pitchFamily="18" charset="0"/>
              </a:rPr>
              <a:t>Giai điệu uyển chuyển , nhịp nhàng,</a:t>
            </a:r>
            <a:r>
              <a:rPr lang="en-US" sz="2400" b="1" i="1">
                <a:solidFill>
                  <a:srgbClr val="000000"/>
                </a:solidFill>
                <a:latin typeface="Times New Roman" pitchFamily="18" charset="0"/>
                <a:cs typeface="Times New Roman" pitchFamily="18" charset="0"/>
              </a:rPr>
              <a:t> </a:t>
            </a:r>
            <a:r>
              <a:rPr lang="vi-VN" sz="2400" b="1" i="1">
                <a:solidFill>
                  <a:srgbClr val="000000"/>
                </a:solidFill>
                <a:latin typeface="Times New Roman" pitchFamily="18" charset="0"/>
                <a:cs typeface="Times New Roman" pitchFamily="18" charset="0"/>
              </a:rPr>
              <a:t>gợi lên bức tranh êm đềm, hiền hòa</a:t>
            </a:r>
            <a:r>
              <a:rPr lang="en-US" sz="2400" b="1" i="1">
                <a:solidFill>
                  <a:srgbClr val="000000"/>
                </a:solidFill>
                <a:latin typeface="Times New Roman" pitchFamily="18" charset="0"/>
                <a:cs typeface="Times New Roman" pitchFamily="18" charset="0"/>
              </a:rPr>
              <a:t> </a:t>
            </a:r>
            <a:r>
              <a:rPr lang="vi-VN" sz="2400" b="1" i="1">
                <a:solidFill>
                  <a:srgbClr val="000000"/>
                </a:solidFill>
                <a:latin typeface="Times New Roman" pitchFamily="18" charset="0"/>
                <a:cs typeface="Times New Roman" pitchFamily="18" charset="0"/>
              </a:rPr>
              <a:t>của dòng sông xanh Danube như toát</a:t>
            </a:r>
            <a:r>
              <a:rPr lang="en-US" sz="2400" b="1" i="1">
                <a:solidFill>
                  <a:srgbClr val="000000"/>
                </a:solidFill>
                <a:latin typeface="Times New Roman" pitchFamily="18" charset="0"/>
                <a:cs typeface="Times New Roman" pitchFamily="18" charset="0"/>
              </a:rPr>
              <a:t> </a:t>
            </a:r>
            <a:r>
              <a:rPr lang="vi-VN" sz="2400" b="1" i="1">
                <a:solidFill>
                  <a:srgbClr val="000000"/>
                </a:solidFill>
                <a:latin typeface="Times New Roman" pitchFamily="18" charset="0"/>
                <a:cs typeface="Times New Roman" pitchFamily="18" charset="0"/>
              </a:rPr>
              <a:t>lên vẻ hiện đại , sống động của thành</a:t>
            </a:r>
            <a:r>
              <a:rPr lang="en-US" sz="2400" b="1" i="1">
                <a:solidFill>
                  <a:srgbClr val="000000"/>
                </a:solidFill>
                <a:latin typeface="Times New Roman" pitchFamily="18" charset="0"/>
                <a:cs typeface="Times New Roman" pitchFamily="18" charset="0"/>
              </a:rPr>
              <a:t> </a:t>
            </a:r>
            <a:r>
              <a:rPr lang="vi-VN" sz="2400" b="1" i="1">
                <a:solidFill>
                  <a:srgbClr val="000000"/>
                </a:solidFill>
                <a:latin typeface="Times New Roman" pitchFamily="18" charset="0"/>
                <a:cs typeface="Times New Roman" pitchFamily="18" charset="0"/>
              </a:rPr>
              <a:t>phố Viên, trung tâm nước Áo nơi có</a:t>
            </a:r>
            <a:r>
              <a:rPr lang="en-US" sz="2400" b="1" i="1">
                <a:solidFill>
                  <a:srgbClr val="000000"/>
                </a:solidFill>
                <a:latin typeface="Times New Roman" pitchFamily="18" charset="0"/>
                <a:cs typeface="Times New Roman" pitchFamily="18" charset="0"/>
              </a:rPr>
              <a:t> </a:t>
            </a:r>
            <a:r>
              <a:rPr lang="vi-VN" sz="2400" b="1" i="1">
                <a:solidFill>
                  <a:srgbClr val="000000"/>
                </a:solidFill>
                <a:latin typeface="Times New Roman" pitchFamily="18" charset="0"/>
                <a:cs typeface="Times New Roman" pitchFamily="18" charset="0"/>
              </a:rPr>
              <a:t>dòng sông Danube chảy qua</a:t>
            </a:r>
            <a:endParaRPr lang="en-US" sz="2400" b="1">
              <a:solidFill>
                <a:srgbClr val="000000"/>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2139538066"/>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33797"/>
                                        </p:tgtEl>
                                        <p:attrNameLst>
                                          <p:attrName>style.visibility</p:attrName>
                                        </p:attrNameLst>
                                      </p:cBhvr>
                                      <p:to>
                                        <p:strVal val="visible"/>
                                      </p:to>
                                    </p:set>
                                    <p:animEffect transition="in" filter="fade">
                                      <p:cBhvr>
                                        <p:cTn id="7" dur="1000"/>
                                        <p:tgtEl>
                                          <p:spTgt spid="33797"/>
                                        </p:tgtEl>
                                      </p:cBhvr>
                                    </p:animEffect>
                                    <p:anim calcmode="lin" valueType="num">
                                      <p:cBhvr>
                                        <p:cTn id="8" dur="1000" fill="hold"/>
                                        <p:tgtEl>
                                          <p:spTgt spid="33797"/>
                                        </p:tgtEl>
                                        <p:attrNameLst>
                                          <p:attrName>ppt_x</p:attrName>
                                        </p:attrNameLst>
                                      </p:cBhvr>
                                      <p:tavLst>
                                        <p:tav tm="0">
                                          <p:val>
                                            <p:strVal val="#ppt_x"/>
                                          </p:val>
                                        </p:tav>
                                        <p:tav tm="100000">
                                          <p:val>
                                            <p:strVal val="#ppt_x"/>
                                          </p:val>
                                        </p:tav>
                                      </p:tavLst>
                                    </p:anim>
                                    <p:anim calcmode="lin" valueType="num">
                                      <p:cBhvr>
                                        <p:cTn id="9" dur="1000" fill="hold"/>
                                        <p:tgtEl>
                                          <p:spTgt spid="33797"/>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15" presetClass="entr" presetSubtype="0" fill="hold" nodeType="afterEffect">
                                  <p:stCondLst>
                                    <p:cond delay="0"/>
                                  </p:stCondLst>
                                  <p:childTnLst>
                                    <p:set>
                                      <p:cBhvr>
                                        <p:cTn id="12" dur="1" fill="hold">
                                          <p:stCondLst>
                                            <p:cond delay="0"/>
                                          </p:stCondLst>
                                        </p:cTn>
                                        <p:tgtEl>
                                          <p:spTgt spid="33799"/>
                                        </p:tgtEl>
                                        <p:attrNameLst>
                                          <p:attrName>style.visibility</p:attrName>
                                        </p:attrNameLst>
                                      </p:cBhvr>
                                      <p:to>
                                        <p:strVal val="visible"/>
                                      </p:to>
                                    </p:set>
                                    <p:anim calcmode="lin" valueType="num">
                                      <p:cBhvr>
                                        <p:cTn id="13" dur="1000" fill="hold"/>
                                        <p:tgtEl>
                                          <p:spTgt spid="33799"/>
                                        </p:tgtEl>
                                        <p:attrNameLst>
                                          <p:attrName>ppt_w</p:attrName>
                                        </p:attrNameLst>
                                      </p:cBhvr>
                                      <p:tavLst>
                                        <p:tav tm="0">
                                          <p:val>
                                            <p:fltVal val="0"/>
                                          </p:val>
                                        </p:tav>
                                        <p:tav tm="100000">
                                          <p:val>
                                            <p:strVal val="#ppt_w"/>
                                          </p:val>
                                        </p:tav>
                                      </p:tavLst>
                                    </p:anim>
                                    <p:anim calcmode="lin" valueType="num">
                                      <p:cBhvr>
                                        <p:cTn id="14" dur="1000" fill="hold"/>
                                        <p:tgtEl>
                                          <p:spTgt spid="33799"/>
                                        </p:tgtEl>
                                        <p:attrNameLst>
                                          <p:attrName>ppt_h</p:attrName>
                                        </p:attrNameLst>
                                      </p:cBhvr>
                                      <p:tavLst>
                                        <p:tav tm="0">
                                          <p:val>
                                            <p:fltVal val="0"/>
                                          </p:val>
                                        </p:tav>
                                        <p:tav tm="100000">
                                          <p:val>
                                            <p:strVal val="#ppt_h"/>
                                          </p:val>
                                        </p:tav>
                                      </p:tavLst>
                                    </p:anim>
                                    <p:anim calcmode="lin" valueType="num">
                                      <p:cBhvr>
                                        <p:cTn id="15" dur="1000" fill="hold"/>
                                        <p:tgtEl>
                                          <p:spTgt spid="33799"/>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33799"/>
                                        </p:tgtEl>
                                        <p:attrNameLst>
                                          <p:attrName>ppt_y</p:attrName>
                                        </p:attrNameLst>
                                      </p:cBhvr>
                                      <p:tavLst>
                                        <p:tav tm="0" fmla="#ppt_y+(sin(-2*pi*(1-$))*-#ppt_x+cos(-2*pi*(1-$))*(1-#ppt_y))*(1-$)">
                                          <p:val>
                                            <p:fltVal val="0"/>
                                          </p:val>
                                        </p:tav>
                                        <p:tav tm="100000">
                                          <p:val>
                                            <p:fltVal val="1"/>
                                          </p:val>
                                        </p:tav>
                                      </p:tavLst>
                                    </p:anim>
                                  </p:childTnLst>
                                </p:cTn>
                              </p:par>
                            </p:childTnLst>
                          </p:cTn>
                        </p:par>
                        <p:par>
                          <p:cTn id="17" fill="hold" nodeType="afterGroup">
                            <p:stCondLst>
                              <p:cond delay="2000"/>
                            </p:stCondLst>
                            <p:childTnLst>
                              <p:par>
                                <p:cTn id="18" presetID="15" presetClass="entr" presetSubtype="0" fill="hold" nodeType="afterEffect">
                                  <p:stCondLst>
                                    <p:cond delay="0"/>
                                  </p:stCondLst>
                                  <p:childTnLst>
                                    <p:set>
                                      <p:cBhvr>
                                        <p:cTn id="19" dur="1" fill="hold">
                                          <p:stCondLst>
                                            <p:cond delay="0"/>
                                          </p:stCondLst>
                                        </p:cTn>
                                        <p:tgtEl>
                                          <p:spTgt spid="33800"/>
                                        </p:tgtEl>
                                        <p:attrNameLst>
                                          <p:attrName>style.visibility</p:attrName>
                                        </p:attrNameLst>
                                      </p:cBhvr>
                                      <p:to>
                                        <p:strVal val="visible"/>
                                      </p:to>
                                    </p:set>
                                    <p:anim calcmode="lin" valueType="num">
                                      <p:cBhvr>
                                        <p:cTn id="20" dur="1000" fill="hold"/>
                                        <p:tgtEl>
                                          <p:spTgt spid="33800"/>
                                        </p:tgtEl>
                                        <p:attrNameLst>
                                          <p:attrName>ppt_w</p:attrName>
                                        </p:attrNameLst>
                                      </p:cBhvr>
                                      <p:tavLst>
                                        <p:tav tm="0">
                                          <p:val>
                                            <p:fltVal val="0"/>
                                          </p:val>
                                        </p:tav>
                                        <p:tav tm="100000">
                                          <p:val>
                                            <p:strVal val="#ppt_w"/>
                                          </p:val>
                                        </p:tav>
                                      </p:tavLst>
                                    </p:anim>
                                    <p:anim calcmode="lin" valueType="num">
                                      <p:cBhvr>
                                        <p:cTn id="21" dur="1000" fill="hold"/>
                                        <p:tgtEl>
                                          <p:spTgt spid="33800"/>
                                        </p:tgtEl>
                                        <p:attrNameLst>
                                          <p:attrName>ppt_h</p:attrName>
                                        </p:attrNameLst>
                                      </p:cBhvr>
                                      <p:tavLst>
                                        <p:tav tm="0">
                                          <p:val>
                                            <p:fltVal val="0"/>
                                          </p:val>
                                        </p:tav>
                                        <p:tav tm="100000">
                                          <p:val>
                                            <p:strVal val="#ppt_h"/>
                                          </p:val>
                                        </p:tav>
                                      </p:tavLst>
                                    </p:anim>
                                    <p:anim calcmode="lin" valueType="num">
                                      <p:cBhvr>
                                        <p:cTn id="22" dur="1000" fill="hold"/>
                                        <p:tgtEl>
                                          <p:spTgt spid="33800"/>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33800"/>
                                        </p:tgtEl>
                                        <p:attrNameLst>
                                          <p:attrName>ppt_y</p:attrName>
                                        </p:attrNameLst>
                                      </p:cBhvr>
                                      <p:tavLst>
                                        <p:tav tm="0" fmla="#ppt_y+(sin(-2*pi*(1-$))*-#ppt_x+cos(-2*pi*(1-$))*(1-#ppt_y))*(1-$)">
                                          <p:val>
                                            <p:fltVal val="0"/>
                                          </p:val>
                                        </p:tav>
                                        <p:tav tm="100000">
                                          <p:val>
                                            <p:fltVal val="1"/>
                                          </p:val>
                                        </p:tav>
                                      </p:tavLst>
                                    </p:anim>
                                  </p:childTnLst>
                                </p:cTn>
                              </p:par>
                            </p:childTnLst>
                          </p:cTn>
                        </p:par>
                        <p:par>
                          <p:cTn id="24" fill="hold" nodeType="afterGroup">
                            <p:stCondLst>
                              <p:cond delay="4000"/>
                            </p:stCondLst>
                            <p:childTnLst>
                              <p:par>
                                <p:cTn id="25" presetID="47" presetClass="entr" presetSubtype="0" fill="hold" nodeType="afterEffect">
                                  <p:stCondLst>
                                    <p:cond delay="0"/>
                                  </p:stCondLst>
                                  <p:childTnLst>
                                    <p:set>
                                      <p:cBhvr>
                                        <p:cTn id="26" dur="1" fill="hold">
                                          <p:stCondLst>
                                            <p:cond delay="0"/>
                                          </p:stCondLst>
                                        </p:cTn>
                                        <p:tgtEl>
                                          <p:spTgt spid="33798"/>
                                        </p:tgtEl>
                                        <p:attrNameLst>
                                          <p:attrName>style.visibility</p:attrName>
                                        </p:attrNameLst>
                                      </p:cBhvr>
                                      <p:to>
                                        <p:strVal val="visible"/>
                                      </p:to>
                                    </p:set>
                                    <p:animEffect transition="in" filter="fade">
                                      <p:cBhvr>
                                        <p:cTn id="27" dur="1000"/>
                                        <p:tgtEl>
                                          <p:spTgt spid="33798"/>
                                        </p:tgtEl>
                                      </p:cBhvr>
                                    </p:animEffect>
                                    <p:anim calcmode="lin" valueType="num">
                                      <p:cBhvr>
                                        <p:cTn id="28" dur="1000" fill="hold"/>
                                        <p:tgtEl>
                                          <p:spTgt spid="33798"/>
                                        </p:tgtEl>
                                        <p:attrNameLst>
                                          <p:attrName>ppt_x</p:attrName>
                                        </p:attrNameLst>
                                      </p:cBhvr>
                                      <p:tavLst>
                                        <p:tav tm="0">
                                          <p:val>
                                            <p:strVal val="#ppt_x"/>
                                          </p:val>
                                        </p:tav>
                                        <p:tav tm="100000">
                                          <p:val>
                                            <p:strVal val="#ppt_x"/>
                                          </p:val>
                                        </p:tav>
                                      </p:tavLst>
                                    </p:anim>
                                    <p:anim calcmode="lin" valueType="num">
                                      <p:cBhvr>
                                        <p:cTn id="29" dur="1000" fill="hold"/>
                                        <p:tgtEl>
                                          <p:spTgt spid="33798"/>
                                        </p:tgtEl>
                                        <p:attrNameLst>
                                          <p:attrName>ppt_y</p:attrName>
                                        </p:attrNameLst>
                                      </p:cBhvr>
                                      <p:tavLst>
                                        <p:tav tm="0">
                                          <p:val>
                                            <p:strVal val="#ppt_y-.1"/>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barn(inVertical)">
                                      <p:cBhvr>
                                        <p:cTn id="34" dur="500"/>
                                        <p:tgtEl>
                                          <p:spTgt spid="3"/>
                                        </p:tgtEl>
                                      </p:cBhvr>
                                    </p:animEffect>
                                  </p:childTnLst>
                                </p:cTn>
                              </p:par>
                              <p:par>
                                <p:cTn id="35" presetID="15" presetClass="entr" presetSubtype="0" fill="hold" nodeType="withEffect">
                                  <p:stCondLst>
                                    <p:cond delay="0"/>
                                  </p:stCondLst>
                                  <p:childTnLst>
                                    <p:set>
                                      <p:cBhvr>
                                        <p:cTn id="36" dur="1" fill="hold">
                                          <p:stCondLst>
                                            <p:cond delay="0"/>
                                          </p:stCondLst>
                                        </p:cTn>
                                        <p:tgtEl>
                                          <p:spTgt spid="33802"/>
                                        </p:tgtEl>
                                        <p:attrNameLst>
                                          <p:attrName>style.visibility</p:attrName>
                                        </p:attrNameLst>
                                      </p:cBhvr>
                                      <p:to>
                                        <p:strVal val="visible"/>
                                      </p:to>
                                    </p:set>
                                    <p:anim calcmode="lin" valueType="num">
                                      <p:cBhvr>
                                        <p:cTn id="37" dur="1000" fill="hold"/>
                                        <p:tgtEl>
                                          <p:spTgt spid="33802"/>
                                        </p:tgtEl>
                                        <p:attrNameLst>
                                          <p:attrName>ppt_w</p:attrName>
                                        </p:attrNameLst>
                                      </p:cBhvr>
                                      <p:tavLst>
                                        <p:tav tm="0">
                                          <p:val>
                                            <p:fltVal val="0"/>
                                          </p:val>
                                        </p:tav>
                                        <p:tav tm="100000">
                                          <p:val>
                                            <p:strVal val="#ppt_w"/>
                                          </p:val>
                                        </p:tav>
                                      </p:tavLst>
                                    </p:anim>
                                    <p:anim calcmode="lin" valueType="num">
                                      <p:cBhvr>
                                        <p:cTn id="38" dur="1000" fill="hold"/>
                                        <p:tgtEl>
                                          <p:spTgt spid="33802"/>
                                        </p:tgtEl>
                                        <p:attrNameLst>
                                          <p:attrName>ppt_h</p:attrName>
                                        </p:attrNameLst>
                                      </p:cBhvr>
                                      <p:tavLst>
                                        <p:tav tm="0">
                                          <p:val>
                                            <p:fltVal val="0"/>
                                          </p:val>
                                        </p:tav>
                                        <p:tav tm="100000">
                                          <p:val>
                                            <p:strVal val="#ppt_h"/>
                                          </p:val>
                                        </p:tav>
                                      </p:tavLst>
                                    </p:anim>
                                    <p:anim calcmode="lin" valueType="num">
                                      <p:cBhvr>
                                        <p:cTn id="39" dur="1000" fill="hold"/>
                                        <p:tgtEl>
                                          <p:spTgt spid="33802"/>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3380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wipe(down)">
                                      <p:cBhvr>
                                        <p:cTn id="4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6" name="Picture 4" descr="1-17"/>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07950" y="5622925"/>
            <a:ext cx="16886238" cy="3852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918" name="Picture 6" descr="1-31"/>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2988544" y="1134864"/>
            <a:ext cx="12025336" cy="78515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919" name="Picture 7" descr="1-32"/>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12888913" y="3154363"/>
            <a:ext cx="3889375" cy="579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917" name="Picture 5" descr="1-30"/>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252413" y="2095500"/>
            <a:ext cx="4687888" cy="746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p:cNvSpPr txBox="1"/>
          <p:nvPr/>
        </p:nvSpPr>
        <p:spPr>
          <a:xfrm>
            <a:off x="1260352" y="357600"/>
            <a:ext cx="14401600" cy="707886"/>
          </a:xfrm>
          <a:prstGeom prst="rect">
            <a:avLst/>
          </a:prstGeom>
          <a:noFill/>
        </p:spPr>
        <p:txBody>
          <a:bodyPr wrap="square" rtlCol="0">
            <a:spAutoFit/>
          </a:bodyPr>
          <a:lstStyle/>
          <a:p>
            <a:pPr algn="ctr"/>
            <a:r>
              <a:rPr lang="en-US" sz="4000">
                <a:latin typeface="Times New Roman" pitchFamily="18" charset="0"/>
                <a:cs typeface="Times New Roman" pitchFamily="18" charset="0"/>
              </a:rPr>
              <a:t>L</a:t>
            </a:r>
            <a:r>
              <a:rPr lang="en-US" sz="4000" smtClean="0">
                <a:latin typeface="Times New Roman" pitchFamily="18" charset="0"/>
                <a:cs typeface="Times New Roman" pitchFamily="18" charset="0"/>
              </a:rPr>
              <a:t>uyện tập bước nhảy theo nhịp điệu bản nhạc</a:t>
            </a:r>
            <a:endParaRPr lang="en-US" sz="4000">
              <a:latin typeface="Times New Roman" pitchFamily="18" charset="0"/>
              <a:cs typeface="Times New Roman" pitchFamily="18" charset="0"/>
            </a:endParaRPr>
          </a:p>
        </p:txBody>
      </p:sp>
      <p:pic>
        <p:nvPicPr>
          <p:cNvPr id="4" name="TỔNG HỢP CÁC ĐỘNG TÁC VẬN ĐỘNG TÁC PHẨM THE BLUE DANUYP - NGHE NHẠC - CĐ2.mp4">
            <a:hlinkClick r:id="" action="ppaction://media"/>
          </p:cNvPr>
          <p:cNvPicPr>
            <a:picLocks noChangeAspect="1"/>
          </p:cNvPicPr>
          <p:nvPr>
            <a:videoFile r:link="rId1"/>
            <p:extLst>
              <p:ext uri="{DAA4B4D4-6D71-4841-9C94-3DE7FCFB9230}">
                <p14:media xmlns="" xmlns:p14="http://schemas.microsoft.com/office/powerpoint/2010/main" r:embed="rId8"/>
              </p:ext>
            </p:extLst>
          </p:nvPr>
        </p:nvPicPr>
        <p:blipFill>
          <a:blip r:embed="rId9" cstate="print"/>
          <a:stretch>
            <a:fillRect/>
          </a:stretch>
        </p:blipFill>
        <p:spPr>
          <a:xfrm>
            <a:off x="4435474" y="2793332"/>
            <a:ext cx="9210254" cy="5040906"/>
          </a:xfrm>
          <a:prstGeom prst="rect">
            <a:avLst/>
          </a:prstGeom>
        </p:spPr>
      </p:pic>
    </p:spTree>
    <p:extLst>
      <p:ext uri="{BB962C8B-B14F-4D97-AF65-F5344CB8AC3E}">
        <p14:creationId xmlns="" xmlns:p14="http://schemas.microsoft.com/office/powerpoint/2010/main" val="305655637"/>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38916"/>
                                        </p:tgtEl>
                                        <p:attrNameLst>
                                          <p:attrName>style.visibility</p:attrName>
                                        </p:attrNameLst>
                                      </p:cBhvr>
                                      <p:to>
                                        <p:strVal val="visible"/>
                                      </p:to>
                                    </p:set>
                                    <p:animEffect transition="in" filter="fade">
                                      <p:cBhvr>
                                        <p:cTn id="7" dur="1000"/>
                                        <p:tgtEl>
                                          <p:spTgt spid="38916"/>
                                        </p:tgtEl>
                                      </p:cBhvr>
                                    </p:animEffect>
                                    <p:anim calcmode="lin" valueType="num">
                                      <p:cBhvr>
                                        <p:cTn id="8" dur="1000" fill="hold"/>
                                        <p:tgtEl>
                                          <p:spTgt spid="38916"/>
                                        </p:tgtEl>
                                        <p:attrNameLst>
                                          <p:attrName>ppt_x</p:attrName>
                                        </p:attrNameLst>
                                      </p:cBhvr>
                                      <p:tavLst>
                                        <p:tav tm="0">
                                          <p:val>
                                            <p:strVal val="#ppt_x"/>
                                          </p:val>
                                        </p:tav>
                                        <p:tav tm="100000">
                                          <p:val>
                                            <p:strVal val="#ppt_x"/>
                                          </p:val>
                                        </p:tav>
                                      </p:tavLst>
                                    </p:anim>
                                    <p:anim calcmode="lin" valueType="num">
                                      <p:cBhvr>
                                        <p:cTn id="9" dur="1000" fill="hold"/>
                                        <p:tgtEl>
                                          <p:spTgt spid="38916"/>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15" presetClass="entr" presetSubtype="0" fill="hold" nodeType="afterEffect">
                                  <p:stCondLst>
                                    <p:cond delay="0"/>
                                  </p:stCondLst>
                                  <p:childTnLst>
                                    <p:set>
                                      <p:cBhvr>
                                        <p:cTn id="12" dur="1" fill="hold">
                                          <p:stCondLst>
                                            <p:cond delay="0"/>
                                          </p:stCondLst>
                                        </p:cTn>
                                        <p:tgtEl>
                                          <p:spTgt spid="38918"/>
                                        </p:tgtEl>
                                        <p:attrNameLst>
                                          <p:attrName>style.visibility</p:attrName>
                                        </p:attrNameLst>
                                      </p:cBhvr>
                                      <p:to>
                                        <p:strVal val="visible"/>
                                      </p:to>
                                    </p:set>
                                    <p:anim calcmode="lin" valueType="num">
                                      <p:cBhvr>
                                        <p:cTn id="13" dur="1000" fill="hold"/>
                                        <p:tgtEl>
                                          <p:spTgt spid="38918"/>
                                        </p:tgtEl>
                                        <p:attrNameLst>
                                          <p:attrName>ppt_w</p:attrName>
                                        </p:attrNameLst>
                                      </p:cBhvr>
                                      <p:tavLst>
                                        <p:tav tm="0">
                                          <p:val>
                                            <p:fltVal val="0"/>
                                          </p:val>
                                        </p:tav>
                                        <p:tav tm="100000">
                                          <p:val>
                                            <p:strVal val="#ppt_w"/>
                                          </p:val>
                                        </p:tav>
                                      </p:tavLst>
                                    </p:anim>
                                    <p:anim calcmode="lin" valueType="num">
                                      <p:cBhvr>
                                        <p:cTn id="14" dur="1000" fill="hold"/>
                                        <p:tgtEl>
                                          <p:spTgt spid="38918"/>
                                        </p:tgtEl>
                                        <p:attrNameLst>
                                          <p:attrName>ppt_h</p:attrName>
                                        </p:attrNameLst>
                                      </p:cBhvr>
                                      <p:tavLst>
                                        <p:tav tm="0">
                                          <p:val>
                                            <p:fltVal val="0"/>
                                          </p:val>
                                        </p:tav>
                                        <p:tav tm="100000">
                                          <p:val>
                                            <p:strVal val="#ppt_h"/>
                                          </p:val>
                                        </p:tav>
                                      </p:tavLst>
                                    </p:anim>
                                    <p:anim calcmode="lin" valueType="num">
                                      <p:cBhvr>
                                        <p:cTn id="15" dur="1000" fill="hold"/>
                                        <p:tgtEl>
                                          <p:spTgt spid="38918"/>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38918"/>
                                        </p:tgtEl>
                                        <p:attrNameLst>
                                          <p:attrName>ppt_y</p:attrName>
                                        </p:attrNameLst>
                                      </p:cBhvr>
                                      <p:tavLst>
                                        <p:tav tm="0" fmla="#ppt_y+(sin(-2*pi*(1-$))*-#ppt_x+cos(-2*pi*(1-$))*(1-#ppt_y))*(1-$)">
                                          <p:val>
                                            <p:fltVal val="0"/>
                                          </p:val>
                                        </p:tav>
                                        <p:tav tm="100000">
                                          <p:val>
                                            <p:fltVal val="1"/>
                                          </p:val>
                                        </p:tav>
                                      </p:tavLst>
                                    </p:anim>
                                  </p:childTnLst>
                                </p:cTn>
                              </p:par>
                            </p:childTnLst>
                          </p:cTn>
                        </p:par>
                        <p:par>
                          <p:cTn id="17" fill="hold" nodeType="afterGroup">
                            <p:stCondLst>
                              <p:cond delay="2000"/>
                            </p:stCondLst>
                            <p:childTnLst>
                              <p:par>
                                <p:cTn id="18" presetID="42" presetClass="entr" presetSubtype="0" fill="hold" nodeType="afterEffect">
                                  <p:stCondLst>
                                    <p:cond delay="0"/>
                                  </p:stCondLst>
                                  <p:childTnLst>
                                    <p:set>
                                      <p:cBhvr>
                                        <p:cTn id="19" dur="1" fill="hold">
                                          <p:stCondLst>
                                            <p:cond delay="0"/>
                                          </p:stCondLst>
                                        </p:cTn>
                                        <p:tgtEl>
                                          <p:spTgt spid="38919"/>
                                        </p:tgtEl>
                                        <p:attrNameLst>
                                          <p:attrName>style.visibility</p:attrName>
                                        </p:attrNameLst>
                                      </p:cBhvr>
                                      <p:to>
                                        <p:strVal val="visible"/>
                                      </p:to>
                                    </p:set>
                                    <p:animEffect transition="in" filter="fade">
                                      <p:cBhvr>
                                        <p:cTn id="20" dur="1000"/>
                                        <p:tgtEl>
                                          <p:spTgt spid="38919"/>
                                        </p:tgtEl>
                                      </p:cBhvr>
                                    </p:animEffect>
                                    <p:anim calcmode="lin" valueType="num">
                                      <p:cBhvr>
                                        <p:cTn id="21" dur="1000" fill="hold"/>
                                        <p:tgtEl>
                                          <p:spTgt spid="38919"/>
                                        </p:tgtEl>
                                        <p:attrNameLst>
                                          <p:attrName>ppt_x</p:attrName>
                                        </p:attrNameLst>
                                      </p:cBhvr>
                                      <p:tavLst>
                                        <p:tav tm="0">
                                          <p:val>
                                            <p:strVal val="#ppt_x"/>
                                          </p:val>
                                        </p:tav>
                                        <p:tav tm="100000">
                                          <p:val>
                                            <p:strVal val="#ppt_x"/>
                                          </p:val>
                                        </p:tav>
                                      </p:tavLst>
                                    </p:anim>
                                    <p:anim calcmode="lin" valueType="num">
                                      <p:cBhvr>
                                        <p:cTn id="22" dur="1000" fill="hold"/>
                                        <p:tgtEl>
                                          <p:spTgt spid="38919"/>
                                        </p:tgtEl>
                                        <p:attrNameLst>
                                          <p:attrName>ppt_y</p:attrName>
                                        </p:attrNameLst>
                                      </p:cBhvr>
                                      <p:tavLst>
                                        <p:tav tm="0">
                                          <p:val>
                                            <p:strVal val="#ppt_y+.1"/>
                                          </p:val>
                                        </p:tav>
                                        <p:tav tm="100000">
                                          <p:val>
                                            <p:strVal val="#ppt_y"/>
                                          </p:val>
                                        </p:tav>
                                      </p:tavLst>
                                    </p:anim>
                                  </p:childTnLst>
                                </p:cTn>
                              </p:par>
                            </p:childTnLst>
                          </p:cTn>
                        </p:par>
                        <p:par>
                          <p:cTn id="23" fill="hold" nodeType="afterGroup">
                            <p:stCondLst>
                              <p:cond delay="3000"/>
                            </p:stCondLst>
                            <p:childTnLst>
                              <p:par>
                                <p:cTn id="24" presetID="42" presetClass="entr" presetSubtype="0" fill="hold" nodeType="afterEffect">
                                  <p:stCondLst>
                                    <p:cond delay="0"/>
                                  </p:stCondLst>
                                  <p:childTnLst>
                                    <p:set>
                                      <p:cBhvr>
                                        <p:cTn id="25" dur="1" fill="hold">
                                          <p:stCondLst>
                                            <p:cond delay="0"/>
                                          </p:stCondLst>
                                        </p:cTn>
                                        <p:tgtEl>
                                          <p:spTgt spid="38917"/>
                                        </p:tgtEl>
                                        <p:attrNameLst>
                                          <p:attrName>style.visibility</p:attrName>
                                        </p:attrNameLst>
                                      </p:cBhvr>
                                      <p:to>
                                        <p:strVal val="visible"/>
                                      </p:to>
                                    </p:set>
                                    <p:animEffect transition="in" filter="fade">
                                      <p:cBhvr>
                                        <p:cTn id="26" dur="1000"/>
                                        <p:tgtEl>
                                          <p:spTgt spid="38917"/>
                                        </p:tgtEl>
                                      </p:cBhvr>
                                    </p:animEffect>
                                    <p:anim calcmode="lin" valueType="num">
                                      <p:cBhvr>
                                        <p:cTn id="27" dur="1000" fill="hold"/>
                                        <p:tgtEl>
                                          <p:spTgt spid="38917"/>
                                        </p:tgtEl>
                                        <p:attrNameLst>
                                          <p:attrName>ppt_x</p:attrName>
                                        </p:attrNameLst>
                                      </p:cBhvr>
                                      <p:tavLst>
                                        <p:tav tm="0">
                                          <p:val>
                                            <p:strVal val="#ppt_x"/>
                                          </p:val>
                                        </p:tav>
                                        <p:tav tm="100000">
                                          <p:val>
                                            <p:strVal val="#ppt_x"/>
                                          </p:val>
                                        </p:tav>
                                      </p:tavLst>
                                    </p:anim>
                                    <p:anim calcmode="lin" valueType="num">
                                      <p:cBhvr>
                                        <p:cTn id="28" dur="1000" fill="hold"/>
                                        <p:tgtEl>
                                          <p:spTgt spid="389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4"/>
                    </p:tgtEl>
                  </p:cond>
                </p:stCondLst>
                <p:endSync evt="end" delay="0">
                  <p:rtn val="all"/>
                </p:endSync>
                <p:childTnLst>
                  <p:par>
                    <p:cTn id="30" fill="hold">
                      <p:stCondLst>
                        <p:cond delay="0"/>
                      </p:stCondLst>
                      <p:childTnLst>
                        <p:par>
                          <p:cTn id="31" fill="hold">
                            <p:stCondLst>
                              <p:cond delay="0"/>
                            </p:stCondLst>
                            <p:childTnLst>
                              <p:par>
                                <p:cTn id="32" presetID="2" presetClass="mediacall" presetSubtype="0" fill="hold" nodeType="withEffect">
                                  <p:stCondLst>
                                    <p:cond delay="0"/>
                                  </p:stCondLst>
                                  <p:childTnLst>
                                    <p:cmd type="call" cmd="togglePause">
                                      <p:cBhvr>
                                        <p:cTn id="33" dur="1" fill="hold"/>
                                        <p:tgtEl>
                                          <p:spTgt spid="4"/>
                                        </p:tgtEl>
                                      </p:cBhvr>
                                    </p:cmd>
                                  </p:childTnLst>
                                </p:cTn>
                              </p:par>
                            </p:childTnLst>
                          </p:cTn>
                        </p:par>
                      </p:childTnLst>
                    </p:cTn>
                  </p:par>
                </p:childTnLst>
              </p:cTn>
              <p:nextCondLst>
                <p:cond evt="onClick" delay="0">
                  <p:tgtEl>
                    <p:spTgt spid="4"/>
                  </p:tgtEl>
                </p:cond>
              </p:nextCondLst>
            </p:seq>
            <p:video>
              <p:cMediaNode vol="80000">
                <p:cTn id="34"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1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588149" y="-3175"/>
            <a:ext cx="11522075" cy="9478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00" name="Picture 4" descr="1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0" y="7989888"/>
            <a:ext cx="16778288" cy="148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p:cNvSpPr txBox="1"/>
          <p:nvPr/>
        </p:nvSpPr>
        <p:spPr>
          <a:xfrm>
            <a:off x="7813080" y="3513758"/>
            <a:ext cx="7128792" cy="1754326"/>
          </a:xfrm>
          <a:prstGeom prst="rect">
            <a:avLst/>
          </a:prstGeom>
          <a:noFill/>
        </p:spPr>
        <p:txBody>
          <a:bodyPr wrap="square" rtlCol="0">
            <a:spAutoFit/>
          </a:bodyPr>
          <a:lstStyle/>
          <a:p>
            <a:r>
              <a:rPr lang="en-US" sz="3600" u="sng" smtClean="0">
                <a:latin typeface="Times New Roman" pitchFamily="18" charset="0"/>
                <a:cs typeface="Times New Roman" pitchFamily="18" charset="0"/>
              </a:rPr>
              <a:t>Nghe tác phẩm  </a:t>
            </a:r>
            <a:r>
              <a:rPr lang="en-US" sz="3600" i="1" u="sng" smtClean="0">
                <a:latin typeface="Times New Roman" pitchFamily="18" charset="0"/>
                <a:cs typeface="Times New Roman" pitchFamily="18" charset="0"/>
              </a:rPr>
              <a:t>The Blue Danube- Johann Strauss II  </a:t>
            </a:r>
            <a:r>
              <a:rPr lang="en-US" sz="3600" u="sng" smtClean="0">
                <a:latin typeface="Times New Roman" pitchFamily="18" charset="0"/>
                <a:cs typeface="Times New Roman" pitchFamily="18" charset="0"/>
              </a:rPr>
              <a:t>và vận động theo nhịp điệu bản nhạc</a:t>
            </a:r>
            <a:endParaRPr lang="en-US" sz="3600" u="sng">
              <a:latin typeface="Times New Roman" pitchFamily="18" charset="0"/>
              <a:cs typeface="Times New Roman" pitchFamily="18" charset="0"/>
            </a:endParaRPr>
          </a:p>
        </p:txBody>
      </p:sp>
      <p:sp>
        <p:nvSpPr>
          <p:cNvPr id="7" name="Rectangle 6"/>
          <p:cNvSpPr/>
          <p:nvPr/>
        </p:nvSpPr>
        <p:spPr>
          <a:xfrm>
            <a:off x="429607" y="2797313"/>
            <a:ext cx="5688632" cy="1015663"/>
          </a:xfrm>
          <a:prstGeom prst="rect">
            <a:avLst/>
          </a:prstGeom>
        </p:spPr>
        <p:txBody>
          <a:bodyPr wrap="square">
            <a:spAutoFit/>
          </a:bodyPr>
          <a:lstStyle/>
          <a:p>
            <a:r>
              <a:rPr lang="en-US"/>
              <a:t>https://www.youtube.com/watch?v=IDaJ7rFg66A</a:t>
            </a:r>
          </a:p>
        </p:txBody>
      </p:sp>
    </p:spTree>
    <p:extLst>
      <p:ext uri="{BB962C8B-B14F-4D97-AF65-F5344CB8AC3E}">
        <p14:creationId xmlns="" xmlns:p14="http://schemas.microsoft.com/office/powerpoint/2010/main" val="2767336509"/>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4100"/>
                                        </p:tgtEl>
                                        <p:attrNameLst>
                                          <p:attrName>style.visibility</p:attrName>
                                        </p:attrNameLst>
                                      </p:cBhvr>
                                      <p:to>
                                        <p:strVal val="visible"/>
                                      </p:to>
                                    </p:set>
                                    <p:anim calcmode="lin" valueType="num">
                                      <p:cBhvr additive="base">
                                        <p:cTn id="7" dur="500" fill="hold"/>
                                        <p:tgtEl>
                                          <p:spTgt spid="4100"/>
                                        </p:tgtEl>
                                        <p:attrNameLst>
                                          <p:attrName>ppt_x</p:attrName>
                                        </p:attrNameLst>
                                      </p:cBhvr>
                                      <p:tavLst>
                                        <p:tav tm="0">
                                          <p:val>
                                            <p:strVal val="#ppt_x"/>
                                          </p:val>
                                        </p:tav>
                                        <p:tav tm="100000">
                                          <p:val>
                                            <p:strVal val="#ppt_x"/>
                                          </p:val>
                                        </p:tav>
                                      </p:tavLst>
                                    </p:anim>
                                    <p:anim calcmode="lin" valueType="num">
                                      <p:cBhvr additive="base">
                                        <p:cTn id="8" dur="500" fill="hold"/>
                                        <p:tgtEl>
                                          <p:spTgt spid="4100"/>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53" presetClass="entr" presetSubtype="0" fill="hold" nodeType="afterEffect">
                                  <p:stCondLst>
                                    <p:cond delay="0"/>
                                  </p:stCondLst>
                                  <p:childTnLst>
                                    <p:set>
                                      <p:cBhvr>
                                        <p:cTn id="11" dur="1" fill="hold">
                                          <p:stCondLst>
                                            <p:cond delay="0"/>
                                          </p:stCondLst>
                                        </p:cTn>
                                        <p:tgtEl>
                                          <p:spTgt spid="4102"/>
                                        </p:tgtEl>
                                        <p:attrNameLst>
                                          <p:attrName>style.visibility</p:attrName>
                                        </p:attrNameLst>
                                      </p:cBhvr>
                                      <p:to>
                                        <p:strVal val="visible"/>
                                      </p:to>
                                    </p:set>
                                    <p:anim calcmode="lin" valueType="num">
                                      <p:cBhvr>
                                        <p:cTn id="12" dur="500" fill="hold"/>
                                        <p:tgtEl>
                                          <p:spTgt spid="4102"/>
                                        </p:tgtEl>
                                        <p:attrNameLst>
                                          <p:attrName>ppt_w</p:attrName>
                                        </p:attrNameLst>
                                      </p:cBhvr>
                                      <p:tavLst>
                                        <p:tav tm="0">
                                          <p:val>
                                            <p:fltVal val="0"/>
                                          </p:val>
                                        </p:tav>
                                        <p:tav tm="100000">
                                          <p:val>
                                            <p:strVal val="#ppt_w"/>
                                          </p:val>
                                        </p:tav>
                                      </p:tavLst>
                                    </p:anim>
                                    <p:anim calcmode="lin" valueType="num">
                                      <p:cBhvr>
                                        <p:cTn id="13" dur="500" fill="hold"/>
                                        <p:tgtEl>
                                          <p:spTgt spid="4102"/>
                                        </p:tgtEl>
                                        <p:attrNameLst>
                                          <p:attrName>ppt_h</p:attrName>
                                        </p:attrNameLst>
                                      </p:cBhvr>
                                      <p:tavLst>
                                        <p:tav tm="0">
                                          <p:val>
                                            <p:fltVal val="0"/>
                                          </p:val>
                                        </p:tav>
                                        <p:tav tm="100000">
                                          <p:val>
                                            <p:strVal val="#ppt_h"/>
                                          </p:val>
                                        </p:tav>
                                      </p:tavLst>
                                    </p:anim>
                                    <p:animEffect transition="in" filter="fade">
                                      <p:cBhvr>
                                        <p:cTn id="14" dur="5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8" name="Picture 4" descr="1-17"/>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175" y="5710238"/>
            <a:ext cx="16775113" cy="3852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50" name="Picture 6" descr="1-19"/>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12775" y="2746375"/>
            <a:ext cx="15695613" cy="6729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49" name="Picture 5" descr="1-18"/>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36513" y="131763"/>
            <a:ext cx="4394201" cy="950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51" name="Picture 7" descr="1-16"/>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13717588" y="633413"/>
            <a:ext cx="1951037" cy="908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52" name="Picture 8" descr="1-16"/>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5076825" y="1785938"/>
            <a:ext cx="1951038" cy="908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53" name="Picture 9" descr="1-21"/>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11701463" y="5359400"/>
            <a:ext cx="4724400" cy="441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54" name="Picture 10" descr="1-20"/>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0" y="5794375"/>
            <a:ext cx="4370388" cy="368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Google Shape;2306;p35"/>
          <p:cNvSpPr txBox="1">
            <a:spLocks/>
          </p:cNvSpPr>
          <p:nvPr/>
        </p:nvSpPr>
        <p:spPr bwMode="auto">
          <a:xfrm>
            <a:off x="2160588" y="4449763"/>
            <a:ext cx="12601575" cy="2232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3" tIns="91423" rIns="91423" bIns="91423"/>
          <a:lstStyle>
            <a:lvl1pPr defTabSz="1500188">
              <a:defRPr sz="3000">
                <a:solidFill>
                  <a:schemeClr val="tx1"/>
                </a:solidFill>
                <a:latin typeface="Arial" pitchFamily="34" charset="0"/>
                <a:ea typeface="宋体" pitchFamily="2" charset="-122"/>
              </a:defRPr>
            </a:lvl1pPr>
            <a:lvl2pPr marL="742950" indent="-285750" defTabSz="1500188">
              <a:defRPr sz="3000">
                <a:solidFill>
                  <a:schemeClr val="tx1"/>
                </a:solidFill>
                <a:latin typeface="Arial" pitchFamily="34" charset="0"/>
                <a:ea typeface="宋体" pitchFamily="2" charset="-122"/>
              </a:defRPr>
            </a:lvl2pPr>
            <a:lvl3pPr marL="1143000" indent="-228600" defTabSz="1500188">
              <a:defRPr sz="3000">
                <a:solidFill>
                  <a:schemeClr val="tx1"/>
                </a:solidFill>
                <a:latin typeface="Arial" pitchFamily="34" charset="0"/>
                <a:ea typeface="宋体" pitchFamily="2" charset="-122"/>
              </a:defRPr>
            </a:lvl3pPr>
            <a:lvl4pPr marL="1600200" indent="-228600" defTabSz="1500188">
              <a:defRPr sz="3000">
                <a:solidFill>
                  <a:schemeClr val="tx1"/>
                </a:solidFill>
                <a:latin typeface="Arial" pitchFamily="34" charset="0"/>
                <a:ea typeface="宋体" pitchFamily="2" charset="-122"/>
              </a:defRPr>
            </a:lvl4pPr>
            <a:lvl5pPr marL="2057400" indent="-228600" defTabSz="1500188">
              <a:defRPr sz="3000">
                <a:solidFill>
                  <a:schemeClr val="tx1"/>
                </a:solidFill>
                <a:latin typeface="Arial" pitchFamily="34" charset="0"/>
                <a:ea typeface="宋体" pitchFamily="2" charset="-122"/>
              </a:defRPr>
            </a:lvl5pPr>
            <a:lvl6pPr marL="2514600" indent="-228600" defTabSz="1500188"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defTabSz="1500188"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defTabSz="1500188"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defTabSz="1500188" eaLnBrk="0" fontAlgn="base" hangingPunct="0">
              <a:spcBef>
                <a:spcPct val="0"/>
              </a:spcBef>
              <a:spcAft>
                <a:spcPct val="0"/>
              </a:spcAft>
              <a:defRPr sz="3000">
                <a:solidFill>
                  <a:schemeClr val="tx1"/>
                </a:solidFill>
                <a:latin typeface="Arial" pitchFamily="34" charset="0"/>
                <a:ea typeface="宋体" pitchFamily="2" charset="-122"/>
              </a:defRPr>
            </a:lvl9pPr>
          </a:lstStyle>
          <a:p>
            <a:pPr algn="ctr"/>
            <a:r>
              <a:rPr lang="en-US" sz="4400">
                <a:solidFill>
                  <a:srgbClr val="FF0000"/>
                </a:solidFill>
                <a:latin typeface="Cronospro-Semibold" pitchFamily="2" charset="0"/>
                <a:ea typeface="华文新魏"/>
                <a:cs typeface="华文新魏"/>
              </a:rPr>
              <a:t>Nội dung 2:</a:t>
            </a:r>
          </a:p>
          <a:p>
            <a:pPr algn="ctr"/>
            <a:r>
              <a:rPr lang="en-US" sz="4400">
                <a:solidFill>
                  <a:srgbClr val="FF0000"/>
                </a:solidFill>
                <a:latin typeface="Cronospro-Semibold" pitchFamily="2" charset="0"/>
                <a:ea typeface="华文新魏"/>
                <a:cs typeface="华文新魏"/>
              </a:rPr>
              <a:t>Ôn tập bài hát: Đời sống không già vì có chúng em </a:t>
            </a:r>
          </a:p>
        </p:txBody>
      </p:sp>
    </p:spTree>
    <p:extLst>
      <p:ext uri="{BB962C8B-B14F-4D97-AF65-F5344CB8AC3E}">
        <p14:creationId xmlns="" xmlns:p14="http://schemas.microsoft.com/office/powerpoint/2010/main" val="3842819543"/>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31748"/>
                                        </p:tgtEl>
                                        <p:attrNameLst>
                                          <p:attrName>style.visibility</p:attrName>
                                        </p:attrNameLst>
                                      </p:cBhvr>
                                      <p:to>
                                        <p:strVal val="visible"/>
                                      </p:to>
                                    </p:set>
                                    <p:animEffect transition="in" filter="fade">
                                      <p:cBhvr>
                                        <p:cTn id="7" dur="1000"/>
                                        <p:tgtEl>
                                          <p:spTgt spid="31748"/>
                                        </p:tgtEl>
                                      </p:cBhvr>
                                    </p:animEffect>
                                    <p:anim calcmode="lin" valueType="num">
                                      <p:cBhvr>
                                        <p:cTn id="8" dur="1000" fill="hold"/>
                                        <p:tgtEl>
                                          <p:spTgt spid="31748"/>
                                        </p:tgtEl>
                                        <p:attrNameLst>
                                          <p:attrName>ppt_x</p:attrName>
                                        </p:attrNameLst>
                                      </p:cBhvr>
                                      <p:tavLst>
                                        <p:tav tm="0">
                                          <p:val>
                                            <p:strVal val="#ppt_x"/>
                                          </p:val>
                                        </p:tav>
                                        <p:tav tm="100000">
                                          <p:val>
                                            <p:strVal val="#ppt_x"/>
                                          </p:val>
                                        </p:tav>
                                      </p:tavLst>
                                    </p:anim>
                                    <p:anim calcmode="lin" valueType="num">
                                      <p:cBhvr>
                                        <p:cTn id="9" dur="1000" fill="hold"/>
                                        <p:tgtEl>
                                          <p:spTgt spid="31748"/>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2" presetClass="entr" presetSubtype="8" fill="hold" nodeType="afterEffect">
                                  <p:stCondLst>
                                    <p:cond delay="0"/>
                                  </p:stCondLst>
                                  <p:childTnLst>
                                    <p:set>
                                      <p:cBhvr>
                                        <p:cTn id="12" dur="1" fill="hold">
                                          <p:stCondLst>
                                            <p:cond delay="0"/>
                                          </p:stCondLst>
                                        </p:cTn>
                                        <p:tgtEl>
                                          <p:spTgt spid="31749"/>
                                        </p:tgtEl>
                                        <p:attrNameLst>
                                          <p:attrName>style.visibility</p:attrName>
                                        </p:attrNameLst>
                                      </p:cBhvr>
                                      <p:to>
                                        <p:strVal val="visible"/>
                                      </p:to>
                                    </p:set>
                                    <p:anim calcmode="lin" valueType="num">
                                      <p:cBhvr additive="base">
                                        <p:cTn id="13" dur="1000" fill="hold"/>
                                        <p:tgtEl>
                                          <p:spTgt spid="31749"/>
                                        </p:tgtEl>
                                        <p:attrNameLst>
                                          <p:attrName>ppt_x</p:attrName>
                                        </p:attrNameLst>
                                      </p:cBhvr>
                                      <p:tavLst>
                                        <p:tav tm="0">
                                          <p:val>
                                            <p:strVal val="0-#ppt_w/2"/>
                                          </p:val>
                                        </p:tav>
                                        <p:tav tm="100000">
                                          <p:val>
                                            <p:strVal val="#ppt_x"/>
                                          </p:val>
                                        </p:tav>
                                      </p:tavLst>
                                    </p:anim>
                                    <p:anim calcmode="lin" valueType="num">
                                      <p:cBhvr additive="base">
                                        <p:cTn id="14" dur="1000" fill="hold"/>
                                        <p:tgtEl>
                                          <p:spTgt spid="31749"/>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2000"/>
                            </p:stCondLst>
                            <p:childTnLst>
                              <p:par>
                                <p:cTn id="16" presetID="2" presetClass="entr" presetSubtype="8" fill="hold" nodeType="afterEffect">
                                  <p:stCondLst>
                                    <p:cond delay="0"/>
                                  </p:stCondLst>
                                  <p:childTnLst>
                                    <p:set>
                                      <p:cBhvr>
                                        <p:cTn id="17" dur="1" fill="hold">
                                          <p:stCondLst>
                                            <p:cond delay="0"/>
                                          </p:stCondLst>
                                        </p:cTn>
                                        <p:tgtEl>
                                          <p:spTgt spid="31750"/>
                                        </p:tgtEl>
                                        <p:attrNameLst>
                                          <p:attrName>style.visibility</p:attrName>
                                        </p:attrNameLst>
                                      </p:cBhvr>
                                      <p:to>
                                        <p:strVal val="visible"/>
                                      </p:to>
                                    </p:set>
                                    <p:anim calcmode="lin" valueType="num">
                                      <p:cBhvr additive="base">
                                        <p:cTn id="18" dur="1000" fill="hold"/>
                                        <p:tgtEl>
                                          <p:spTgt spid="31750"/>
                                        </p:tgtEl>
                                        <p:attrNameLst>
                                          <p:attrName>ppt_x</p:attrName>
                                        </p:attrNameLst>
                                      </p:cBhvr>
                                      <p:tavLst>
                                        <p:tav tm="0">
                                          <p:val>
                                            <p:strVal val="0-#ppt_w/2"/>
                                          </p:val>
                                        </p:tav>
                                        <p:tav tm="100000">
                                          <p:val>
                                            <p:strVal val="#ppt_x"/>
                                          </p:val>
                                        </p:tav>
                                      </p:tavLst>
                                    </p:anim>
                                    <p:anim calcmode="lin" valueType="num">
                                      <p:cBhvr additive="base">
                                        <p:cTn id="19" dur="1000" fill="hold"/>
                                        <p:tgtEl>
                                          <p:spTgt spid="31750"/>
                                        </p:tgtEl>
                                        <p:attrNameLst>
                                          <p:attrName>ppt_y</p:attrName>
                                        </p:attrNameLst>
                                      </p:cBhvr>
                                      <p:tavLst>
                                        <p:tav tm="0">
                                          <p:val>
                                            <p:strVal val="#ppt_y"/>
                                          </p:val>
                                        </p:tav>
                                        <p:tav tm="100000">
                                          <p:val>
                                            <p:strVal val="#ppt_y"/>
                                          </p:val>
                                        </p:tav>
                                      </p:tavLst>
                                    </p:anim>
                                  </p:childTnLst>
                                </p:cTn>
                              </p:par>
                            </p:childTnLst>
                          </p:cTn>
                        </p:par>
                        <p:par>
                          <p:cTn id="20" fill="hold" nodeType="afterGroup">
                            <p:stCondLst>
                              <p:cond delay="3000"/>
                            </p:stCondLst>
                            <p:childTnLst>
                              <p:par>
                                <p:cTn id="21" presetID="15" presetClass="entr" presetSubtype="0" fill="hold" nodeType="afterEffect">
                                  <p:stCondLst>
                                    <p:cond delay="0"/>
                                  </p:stCondLst>
                                  <p:childTnLst>
                                    <p:set>
                                      <p:cBhvr>
                                        <p:cTn id="22" dur="1" fill="hold">
                                          <p:stCondLst>
                                            <p:cond delay="0"/>
                                          </p:stCondLst>
                                        </p:cTn>
                                        <p:tgtEl>
                                          <p:spTgt spid="31754"/>
                                        </p:tgtEl>
                                        <p:attrNameLst>
                                          <p:attrName>style.visibility</p:attrName>
                                        </p:attrNameLst>
                                      </p:cBhvr>
                                      <p:to>
                                        <p:strVal val="visible"/>
                                      </p:to>
                                    </p:set>
                                    <p:anim calcmode="lin" valueType="num">
                                      <p:cBhvr>
                                        <p:cTn id="23" dur="1000" fill="hold"/>
                                        <p:tgtEl>
                                          <p:spTgt spid="31754"/>
                                        </p:tgtEl>
                                        <p:attrNameLst>
                                          <p:attrName>ppt_w</p:attrName>
                                        </p:attrNameLst>
                                      </p:cBhvr>
                                      <p:tavLst>
                                        <p:tav tm="0">
                                          <p:val>
                                            <p:fltVal val="0"/>
                                          </p:val>
                                        </p:tav>
                                        <p:tav tm="100000">
                                          <p:val>
                                            <p:strVal val="#ppt_w"/>
                                          </p:val>
                                        </p:tav>
                                      </p:tavLst>
                                    </p:anim>
                                    <p:anim calcmode="lin" valueType="num">
                                      <p:cBhvr>
                                        <p:cTn id="24" dur="1000" fill="hold"/>
                                        <p:tgtEl>
                                          <p:spTgt spid="31754"/>
                                        </p:tgtEl>
                                        <p:attrNameLst>
                                          <p:attrName>ppt_h</p:attrName>
                                        </p:attrNameLst>
                                      </p:cBhvr>
                                      <p:tavLst>
                                        <p:tav tm="0">
                                          <p:val>
                                            <p:fltVal val="0"/>
                                          </p:val>
                                        </p:tav>
                                        <p:tav tm="100000">
                                          <p:val>
                                            <p:strVal val="#ppt_h"/>
                                          </p:val>
                                        </p:tav>
                                      </p:tavLst>
                                    </p:anim>
                                    <p:anim calcmode="lin" valueType="num">
                                      <p:cBhvr>
                                        <p:cTn id="25" dur="1000" fill="hold"/>
                                        <p:tgtEl>
                                          <p:spTgt spid="31754"/>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31754"/>
                                        </p:tgtEl>
                                        <p:attrNameLst>
                                          <p:attrName>ppt_y</p:attrName>
                                        </p:attrNameLst>
                                      </p:cBhvr>
                                      <p:tavLst>
                                        <p:tav tm="0" fmla="#ppt_y+(sin(-2*pi*(1-$))*-#ppt_x+cos(-2*pi*(1-$))*(1-#ppt_y))*(1-$)">
                                          <p:val>
                                            <p:fltVal val="0"/>
                                          </p:val>
                                        </p:tav>
                                        <p:tav tm="100000">
                                          <p:val>
                                            <p:fltVal val="1"/>
                                          </p:val>
                                        </p:tav>
                                      </p:tavLst>
                                    </p:anim>
                                  </p:childTnLst>
                                </p:cTn>
                              </p:par>
                            </p:childTnLst>
                          </p:cTn>
                        </p:par>
                        <p:par>
                          <p:cTn id="27" fill="hold" nodeType="afterGroup">
                            <p:stCondLst>
                              <p:cond delay="4000"/>
                            </p:stCondLst>
                            <p:childTnLst>
                              <p:par>
                                <p:cTn id="28" presetID="47" presetClass="entr" presetSubtype="0" fill="hold" nodeType="afterEffect">
                                  <p:stCondLst>
                                    <p:cond delay="0"/>
                                  </p:stCondLst>
                                  <p:childTnLst>
                                    <p:set>
                                      <p:cBhvr>
                                        <p:cTn id="29" dur="1" fill="hold">
                                          <p:stCondLst>
                                            <p:cond delay="0"/>
                                          </p:stCondLst>
                                        </p:cTn>
                                        <p:tgtEl>
                                          <p:spTgt spid="31753"/>
                                        </p:tgtEl>
                                        <p:attrNameLst>
                                          <p:attrName>style.visibility</p:attrName>
                                        </p:attrNameLst>
                                      </p:cBhvr>
                                      <p:to>
                                        <p:strVal val="visible"/>
                                      </p:to>
                                    </p:set>
                                    <p:animEffect transition="in" filter="fade">
                                      <p:cBhvr>
                                        <p:cTn id="30" dur="1000"/>
                                        <p:tgtEl>
                                          <p:spTgt spid="31753"/>
                                        </p:tgtEl>
                                      </p:cBhvr>
                                    </p:animEffect>
                                    <p:anim calcmode="lin" valueType="num">
                                      <p:cBhvr>
                                        <p:cTn id="31" dur="1000" fill="hold"/>
                                        <p:tgtEl>
                                          <p:spTgt spid="31753"/>
                                        </p:tgtEl>
                                        <p:attrNameLst>
                                          <p:attrName>ppt_x</p:attrName>
                                        </p:attrNameLst>
                                      </p:cBhvr>
                                      <p:tavLst>
                                        <p:tav tm="0">
                                          <p:val>
                                            <p:strVal val="#ppt_x"/>
                                          </p:val>
                                        </p:tav>
                                        <p:tav tm="100000">
                                          <p:val>
                                            <p:strVal val="#ppt_x"/>
                                          </p:val>
                                        </p:tav>
                                      </p:tavLst>
                                    </p:anim>
                                    <p:anim calcmode="lin" valueType="num">
                                      <p:cBhvr>
                                        <p:cTn id="32" dur="1000" fill="hold"/>
                                        <p:tgtEl>
                                          <p:spTgt spid="31753"/>
                                        </p:tgtEl>
                                        <p:attrNameLst>
                                          <p:attrName>ppt_y</p:attrName>
                                        </p:attrNameLst>
                                      </p:cBhvr>
                                      <p:tavLst>
                                        <p:tav tm="0">
                                          <p:val>
                                            <p:strVal val="#ppt_y-.1"/>
                                          </p:val>
                                        </p:tav>
                                        <p:tav tm="100000">
                                          <p:val>
                                            <p:strVal val="#ppt_y"/>
                                          </p:val>
                                        </p:tav>
                                      </p:tavLst>
                                    </p:anim>
                                  </p:childTnLst>
                                </p:cTn>
                              </p:par>
                            </p:childTnLst>
                          </p:cTn>
                        </p:par>
                        <p:par>
                          <p:cTn id="33" fill="hold" nodeType="afterGroup">
                            <p:stCondLst>
                              <p:cond delay="5000"/>
                            </p:stCondLst>
                            <p:childTnLst>
                              <p:par>
                                <p:cTn id="34" presetID="47" presetClass="entr" presetSubtype="0" fill="hold" nodeType="afterEffect">
                                  <p:stCondLst>
                                    <p:cond delay="0"/>
                                  </p:stCondLst>
                                  <p:childTnLst>
                                    <p:set>
                                      <p:cBhvr>
                                        <p:cTn id="35" dur="1" fill="hold">
                                          <p:stCondLst>
                                            <p:cond delay="0"/>
                                          </p:stCondLst>
                                        </p:cTn>
                                        <p:tgtEl>
                                          <p:spTgt spid="31752"/>
                                        </p:tgtEl>
                                        <p:attrNameLst>
                                          <p:attrName>style.visibility</p:attrName>
                                        </p:attrNameLst>
                                      </p:cBhvr>
                                      <p:to>
                                        <p:strVal val="visible"/>
                                      </p:to>
                                    </p:set>
                                    <p:animEffect transition="in" filter="fade">
                                      <p:cBhvr>
                                        <p:cTn id="36" dur="1000"/>
                                        <p:tgtEl>
                                          <p:spTgt spid="31752"/>
                                        </p:tgtEl>
                                      </p:cBhvr>
                                    </p:animEffect>
                                    <p:anim calcmode="lin" valueType="num">
                                      <p:cBhvr>
                                        <p:cTn id="37" dur="1000" fill="hold"/>
                                        <p:tgtEl>
                                          <p:spTgt spid="31752"/>
                                        </p:tgtEl>
                                        <p:attrNameLst>
                                          <p:attrName>ppt_x</p:attrName>
                                        </p:attrNameLst>
                                      </p:cBhvr>
                                      <p:tavLst>
                                        <p:tav tm="0">
                                          <p:val>
                                            <p:strVal val="#ppt_x"/>
                                          </p:val>
                                        </p:tav>
                                        <p:tav tm="100000">
                                          <p:val>
                                            <p:strVal val="#ppt_x"/>
                                          </p:val>
                                        </p:tav>
                                      </p:tavLst>
                                    </p:anim>
                                    <p:anim calcmode="lin" valueType="num">
                                      <p:cBhvr>
                                        <p:cTn id="38" dur="1000" fill="hold"/>
                                        <p:tgtEl>
                                          <p:spTgt spid="31752"/>
                                        </p:tgtEl>
                                        <p:attrNameLst>
                                          <p:attrName>ppt_y</p:attrName>
                                        </p:attrNameLst>
                                      </p:cBhvr>
                                      <p:tavLst>
                                        <p:tav tm="0">
                                          <p:val>
                                            <p:strVal val="#ppt_y-.1"/>
                                          </p:val>
                                        </p:tav>
                                        <p:tav tm="100000">
                                          <p:val>
                                            <p:strVal val="#ppt_y"/>
                                          </p:val>
                                        </p:tav>
                                      </p:tavLst>
                                    </p:anim>
                                  </p:childTnLst>
                                </p:cTn>
                              </p:par>
                            </p:childTnLst>
                          </p:cTn>
                        </p:par>
                        <p:par>
                          <p:cTn id="39" fill="hold" nodeType="afterGroup">
                            <p:stCondLst>
                              <p:cond delay="6000"/>
                            </p:stCondLst>
                            <p:childTnLst>
                              <p:par>
                                <p:cTn id="40" presetID="47" presetClass="entr" presetSubtype="0" fill="hold" nodeType="afterEffect">
                                  <p:stCondLst>
                                    <p:cond delay="0"/>
                                  </p:stCondLst>
                                  <p:childTnLst>
                                    <p:set>
                                      <p:cBhvr>
                                        <p:cTn id="41" dur="1" fill="hold">
                                          <p:stCondLst>
                                            <p:cond delay="0"/>
                                          </p:stCondLst>
                                        </p:cTn>
                                        <p:tgtEl>
                                          <p:spTgt spid="31751"/>
                                        </p:tgtEl>
                                        <p:attrNameLst>
                                          <p:attrName>style.visibility</p:attrName>
                                        </p:attrNameLst>
                                      </p:cBhvr>
                                      <p:to>
                                        <p:strVal val="visible"/>
                                      </p:to>
                                    </p:set>
                                    <p:animEffect transition="in" filter="fade">
                                      <p:cBhvr>
                                        <p:cTn id="42" dur="1000"/>
                                        <p:tgtEl>
                                          <p:spTgt spid="31751"/>
                                        </p:tgtEl>
                                      </p:cBhvr>
                                    </p:animEffect>
                                    <p:anim calcmode="lin" valueType="num">
                                      <p:cBhvr>
                                        <p:cTn id="43" dur="1000" fill="hold"/>
                                        <p:tgtEl>
                                          <p:spTgt spid="31751"/>
                                        </p:tgtEl>
                                        <p:attrNameLst>
                                          <p:attrName>ppt_x</p:attrName>
                                        </p:attrNameLst>
                                      </p:cBhvr>
                                      <p:tavLst>
                                        <p:tav tm="0">
                                          <p:val>
                                            <p:strVal val="#ppt_x"/>
                                          </p:val>
                                        </p:tav>
                                        <p:tav tm="100000">
                                          <p:val>
                                            <p:strVal val="#ppt_x"/>
                                          </p:val>
                                        </p:tav>
                                      </p:tavLst>
                                    </p:anim>
                                    <p:anim calcmode="lin" valueType="num">
                                      <p:cBhvr>
                                        <p:cTn id="44" dur="1000" fill="hold"/>
                                        <p:tgtEl>
                                          <p:spTgt spid="31751"/>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anim calcmode="lin" valueType="num">
                                      <p:cBhvr>
                                        <p:cTn id="48" dur="1000" fill="hold"/>
                                        <p:tgtEl>
                                          <p:spTgt spid="13"/>
                                        </p:tgtEl>
                                        <p:attrNameLst>
                                          <p:attrName>ppt_x</p:attrName>
                                        </p:attrNameLst>
                                      </p:cBhvr>
                                      <p:tavLst>
                                        <p:tav tm="0">
                                          <p:val>
                                            <p:strVal val="#ppt_x"/>
                                          </p:val>
                                        </p:tav>
                                        <p:tav tm="100000">
                                          <p:val>
                                            <p:strVal val="#ppt_x"/>
                                          </p:val>
                                        </p:tav>
                                      </p:tavLst>
                                    </p:anim>
                                    <p:anim calcmode="lin" valueType="num">
                                      <p:cBhvr>
                                        <p:cTn id="4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5" name="Picture 7" descr="1-51"/>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2692215" y="5529982"/>
            <a:ext cx="4481905" cy="39458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8133" name="Picture 5" descr="1-5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0" y="5970588"/>
            <a:ext cx="5145088" cy="350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8134" name="Picture 6" descr="1-50"/>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0" y="0"/>
            <a:ext cx="3962400" cy="3621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391" name="TextBox 6"/>
          <p:cNvSpPr txBox="1">
            <a:spLocks noChangeArrowheads="1"/>
          </p:cNvSpPr>
          <p:nvPr/>
        </p:nvSpPr>
        <p:spPr bwMode="auto">
          <a:xfrm>
            <a:off x="5808814" y="633438"/>
            <a:ext cx="5688013" cy="76835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38" tIns="45719" rIns="91438" bIns="45719">
            <a:spAutoFit/>
          </a:bodyPr>
          <a:lstStyle>
            <a:lvl1pPr>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r>
              <a:rPr lang="en-US" sz="4400" b="1">
                <a:latin typeface="Times New Roman" pitchFamily="18" charset="0"/>
                <a:cs typeface="Times New Roman" pitchFamily="18" charset="0"/>
              </a:rPr>
              <a:t>KHỞI ĐỘNG GIỌNG</a:t>
            </a:r>
          </a:p>
        </p:txBody>
      </p:sp>
      <p:pic>
        <p:nvPicPr>
          <p:cNvPr id="3" name="Picture 2"/>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13863078" y="227440"/>
            <a:ext cx="2828219" cy="2828219"/>
          </a:xfrm>
          <a:prstGeom prst="rect">
            <a:avLst/>
          </a:prstGeom>
        </p:spPr>
      </p:pic>
      <p:sp>
        <p:nvSpPr>
          <p:cNvPr id="4" name="Rectangle 3"/>
          <p:cNvSpPr/>
          <p:nvPr/>
        </p:nvSpPr>
        <p:spPr>
          <a:xfrm>
            <a:off x="5337994" y="6707525"/>
            <a:ext cx="5995169" cy="1015663"/>
          </a:xfrm>
          <a:prstGeom prst="rect">
            <a:avLst/>
          </a:prstGeom>
        </p:spPr>
        <p:txBody>
          <a:bodyPr wrap="square">
            <a:spAutoFit/>
          </a:bodyPr>
          <a:lstStyle/>
          <a:p>
            <a:r>
              <a:rPr lang="en-US"/>
              <a:t>https://www.youtube.com/watch?v=6zIk3YXxZBw&amp;t=7s</a:t>
            </a:r>
          </a:p>
        </p:txBody>
      </p:sp>
      <p:pic>
        <p:nvPicPr>
          <p:cNvPr id="5" name="Picture 4"/>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3132560" y="1869926"/>
            <a:ext cx="9982200" cy="4295775"/>
          </a:xfrm>
          <a:prstGeom prst="rect">
            <a:avLst/>
          </a:prstGeom>
        </p:spPr>
      </p:pic>
    </p:spTree>
    <p:extLst>
      <p:ext uri="{BB962C8B-B14F-4D97-AF65-F5344CB8AC3E}">
        <p14:creationId xmlns="" xmlns:p14="http://schemas.microsoft.com/office/powerpoint/2010/main" val="1819300568"/>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7" presetClass="entr" presetSubtype="0" fill="hold" nodeType="afterEffect">
                                  <p:stCondLst>
                                    <p:cond delay="0"/>
                                  </p:stCondLst>
                                  <p:childTnLst>
                                    <p:set>
                                      <p:cBhvr>
                                        <p:cTn id="6" dur="1" fill="hold">
                                          <p:stCondLst>
                                            <p:cond delay="0"/>
                                          </p:stCondLst>
                                        </p:cTn>
                                        <p:tgtEl>
                                          <p:spTgt spid="48134"/>
                                        </p:tgtEl>
                                        <p:attrNameLst>
                                          <p:attrName>style.visibility</p:attrName>
                                        </p:attrNameLst>
                                      </p:cBhvr>
                                      <p:to>
                                        <p:strVal val="visible"/>
                                      </p:to>
                                    </p:set>
                                    <p:animEffect transition="in" filter="fade">
                                      <p:cBhvr>
                                        <p:cTn id="7" dur="1000"/>
                                        <p:tgtEl>
                                          <p:spTgt spid="48134"/>
                                        </p:tgtEl>
                                      </p:cBhvr>
                                    </p:animEffect>
                                    <p:anim calcmode="lin" valueType="num">
                                      <p:cBhvr>
                                        <p:cTn id="8" dur="1000" fill="hold"/>
                                        <p:tgtEl>
                                          <p:spTgt spid="48134"/>
                                        </p:tgtEl>
                                        <p:attrNameLst>
                                          <p:attrName>ppt_x</p:attrName>
                                        </p:attrNameLst>
                                      </p:cBhvr>
                                      <p:tavLst>
                                        <p:tav tm="0">
                                          <p:val>
                                            <p:strVal val="#ppt_x"/>
                                          </p:val>
                                        </p:tav>
                                        <p:tav tm="100000">
                                          <p:val>
                                            <p:strVal val="#ppt_x"/>
                                          </p:val>
                                        </p:tav>
                                      </p:tavLst>
                                    </p:anim>
                                    <p:anim calcmode="lin" valueType="num">
                                      <p:cBhvr>
                                        <p:cTn id="9" dur="1000" fill="hold"/>
                                        <p:tgtEl>
                                          <p:spTgt spid="48134"/>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42" presetClass="entr" presetSubtype="0" fill="hold" nodeType="afterEffect">
                                  <p:stCondLst>
                                    <p:cond delay="0"/>
                                  </p:stCondLst>
                                  <p:childTnLst>
                                    <p:set>
                                      <p:cBhvr>
                                        <p:cTn id="12" dur="1" fill="hold">
                                          <p:stCondLst>
                                            <p:cond delay="0"/>
                                          </p:stCondLst>
                                        </p:cTn>
                                        <p:tgtEl>
                                          <p:spTgt spid="48133"/>
                                        </p:tgtEl>
                                        <p:attrNameLst>
                                          <p:attrName>style.visibility</p:attrName>
                                        </p:attrNameLst>
                                      </p:cBhvr>
                                      <p:to>
                                        <p:strVal val="visible"/>
                                      </p:to>
                                    </p:set>
                                    <p:animEffect transition="in" filter="fade">
                                      <p:cBhvr>
                                        <p:cTn id="13" dur="1000"/>
                                        <p:tgtEl>
                                          <p:spTgt spid="48133"/>
                                        </p:tgtEl>
                                      </p:cBhvr>
                                    </p:animEffect>
                                    <p:anim calcmode="lin" valueType="num">
                                      <p:cBhvr>
                                        <p:cTn id="14" dur="1000" fill="hold"/>
                                        <p:tgtEl>
                                          <p:spTgt spid="48133"/>
                                        </p:tgtEl>
                                        <p:attrNameLst>
                                          <p:attrName>ppt_x</p:attrName>
                                        </p:attrNameLst>
                                      </p:cBhvr>
                                      <p:tavLst>
                                        <p:tav tm="0">
                                          <p:val>
                                            <p:strVal val="#ppt_x"/>
                                          </p:val>
                                        </p:tav>
                                        <p:tav tm="100000">
                                          <p:val>
                                            <p:strVal val="#ppt_x"/>
                                          </p:val>
                                        </p:tav>
                                      </p:tavLst>
                                    </p:anim>
                                    <p:anim calcmode="lin" valueType="num">
                                      <p:cBhvr>
                                        <p:cTn id="15" dur="1000" fill="hold"/>
                                        <p:tgtEl>
                                          <p:spTgt spid="48133"/>
                                        </p:tgtEl>
                                        <p:attrNameLst>
                                          <p:attrName>ppt_y</p:attrName>
                                        </p:attrNameLst>
                                      </p:cBhvr>
                                      <p:tavLst>
                                        <p:tav tm="0">
                                          <p:val>
                                            <p:strVal val="#ppt_y+.1"/>
                                          </p:val>
                                        </p:tav>
                                        <p:tav tm="100000">
                                          <p:val>
                                            <p:strVal val="#ppt_y"/>
                                          </p:val>
                                        </p:tav>
                                      </p:tavLst>
                                    </p:anim>
                                  </p:childTnLst>
                                </p:cTn>
                              </p:par>
                            </p:childTnLst>
                          </p:cTn>
                        </p:par>
                        <p:par>
                          <p:cTn id="16" fill="hold" nodeType="afterGroup">
                            <p:stCondLst>
                              <p:cond delay="2000"/>
                            </p:stCondLst>
                            <p:childTnLst>
                              <p:par>
                                <p:cTn id="17" presetID="2" presetClass="entr" presetSubtype="2" fill="hold" nodeType="afterEffect">
                                  <p:stCondLst>
                                    <p:cond delay="0"/>
                                  </p:stCondLst>
                                  <p:childTnLst>
                                    <p:set>
                                      <p:cBhvr>
                                        <p:cTn id="18" dur="1" fill="hold">
                                          <p:stCondLst>
                                            <p:cond delay="0"/>
                                          </p:stCondLst>
                                        </p:cTn>
                                        <p:tgtEl>
                                          <p:spTgt spid="48135"/>
                                        </p:tgtEl>
                                        <p:attrNameLst>
                                          <p:attrName>style.visibility</p:attrName>
                                        </p:attrNameLst>
                                      </p:cBhvr>
                                      <p:to>
                                        <p:strVal val="visible"/>
                                      </p:to>
                                    </p:set>
                                    <p:anim calcmode="lin" valueType="num">
                                      <p:cBhvr additive="base">
                                        <p:cTn id="19" dur="500" fill="hold"/>
                                        <p:tgtEl>
                                          <p:spTgt spid="48135"/>
                                        </p:tgtEl>
                                        <p:attrNameLst>
                                          <p:attrName>ppt_x</p:attrName>
                                        </p:attrNameLst>
                                      </p:cBhvr>
                                      <p:tavLst>
                                        <p:tav tm="0">
                                          <p:val>
                                            <p:strVal val="1+#ppt_w/2"/>
                                          </p:val>
                                        </p:tav>
                                        <p:tav tm="100000">
                                          <p:val>
                                            <p:strVal val="#ppt_x"/>
                                          </p:val>
                                        </p:tav>
                                      </p:tavLst>
                                    </p:anim>
                                    <p:anim calcmode="lin" valueType="num">
                                      <p:cBhvr additive="base">
                                        <p:cTn id="20" dur="500" fill="hold"/>
                                        <p:tgtEl>
                                          <p:spTgt spid="481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TRACKING_SLIDES" val="1"/>
  <p:tag name="ISPRING_PRESENTATION_TITLE" val="幻灯片 1"/>
  <p:tag name="MMPROD_NEXTUNIQUEID" val="10009"/>
  <p:tag name="MMPROD_UIDATA" val="&lt;database version=&quot;10.0&quot;&gt;&lt;object type=&quot;1&quot; unique_id=&quot;10001&quot;&gt;&lt;object type=&quot;2&quot; unique_id=&quot;18241&quot;&gt;&lt;object type=&quot;3&quot; unique_id=&quot;18242&quot;&gt;&lt;property id=&quot;20148&quot; value=&quot;5&quot;/&gt;&lt;property id=&quot;20300&quot; value=&quot;Slide 1 - &amp;quot;CHỦ ĐỀ 2: CUỘC SỐNG TƯƠI ĐẸP&amp;quot;&quot;/&gt;&lt;property id=&quot;20307&quot; value=&quot;256&quot;/&gt;&lt;/object&gt;&lt;object type=&quot;3&quot; unique_id=&quot;18248&quot;&gt;&lt;property id=&quot;20148&quot; value=&quot;5&quot;/&gt;&lt;property id=&quot;20300&quot; value=&quot;Slide 3&quot;/&gt;&lt;property id=&quot;20307&quot; value=&quot;273&quot;/&gt;&lt;/object&gt;&lt;object type=&quot;3&quot; unique_id=&quot;18255&quot;&gt;&lt;property id=&quot;20148&quot; value=&quot;5&quot;/&gt;&lt;property id=&quot;20300&quot; value=&quot;Slide 4&quot;/&gt;&lt;property id=&quot;20307&quot; value=&quot;274&quot;/&gt;&lt;/object&gt;&lt;object type=&quot;3&quot; unique_id=&quot;18256&quot;&gt;&lt;property id=&quot;20148&quot; value=&quot;5&quot;/&gt;&lt;property id=&quot;20300&quot; value=&quot;Slide 7&quot;/&gt;&lt;property id=&quot;20307&quot; value=&quot;281&quot;/&gt;&lt;/object&gt;&lt;object type=&quot;3&quot; unique_id=&quot;18257&quot;&gt;&lt;property id=&quot;20148&quot; value=&quot;5&quot;/&gt;&lt;property id=&quot;20300&quot; value=&quot;Slide 8&quot;/&gt;&lt;property id=&quot;20307&quot; value=&quot;282&quot;/&gt;&lt;/object&gt;&lt;object type=&quot;3&quot; unique_id=&quot;18261&quot;&gt;&lt;property id=&quot;20148&quot; value=&quot;5&quot;/&gt;&lt;property id=&quot;20300&quot; value=&quot;Slide 13&quot;/&gt;&lt;property id=&quot;20307&quot; value=&quot;262&quot;/&gt;&lt;/object&gt;&lt;object type=&quot;3&quot; unique_id=&quot;18262&quot;&gt;&lt;property id=&quot;20148&quot; value=&quot;5&quot;/&gt;&lt;property id=&quot;20300&quot; value=&quot;Slide 9&quot;/&gt;&lt;property id=&quot;20307&quot; value=&quot;263&quot;/&gt;&lt;/object&gt;&lt;object type=&quot;3&quot; unique_id=&quot;18264&quot;&gt;&lt;property id=&quot;20148&quot; value=&quot;5&quot;/&gt;&lt;property id=&quot;20300&quot; value=&quot;Slide 12&quot;/&gt;&lt;property id=&quot;20307&quot; value=&quot;265&quot;/&gt;&lt;/object&gt;&lt;object type=&quot;3&quot; unique_id=&quot;18265&quot;&gt;&lt;property id=&quot;20148&quot; value=&quot;5&quot;/&gt;&lt;property id=&quot;20300&quot; value=&quot;Slide 14&quot;/&gt;&lt;property id=&quot;20307&quot; value=&quot;266&quot;/&gt;&lt;/object&gt;&lt;object type=&quot;3&quot; unique_id=&quot;18268&quot;&gt;&lt;property id=&quot;20148&quot; value=&quot;5&quot;/&gt;&lt;property id=&quot;20300&quot; value=&quot;Slide 15&quot;/&gt;&lt;property id=&quot;20307&quot; value=&quot;269&quot;/&gt;&lt;/object&gt;&lt;object type=&quot;3&quot; unique_id=&quot;18530&quot;&gt;&lt;property id=&quot;20148&quot; value=&quot;5&quot;/&gt;&lt;property id=&quot;20300&quot; value=&quot;Slide 2 - &amp;quot;HOẠT ĐỘNG KHỞI ĐỘNG&amp;quot;&quot;/&gt;&lt;property id=&quot;20307&quot; value=&quot;283&quot;/&gt;&lt;/object&gt;&lt;object type=&quot;3&quot; unique_id=&quot;18532&quot;&gt;&lt;property id=&quot;20148&quot; value=&quot;5&quot;/&gt;&lt;property id=&quot;20300&quot; value=&quot;Slide 5&quot;/&gt;&lt;property id=&quot;20307&quot; value=&quot;284&quot;/&gt;&lt;/object&gt;&lt;object type=&quot;3&quot; unique_id=&quot;18533&quot;&gt;&lt;property id=&quot;20148&quot; value=&quot;5&quot;/&gt;&lt;property id=&quot;20300&quot; value=&quot;Slide 6&quot;/&gt;&lt;property id=&quot;20307&quot; value=&quot;285&quot;/&gt;&lt;/object&gt;&lt;object type=&quot;3&quot; unique_id=&quot;20588&quot;&gt;&lt;property id=&quot;20148&quot; value=&quot;5&quot;/&gt;&lt;property id=&quot;20300&quot; value=&quot;Slide 10&quot;/&gt;&lt;property id=&quot;20307&quot; value=&quot;292&quot;/&gt;&lt;/object&gt;&lt;object type=&quot;3&quot; unique_id=&quot;20589&quot;&gt;&lt;property id=&quot;20148&quot; value=&quot;5&quot;/&gt;&lt;property id=&quot;20300&quot; value=&quot;Slide 11 - &amp;quot; HS hát kết hợp vận động cơ thể theo nhịp điệu  &amp;quot;&quot;/&gt;&lt;property id=&quot;20307&quot; value=&quot;293&quot;/&gt;&lt;/object&gt;&lt;object type=&quot;3&quot; unique_id=&quot;21373&quot;&gt;&lt;property id=&quot;20148&quot; value=&quot;5&quot;/&gt;&lt;property id=&quot;20300&quot; value=&quot;Slide 16 - &amp;quot;CHỦ ĐỀ 2: CUỘC SỐNG TƯƠI ĐẸP&amp;quot;&quot;/&gt;&lt;property id=&quot;20307&quot; value=&quot;294&quot;/&gt;&lt;/object&gt;&lt;object type=&quot;3&quot; unique_id=&quot;21374&quot;&gt;&lt;property id=&quot;20148&quot; value=&quot;5&quot;/&gt;&lt;property id=&quot;20300&quot; value=&quot;Slide 17&quot;/&gt;&lt;property id=&quot;20307&quot; value=&quot;295&quot;/&gt;&lt;/object&gt;&lt;object type=&quot;3&quot; unique_id=&quot;21375&quot;&gt;&lt;property id=&quot;20148&quot; value=&quot;5&quot;/&gt;&lt;property id=&quot;20300&quot; value=&quot;Slide 18&quot;/&gt;&lt;property id=&quot;20307&quot; value=&quot;296&quot;/&gt;&lt;/object&gt;&lt;object type=&quot;3&quot; unique_id=&quot;21376&quot;&gt;&lt;property id=&quot;20148&quot; value=&quot;5&quot;/&gt;&lt;property id=&quot;20300&quot; value=&quot;Slide 19&quot;/&gt;&lt;property id=&quot;20307&quot; value=&quot;297&quot;/&gt;&lt;/object&gt;&lt;object type=&quot;3&quot; unique_id=&quot;21377&quot;&gt;&lt;property id=&quot;20148&quot; value=&quot;5&quot;/&gt;&lt;property id=&quot;20300&quot; value=&quot;Slide 20&quot;/&gt;&lt;property id=&quot;20307&quot; value=&quot;298&quot;/&gt;&lt;/object&gt;&lt;object type=&quot;3&quot; unique_id=&quot;21378&quot;&gt;&lt;property id=&quot;20148&quot; value=&quot;5&quot;/&gt;&lt;property id=&quot;20300&quot; value=&quot;Slide 21&quot;/&gt;&lt;property id=&quot;20307&quot; value=&quot;299&quot;/&gt;&lt;/object&gt;&lt;object type=&quot;3&quot; unique_id=&quot;21379&quot;&gt;&lt;property id=&quot;20148&quot; value=&quot;5&quot;/&gt;&lt;property id=&quot;20300&quot; value=&quot;Slide 22&quot;/&gt;&lt;property id=&quot;20307&quot; value=&quot;300&quot;/&gt;&lt;/object&gt;&lt;object type=&quot;3&quot; unique_id=&quot;21380&quot;&gt;&lt;property id=&quot;20148&quot; value=&quot;5&quot;/&gt;&lt;property id=&quot;20300&quot; value=&quot;Slide 23&quot;/&gt;&lt;property id=&quot;20307&quot; value=&quot;301&quot;/&gt;&lt;/object&gt;&lt;object type=&quot;3&quot; unique_id=&quot;21381&quot;&gt;&lt;property id=&quot;20148&quot; value=&quot;5&quot;/&gt;&lt;property id=&quot;20300&quot; value=&quot;Slide 24&quot;/&gt;&lt;property id=&quot;20307&quot; value=&quot;302&quot;/&gt;&lt;/object&gt;&lt;object type=&quot;3&quot; unique_id=&quot;21382&quot;&gt;&lt;property id=&quot;20148&quot; value=&quot;5&quot;/&gt;&lt;property id=&quot;20300&quot; value=&quot;Slide 25&quot;/&gt;&lt;property id=&quot;20307&quot; value=&quot;303&quot;/&gt;&lt;/object&gt;&lt;object type=&quot;3&quot; unique_id=&quot;21383&quot;&gt;&lt;property id=&quot;20148&quot; value=&quot;5&quot;/&gt;&lt;property id=&quot;20300&quot; value=&quot;Slide 26&quot;/&gt;&lt;property id=&quot;20307&quot; value=&quot;304&quot;/&gt;&lt;/object&gt;&lt;object type=&quot;3&quot; unique_id=&quot;21384&quot;&gt;&lt;property id=&quot;20148&quot; value=&quot;5&quot;/&gt;&lt;property id=&quot;20300&quot; value=&quot;Slide 27&quot;/&gt;&lt;property id=&quot;20307&quot; value=&quot;305&quot;/&gt;&lt;/object&gt;&lt;object type=&quot;3&quot; unique_id=&quot;21385&quot;&gt;&lt;property id=&quot;20148&quot; value=&quot;5&quot;/&gt;&lt;property id=&quot;20300&quot; value=&quot;Slide 28&quot;/&gt;&lt;property id=&quot;20307&quot; value=&quot;306&quot;/&gt;&lt;/object&gt;&lt;object type=&quot;3&quot; unique_id=&quot;21386&quot;&gt;&lt;property id=&quot;20148&quot; value=&quot;5&quot;/&gt;&lt;property id=&quot;20300&quot; value=&quot;Slide 29 - &amp;quot; HS hát kết hợp vận động cơ thể theo nhịp điệu  &amp;quot;&quot;/&gt;&lt;property id=&quot;20307&quot; value=&quot;307&quot;/&gt;&lt;/object&gt;&lt;object type=&quot;3&quot; unique_id=&quot;21387&quot;&gt;&lt;property id=&quot;20148&quot; value=&quot;5&quot;/&gt;&lt;property id=&quot;20300&quot; value=&quot;Slide 30&quot;/&gt;&lt;property id=&quot;20307&quot; value=&quot;308&quot;/&gt;&lt;/object&gt;&lt;object type=&quot;3&quot; unique_id=&quot;21388&quot;&gt;&lt;property id=&quot;20148&quot; value=&quot;5&quot;/&gt;&lt;property id=&quot;20300&quot; value=&quot;Slide 31&quot;/&gt;&lt;property id=&quot;20307&quot; value=&quot;309&quot;/&gt;&lt;/object&gt;&lt;object type=&quot;3&quot; unique_id=&quot;21389&quot;&gt;&lt;property id=&quot;20148&quot; value=&quot;5&quot;/&gt;&lt;property id=&quot;20300&quot; value=&quot;Slide 32&quot;/&gt;&lt;property id=&quot;20307&quot; value=&quot;310&quot;/&gt;&lt;/object&gt;&lt;object type=&quot;3&quot; unique_id=&quot;21390&quot;&gt;&lt;property id=&quot;20148&quot; value=&quot;5&quot;/&gt;&lt;property id=&quot;20300&quot; value=&quot;Slide 33 - &amp;quot;CHỦ ĐỀ 2: CUỘC SỐNG TƯƠI ĐẸP&amp;quot;&quot;/&gt;&lt;property id=&quot;20307&quot; value=&quot;311&quot;/&gt;&lt;/object&gt;&lt;object type=&quot;3&quot; unique_id=&quot;21391&quot;&gt;&lt;property id=&quot;20148&quot; value=&quot;5&quot;/&gt;&lt;property id=&quot;20300&quot; value=&quot;Slide 34&quot;/&gt;&lt;property id=&quot;20307&quot; value=&quot;312&quot;/&gt;&lt;/object&gt;&lt;object type=&quot;3&quot; unique_id=&quot;21392&quot;&gt;&lt;property id=&quot;20148&quot; value=&quot;5&quot;/&gt;&lt;property id=&quot;20300&quot; value=&quot;Slide 35 - &amp;quot;KHỞI ĐỘNG&amp;quot;&quot;/&gt;&lt;property id=&quot;20307&quot; value=&quot;313&quot;/&gt;&lt;/object&gt;&lt;object type=&quot;3&quot; unique_id=&quot;21393&quot;&gt;&lt;property id=&quot;20148&quot; value=&quot;5&quot;/&gt;&lt;property id=&quot;20300&quot; value=&quot;Slide 36&quot;/&gt;&lt;property id=&quot;20307&quot; value=&quot;314&quot;/&gt;&lt;/object&gt;&lt;object type=&quot;3&quot; unique_id=&quot;21394&quot;&gt;&lt;property id=&quot;20148&quot; value=&quot;5&quot;/&gt;&lt;property id=&quot;20300&quot; value=&quot;Slide 37&quot;/&gt;&lt;property id=&quot;20307&quot; value=&quot;315&quot;/&gt;&lt;/object&gt;&lt;object type=&quot;3&quot; unique_id=&quot;21395&quot;&gt;&lt;property id=&quot;20148&quot; value=&quot;5&quot;/&gt;&lt;property id=&quot;20300&quot; value=&quot;Slide 38&quot;/&gt;&lt;property id=&quot;20307&quot; value=&quot;316&quot;/&gt;&lt;/object&gt;&lt;object type=&quot;3&quot; unique_id=&quot;21396&quot;&gt;&lt;property id=&quot;20148&quot; value=&quot;5&quot;/&gt;&lt;property id=&quot;20300&quot; value=&quot;Slide 39&quot;/&gt;&lt;property id=&quot;20307&quot; value=&quot;317&quot;/&gt;&lt;/object&gt;&lt;object type=&quot;3&quot; unique_id=&quot;21397&quot;&gt;&lt;property id=&quot;20148&quot; value=&quot;5&quot;/&gt;&lt;property id=&quot;20300&quot; value=&quot;Slide 40&quot;/&gt;&lt;property id=&quot;20307&quot; value=&quot;318&quot;/&gt;&lt;/object&gt;&lt;object type=&quot;3&quot; unique_id=&quot;21398&quot;&gt;&lt;property id=&quot;20148&quot; value=&quot;5&quot;/&gt;&lt;property id=&quot;20300&quot; value=&quot;Slide 41 - &amp;quot;1. Cấu tạo kèn phím&amp;quot;&quot;/&gt;&lt;property id=&quot;20307&quot; value=&quot;319&quot;/&gt;&lt;/object&gt;&lt;object type=&quot;3&quot; unique_id=&quot;21399&quot;&gt;&lt;property id=&quot;20148&quot; value=&quot;5&quot;/&gt;&lt;property id=&quot;20300&quot; value=&quot;Slide 42 - &amp;quot;2. Cách chơi kèn phím&amp;quot;&quot;/&gt;&lt;property id=&quot;20307&quot; value=&quot;320&quot;/&gt;&lt;/object&gt;&lt;object type=&quot;3&quot; unique_id=&quot;21400&quot;&gt;&lt;property id=&quot;20148&quot; value=&quot;5&quot;/&gt;&lt;property id=&quot;20300&quot; value=&quot;Slide 43 - &amp;quot;3. Sơ đồ ngón bấm&amp;quot;&quot;/&gt;&lt;property id=&quot;20307&quot; value=&quot;321&quot;/&gt;&lt;/object&gt;&lt;object type=&quot;3&quot; unique_id=&quot;21401&quot;&gt;&lt;property id=&quot;20148&quot; value=&quot;5&quot;/&gt;&lt;property id=&quot;20300&quot; value=&quot;Slide 44&quot;/&gt;&lt;property id=&quot;20307&quot; value=&quot;322&quot;/&gt;&lt;/object&gt;&lt;object type=&quot;3&quot; unique_id=&quot;21402&quot;&gt;&lt;property id=&quot;20148&quot; value=&quot;5&quot;/&gt;&lt;property id=&quot;20300&quot; value=&quot;Slide 45 - &amp;quot;Vận dụng&amp;quot;&quot;/&gt;&lt;property id=&quot;20307&quot; value=&quot;323&quot;/&gt;&lt;/object&gt;&lt;object type=&quot;3&quot; unique_id=&quot;21403&quot;&gt;&lt;property id=&quot;20148&quot; value=&quot;5&quot;/&gt;&lt;property id=&quot;20300&quot; value=&quot;Slide 46&quot;/&gt;&lt;property id=&quot;20307&quot; value=&quot;324&quot;/&gt;&lt;/object&gt;&lt;object type=&quot;3&quot; unique_id=&quot;21404&quot;&gt;&lt;property id=&quot;20148&quot; value=&quot;5&quot;/&gt;&lt;property id=&quot;20300&quot; value=&quot;Slide 47&quot;/&gt;&lt;property id=&quot;20307&quot; value=&quot;325&quot;/&gt;&lt;/object&gt;&lt;object type=&quot;3&quot; unique_id=&quot;21405&quot;&gt;&lt;property id=&quot;20148&quot; value=&quot;5&quot;/&gt;&lt;property id=&quot;20300&quot; value=&quot;Slide 48 - &amp;quot;CHỦ ĐỀ 2: CUỘC SỐNG TƯƠI ĐẸP&amp;quot;&quot;/&gt;&lt;property id=&quot;20307&quot; value=&quot;326&quot;/&gt;&lt;/object&gt;&lt;object type=&quot;3&quot; unique_id=&quot;21406&quot;&gt;&lt;property id=&quot;20148&quot; value=&quot;5&quot;/&gt;&lt;property id=&quot;20300&quot; value=&quot;Slide 49&quot;/&gt;&lt;property id=&quot;20307&quot; value=&quot;327&quot;/&gt;&lt;/object&gt;&lt;object type=&quot;3&quot; unique_id=&quot;21407&quot;&gt;&lt;property id=&quot;20148&quot; value=&quot;5&quot;/&gt;&lt;property id=&quot;20300&quot; value=&quot;Slide 50&quot;/&gt;&lt;property id=&quot;20307&quot; value=&quot;328&quot;/&gt;&lt;/object&gt;&lt;object type=&quot;3&quot; unique_id=&quot;21408&quot;&gt;&lt;property id=&quot;20148&quot; value=&quot;5&quot;/&gt;&lt;property id=&quot;20300&quot; value=&quot;Slide 51&quot;/&gt;&lt;property id=&quot;20307&quot; value=&quot;329&quot;/&gt;&lt;/object&gt;&lt;object type=&quot;3&quot; unique_id=&quot;21409&quot;&gt;&lt;property id=&quot;20148&quot; value=&quot;5&quot;/&gt;&lt;property id=&quot;20300&quot; value=&quot;Slide 52&quot;/&gt;&lt;property id=&quot;20307&quot; value=&quot;330&quot;/&gt;&lt;/object&gt;&lt;object type=&quot;3&quot; unique_id=&quot;21410&quot;&gt;&lt;property id=&quot;20148&quot; value=&quot;5&quot;/&gt;&lt;property id=&quot;20300&quot; value=&quot;Slide 53&quot;/&gt;&lt;property id=&quot;20307&quot; value=&quot;331&quot;/&gt;&lt;/object&gt;&lt;object type=&quot;3&quot; unique_id=&quot;21411&quot;&gt;&lt;property id=&quot;20148&quot; value=&quot;5&quot;/&gt;&lt;property id=&quot;20300&quot; value=&quot;Slide 54&quot;/&gt;&lt;property id=&quot;20307&quot; value=&quot;332&quot;/&gt;&lt;/object&gt;&lt;object type=&quot;3&quot; unique_id=&quot;21412&quot;&gt;&lt;property id=&quot;20148&quot; value=&quot;5&quot;/&gt;&lt;property id=&quot;20300&quot; value=&quot;Slide 55 - &amp;quot;KIỂM TRA GIỮA KÌ&amp;quot;&quot;/&gt;&lt;property id=&quot;20307&quot; value=&quot;333&quot;/&gt;&lt;/object&gt;&lt;object type=&quot;3&quot; unique_id=&quot;21413&quot;&gt;&lt;property id=&quot;20148&quot; value=&quot;5&quot;/&gt;&lt;property id=&quot;20300&quot; value=&quot;Slide 56&quot;/&gt;&lt;property id=&quot;20307&quot; value=&quot;334&quot;/&gt;&lt;/object&gt;&lt;object type=&quot;3&quot; unique_id=&quot;21414&quot;&gt;&lt;property id=&quot;20148&quot; value=&quot;5&quot;/&gt;&lt;property id=&quot;20300&quot; value=&quot;Slide 57&quot;/&gt;&lt;property id=&quot;20307&quot; value=&quot;335&quot;/&gt;&lt;/object&gt;&lt;/object&gt;&lt;object type=&quot;8&quot; unique_id=&quot;18297&quot;&gt;&lt;/object&gt;&lt;/object&gt;&lt;/database&gt;"/>
  <p:tag name="SECTOMILLISECCONVERTED"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1125</TotalTime>
  <Words>1664</Words>
  <Application>Microsoft Office PowerPoint</Application>
  <PresentationFormat>Custom</PresentationFormat>
  <Paragraphs>220</Paragraphs>
  <Slides>42</Slides>
  <Notes>38</Notes>
  <HiddenSlides>0</HiddenSlides>
  <MMClips>10</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Waveform</vt:lpstr>
      <vt:lpstr>CHỦ ĐỀ 2: CUỘC SỐNG TƯƠI ĐẸP</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 HS hát kết hợp vận động cơ thể theo nhịp điệu  </vt:lpstr>
      <vt:lpstr>Slide 15</vt:lpstr>
      <vt:lpstr>Slide 16</vt:lpstr>
      <vt:lpstr>Slide 17</vt:lpstr>
      <vt:lpstr>CHỦ ĐỀ 2: CUỘC SỐNG TƯƠI ĐẸP</vt:lpstr>
      <vt:lpstr>Slide 19</vt:lpstr>
      <vt:lpstr>KHỞI ĐỘNG</vt:lpstr>
      <vt:lpstr>Slide 21</vt:lpstr>
      <vt:lpstr>Slide 22</vt:lpstr>
      <vt:lpstr>Slide 23</vt:lpstr>
      <vt:lpstr>Slide 24</vt:lpstr>
      <vt:lpstr>Slide 25</vt:lpstr>
      <vt:lpstr>1. Cấu tạo kèn phím</vt:lpstr>
      <vt:lpstr>2. Cách chơi kèn phím</vt:lpstr>
      <vt:lpstr>3. Sơ đồ ngón bấm</vt:lpstr>
      <vt:lpstr>Slide 29</vt:lpstr>
      <vt:lpstr>Vận dụng</vt:lpstr>
      <vt:lpstr>Slide 31</vt:lpstr>
      <vt:lpstr>Slide 32</vt:lpstr>
      <vt:lpstr>CHỦ ĐỀ 2: CUỘC SỐNG TƯƠI ĐẸP</vt:lpstr>
      <vt:lpstr>Slide 34</vt:lpstr>
      <vt:lpstr>Slide 35</vt:lpstr>
      <vt:lpstr>Slide 36</vt:lpstr>
      <vt:lpstr>Slide 37</vt:lpstr>
      <vt:lpstr>Slide 38</vt:lpstr>
      <vt:lpstr>Slide 39</vt:lpstr>
      <vt:lpstr>KIỂM TRA GIỮA KÌ</vt:lpstr>
      <vt:lpstr>Slide 41</vt:lpstr>
      <vt:lpstr>Slide 42</vt:lpstr>
    </vt:vector>
  </TitlesOfParts>
  <Company>MC SYSTEM</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Administrator</dc:creator>
  <cp:lastModifiedBy>iTCARE</cp:lastModifiedBy>
  <cp:revision>70</cp:revision>
  <dcterms:created xsi:type="dcterms:W3CDTF">2015-09-14T06:10:05Z</dcterms:created>
  <dcterms:modified xsi:type="dcterms:W3CDTF">2021-11-05T13:15:34Z</dcterms:modified>
</cp:coreProperties>
</file>