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9" r:id="rId3"/>
    <p:sldId id="263" r:id="rId4"/>
    <p:sldId id="309" r:id="rId5"/>
    <p:sldId id="310" r:id="rId6"/>
    <p:sldId id="265" r:id="rId7"/>
    <p:sldId id="311" r:id="rId8"/>
    <p:sldId id="315" r:id="rId9"/>
    <p:sldId id="270" r:id="rId10"/>
    <p:sldId id="312" r:id="rId11"/>
    <p:sldId id="271" r:id="rId12"/>
    <p:sldId id="273" r:id="rId13"/>
    <p:sldId id="275" r:id="rId14"/>
    <p:sldId id="296" r:id="rId15"/>
    <p:sldId id="276" r:id="rId16"/>
    <p:sldId id="278" r:id="rId17"/>
    <p:sldId id="279" r:id="rId18"/>
    <p:sldId id="314" r:id="rId19"/>
    <p:sldId id="321" r:id="rId20"/>
    <p:sldId id="280" r:id="rId21"/>
    <p:sldId id="282" r:id="rId22"/>
    <p:sldId id="318" r:id="rId23"/>
    <p:sldId id="317" r:id="rId24"/>
    <p:sldId id="299" r:id="rId25"/>
    <p:sldId id="287" r:id="rId26"/>
    <p:sldId id="320" r:id="rId27"/>
    <p:sldId id="300" r:id="rId28"/>
    <p:sldId id="324" r:id="rId29"/>
    <p:sldId id="295" r:id="rId30"/>
    <p:sldId id="319" r:id="rId31"/>
    <p:sldId id="292" r:id="rId32"/>
    <p:sldId id="313" r:id="rId33"/>
    <p:sldId id="316" r:id="rId34"/>
    <p:sldId id="293" r:id="rId35"/>
    <p:sldId id="307" r:id="rId36"/>
    <p:sldId id="303" r:id="rId37"/>
    <p:sldId id="323" r:id="rId38"/>
    <p:sldId id="308" r:id="rId39"/>
    <p:sldId id="294" r:id="rId4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F67C7D-EB31-417D-9AEB-11AE878DDE0C}" type="doc">
      <dgm:prSet loTypeId="urn:microsoft.com/office/officeart/2005/8/layout/pyramid2" loCatId="pyramid" qsTypeId="urn:microsoft.com/office/officeart/2005/8/quickstyle/simple1" qsCatId="simple" csTypeId="urn:microsoft.com/office/officeart/2005/8/colors/accent1_2" csCatId="accent1" phldr="1"/>
      <dgm:spPr/>
    </dgm:pt>
    <dgm:pt modelId="{54EC5AF6-834A-494F-B9AF-21183718D614}">
      <dgm:prSet custT="1">
        <dgm:style>
          <a:lnRef idx="1">
            <a:schemeClr val="accent3"/>
          </a:lnRef>
          <a:fillRef idx="3">
            <a:schemeClr val="accent3"/>
          </a:fillRef>
          <a:effectRef idx="2">
            <a:schemeClr val="accent3"/>
          </a:effectRef>
          <a:fontRef idx="minor">
            <a:schemeClr val="lt1"/>
          </a:fontRef>
        </dgm:style>
      </dgm:prSet>
      <dgm:spPr/>
      <dgm:t>
        <a:bodyPr/>
        <a:lstStyle/>
        <a:p>
          <a:r>
            <a:rPr lang="en-US" sz="2600" b="1" dirty="0" err="1">
              <a:solidFill>
                <a:srgbClr val="FF0000"/>
              </a:solidFill>
              <a:effectLst/>
              <a:latin typeface="Times New Roman" pitchFamily="18" charset="0"/>
              <a:ea typeface="#9Slide05 Amtenar" panose="02000000000000000000" pitchFamily="2" charset="0"/>
              <a:cs typeface="Times New Roman" pitchFamily="18" charset="0"/>
            </a:rPr>
            <a:t>Bước</a:t>
          </a:r>
          <a:r>
            <a:rPr lang="en-US" sz="2600" b="1" dirty="0">
              <a:solidFill>
                <a:srgbClr val="FF0000"/>
              </a:solidFill>
              <a:effectLst/>
              <a:latin typeface="Times New Roman" pitchFamily="18" charset="0"/>
              <a:ea typeface="#9Slide05 Amtenar" panose="02000000000000000000" pitchFamily="2" charset="0"/>
              <a:cs typeface="Times New Roman" pitchFamily="18" charset="0"/>
            </a:rPr>
            <a:t> 1: Thu </a:t>
          </a:r>
          <a:r>
            <a:rPr lang="en-US" sz="2600" b="1" dirty="0" err="1">
              <a:solidFill>
                <a:srgbClr val="FF0000"/>
              </a:solidFill>
              <a:effectLst/>
              <a:latin typeface="Times New Roman" pitchFamily="18" charset="0"/>
              <a:ea typeface="#9Slide05 Amtenar" panose="02000000000000000000" pitchFamily="2" charset="0"/>
              <a:cs typeface="Times New Roman" pitchFamily="18" charset="0"/>
            </a:rPr>
            <a:t>thập</a:t>
          </a:r>
          <a:r>
            <a:rPr lang="en-US" sz="2600" b="1" dirty="0">
              <a:solidFill>
                <a:srgbClr val="FF0000"/>
              </a:solidFill>
              <a:effectLst/>
              <a:latin typeface="Times New Roman" pitchFamily="18" charset="0"/>
              <a:ea typeface="#9Slide05 Amtenar" panose="02000000000000000000" pitchFamily="2" charset="0"/>
              <a:cs typeface="Times New Roman" pitchFamily="18" charset="0"/>
            </a:rPr>
            <a:t> </a:t>
          </a:r>
          <a:r>
            <a:rPr lang="en-US" sz="2600" b="1" dirty="0" err="1">
              <a:solidFill>
                <a:srgbClr val="FF0000"/>
              </a:solidFill>
              <a:effectLst/>
              <a:latin typeface="Times New Roman" pitchFamily="18" charset="0"/>
              <a:ea typeface="#9Slide05 Amtenar" panose="02000000000000000000" pitchFamily="2" charset="0"/>
              <a:cs typeface="Times New Roman" pitchFamily="18" charset="0"/>
            </a:rPr>
            <a:t>thông</a:t>
          </a:r>
          <a:r>
            <a:rPr lang="en-US" sz="2600" b="1" dirty="0">
              <a:solidFill>
                <a:srgbClr val="FF0000"/>
              </a:solidFill>
              <a:effectLst/>
              <a:latin typeface="Times New Roman" pitchFamily="18" charset="0"/>
              <a:ea typeface="#9Slide05 Amtenar" panose="02000000000000000000" pitchFamily="2" charset="0"/>
              <a:cs typeface="Times New Roman" pitchFamily="18" charset="0"/>
            </a:rPr>
            <a:t> tin</a:t>
          </a:r>
        </a:p>
      </dgm:t>
    </dgm:pt>
    <dgm:pt modelId="{E1BEE40E-3E2B-4CF5-96E9-3EB6E7EBDB68}" type="parTrans" cxnId="{4389092B-D1D7-4C39-B835-236F73FD1BF9}">
      <dgm:prSet/>
      <dgm:spPr/>
      <dgm:t>
        <a:bodyPr/>
        <a:lstStyle/>
        <a:p>
          <a:endParaRPr lang="en-US"/>
        </a:p>
      </dgm:t>
    </dgm:pt>
    <dgm:pt modelId="{0FACA59E-80AE-4F9E-AE79-4A569CE3D7B5}" type="sibTrans" cxnId="{4389092B-D1D7-4C39-B835-236F73FD1BF9}">
      <dgm:prSet/>
      <dgm:spPr/>
      <dgm:t>
        <a:bodyPr/>
        <a:lstStyle/>
        <a:p>
          <a:endParaRPr lang="en-US"/>
        </a:p>
      </dgm:t>
    </dgm:pt>
    <dgm:pt modelId="{C51D28BC-E4CA-49F3-A0FB-92EC818D74DC}">
      <dgm:prSet custT="1">
        <dgm:style>
          <a:lnRef idx="1">
            <a:schemeClr val="accent3"/>
          </a:lnRef>
          <a:fillRef idx="2">
            <a:schemeClr val="accent3"/>
          </a:fillRef>
          <a:effectRef idx="1">
            <a:schemeClr val="accent3"/>
          </a:effectRef>
          <a:fontRef idx="minor">
            <a:schemeClr val="dk1"/>
          </a:fontRef>
        </dgm:style>
      </dgm:prSet>
      <dgm:spPr/>
      <dgm:t>
        <a:bodyPr/>
        <a:lstStyle/>
        <a:p>
          <a:r>
            <a:rPr lang="en-US" sz="2600" b="1" dirty="0" err="1">
              <a:solidFill>
                <a:srgbClr val="000000"/>
              </a:solidFill>
              <a:effectLst/>
              <a:latin typeface="Times New Roman" pitchFamily="18" charset="0"/>
              <a:ea typeface="#9Slide05 Amtenar" panose="02000000000000000000" pitchFamily="2" charset="0"/>
              <a:cs typeface="Times New Roman" pitchFamily="18" charset="0"/>
            </a:rPr>
            <a:t>Bước</a:t>
          </a:r>
          <a:r>
            <a:rPr lang="en-US" sz="2600" b="1" dirty="0">
              <a:solidFill>
                <a:srgbClr val="000000"/>
              </a:solidFill>
              <a:effectLst/>
              <a:latin typeface="Times New Roman" pitchFamily="18" charset="0"/>
              <a:ea typeface="#9Slide05 Amtenar" panose="02000000000000000000" pitchFamily="2" charset="0"/>
              <a:cs typeface="Times New Roman" pitchFamily="18" charset="0"/>
            </a:rPr>
            <a:t> 2: </a:t>
          </a:r>
          <a:r>
            <a:rPr lang="en-US" sz="2600" b="1" dirty="0" err="1">
              <a:solidFill>
                <a:srgbClr val="000000"/>
              </a:solidFill>
              <a:effectLst/>
              <a:latin typeface="Times New Roman" pitchFamily="18" charset="0"/>
              <a:ea typeface="#9Slide05 Amtenar" panose="02000000000000000000" pitchFamily="2" charset="0"/>
              <a:cs typeface="Times New Roman" pitchFamily="18" charset="0"/>
            </a:rPr>
            <a:t>Xử</a:t>
          </a:r>
          <a:r>
            <a:rPr lang="en-US" sz="2600" b="1" dirty="0">
              <a:solidFill>
                <a:srgbClr val="000000"/>
              </a:solidFill>
              <a:effectLst/>
              <a:latin typeface="Times New Roman" pitchFamily="18" charset="0"/>
              <a:ea typeface="#9Slide05 Amtenar" panose="02000000000000000000" pitchFamily="2" charset="0"/>
              <a:cs typeface="Times New Roman" pitchFamily="18" charset="0"/>
            </a:rPr>
            <a:t> </a:t>
          </a:r>
          <a:r>
            <a:rPr lang="en-US" sz="2600" b="1" dirty="0" err="1">
              <a:solidFill>
                <a:srgbClr val="000000"/>
              </a:solidFill>
              <a:effectLst/>
              <a:latin typeface="Times New Roman" pitchFamily="18" charset="0"/>
              <a:ea typeface="#9Slide05 Amtenar" panose="02000000000000000000" pitchFamily="2" charset="0"/>
              <a:cs typeface="Times New Roman" pitchFamily="18" charset="0"/>
            </a:rPr>
            <a:t>lí</a:t>
          </a:r>
          <a:r>
            <a:rPr lang="en-US" sz="2600" b="1" dirty="0">
              <a:solidFill>
                <a:srgbClr val="000000"/>
              </a:solidFill>
              <a:effectLst/>
              <a:latin typeface="Times New Roman" pitchFamily="18" charset="0"/>
              <a:ea typeface="#9Slide05 Amtenar" panose="02000000000000000000" pitchFamily="2" charset="0"/>
              <a:cs typeface="Times New Roman" pitchFamily="18" charset="0"/>
            </a:rPr>
            <a:t> </a:t>
          </a:r>
          <a:r>
            <a:rPr lang="en-US" sz="2600" b="1" dirty="0" err="1">
              <a:solidFill>
                <a:srgbClr val="000000"/>
              </a:solidFill>
              <a:effectLst/>
              <a:latin typeface="Times New Roman" pitchFamily="18" charset="0"/>
              <a:ea typeface="#9Slide05 Amtenar" panose="02000000000000000000" pitchFamily="2" charset="0"/>
              <a:cs typeface="Times New Roman" pitchFamily="18" charset="0"/>
            </a:rPr>
            <a:t>thông</a:t>
          </a:r>
          <a:r>
            <a:rPr lang="en-US" sz="2600" b="1" dirty="0">
              <a:solidFill>
                <a:srgbClr val="000000"/>
              </a:solidFill>
              <a:effectLst/>
              <a:latin typeface="Times New Roman" pitchFamily="18" charset="0"/>
              <a:ea typeface="#9Slide05 Amtenar" panose="02000000000000000000" pitchFamily="2" charset="0"/>
              <a:cs typeface="Times New Roman" pitchFamily="18" charset="0"/>
            </a:rPr>
            <a:t> tin </a:t>
          </a:r>
          <a:endParaRPr lang="en-US" sz="2600" b="1" dirty="0">
            <a:latin typeface="Times New Roman" pitchFamily="18" charset="0"/>
            <a:ea typeface="#9Slide05 Amtenar" panose="02000000000000000000" pitchFamily="2" charset="0"/>
            <a:cs typeface="Times New Roman" pitchFamily="18" charset="0"/>
          </a:endParaRPr>
        </a:p>
      </dgm:t>
    </dgm:pt>
    <dgm:pt modelId="{F804B028-CD27-441C-A3FD-0F44BD4F4BE0}" type="parTrans" cxnId="{84ACD5E5-6FDE-49A3-93D5-B027819E965D}">
      <dgm:prSet/>
      <dgm:spPr/>
      <dgm:t>
        <a:bodyPr/>
        <a:lstStyle/>
        <a:p>
          <a:endParaRPr lang="en-US"/>
        </a:p>
      </dgm:t>
    </dgm:pt>
    <dgm:pt modelId="{FC29EE0A-F05D-4F9A-AA07-1EC9F81DB946}" type="sibTrans" cxnId="{84ACD5E5-6FDE-49A3-93D5-B027819E965D}">
      <dgm:prSet/>
      <dgm:spPr/>
      <dgm:t>
        <a:bodyPr/>
        <a:lstStyle/>
        <a:p>
          <a:endParaRPr lang="en-US"/>
        </a:p>
      </dgm:t>
    </dgm:pt>
    <dgm:pt modelId="{B0A2CCD3-DB09-4745-9742-BE7A71EA770F}">
      <dgm:prSet custT="1">
        <dgm:style>
          <a:lnRef idx="1">
            <a:schemeClr val="accent4"/>
          </a:lnRef>
          <a:fillRef idx="2">
            <a:schemeClr val="accent4"/>
          </a:fillRef>
          <a:effectRef idx="1">
            <a:schemeClr val="accent4"/>
          </a:effectRef>
          <a:fontRef idx="minor">
            <a:schemeClr val="dk1"/>
          </a:fontRef>
        </dgm:style>
      </dgm:prSet>
      <dgm:spPr/>
      <dgm:t>
        <a:bodyPr/>
        <a:lstStyle/>
        <a:p>
          <a:r>
            <a:rPr lang="en-US" sz="2600" b="1"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Bước</a:t>
          </a:r>
          <a:r>
            <a:rPr lang="en-US" sz="2600" b="1"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 3: </a:t>
          </a:r>
          <a:r>
            <a:rPr lang="en-US" sz="2600" b="1"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Vận</a:t>
          </a:r>
          <a:r>
            <a:rPr lang="en-US" sz="2600" b="1"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dụng</a:t>
          </a:r>
          <a:r>
            <a:rPr lang="en-US" sz="2600" b="1"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liên</a:t>
          </a:r>
          <a:r>
            <a:rPr lang="en-US" sz="2600" b="1"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 </a:t>
          </a:r>
          <a:r>
            <a:rPr lang="en-US" sz="2600" b="1"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hệ</a:t>
          </a:r>
          <a:r>
            <a:rPr lang="en-US" sz="2400" b="1"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a:t>
          </a:r>
        </a:p>
      </dgm:t>
    </dgm:pt>
    <dgm:pt modelId="{DEAB4236-172C-40A8-9A90-92BB7F1C171A}" type="parTrans" cxnId="{CC7F8573-160A-4ABF-9E6B-58D221DF6A7B}">
      <dgm:prSet/>
      <dgm:spPr/>
      <dgm:t>
        <a:bodyPr/>
        <a:lstStyle/>
        <a:p>
          <a:endParaRPr lang="en-US"/>
        </a:p>
      </dgm:t>
    </dgm:pt>
    <dgm:pt modelId="{21C1C08C-CCB6-4899-BC56-D352F5A86ED9}" type="sibTrans" cxnId="{CC7F8573-160A-4ABF-9E6B-58D221DF6A7B}">
      <dgm:prSet/>
      <dgm:spPr/>
      <dgm:t>
        <a:bodyPr/>
        <a:lstStyle/>
        <a:p>
          <a:endParaRPr lang="en-US"/>
        </a:p>
      </dgm:t>
    </dgm:pt>
    <dgm:pt modelId="{7A82E7B7-E542-4CB5-8D6C-12C2C485CDE6}" type="pres">
      <dgm:prSet presAssocID="{5AF67C7D-EB31-417D-9AEB-11AE878DDE0C}" presName="compositeShape" presStyleCnt="0">
        <dgm:presLayoutVars>
          <dgm:dir/>
          <dgm:resizeHandles/>
        </dgm:presLayoutVars>
      </dgm:prSet>
      <dgm:spPr/>
    </dgm:pt>
    <dgm:pt modelId="{8AEC1B64-8E6A-4999-9E92-202247333AE1}" type="pres">
      <dgm:prSet presAssocID="{5AF67C7D-EB31-417D-9AEB-11AE878DDE0C}" presName="pyramid" presStyleLbl="node1" presStyleIdx="0" presStyleCnt="1"/>
      <dgm:spPr/>
    </dgm:pt>
    <dgm:pt modelId="{8531EDEB-CD0E-47AC-8134-85BCDC09322D}" type="pres">
      <dgm:prSet presAssocID="{5AF67C7D-EB31-417D-9AEB-11AE878DDE0C}" presName="theList" presStyleCnt="0"/>
      <dgm:spPr/>
    </dgm:pt>
    <dgm:pt modelId="{1A0CC6F4-4BD6-4F43-A159-5A131B257511}" type="pres">
      <dgm:prSet presAssocID="{B0A2CCD3-DB09-4745-9742-BE7A71EA770F}" presName="aNode" presStyleLbl="fgAcc1" presStyleIdx="0" presStyleCnt="3" custScaleX="175556" custLinFactY="-20663" custLinFactNeighborX="-48120" custLinFactNeighborY="-100000">
        <dgm:presLayoutVars>
          <dgm:bulletEnabled val="1"/>
        </dgm:presLayoutVars>
      </dgm:prSet>
      <dgm:spPr/>
    </dgm:pt>
    <dgm:pt modelId="{794CC60D-141F-4715-8E6E-400011D9A71E}" type="pres">
      <dgm:prSet presAssocID="{B0A2CCD3-DB09-4745-9742-BE7A71EA770F}" presName="aSpace" presStyleCnt="0"/>
      <dgm:spPr/>
    </dgm:pt>
    <dgm:pt modelId="{BF22A503-5A54-46FD-9FFA-C43BE091AE47}" type="pres">
      <dgm:prSet presAssocID="{C51D28BC-E4CA-49F3-A0FB-92EC818D74DC}" presName="aNode" presStyleLbl="fgAcc1" presStyleIdx="1" presStyleCnt="3" custScaleX="171990" custLinFactNeighborX="-48560" custLinFactNeighborY="79714">
        <dgm:presLayoutVars>
          <dgm:bulletEnabled val="1"/>
        </dgm:presLayoutVars>
      </dgm:prSet>
      <dgm:spPr/>
    </dgm:pt>
    <dgm:pt modelId="{D66EB06C-5D1F-41E1-954C-FD20198F38A2}" type="pres">
      <dgm:prSet presAssocID="{C51D28BC-E4CA-49F3-A0FB-92EC818D74DC}" presName="aSpace" presStyleCnt="0"/>
      <dgm:spPr/>
    </dgm:pt>
    <dgm:pt modelId="{25FCAC47-C8EE-4C5C-A0B0-BA6E740D3A45}" type="pres">
      <dgm:prSet presAssocID="{54EC5AF6-834A-494F-B9AF-21183718D614}" presName="aNode" presStyleLbl="fgAcc1" presStyleIdx="2" presStyleCnt="3" custScaleX="181444" custLinFactY="44167" custLinFactNeighborX="-49290" custLinFactNeighborY="100000">
        <dgm:presLayoutVars>
          <dgm:bulletEnabled val="1"/>
        </dgm:presLayoutVars>
      </dgm:prSet>
      <dgm:spPr/>
    </dgm:pt>
    <dgm:pt modelId="{158D2A69-8B9B-449A-9D5C-9F1165D4F86B}" type="pres">
      <dgm:prSet presAssocID="{54EC5AF6-834A-494F-B9AF-21183718D614}" presName="aSpace" presStyleCnt="0"/>
      <dgm:spPr/>
    </dgm:pt>
  </dgm:ptLst>
  <dgm:cxnLst>
    <dgm:cxn modelId="{5EA4FA06-C2DC-4445-9C67-FDF997D62F9C}" type="presOf" srcId="{5AF67C7D-EB31-417D-9AEB-11AE878DDE0C}" destId="{7A82E7B7-E542-4CB5-8D6C-12C2C485CDE6}" srcOrd="0" destOrd="0" presId="urn:microsoft.com/office/officeart/2005/8/layout/pyramid2"/>
    <dgm:cxn modelId="{84CA8A21-7650-4A35-A44E-7FDFE6195B38}" type="presOf" srcId="{B0A2CCD3-DB09-4745-9742-BE7A71EA770F}" destId="{1A0CC6F4-4BD6-4F43-A159-5A131B257511}" srcOrd="0" destOrd="0" presId="urn:microsoft.com/office/officeart/2005/8/layout/pyramid2"/>
    <dgm:cxn modelId="{4389092B-D1D7-4C39-B835-236F73FD1BF9}" srcId="{5AF67C7D-EB31-417D-9AEB-11AE878DDE0C}" destId="{54EC5AF6-834A-494F-B9AF-21183718D614}" srcOrd="2" destOrd="0" parTransId="{E1BEE40E-3E2B-4CF5-96E9-3EB6E7EBDB68}" sibTransId="{0FACA59E-80AE-4F9E-AE79-4A569CE3D7B5}"/>
    <dgm:cxn modelId="{F010C86A-AE59-4689-B767-A6E4225ECD9A}" type="presOf" srcId="{54EC5AF6-834A-494F-B9AF-21183718D614}" destId="{25FCAC47-C8EE-4C5C-A0B0-BA6E740D3A45}" srcOrd="0" destOrd="0" presId="urn:microsoft.com/office/officeart/2005/8/layout/pyramid2"/>
    <dgm:cxn modelId="{CC7F8573-160A-4ABF-9E6B-58D221DF6A7B}" srcId="{5AF67C7D-EB31-417D-9AEB-11AE878DDE0C}" destId="{B0A2CCD3-DB09-4745-9742-BE7A71EA770F}" srcOrd="0" destOrd="0" parTransId="{DEAB4236-172C-40A8-9A90-92BB7F1C171A}" sibTransId="{21C1C08C-CCB6-4899-BC56-D352F5A86ED9}"/>
    <dgm:cxn modelId="{38A5C687-39BA-4059-BCF7-AD14307D3CC2}" type="presOf" srcId="{C51D28BC-E4CA-49F3-A0FB-92EC818D74DC}" destId="{BF22A503-5A54-46FD-9FFA-C43BE091AE47}" srcOrd="0" destOrd="0" presId="urn:microsoft.com/office/officeart/2005/8/layout/pyramid2"/>
    <dgm:cxn modelId="{84ACD5E5-6FDE-49A3-93D5-B027819E965D}" srcId="{5AF67C7D-EB31-417D-9AEB-11AE878DDE0C}" destId="{C51D28BC-E4CA-49F3-A0FB-92EC818D74DC}" srcOrd="1" destOrd="0" parTransId="{F804B028-CD27-441C-A3FD-0F44BD4F4BE0}" sibTransId="{FC29EE0A-F05D-4F9A-AA07-1EC9F81DB946}"/>
    <dgm:cxn modelId="{212E19D9-FFDF-47B3-918A-303CA9CE0918}" type="presParOf" srcId="{7A82E7B7-E542-4CB5-8D6C-12C2C485CDE6}" destId="{8AEC1B64-8E6A-4999-9E92-202247333AE1}" srcOrd="0" destOrd="0" presId="urn:microsoft.com/office/officeart/2005/8/layout/pyramid2"/>
    <dgm:cxn modelId="{01EAB5BE-A0F3-4F7C-9179-7087B4A9466D}" type="presParOf" srcId="{7A82E7B7-E542-4CB5-8D6C-12C2C485CDE6}" destId="{8531EDEB-CD0E-47AC-8134-85BCDC09322D}" srcOrd="1" destOrd="0" presId="urn:microsoft.com/office/officeart/2005/8/layout/pyramid2"/>
    <dgm:cxn modelId="{698EB6CC-1C9E-4EBD-B972-23DF5C06EC3E}" type="presParOf" srcId="{8531EDEB-CD0E-47AC-8134-85BCDC09322D}" destId="{1A0CC6F4-4BD6-4F43-A159-5A131B257511}" srcOrd="0" destOrd="0" presId="urn:microsoft.com/office/officeart/2005/8/layout/pyramid2"/>
    <dgm:cxn modelId="{C92574C7-E2A8-4CED-8B79-38BBFDDA3B75}" type="presParOf" srcId="{8531EDEB-CD0E-47AC-8134-85BCDC09322D}" destId="{794CC60D-141F-4715-8E6E-400011D9A71E}" srcOrd="1" destOrd="0" presId="urn:microsoft.com/office/officeart/2005/8/layout/pyramid2"/>
    <dgm:cxn modelId="{AC009C54-76F2-4F42-9499-BDA723E1BEAA}" type="presParOf" srcId="{8531EDEB-CD0E-47AC-8134-85BCDC09322D}" destId="{BF22A503-5A54-46FD-9FFA-C43BE091AE47}" srcOrd="2" destOrd="0" presId="urn:microsoft.com/office/officeart/2005/8/layout/pyramid2"/>
    <dgm:cxn modelId="{D71F6A22-FAC5-442E-A645-AC58AEFBFE09}" type="presParOf" srcId="{8531EDEB-CD0E-47AC-8134-85BCDC09322D}" destId="{D66EB06C-5D1F-41E1-954C-FD20198F38A2}" srcOrd="3" destOrd="0" presId="urn:microsoft.com/office/officeart/2005/8/layout/pyramid2"/>
    <dgm:cxn modelId="{8E2C72B5-8731-4921-9761-3CF88EDA50C3}" type="presParOf" srcId="{8531EDEB-CD0E-47AC-8134-85BCDC09322D}" destId="{25FCAC47-C8EE-4C5C-A0B0-BA6E740D3A45}" srcOrd="4" destOrd="0" presId="urn:microsoft.com/office/officeart/2005/8/layout/pyramid2"/>
    <dgm:cxn modelId="{7D89969B-C8E4-42AE-B79E-38F479FC1F5A}" type="presParOf" srcId="{8531EDEB-CD0E-47AC-8134-85BCDC09322D}" destId="{158D2A69-8B9B-449A-9D5C-9F1165D4F86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AAE08E-1389-4F8A-A426-7505FE05E8B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F4B983F0-6239-4A87-B013-D85A7A7AFA0D}">
      <dgm:prSet custT="1"/>
      <dgm:spPr/>
      <dgm:t>
        <a:bodyPr/>
        <a:lstStyle/>
        <a:p>
          <a:r>
            <a:rPr lang="en-US" sz="2400" b="1" dirty="0" err="1">
              <a:effectLst/>
              <a:latin typeface="Times New Roman" panose="02020603050405020304" pitchFamily="18" charset="0"/>
              <a:ea typeface="Times New Roman" panose="02020603050405020304" pitchFamily="18" charset="0"/>
            </a:rPr>
            <a:t>Biện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rPr>
            <a:t> 1. </a:t>
          </a:r>
          <a:r>
            <a:rPr lang="en-US" sz="2400" b="1" dirty="0" err="1">
              <a:effectLst/>
              <a:latin typeface="Times New Roman" panose="02020603050405020304" pitchFamily="18" charset="0"/>
              <a:ea typeface="Times New Roman" panose="02020603050405020304" pitchFamily="18" charset="0"/>
            </a:rPr>
            <a:t>Vận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dụng</a:t>
          </a:r>
          <a:r>
            <a:rPr lang="en-US" sz="2400" b="1" dirty="0">
              <a:effectLst/>
              <a:latin typeface="Times New Roman" panose="02020603050405020304" pitchFamily="18" charset="0"/>
              <a:ea typeface="Times New Roman" panose="02020603050405020304" pitchFamily="18" charset="0"/>
            </a:rPr>
            <a:t> tin </a:t>
          </a:r>
          <a:r>
            <a:rPr lang="en-US" sz="2400" b="1" dirty="0" err="1">
              <a:effectLst/>
              <a:latin typeface="Times New Roman" panose="02020603050405020304" pitchFamily="18" charset="0"/>
              <a:ea typeface="Times New Roman" panose="02020603050405020304" pitchFamily="18" charset="0"/>
            </a:rPr>
            <a:t>tức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thời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sự</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thay</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cho</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lời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giới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thiệu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mới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bằng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câu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hỏi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vấn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đề</a:t>
          </a:r>
          <a:r>
            <a:rPr lang="en-US" sz="2400" b="1" dirty="0">
              <a:effectLst/>
              <a:latin typeface="Times New Roman" panose="02020603050405020304" pitchFamily="18" charset="0"/>
              <a:ea typeface="Times New Roman" panose="02020603050405020304" pitchFamily="18" charset="0"/>
            </a:rPr>
            <a:t>.</a:t>
          </a:r>
        </a:p>
      </dgm:t>
    </dgm:pt>
    <dgm:pt modelId="{44630623-7F5F-4885-988D-1D01E176E456}" type="parTrans" cxnId="{47650DE3-D770-44E1-B311-1BDE81C84F87}">
      <dgm:prSet/>
      <dgm:spPr/>
      <dgm:t>
        <a:bodyPr/>
        <a:lstStyle/>
        <a:p>
          <a:endParaRPr lang="en-US"/>
        </a:p>
      </dgm:t>
    </dgm:pt>
    <dgm:pt modelId="{AC70ABA5-FCA6-4AF8-81A7-BAD076D77CF6}" type="sibTrans" cxnId="{47650DE3-D770-44E1-B311-1BDE81C84F87}">
      <dgm:prSet/>
      <dgm:spPr/>
      <dgm:t>
        <a:bodyPr/>
        <a:lstStyle/>
        <a:p>
          <a:endParaRPr lang="en-US"/>
        </a:p>
      </dgm:t>
    </dgm:pt>
    <dgm:pt modelId="{CD2F2E7F-2054-4283-A537-BCACE58CC644}">
      <dgm:prSet/>
      <dgm:spPr/>
      <dgm:t>
        <a:bodyPr/>
        <a:lstStyle/>
        <a:p>
          <a:r>
            <a:rPr lang="en-US" b="1" dirty="0" err="1">
              <a:effectLst/>
              <a:latin typeface="Times New Roman" panose="02020603050405020304" pitchFamily="18" charset="0"/>
              <a:ea typeface="Times New Roman" panose="02020603050405020304" pitchFamily="18" charset="0"/>
            </a:rPr>
            <a:t>Biện</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pháp</a:t>
          </a:r>
          <a:r>
            <a:rPr lang="en-US" b="1" dirty="0">
              <a:effectLst/>
              <a:latin typeface="Times New Roman" panose="02020603050405020304" pitchFamily="18" charset="0"/>
              <a:ea typeface="Times New Roman" panose="02020603050405020304" pitchFamily="18" charset="0"/>
            </a:rPr>
            <a:t> 2. </a:t>
          </a:r>
          <a:r>
            <a:rPr lang="en-US" b="1" dirty="0" err="1">
              <a:effectLst/>
              <a:latin typeface="Times New Roman" panose="02020603050405020304" pitchFamily="18" charset="0"/>
              <a:ea typeface="Times New Roman" panose="02020603050405020304" pitchFamily="18" charset="0"/>
            </a:rPr>
            <a:t>Cập</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nhật</a:t>
          </a:r>
          <a:r>
            <a:rPr lang="en-US" b="1" dirty="0">
              <a:effectLst/>
              <a:latin typeface="Times New Roman" panose="02020603050405020304" pitchFamily="18" charset="0"/>
              <a:ea typeface="Times New Roman" panose="02020603050405020304" pitchFamily="18" charset="0"/>
            </a:rPr>
            <a:t> tin </a:t>
          </a:r>
          <a:r>
            <a:rPr lang="en-US" b="1" dirty="0" err="1">
              <a:effectLst/>
              <a:latin typeface="Times New Roman" panose="02020603050405020304" pitchFamily="18" charset="0"/>
              <a:ea typeface="Times New Roman" panose="02020603050405020304" pitchFamily="18" charset="0"/>
            </a:rPr>
            <a:t>tức</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thời</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sự</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trong</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việc</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hình</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thành</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kiến</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thức</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mới</a:t>
          </a:r>
          <a:r>
            <a:rPr lang="en-US" b="1" dirty="0">
              <a:effectLst/>
              <a:latin typeface="Times New Roman" panose="02020603050405020304" pitchFamily="18" charset="0"/>
              <a:ea typeface="Times New Roman" panose="02020603050405020304" pitchFamily="18" charset="0"/>
            </a:rPr>
            <a:t>.  </a:t>
          </a:r>
        </a:p>
      </dgm:t>
    </dgm:pt>
    <dgm:pt modelId="{52126FB0-D758-4763-8F59-C245EE9B57A8}" type="parTrans" cxnId="{8A2D00E9-6B1B-4EDA-8D1C-C2426137D579}">
      <dgm:prSet/>
      <dgm:spPr/>
      <dgm:t>
        <a:bodyPr/>
        <a:lstStyle/>
        <a:p>
          <a:endParaRPr lang="en-US"/>
        </a:p>
      </dgm:t>
    </dgm:pt>
    <dgm:pt modelId="{DD1FDFE4-F445-4F64-961E-4ECACFB5740D}" type="sibTrans" cxnId="{8A2D00E9-6B1B-4EDA-8D1C-C2426137D579}">
      <dgm:prSet/>
      <dgm:spPr/>
      <dgm:t>
        <a:bodyPr/>
        <a:lstStyle/>
        <a:p>
          <a:endParaRPr lang="en-US"/>
        </a:p>
      </dgm:t>
    </dgm:pt>
    <dgm:pt modelId="{58E1C5CD-DB4C-48FE-B32B-B24922BE1439}">
      <dgm:prSet/>
      <dgm:spPr/>
      <dgm:t>
        <a:bodyPr/>
        <a:lstStyle/>
        <a:p>
          <a:r>
            <a:rPr lang="en-US" b="1" dirty="0" err="1">
              <a:effectLst/>
              <a:latin typeface="Times New Roman" panose="02020603050405020304" pitchFamily="18" charset="0"/>
              <a:ea typeface="Times New Roman" panose="02020603050405020304" pitchFamily="18" charset="0"/>
            </a:rPr>
            <a:t>Biện</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pháp</a:t>
          </a:r>
          <a:r>
            <a:rPr lang="en-US" b="1" dirty="0">
              <a:effectLst/>
              <a:latin typeface="Times New Roman" panose="02020603050405020304" pitchFamily="18" charset="0"/>
              <a:ea typeface="Times New Roman" panose="02020603050405020304" pitchFamily="18" charset="0"/>
            </a:rPr>
            <a:t> 3. </a:t>
          </a:r>
          <a:r>
            <a:rPr lang="en-US" b="1" dirty="0" err="1">
              <a:effectLst/>
              <a:latin typeface="Times New Roman" panose="02020603050405020304" pitchFamily="18" charset="0"/>
              <a:ea typeface="Times New Roman" panose="02020603050405020304" pitchFamily="18" charset="0"/>
            </a:rPr>
            <a:t>Cập</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nhật</a:t>
          </a:r>
          <a:r>
            <a:rPr lang="en-US" b="1" dirty="0">
              <a:effectLst/>
              <a:latin typeface="Times New Roman" panose="02020603050405020304" pitchFamily="18" charset="0"/>
              <a:ea typeface="Times New Roman" panose="02020603050405020304" pitchFamily="18" charset="0"/>
            </a:rPr>
            <a:t> tin </a:t>
          </a:r>
          <a:r>
            <a:rPr lang="en-US" b="1" dirty="0" err="1">
              <a:effectLst/>
              <a:latin typeface="Times New Roman" panose="02020603050405020304" pitchFamily="18" charset="0"/>
              <a:ea typeface="Times New Roman" panose="02020603050405020304" pitchFamily="18" charset="0"/>
            </a:rPr>
            <a:t>tức</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thời</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sự</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trong</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phần</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củng</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cố</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nội</a:t>
          </a:r>
          <a:r>
            <a:rPr lang="en-US" b="1" dirty="0">
              <a:effectLst/>
              <a:latin typeface="Times New Roman" panose="02020603050405020304" pitchFamily="18" charset="0"/>
              <a:ea typeface="Times New Roman" panose="02020603050405020304" pitchFamily="18" charset="0"/>
            </a:rPr>
            <a:t> dung </a:t>
          </a:r>
          <a:r>
            <a:rPr lang="en-US" b="1" dirty="0" err="1">
              <a:effectLst/>
              <a:latin typeface="Times New Roman" panose="02020603050405020304" pitchFamily="18" charset="0"/>
              <a:ea typeface="Times New Roman" panose="02020603050405020304" pitchFamily="18" charset="0"/>
            </a:rPr>
            <a:t>bài</a:t>
          </a:r>
          <a:r>
            <a:rPr lang="en-US"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học</a:t>
          </a:r>
          <a:r>
            <a:rPr lang="en-US" b="1" dirty="0">
              <a:effectLst/>
              <a:latin typeface="Times New Roman" panose="02020603050405020304" pitchFamily="18" charset="0"/>
              <a:ea typeface="Times New Roman" panose="02020603050405020304" pitchFamily="18" charset="0"/>
            </a:rPr>
            <a:t>.</a:t>
          </a:r>
        </a:p>
      </dgm:t>
    </dgm:pt>
    <dgm:pt modelId="{6A2E861C-78D8-4971-843C-5E87DB0EA306}" type="parTrans" cxnId="{B121BFCF-6842-4349-A590-012C48F0335D}">
      <dgm:prSet/>
      <dgm:spPr/>
      <dgm:t>
        <a:bodyPr/>
        <a:lstStyle/>
        <a:p>
          <a:endParaRPr lang="en-US"/>
        </a:p>
      </dgm:t>
    </dgm:pt>
    <dgm:pt modelId="{8339C5B5-D484-444F-B918-C0FEC1B875ED}" type="sibTrans" cxnId="{B121BFCF-6842-4349-A590-012C48F0335D}">
      <dgm:prSet/>
      <dgm:spPr/>
      <dgm:t>
        <a:bodyPr/>
        <a:lstStyle/>
        <a:p>
          <a:endParaRPr lang="en-US"/>
        </a:p>
      </dgm:t>
    </dgm:pt>
    <dgm:pt modelId="{1B5A31EA-D542-4606-A766-C833A8FD0337}">
      <dgm:prSet custT="1"/>
      <dgm:spPr/>
      <dgm:t>
        <a:bodyPr/>
        <a:lstStyle/>
        <a:p>
          <a:r>
            <a:rPr lang="en-US" sz="2400" b="1" dirty="0" err="1">
              <a:latin typeface="Times New Roman" pitchFamily="18" charset="0"/>
              <a:cs typeface="Times New Roman" pitchFamily="18" charset="0"/>
            </a:rPr>
            <a:t>Biện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pháp</a:t>
          </a:r>
          <a:r>
            <a:rPr lang="en-US" sz="2400" b="1" dirty="0">
              <a:latin typeface="Times New Roman" pitchFamily="18" charset="0"/>
              <a:cs typeface="Times New Roman" pitchFamily="18" charset="0"/>
            </a:rPr>
            <a:t> 4. </a:t>
          </a:r>
          <a:r>
            <a:rPr lang="en-US" sz="2400" b="1" dirty="0" err="1">
              <a:latin typeface="Times New Roman" pitchFamily="18" charset="0"/>
              <a:cs typeface="Times New Roman" pitchFamily="18" charset="0"/>
            </a:rPr>
            <a:t>Giao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tìm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cập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tin </a:t>
          </a:r>
          <a:r>
            <a:rPr lang="en-US" sz="2400" b="1" dirty="0" err="1">
              <a:latin typeface="Times New Roman" pitchFamily="18" charset="0"/>
              <a:cs typeface="Times New Roman" pitchFamily="18" charset="0"/>
            </a:rPr>
            <a:t>tức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qua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thoại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tin </a:t>
          </a:r>
          <a:r>
            <a:rPr lang="en-US" sz="2400" b="1" dirty="0" err="1">
              <a:latin typeface="Times New Roman" pitchFamily="18" charset="0"/>
              <a:cs typeface="Times New Roman" pitchFamily="18" charset="0"/>
            </a:rPr>
            <a:t>thời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a:t>
          </a:r>
          <a:endParaRPr lang="en-US" sz="2400" b="1" dirty="0">
            <a:effectLst/>
            <a:latin typeface="Times New Roman" panose="02020603050405020304" pitchFamily="18" charset="0"/>
            <a:ea typeface="Times New Roman" panose="02020603050405020304" pitchFamily="18" charset="0"/>
            <a:cs typeface="Times New Roman" pitchFamily="18" charset="0"/>
          </a:endParaRPr>
        </a:p>
      </dgm:t>
    </dgm:pt>
    <dgm:pt modelId="{F75489B8-DEEE-40FA-AFC0-C269F915C993}" type="parTrans" cxnId="{0BDBF63F-05F2-4A44-ABA2-4EAC40DE2EEE}">
      <dgm:prSet/>
      <dgm:spPr/>
      <dgm:t>
        <a:bodyPr/>
        <a:lstStyle/>
        <a:p>
          <a:endParaRPr lang="vi-VN"/>
        </a:p>
      </dgm:t>
    </dgm:pt>
    <dgm:pt modelId="{613B2DD8-93B3-41B9-A5BE-06A60C28CE8B}" type="sibTrans" cxnId="{0BDBF63F-05F2-4A44-ABA2-4EAC40DE2EEE}">
      <dgm:prSet/>
      <dgm:spPr/>
      <dgm:t>
        <a:bodyPr/>
        <a:lstStyle/>
        <a:p>
          <a:endParaRPr lang="vi-VN"/>
        </a:p>
      </dgm:t>
    </dgm:pt>
    <dgm:pt modelId="{9D1E69B6-5C33-4BC2-B5FC-40452C09B621}" type="pres">
      <dgm:prSet presAssocID="{28AAE08E-1389-4F8A-A426-7505FE05E8BA}" presName="linear" presStyleCnt="0">
        <dgm:presLayoutVars>
          <dgm:dir/>
          <dgm:animLvl val="lvl"/>
          <dgm:resizeHandles val="exact"/>
        </dgm:presLayoutVars>
      </dgm:prSet>
      <dgm:spPr/>
    </dgm:pt>
    <dgm:pt modelId="{40D61237-57F2-4531-960B-BAAC82760BD8}" type="pres">
      <dgm:prSet presAssocID="{F4B983F0-6239-4A87-B013-D85A7A7AFA0D}" presName="parentLin" presStyleCnt="0"/>
      <dgm:spPr/>
    </dgm:pt>
    <dgm:pt modelId="{1C1A2655-8123-4894-98EB-E36F2827DB5F}" type="pres">
      <dgm:prSet presAssocID="{F4B983F0-6239-4A87-B013-D85A7A7AFA0D}" presName="parentLeftMargin" presStyleLbl="node1" presStyleIdx="0" presStyleCnt="4"/>
      <dgm:spPr/>
    </dgm:pt>
    <dgm:pt modelId="{76624A95-7E13-4EA1-9BF4-A1C5F6456A67}" type="pres">
      <dgm:prSet presAssocID="{F4B983F0-6239-4A87-B013-D85A7A7AFA0D}" presName="parentText" presStyleLbl="node1" presStyleIdx="0" presStyleCnt="4" custScaleX="124402" custScaleY="153291">
        <dgm:presLayoutVars>
          <dgm:chMax val="0"/>
          <dgm:bulletEnabled val="1"/>
        </dgm:presLayoutVars>
      </dgm:prSet>
      <dgm:spPr/>
    </dgm:pt>
    <dgm:pt modelId="{60DFBE88-5B56-40FF-8E13-CADFEB9498D4}" type="pres">
      <dgm:prSet presAssocID="{F4B983F0-6239-4A87-B013-D85A7A7AFA0D}" presName="negativeSpace" presStyleCnt="0"/>
      <dgm:spPr/>
    </dgm:pt>
    <dgm:pt modelId="{D92249B5-5365-4F29-90DC-D9E8628503CF}" type="pres">
      <dgm:prSet presAssocID="{F4B983F0-6239-4A87-B013-D85A7A7AFA0D}" presName="childText" presStyleLbl="conFgAcc1" presStyleIdx="0" presStyleCnt="4">
        <dgm:presLayoutVars>
          <dgm:bulletEnabled val="1"/>
        </dgm:presLayoutVars>
      </dgm:prSet>
      <dgm:spPr/>
    </dgm:pt>
    <dgm:pt modelId="{A16EC677-9FD0-4203-A87C-DFB134AC05F6}" type="pres">
      <dgm:prSet presAssocID="{AC70ABA5-FCA6-4AF8-81A7-BAD076D77CF6}" presName="spaceBetweenRectangles" presStyleCnt="0"/>
      <dgm:spPr/>
    </dgm:pt>
    <dgm:pt modelId="{C94ED89D-18FA-4E21-A5DD-65AC7FA62EFC}" type="pres">
      <dgm:prSet presAssocID="{CD2F2E7F-2054-4283-A537-BCACE58CC644}" presName="parentLin" presStyleCnt="0"/>
      <dgm:spPr/>
    </dgm:pt>
    <dgm:pt modelId="{FC4D5F7F-5196-49AD-806E-63DB6B97A04F}" type="pres">
      <dgm:prSet presAssocID="{CD2F2E7F-2054-4283-A537-BCACE58CC644}" presName="parentLeftMargin" presStyleLbl="node1" presStyleIdx="0" presStyleCnt="4"/>
      <dgm:spPr/>
    </dgm:pt>
    <dgm:pt modelId="{7825A2BF-45E8-4DE6-A9D5-4DD68984927F}" type="pres">
      <dgm:prSet presAssocID="{CD2F2E7F-2054-4283-A537-BCACE58CC644}" presName="parentText" presStyleLbl="node1" presStyleIdx="1" presStyleCnt="4" custScaleX="127142">
        <dgm:presLayoutVars>
          <dgm:chMax val="0"/>
          <dgm:bulletEnabled val="1"/>
        </dgm:presLayoutVars>
      </dgm:prSet>
      <dgm:spPr/>
    </dgm:pt>
    <dgm:pt modelId="{99C3B87F-4411-4E13-B628-F0F6B4819644}" type="pres">
      <dgm:prSet presAssocID="{CD2F2E7F-2054-4283-A537-BCACE58CC644}" presName="negativeSpace" presStyleCnt="0"/>
      <dgm:spPr/>
    </dgm:pt>
    <dgm:pt modelId="{329C1755-40AC-4019-8A23-9BB4DDD2D080}" type="pres">
      <dgm:prSet presAssocID="{CD2F2E7F-2054-4283-A537-BCACE58CC644}" presName="childText" presStyleLbl="conFgAcc1" presStyleIdx="1" presStyleCnt="4">
        <dgm:presLayoutVars>
          <dgm:bulletEnabled val="1"/>
        </dgm:presLayoutVars>
      </dgm:prSet>
      <dgm:spPr/>
    </dgm:pt>
    <dgm:pt modelId="{962BC210-0A3C-4A34-9261-131F550C576A}" type="pres">
      <dgm:prSet presAssocID="{DD1FDFE4-F445-4F64-961E-4ECACFB5740D}" presName="spaceBetweenRectangles" presStyleCnt="0"/>
      <dgm:spPr/>
    </dgm:pt>
    <dgm:pt modelId="{288F6C08-EBA7-4DB5-9C71-7BA55B48FE0F}" type="pres">
      <dgm:prSet presAssocID="{58E1C5CD-DB4C-48FE-B32B-B24922BE1439}" presName="parentLin" presStyleCnt="0"/>
      <dgm:spPr/>
    </dgm:pt>
    <dgm:pt modelId="{13A9B804-9863-4EEF-BDB0-110D0B6FBF13}" type="pres">
      <dgm:prSet presAssocID="{58E1C5CD-DB4C-48FE-B32B-B24922BE1439}" presName="parentLeftMargin" presStyleLbl="node1" presStyleIdx="1" presStyleCnt="4"/>
      <dgm:spPr/>
    </dgm:pt>
    <dgm:pt modelId="{AFC1BB29-CB29-4CD1-BD88-8A604A7EF4B3}" type="pres">
      <dgm:prSet presAssocID="{58E1C5CD-DB4C-48FE-B32B-B24922BE1439}" presName="parentText" presStyleLbl="node1" presStyleIdx="2" presStyleCnt="4" custScaleX="127142">
        <dgm:presLayoutVars>
          <dgm:chMax val="0"/>
          <dgm:bulletEnabled val="1"/>
        </dgm:presLayoutVars>
      </dgm:prSet>
      <dgm:spPr/>
    </dgm:pt>
    <dgm:pt modelId="{00994B1C-72AE-44F0-951E-D00B028F12E2}" type="pres">
      <dgm:prSet presAssocID="{58E1C5CD-DB4C-48FE-B32B-B24922BE1439}" presName="negativeSpace" presStyleCnt="0"/>
      <dgm:spPr/>
    </dgm:pt>
    <dgm:pt modelId="{72D843B4-9816-43D4-9690-CABEF7F6F468}" type="pres">
      <dgm:prSet presAssocID="{58E1C5CD-DB4C-48FE-B32B-B24922BE1439}" presName="childText" presStyleLbl="conFgAcc1" presStyleIdx="2" presStyleCnt="4">
        <dgm:presLayoutVars>
          <dgm:bulletEnabled val="1"/>
        </dgm:presLayoutVars>
      </dgm:prSet>
      <dgm:spPr/>
    </dgm:pt>
    <dgm:pt modelId="{B6538CE7-3785-4046-8756-AD676BFFD0D6}" type="pres">
      <dgm:prSet presAssocID="{8339C5B5-D484-444F-B918-C0FEC1B875ED}" presName="spaceBetweenRectangles" presStyleCnt="0"/>
      <dgm:spPr/>
    </dgm:pt>
    <dgm:pt modelId="{1FA53E0F-17AC-4AF7-B255-D73A2D80E3D9}" type="pres">
      <dgm:prSet presAssocID="{1B5A31EA-D542-4606-A766-C833A8FD0337}" presName="parentLin" presStyleCnt="0"/>
      <dgm:spPr/>
    </dgm:pt>
    <dgm:pt modelId="{15B0DEA4-AF6A-4470-9D7B-9805405F4890}" type="pres">
      <dgm:prSet presAssocID="{1B5A31EA-D542-4606-A766-C833A8FD0337}" presName="parentLeftMargin" presStyleLbl="node1" presStyleIdx="2" presStyleCnt="4"/>
      <dgm:spPr/>
    </dgm:pt>
    <dgm:pt modelId="{B0C897EC-7597-4FAB-A26F-69F83758C4FA}" type="pres">
      <dgm:prSet presAssocID="{1B5A31EA-D542-4606-A766-C833A8FD0337}" presName="parentText" presStyleLbl="node1" presStyleIdx="3" presStyleCnt="4" custScaleX="128695" custScaleY="139344" custLinFactNeighborX="5230" custLinFactNeighborY="4410">
        <dgm:presLayoutVars>
          <dgm:chMax val="0"/>
          <dgm:bulletEnabled val="1"/>
        </dgm:presLayoutVars>
      </dgm:prSet>
      <dgm:spPr/>
    </dgm:pt>
    <dgm:pt modelId="{AEB5BD5C-C17F-46A8-AD3E-5B7A61D329CF}" type="pres">
      <dgm:prSet presAssocID="{1B5A31EA-D542-4606-A766-C833A8FD0337}" presName="negativeSpace" presStyleCnt="0"/>
      <dgm:spPr/>
    </dgm:pt>
    <dgm:pt modelId="{43CEEE92-ACEB-48B5-9A52-D1CF031A4161}" type="pres">
      <dgm:prSet presAssocID="{1B5A31EA-D542-4606-A766-C833A8FD0337}" presName="childText" presStyleLbl="conFgAcc1" presStyleIdx="3" presStyleCnt="4" custLinFactNeighborY="6391">
        <dgm:presLayoutVars>
          <dgm:bulletEnabled val="1"/>
        </dgm:presLayoutVars>
      </dgm:prSet>
      <dgm:spPr/>
    </dgm:pt>
  </dgm:ptLst>
  <dgm:cxnLst>
    <dgm:cxn modelId="{0BDBF63F-05F2-4A44-ABA2-4EAC40DE2EEE}" srcId="{28AAE08E-1389-4F8A-A426-7505FE05E8BA}" destId="{1B5A31EA-D542-4606-A766-C833A8FD0337}" srcOrd="3" destOrd="0" parTransId="{F75489B8-DEEE-40FA-AFC0-C269F915C993}" sibTransId="{613B2DD8-93B3-41B9-A5BE-06A60C28CE8B}"/>
    <dgm:cxn modelId="{20253C66-CABB-43FC-922D-D912538B5179}" type="presOf" srcId="{58E1C5CD-DB4C-48FE-B32B-B24922BE1439}" destId="{AFC1BB29-CB29-4CD1-BD88-8A604A7EF4B3}" srcOrd="1" destOrd="0" presId="urn:microsoft.com/office/officeart/2005/8/layout/list1"/>
    <dgm:cxn modelId="{19D3E474-A370-4163-8AFD-E5EB7E9F4B3A}" type="presOf" srcId="{CD2F2E7F-2054-4283-A537-BCACE58CC644}" destId="{FC4D5F7F-5196-49AD-806E-63DB6B97A04F}" srcOrd="0" destOrd="0" presId="urn:microsoft.com/office/officeart/2005/8/layout/list1"/>
    <dgm:cxn modelId="{DDC47FBF-3ED9-44F6-9FE4-D9A8E2CC8879}" type="presOf" srcId="{1B5A31EA-D542-4606-A766-C833A8FD0337}" destId="{B0C897EC-7597-4FAB-A26F-69F83758C4FA}" srcOrd="1" destOrd="0" presId="urn:microsoft.com/office/officeart/2005/8/layout/list1"/>
    <dgm:cxn modelId="{BD735ECA-A38C-4E8F-ABDB-DB7020EACF9A}" type="presOf" srcId="{28AAE08E-1389-4F8A-A426-7505FE05E8BA}" destId="{9D1E69B6-5C33-4BC2-B5FC-40452C09B621}" srcOrd="0" destOrd="0" presId="urn:microsoft.com/office/officeart/2005/8/layout/list1"/>
    <dgm:cxn modelId="{B121BFCF-6842-4349-A590-012C48F0335D}" srcId="{28AAE08E-1389-4F8A-A426-7505FE05E8BA}" destId="{58E1C5CD-DB4C-48FE-B32B-B24922BE1439}" srcOrd="2" destOrd="0" parTransId="{6A2E861C-78D8-4971-843C-5E87DB0EA306}" sibTransId="{8339C5B5-D484-444F-B918-C0FEC1B875ED}"/>
    <dgm:cxn modelId="{1761EDD3-908C-4685-8123-CD23220B509B}" type="presOf" srcId="{F4B983F0-6239-4A87-B013-D85A7A7AFA0D}" destId="{1C1A2655-8123-4894-98EB-E36F2827DB5F}" srcOrd="0" destOrd="0" presId="urn:microsoft.com/office/officeart/2005/8/layout/list1"/>
    <dgm:cxn modelId="{A32A3FD5-1FEA-4860-83D9-42BB4357256D}" type="presOf" srcId="{F4B983F0-6239-4A87-B013-D85A7A7AFA0D}" destId="{76624A95-7E13-4EA1-9BF4-A1C5F6456A67}" srcOrd="1" destOrd="0" presId="urn:microsoft.com/office/officeart/2005/8/layout/list1"/>
    <dgm:cxn modelId="{E0811DDE-6052-4F0F-B02F-7D091013F24E}" type="presOf" srcId="{1B5A31EA-D542-4606-A766-C833A8FD0337}" destId="{15B0DEA4-AF6A-4470-9D7B-9805405F4890}" srcOrd="0" destOrd="0" presId="urn:microsoft.com/office/officeart/2005/8/layout/list1"/>
    <dgm:cxn modelId="{75B242E2-4217-4A06-971C-4EB4E7448FDB}" type="presOf" srcId="{CD2F2E7F-2054-4283-A537-BCACE58CC644}" destId="{7825A2BF-45E8-4DE6-A9D5-4DD68984927F}" srcOrd="1" destOrd="0" presId="urn:microsoft.com/office/officeart/2005/8/layout/list1"/>
    <dgm:cxn modelId="{47650DE3-D770-44E1-B311-1BDE81C84F87}" srcId="{28AAE08E-1389-4F8A-A426-7505FE05E8BA}" destId="{F4B983F0-6239-4A87-B013-D85A7A7AFA0D}" srcOrd="0" destOrd="0" parTransId="{44630623-7F5F-4885-988D-1D01E176E456}" sibTransId="{AC70ABA5-FCA6-4AF8-81A7-BAD076D77CF6}"/>
    <dgm:cxn modelId="{8A2D00E9-6B1B-4EDA-8D1C-C2426137D579}" srcId="{28AAE08E-1389-4F8A-A426-7505FE05E8BA}" destId="{CD2F2E7F-2054-4283-A537-BCACE58CC644}" srcOrd="1" destOrd="0" parTransId="{52126FB0-D758-4763-8F59-C245EE9B57A8}" sibTransId="{DD1FDFE4-F445-4F64-961E-4ECACFB5740D}"/>
    <dgm:cxn modelId="{1664FAEA-B0E8-457F-90AB-5A598CA84837}" type="presOf" srcId="{58E1C5CD-DB4C-48FE-B32B-B24922BE1439}" destId="{13A9B804-9863-4EEF-BDB0-110D0B6FBF13}" srcOrd="0" destOrd="0" presId="urn:microsoft.com/office/officeart/2005/8/layout/list1"/>
    <dgm:cxn modelId="{A134FA88-ED9D-4B72-8F7B-EE2077A882BE}" type="presParOf" srcId="{9D1E69B6-5C33-4BC2-B5FC-40452C09B621}" destId="{40D61237-57F2-4531-960B-BAAC82760BD8}" srcOrd="0" destOrd="0" presId="urn:microsoft.com/office/officeart/2005/8/layout/list1"/>
    <dgm:cxn modelId="{C97AC32D-7735-42C4-BADE-0A51841EAC15}" type="presParOf" srcId="{40D61237-57F2-4531-960B-BAAC82760BD8}" destId="{1C1A2655-8123-4894-98EB-E36F2827DB5F}" srcOrd="0" destOrd="0" presId="urn:microsoft.com/office/officeart/2005/8/layout/list1"/>
    <dgm:cxn modelId="{A5B98476-EFB3-4E80-892E-365AB485F261}" type="presParOf" srcId="{40D61237-57F2-4531-960B-BAAC82760BD8}" destId="{76624A95-7E13-4EA1-9BF4-A1C5F6456A67}" srcOrd="1" destOrd="0" presId="urn:microsoft.com/office/officeart/2005/8/layout/list1"/>
    <dgm:cxn modelId="{A26F38D8-4A3B-4DF4-B9F2-19155D5DFC38}" type="presParOf" srcId="{9D1E69B6-5C33-4BC2-B5FC-40452C09B621}" destId="{60DFBE88-5B56-40FF-8E13-CADFEB9498D4}" srcOrd="1" destOrd="0" presId="urn:microsoft.com/office/officeart/2005/8/layout/list1"/>
    <dgm:cxn modelId="{BAFE4778-60E5-4989-ACA2-0ED0CB4932E0}" type="presParOf" srcId="{9D1E69B6-5C33-4BC2-B5FC-40452C09B621}" destId="{D92249B5-5365-4F29-90DC-D9E8628503CF}" srcOrd="2" destOrd="0" presId="urn:microsoft.com/office/officeart/2005/8/layout/list1"/>
    <dgm:cxn modelId="{7B52FAC0-FE33-4D80-A66E-CB5783627C73}" type="presParOf" srcId="{9D1E69B6-5C33-4BC2-B5FC-40452C09B621}" destId="{A16EC677-9FD0-4203-A87C-DFB134AC05F6}" srcOrd="3" destOrd="0" presId="urn:microsoft.com/office/officeart/2005/8/layout/list1"/>
    <dgm:cxn modelId="{3CCFA8F6-F5E7-4565-B632-5DE533CA0CD7}" type="presParOf" srcId="{9D1E69B6-5C33-4BC2-B5FC-40452C09B621}" destId="{C94ED89D-18FA-4E21-A5DD-65AC7FA62EFC}" srcOrd="4" destOrd="0" presId="urn:microsoft.com/office/officeart/2005/8/layout/list1"/>
    <dgm:cxn modelId="{56361076-DFC6-4A66-914B-2298CDC1BAB5}" type="presParOf" srcId="{C94ED89D-18FA-4E21-A5DD-65AC7FA62EFC}" destId="{FC4D5F7F-5196-49AD-806E-63DB6B97A04F}" srcOrd="0" destOrd="0" presId="urn:microsoft.com/office/officeart/2005/8/layout/list1"/>
    <dgm:cxn modelId="{A4161A03-4CFA-434C-BE9B-1BBCEFBD07EC}" type="presParOf" srcId="{C94ED89D-18FA-4E21-A5DD-65AC7FA62EFC}" destId="{7825A2BF-45E8-4DE6-A9D5-4DD68984927F}" srcOrd="1" destOrd="0" presId="urn:microsoft.com/office/officeart/2005/8/layout/list1"/>
    <dgm:cxn modelId="{DED1B872-20BC-4A7A-97CB-2F0CAF3CC780}" type="presParOf" srcId="{9D1E69B6-5C33-4BC2-B5FC-40452C09B621}" destId="{99C3B87F-4411-4E13-B628-F0F6B4819644}" srcOrd="5" destOrd="0" presId="urn:microsoft.com/office/officeart/2005/8/layout/list1"/>
    <dgm:cxn modelId="{4428F2F4-2E83-4531-93F2-FB1E86757819}" type="presParOf" srcId="{9D1E69B6-5C33-4BC2-B5FC-40452C09B621}" destId="{329C1755-40AC-4019-8A23-9BB4DDD2D080}" srcOrd="6" destOrd="0" presId="urn:microsoft.com/office/officeart/2005/8/layout/list1"/>
    <dgm:cxn modelId="{1FDADB83-4289-416A-A769-169A3D132BB4}" type="presParOf" srcId="{9D1E69B6-5C33-4BC2-B5FC-40452C09B621}" destId="{962BC210-0A3C-4A34-9261-131F550C576A}" srcOrd="7" destOrd="0" presId="urn:microsoft.com/office/officeart/2005/8/layout/list1"/>
    <dgm:cxn modelId="{8AECEAC4-0B80-4A0D-AD0E-F8AC97E74C44}" type="presParOf" srcId="{9D1E69B6-5C33-4BC2-B5FC-40452C09B621}" destId="{288F6C08-EBA7-4DB5-9C71-7BA55B48FE0F}" srcOrd="8" destOrd="0" presId="urn:microsoft.com/office/officeart/2005/8/layout/list1"/>
    <dgm:cxn modelId="{914D9850-578C-4BAB-A738-463D421D38F7}" type="presParOf" srcId="{288F6C08-EBA7-4DB5-9C71-7BA55B48FE0F}" destId="{13A9B804-9863-4EEF-BDB0-110D0B6FBF13}" srcOrd="0" destOrd="0" presId="urn:microsoft.com/office/officeart/2005/8/layout/list1"/>
    <dgm:cxn modelId="{F90A7ABF-F731-4A42-9E6A-990EA100284F}" type="presParOf" srcId="{288F6C08-EBA7-4DB5-9C71-7BA55B48FE0F}" destId="{AFC1BB29-CB29-4CD1-BD88-8A604A7EF4B3}" srcOrd="1" destOrd="0" presId="urn:microsoft.com/office/officeart/2005/8/layout/list1"/>
    <dgm:cxn modelId="{45A73000-C030-4B32-A9C2-4A4A7A42B600}" type="presParOf" srcId="{9D1E69B6-5C33-4BC2-B5FC-40452C09B621}" destId="{00994B1C-72AE-44F0-951E-D00B028F12E2}" srcOrd="9" destOrd="0" presId="urn:microsoft.com/office/officeart/2005/8/layout/list1"/>
    <dgm:cxn modelId="{24BA07C9-BB89-4379-A3DE-6FD0287B7CB0}" type="presParOf" srcId="{9D1E69B6-5C33-4BC2-B5FC-40452C09B621}" destId="{72D843B4-9816-43D4-9690-CABEF7F6F468}" srcOrd="10" destOrd="0" presId="urn:microsoft.com/office/officeart/2005/8/layout/list1"/>
    <dgm:cxn modelId="{F34AA26D-5F66-4830-9A74-54A8F4A7DBCF}" type="presParOf" srcId="{9D1E69B6-5C33-4BC2-B5FC-40452C09B621}" destId="{B6538CE7-3785-4046-8756-AD676BFFD0D6}" srcOrd="11" destOrd="0" presId="urn:microsoft.com/office/officeart/2005/8/layout/list1"/>
    <dgm:cxn modelId="{7911345B-CE69-4048-871D-7B97A118D8E3}" type="presParOf" srcId="{9D1E69B6-5C33-4BC2-B5FC-40452C09B621}" destId="{1FA53E0F-17AC-4AF7-B255-D73A2D80E3D9}" srcOrd="12" destOrd="0" presId="urn:microsoft.com/office/officeart/2005/8/layout/list1"/>
    <dgm:cxn modelId="{AAA073A1-4DB6-41A7-8E8D-D57BD0102EA6}" type="presParOf" srcId="{1FA53E0F-17AC-4AF7-B255-D73A2D80E3D9}" destId="{15B0DEA4-AF6A-4470-9D7B-9805405F4890}" srcOrd="0" destOrd="0" presId="urn:microsoft.com/office/officeart/2005/8/layout/list1"/>
    <dgm:cxn modelId="{154085C5-633D-4341-A572-D6A7D41B5357}" type="presParOf" srcId="{1FA53E0F-17AC-4AF7-B255-D73A2D80E3D9}" destId="{B0C897EC-7597-4FAB-A26F-69F83758C4FA}" srcOrd="1" destOrd="0" presId="urn:microsoft.com/office/officeart/2005/8/layout/list1"/>
    <dgm:cxn modelId="{E0D55771-FE4D-4CA4-B9B6-54D12EEEF04B}" type="presParOf" srcId="{9D1E69B6-5C33-4BC2-B5FC-40452C09B621}" destId="{AEB5BD5C-C17F-46A8-AD3E-5B7A61D329CF}" srcOrd="13" destOrd="0" presId="urn:microsoft.com/office/officeart/2005/8/layout/list1"/>
    <dgm:cxn modelId="{16F283BA-9690-4A85-8907-8A35DC783E80}" type="presParOf" srcId="{9D1E69B6-5C33-4BC2-B5FC-40452C09B621}" destId="{43CEEE92-ACEB-48B5-9A52-D1CF031A416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C1B64-8E6A-4999-9E92-202247333AE1}">
      <dsp:nvSpPr>
        <dsp:cNvPr id="0" name=""/>
        <dsp:cNvSpPr/>
      </dsp:nvSpPr>
      <dsp:spPr>
        <a:xfrm>
          <a:off x="765832" y="0"/>
          <a:ext cx="4548163" cy="4548163"/>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0CC6F4-4BD6-4F43-A159-5A131B257511}">
      <dsp:nvSpPr>
        <dsp:cNvPr id="0" name=""/>
        <dsp:cNvSpPr/>
      </dsp:nvSpPr>
      <dsp:spPr>
        <a:xfrm>
          <a:off x="500506" y="100214"/>
          <a:ext cx="5189972" cy="1076635"/>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Bước</a:t>
          </a:r>
          <a:r>
            <a:rPr lang="en-US" sz="2600" b="1" kern="1200"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 3: </a:t>
          </a:r>
          <a:r>
            <a:rPr lang="en-US" sz="2600" b="1" kern="1200"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Vận</a:t>
          </a:r>
          <a:r>
            <a:rPr lang="en-US" sz="2600" b="1" kern="1200"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 </a:t>
          </a:r>
          <a:r>
            <a:rPr lang="en-US" sz="2600" b="1" kern="1200"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dụng</a:t>
          </a:r>
          <a:r>
            <a:rPr lang="en-US" sz="2600" b="1" kern="1200"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 </a:t>
          </a:r>
          <a:r>
            <a:rPr lang="en-US" sz="2600" b="1" kern="1200"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liên</a:t>
          </a:r>
          <a:r>
            <a:rPr lang="en-US" sz="2600" b="1" kern="1200"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 </a:t>
          </a:r>
          <a:r>
            <a:rPr lang="en-US" sz="2600" b="1" kern="1200" dirty="0" err="1">
              <a:solidFill>
                <a:schemeClr val="accent6">
                  <a:lumMod val="75000"/>
                </a:schemeClr>
              </a:solidFill>
              <a:effectLst/>
              <a:latin typeface="Times New Roman" pitchFamily="18" charset="0"/>
              <a:ea typeface="#9Slide05 Amtenar" panose="02000000000000000000" pitchFamily="2" charset="0"/>
              <a:cs typeface="Times New Roman" pitchFamily="18" charset="0"/>
            </a:rPr>
            <a:t>hệ</a:t>
          </a:r>
          <a:r>
            <a:rPr lang="en-US" sz="2400" b="1" kern="1200" dirty="0">
              <a:solidFill>
                <a:schemeClr val="accent6">
                  <a:lumMod val="75000"/>
                </a:schemeClr>
              </a:solidFill>
              <a:effectLst/>
              <a:latin typeface="Times New Roman" pitchFamily="18" charset="0"/>
              <a:ea typeface="#9Slide05 Amtenar" panose="02000000000000000000" pitchFamily="2" charset="0"/>
              <a:cs typeface="Times New Roman" pitchFamily="18" charset="0"/>
            </a:rPr>
            <a:t>.</a:t>
          </a:r>
        </a:p>
      </dsp:txBody>
      <dsp:txXfrm>
        <a:off x="553063" y="152771"/>
        <a:ext cx="5084858" cy="971521"/>
      </dsp:txXfrm>
    </dsp:sp>
    <dsp:sp modelId="{BF22A503-5A54-46FD-9FFA-C43BE091AE47}">
      <dsp:nvSpPr>
        <dsp:cNvPr id="0" name=""/>
        <dsp:cNvSpPr/>
      </dsp:nvSpPr>
      <dsp:spPr>
        <a:xfrm>
          <a:off x="540209" y="1775752"/>
          <a:ext cx="5084550" cy="1076635"/>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err="1">
              <a:solidFill>
                <a:srgbClr val="000000"/>
              </a:solidFill>
              <a:effectLst/>
              <a:latin typeface="Times New Roman" pitchFamily="18" charset="0"/>
              <a:ea typeface="#9Slide05 Amtenar" panose="02000000000000000000" pitchFamily="2" charset="0"/>
              <a:cs typeface="Times New Roman" pitchFamily="18" charset="0"/>
            </a:rPr>
            <a:t>Bước</a:t>
          </a:r>
          <a:r>
            <a:rPr lang="en-US" sz="2600" b="1" kern="1200" dirty="0">
              <a:solidFill>
                <a:srgbClr val="000000"/>
              </a:solidFill>
              <a:effectLst/>
              <a:latin typeface="Times New Roman" pitchFamily="18" charset="0"/>
              <a:ea typeface="#9Slide05 Amtenar" panose="02000000000000000000" pitchFamily="2" charset="0"/>
              <a:cs typeface="Times New Roman" pitchFamily="18" charset="0"/>
            </a:rPr>
            <a:t> 2: </a:t>
          </a:r>
          <a:r>
            <a:rPr lang="en-US" sz="2600" b="1" kern="1200" dirty="0" err="1">
              <a:solidFill>
                <a:srgbClr val="000000"/>
              </a:solidFill>
              <a:effectLst/>
              <a:latin typeface="Times New Roman" pitchFamily="18" charset="0"/>
              <a:ea typeface="#9Slide05 Amtenar" panose="02000000000000000000" pitchFamily="2" charset="0"/>
              <a:cs typeface="Times New Roman" pitchFamily="18" charset="0"/>
            </a:rPr>
            <a:t>Xử</a:t>
          </a:r>
          <a:r>
            <a:rPr lang="en-US" sz="2600" b="1" kern="1200" dirty="0">
              <a:solidFill>
                <a:srgbClr val="000000"/>
              </a:solidFill>
              <a:effectLst/>
              <a:latin typeface="Times New Roman" pitchFamily="18" charset="0"/>
              <a:ea typeface="#9Slide05 Amtenar" panose="02000000000000000000" pitchFamily="2" charset="0"/>
              <a:cs typeface="Times New Roman" pitchFamily="18" charset="0"/>
            </a:rPr>
            <a:t> </a:t>
          </a:r>
          <a:r>
            <a:rPr lang="en-US" sz="2600" b="1" kern="1200" dirty="0" err="1">
              <a:solidFill>
                <a:srgbClr val="000000"/>
              </a:solidFill>
              <a:effectLst/>
              <a:latin typeface="Times New Roman" pitchFamily="18" charset="0"/>
              <a:ea typeface="#9Slide05 Amtenar" panose="02000000000000000000" pitchFamily="2" charset="0"/>
              <a:cs typeface="Times New Roman" pitchFamily="18" charset="0"/>
            </a:rPr>
            <a:t>lí</a:t>
          </a:r>
          <a:r>
            <a:rPr lang="en-US" sz="2600" b="1" kern="1200" dirty="0">
              <a:solidFill>
                <a:srgbClr val="000000"/>
              </a:solidFill>
              <a:effectLst/>
              <a:latin typeface="Times New Roman" pitchFamily="18" charset="0"/>
              <a:ea typeface="#9Slide05 Amtenar" panose="02000000000000000000" pitchFamily="2" charset="0"/>
              <a:cs typeface="Times New Roman" pitchFamily="18" charset="0"/>
            </a:rPr>
            <a:t> </a:t>
          </a:r>
          <a:r>
            <a:rPr lang="en-US" sz="2600" b="1" kern="1200" dirty="0" err="1">
              <a:solidFill>
                <a:srgbClr val="000000"/>
              </a:solidFill>
              <a:effectLst/>
              <a:latin typeface="Times New Roman" pitchFamily="18" charset="0"/>
              <a:ea typeface="#9Slide05 Amtenar" panose="02000000000000000000" pitchFamily="2" charset="0"/>
              <a:cs typeface="Times New Roman" pitchFamily="18" charset="0"/>
            </a:rPr>
            <a:t>thông</a:t>
          </a:r>
          <a:r>
            <a:rPr lang="en-US" sz="2600" b="1" kern="1200" dirty="0">
              <a:solidFill>
                <a:srgbClr val="000000"/>
              </a:solidFill>
              <a:effectLst/>
              <a:latin typeface="Times New Roman" pitchFamily="18" charset="0"/>
              <a:ea typeface="#9Slide05 Amtenar" panose="02000000000000000000" pitchFamily="2" charset="0"/>
              <a:cs typeface="Times New Roman" pitchFamily="18" charset="0"/>
            </a:rPr>
            <a:t> tin </a:t>
          </a:r>
          <a:endParaRPr lang="en-US" sz="2600" b="1" kern="1200" dirty="0">
            <a:latin typeface="Times New Roman" pitchFamily="18" charset="0"/>
            <a:ea typeface="#9Slide05 Amtenar" panose="02000000000000000000" pitchFamily="2" charset="0"/>
            <a:cs typeface="Times New Roman" pitchFamily="18" charset="0"/>
          </a:endParaRPr>
        </a:p>
      </dsp:txBody>
      <dsp:txXfrm>
        <a:off x="592766" y="1828309"/>
        <a:ext cx="4979436" cy="971521"/>
      </dsp:txXfrm>
    </dsp:sp>
    <dsp:sp modelId="{25FCAC47-C8EE-4C5C-A0B0-BA6E740D3A45}">
      <dsp:nvSpPr>
        <dsp:cNvPr id="0" name=""/>
        <dsp:cNvSpPr/>
      </dsp:nvSpPr>
      <dsp:spPr>
        <a:xfrm>
          <a:off x="378884" y="3471527"/>
          <a:ext cx="5364039" cy="1076635"/>
        </a:xfrm>
        <a:prstGeom prst="round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err="1">
              <a:solidFill>
                <a:srgbClr val="FF0000"/>
              </a:solidFill>
              <a:effectLst/>
              <a:latin typeface="Times New Roman" pitchFamily="18" charset="0"/>
              <a:ea typeface="#9Slide05 Amtenar" panose="02000000000000000000" pitchFamily="2" charset="0"/>
              <a:cs typeface="Times New Roman" pitchFamily="18" charset="0"/>
            </a:rPr>
            <a:t>Bước</a:t>
          </a:r>
          <a:r>
            <a:rPr lang="en-US" sz="2600" b="1" kern="1200" dirty="0">
              <a:solidFill>
                <a:srgbClr val="FF0000"/>
              </a:solidFill>
              <a:effectLst/>
              <a:latin typeface="Times New Roman" pitchFamily="18" charset="0"/>
              <a:ea typeface="#9Slide05 Amtenar" panose="02000000000000000000" pitchFamily="2" charset="0"/>
              <a:cs typeface="Times New Roman" pitchFamily="18" charset="0"/>
            </a:rPr>
            <a:t> 1: Thu </a:t>
          </a:r>
          <a:r>
            <a:rPr lang="en-US" sz="2600" b="1" kern="1200" dirty="0" err="1">
              <a:solidFill>
                <a:srgbClr val="FF0000"/>
              </a:solidFill>
              <a:effectLst/>
              <a:latin typeface="Times New Roman" pitchFamily="18" charset="0"/>
              <a:ea typeface="#9Slide05 Amtenar" panose="02000000000000000000" pitchFamily="2" charset="0"/>
              <a:cs typeface="Times New Roman" pitchFamily="18" charset="0"/>
            </a:rPr>
            <a:t>thập</a:t>
          </a:r>
          <a:r>
            <a:rPr lang="en-US" sz="2600" b="1" kern="1200" dirty="0">
              <a:solidFill>
                <a:srgbClr val="FF0000"/>
              </a:solidFill>
              <a:effectLst/>
              <a:latin typeface="Times New Roman" pitchFamily="18" charset="0"/>
              <a:ea typeface="#9Slide05 Amtenar" panose="02000000000000000000" pitchFamily="2" charset="0"/>
              <a:cs typeface="Times New Roman" pitchFamily="18" charset="0"/>
            </a:rPr>
            <a:t> </a:t>
          </a:r>
          <a:r>
            <a:rPr lang="en-US" sz="2600" b="1" kern="1200" dirty="0" err="1">
              <a:solidFill>
                <a:srgbClr val="FF0000"/>
              </a:solidFill>
              <a:effectLst/>
              <a:latin typeface="Times New Roman" pitchFamily="18" charset="0"/>
              <a:ea typeface="#9Slide05 Amtenar" panose="02000000000000000000" pitchFamily="2" charset="0"/>
              <a:cs typeface="Times New Roman" pitchFamily="18" charset="0"/>
            </a:rPr>
            <a:t>thông</a:t>
          </a:r>
          <a:r>
            <a:rPr lang="en-US" sz="2600" b="1" kern="1200" dirty="0">
              <a:solidFill>
                <a:srgbClr val="FF0000"/>
              </a:solidFill>
              <a:effectLst/>
              <a:latin typeface="Times New Roman" pitchFamily="18" charset="0"/>
              <a:ea typeface="#9Slide05 Amtenar" panose="02000000000000000000" pitchFamily="2" charset="0"/>
              <a:cs typeface="Times New Roman" pitchFamily="18" charset="0"/>
            </a:rPr>
            <a:t> tin</a:t>
          </a:r>
        </a:p>
      </dsp:txBody>
      <dsp:txXfrm>
        <a:off x="431441" y="3524084"/>
        <a:ext cx="5258925" cy="971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249B5-5365-4F29-90DC-D9E8628503CF}">
      <dsp:nvSpPr>
        <dsp:cNvPr id="0" name=""/>
        <dsp:cNvSpPr/>
      </dsp:nvSpPr>
      <dsp:spPr>
        <a:xfrm>
          <a:off x="0" y="791373"/>
          <a:ext cx="7886700" cy="630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624A95-7E13-4EA1-9BF4-A1C5F6456A67}">
      <dsp:nvSpPr>
        <dsp:cNvPr id="0" name=""/>
        <dsp:cNvSpPr/>
      </dsp:nvSpPr>
      <dsp:spPr>
        <a:xfrm>
          <a:off x="394335" y="29086"/>
          <a:ext cx="6867848" cy="113128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b="1" kern="1200" dirty="0" err="1">
              <a:effectLst/>
              <a:latin typeface="Times New Roman" panose="02020603050405020304" pitchFamily="18" charset="0"/>
              <a:ea typeface="Times New Roman" panose="02020603050405020304" pitchFamily="18" charset="0"/>
            </a:rPr>
            <a:t>Biện</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pháp</a:t>
          </a:r>
          <a:r>
            <a:rPr lang="en-US" sz="2400" b="1" kern="1200" dirty="0">
              <a:effectLst/>
              <a:latin typeface="Times New Roman" panose="02020603050405020304" pitchFamily="18" charset="0"/>
              <a:ea typeface="Times New Roman" panose="02020603050405020304" pitchFamily="18" charset="0"/>
            </a:rPr>
            <a:t> 1. </a:t>
          </a:r>
          <a:r>
            <a:rPr lang="en-US" sz="2400" b="1" kern="1200" dirty="0" err="1">
              <a:effectLst/>
              <a:latin typeface="Times New Roman" panose="02020603050405020304" pitchFamily="18" charset="0"/>
              <a:ea typeface="Times New Roman" panose="02020603050405020304" pitchFamily="18" charset="0"/>
            </a:rPr>
            <a:t>Vận</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dụng</a:t>
          </a:r>
          <a:r>
            <a:rPr lang="en-US" sz="2400" b="1" kern="1200" dirty="0">
              <a:effectLst/>
              <a:latin typeface="Times New Roman" panose="02020603050405020304" pitchFamily="18" charset="0"/>
              <a:ea typeface="Times New Roman" panose="02020603050405020304" pitchFamily="18" charset="0"/>
            </a:rPr>
            <a:t> tin </a:t>
          </a:r>
          <a:r>
            <a:rPr lang="en-US" sz="2400" b="1" kern="1200" dirty="0" err="1">
              <a:effectLst/>
              <a:latin typeface="Times New Roman" panose="02020603050405020304" pitchFamily="18" charset="0"/>
              <a:ea typeface="Times New Roman" panose="02020603050405020304" pitchFamily="18" charset="0"/>
            </a:rPr>
            <a:t>tức</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thời</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sự</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thay</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cho</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lời</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giới</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thiệu</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bài</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mới</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bằng</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câu</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hỏi</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nêu</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vấn</a:t>
          </a:r>
          <a:r>
            <a:rPr lang="en-US" sz="2400" b="1" kern="1200" dirty="0">
              <a:effectLst/>
              <a:latin typeface="Times New Roman" panose="02020603050405020304" pitchFamily="18" charset="0"/>
              <a:ea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rPr>
            <a:t>đề</a:t>
          </a:r>
          <a:r>
            <a:rPr lang="en-US" sz="2400" b="1" kern="1200" dirty="0">
              <a:effectLst/>
              <a:latin typeface="Times New Roman" panose="02020603050405020304" pitchFamily="18" charset="0"/>
              <a:ea typeface="Times New Roman" panose="02020603050405020304" pitchFamily="18" charset="0"/>
            </a:rPr>
            <a:t>.</a:t>
          </a:r>
        </a:p>
      </dsp:txBody>
      <dsp:txXfrm>
        <a:off x="449560" y="84311"/>
        <a:ext cx="6757398" cy="1020837"/>
      </dsp:txXfrm>
    </dsp:sp>
    <dsp:sp modelId="{329C1755-40AC-4019-8A23-9BB4DDD2D080}">
      <dsp:nvSpPr>
        <dsp:cNvPr id="0" name=""/>
        <dsp:cNvSpPr/>
      </dsp:nvSpPr>
      <dsp:spPr>
        <a:xfrm>
          <a:off x="0" y="1925373"/>
          <a:ext cx="7886700" cy="630000"/>
        </a:xfrm>
        <a:prstGeom prst="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7825A2BF-45E8-4DE6-A9D5-4DD68984927F}">
      <dsp:nvSpPr>
        <dsp:cNvPr id="0" name=""/>
        <dsp:cNvSpPr/>
      </dsp:nvSpPr>
      <dsp:spPr>
        <a:xfrm>
          <a:off x="394335" y="1556373"/>
          <a:ext cx="7019115" cy="73800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111250">
            <a:lnSpc>
              <a:spcPct val="90000"/>
            </a:lnSpc>
            <a:spcBef>
              <a:spcPct val="0"/>
            </a:spcBef>
            <a:spcAft>
              <a:spcPct val="35000"/>
            </a:spcAft>
            <a:buNone/>
          </a:pPr>
          <a:r>
            <a:rPr lang="en-US" sz="2500" b="1" kern="1200" dirty="0" err="1">
              <a:effectLst/>
              <a:latin typeface="Times New Roman" panose="02020603050405020304" pitchFamily="18" charset="0"/>
              <a:ea typeface="Times New Roman" panose="02020603050405020304" pitchFamily="18" charset="0"/>
            </a:rPr>
            <a:t>Biện</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pháp</a:t>
          </a:r>
          <a:r>
            <a:rPr lang="en-US" sz="2500" b="1" kern="1200" dirty="0">
              <a:effectLst/>
              <a:latin typeface="Times New Roman" panose="02020603050405020304" pitchFamily="18" charset="0"/>
              <a:ea typeface="Times New Roman" panose="02020603050405020304" pitchFamily="18" charset="0"/>
            </a:rPr>
            <a:t> 2. </a:t>
          </a:r>
          <a:r>
            <a:rPr lang="en-US" sz="2500" b="1" kern="1200" dirty="0" err="1">
              <a:effectLst/>
              <a:latin typeface="Times New Roman" panose="02020603050405020304" pitchFamily="18" charset="0"/>
              <a:ea typeface="Times New Roman" panose="02020603050405020304" pitchFamily="18" charset="0"/>
            </a:rPr>
            <a:t>Cập</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nhật</a:t>
          </a:r>
          <a:r>
            <a:rPr lang="en-US" sz="2500" b="1" kern="1200" dirty="0">
              <a:effectLst/>
              <a:latin typeface="Times New Roman" panose="02020603050405020304" pitchFamily="18" charset="0"/>
              <a:ea typeface="Times New Roman" panose="02020603050405020304" pitchFamily="18" charset="0"/>
            </a:rPr>
            <a:t> tin </a:t>
          </a:r>
          <a:r>
            <a:rPr lang="en-US" sz="2500" b="1" kern="1200" dirty="0" err="1">
              <a:effectLst/>
              <a:latin typeface="Times New Roman" panose="02020603050405020304" pitchFamily="18" charset="0"/>
              <a:ea typeface="Times New Roman" panose="02020603050405020304" pitchFamily="18" charset="0"/>
            </a:rPr>
            <a:t>tức</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thời</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sự</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trong</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việc</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hình</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thành</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kiến</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thức</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mới</a:t>
          </a:r>
          <a:r>
            <a:rPr lang="en-US" sz="2500" b="1" kern="1200" dirty="0">
              <a:effectLst/>
              <a:latin typeface="Times New Roman" panose="02020603050405020304" pitchFamily="18" charset="0"/>
              <a:ea typeface="Times New Roman" panose="02020603050405020304" pitchFamily="18" charset="0"/>
            </a:rPr>
            <a:t>.  </a:t>
          </a:r>
        </a:p>
      </dsp:txBody>
      <dsp:txXfrm>
        <a:off x="430361" y="1592399"/>
        <a:ext cx="6947063" cy="665948"/>
      </dsp:txXfrm>
    </dsp:sp>
    <dsp:sp modelId="{72D843B4-9816-43D4-9690-CABEF7F6F468}">
      <dsp:nvSpPr>
        <dsp:cNvPr id="0" name=""/>
        <dsp:cNvSpPr/>
      </dsp:nvSpPr>
      <dsp:spPr>
        <a:xfrm>
          <a:off x="0" y="3059373"/>
          <a:ext cx="7886700" cy="630000"/>
        </a:xfrm>
        <a:prstGeom prst="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AFC1BB29-CB29-4CD1-BD88-8A604A7EF4B3}">
      <dsp:nvSpPr>
        <dsp:cNvPr id="0" name=""/>
        <dsp:cNvSpPr/>
      </dsp:nvSpPr>
      <dsp:spPr>
        <a:xfrm>
          <a:off x="394335" y="2690373"/>
          <a:ext cx="7019115" cy="73800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111250">
            <a:lnSpc>
              <a:spcPct val="90000"/>
            </a:lnSpc>
            <a:spcBef>
              <a:spcPct val="0"/>
            </a:spcBef>
            <a:spcAft>
              <a:spcPct val="35000"/>
            </a:spcAft>
            <a:buNone/>
          </a:pPr>
          <a:r>
            <a:rPr lang="en-US" sz="2500" b="1" kern="1200" dirty="0" err="1">
              <a:effectLst/>
              <a:latin typeface="Times New Roman" panose="02020603050405020304" pitchFamily="18" charset="0"/>
              <a:ea typeface="Times New Roman" panose="02020603050405020304" pitchFamily="18" charset="0"/>
            </a:rPr>
            <a:t>Biện</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pháp</a:t>
          </a:r>
          <a:r>
            <a:rPr lang="en-US" sz="2500" b="1" kern="1200" dirty="0">
              <a:effectLst/>
              <a:latin typeface="Times New Roman" panose="02020603050405020304" pitchFamily="18" charset="0"/>
              <a:ea typeface="Times New Roman" panose="02020603050405020304" pitchFamily="18" charset="0"/>
            </a:rPr>
            <a:t> 3. </a:t>
          </a:r>
          <a:r>
            <a:rPr lang="en-US" sz="2500" b="1" kern="1200" dirty="0" err="1">
              <a:effectLst/>
              <a:latin typeface="Times New Roman" panose="02020603050405020304" pitchFamily="18" charset="0"/>
              <a:ea typeface="Times New Roman" panose="02020603050405020304" pitchFamily="18" charset="0"/>
            </a:rPr>
            <a:t>Cập</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nhật</a:t>
          </a:r>
          <a:r>
            <a:rPr lang="en-US" sz="2500" b="1" kern="1200" dirty="0">
              <a:effectLst/>
              <a:latin typeface="Times New Roman" panose="02020603050405020304" pitchFamily="18" charset="0"/>
              <a:ea typeface="Times New Roman" panose="02020603050405020304" pitchFamily="18" charset="0"/>
            </a:rPr>
            <a:t> tin </a:t>
          </a:r>
          <a:r>
            <a:rPr lang="en-US" sz="2500" b="1" kern="1200" dirty="0" err="1">
              <a:effectLst/>
              <a:latin typeface="Times New Roman" panose="02020603050405020304" pitchFamily="18" charset="0"/>
              <a:ea typeface="Times New Roman" panose="02020603050405020304" pitchFamily="18" charset="0"/>
            </a:rPr>
            <a:t>tức</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thời</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sự</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trong</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phần</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củng</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cố</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nội</a:t>
          </a:r>
          <a:r>
            <a:rPr lang="en-US" sz="2500" b="1" kern="1200" dirty="0">
              <a:effectLst/>
              <a:latin typeface="Times New Roman" panose="02020603050405020304" pitchFamily="18" charset="0"/>
              <a:ea typeface="Times New Roman" panose="02020603050405020304" pitchFamily="18" charset="0"/>
            </a:rPr>
            <a:t> dung </a:t>
          </a:r>
          <a:r>
            <a:rPr lang="en-US" sz="2500" b="1" kern="1200" dirty="0" err="1">
              <a:effectLst/>
              <a:latin typeface="Times New Roman" panose="02020603050405020304" pitchFamily="18" charset="0"/>
              <a:ea typeface="Times New Roman" panose="02020603050405020304" pitchFamily="18" charset="0"/>
            </a:rPr>
            <a:t>bài</a:t>
          </a:r>
          <a:r>
            <a:rPr lang="en-US" sz="2500" b="1" kern="1200" dirty="0">
              <a:effectLst/>
              <a:latin typeface="Times New Roman" panose="02020603050405020304" pitchFamily="18" charset="0"/>
              <a:ea typeface="Times New Roman" panose="02020603050405020304" pitchFamily="18" charset="0"/>
            </a:rPr>
            <a:t> </a:t>
          </a:r>
          <a:r>
            <a:rPr lang="en-US" sz="2500" b="1" kern="1200" dirty="0" err="1">
              <a:effectLst/>
              <a:latin typeface="Times New Roman" panose="02020603050405020304" pitchFamily="18" charset="0"/>
              <a:ea typeface="Times New Roman" panose="02020603050405020304" pitchFamily="18" charset="0"/>
            </a:rPr>
            <a:t>học</a:t>
          </a:r>
          <a:r>
            <a:rPr lang="en-US" sz="2500" b="1" kern="1200" dirty="0">
              <a:effectLst/>
              <a:latin typeface="Times New Roman" panose="02020603050405020304" pitchFamily="18" charset="0"/>
              <a:ea typeface="Times New Roman" panose="02020603050405020304" pitchFamily="18" charset="0"/>
            </a:rPr>
            <a:t>.</a:t>
          </a:r>
        </a:p>
      </dsp:txBody>
      <dsp:txXfrm>
        <a:off x="430361" y="2726399"/>
        <a:ext cx="6947063" cy="665948"/>
      </dsp:txXfrm>
    </dsp:sp>
    <dsp:sp modelId="{43CEEE92-ACEB-48B5-9A52-D1CF031A4161}">
      <dsp:nvSpPr>
        <dsp:cNvPr id="0" name=""/>
        <dsp:cNvSpPr/>
      </dsp:nvSpPr>
      <dsp:spPr>
        <a:xfrm>
          <a:off x="0" y="4507315"/>
          <a:ext cx="7886700" cy="6300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B0C897EC-7597-4FAB-A26F-69F83758C4FA}">
      <dsp:nvSpPr>
        <dsp:cNvPr id="0" name=""/>
        <dsp:cNvSpPr/>
      </dsp:nvSpPr>
      <dsp:spPr>
        <a:xfrm>
          <a:off x="414958" y="3856919"/>
          <a:ext cx="7104851" cy="102835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b="1" kern="1200" dirty="0" err="1">
              <a:latin typeface="Times New Roman" pitchFamily="18" charset="0"/>
              <a:cs typeface="Times New Roman" pitchFamily="18" charset="0"/>
            </a:rPr>
            <a:t>Biện</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pháp</a:t>
          </a:r>
          <a:r>
            <a:rPr lang="en-US" sz="2400" b="1" kern="1200" dirty="0">
              <a:latin typeface="Times New Roman" pitchFamily="18" charset="0"/>
              <a:cs typeface="Times New Roman" pitchFamily="18" charset="0"/>
            </a:rPr>
            <a:t> 4. </a:t>
          </a:r>
          <a:r>
            <a:rPr lang="en-US" sz="2400" b="1" kern="1200" dirty="0" err="1">
              <a:latin typeface="Times New Roman" pitchFamily="18" charset="0"/>
              <a:cs typeface="Times New Roman" pitchFamily="18" charset="0"/>
            </a:rPr>
            <a:t>Giao</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cho</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học</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sinh</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tìm</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hiểu</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cập</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nhật</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các</a:t>
          </a:r>
          <a:r>
            <a:rPr lang="en-US" sz="2400" b="1" kern="1200" dirty="0">
              <a:latin typeface="Times New Roman" pitchFamily="18" charset="0"/>
              <a:cs typeface="Times New Roman" pitchFamily="18" charset="0"/>
            </a:rPr>
            <a:t> tin </a:t>
          </a:r>
          <a:r>
            <a:rPr lang="en-US" sz="2400" b="1" kern="1200" dirty="0" err="1">
              <a:latin typeface="Times New Roman" pitchFamily="18" charset="0"/>
              <a:cs typeface="Times New Roman" pitchFamily="18" charset="0"/>
            </a:rPr>
            <a:t>tức</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thời</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sự</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tại</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nhà</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thông</a:t>
          </a:r>
          <a:r>
            <a:rPr lang="en-US" sz="2400" b="1" kern="1200" dirty="0">
              <a:latin typeface="Times New Roman" pitchFamily="18" charset="0"/>
              <a:cs typeface="Times New Roman" pitchFamily="18" charset="0"/>
            </a:rPr>
            <a:t> qua </a:t>
          </a:r>
          <a:r>
            <a:rPr lang="en-US" sz="2400" b="1" kern="1200" dirty="0" err="1">
              <a:latin typeface="Times New Roman" pitchFamily="18" charset="0"/>
              <a:cs typeface="Times New Roman" pitchFamily="18" charset="0"/>
            </a:rPr>
            <a:t>điện</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thoại</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máy</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tính</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có</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kết</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nối</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mạng</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bản</a:t>
          </a:r>
          <a:r>
            <a:rPr lang="en-US" sz="2400" b="1" kern="1200" dirty="0">
              <a:latin typeface="Times New Roman" pitchFamily="18" charset="0"/>
              <a:cs typeface="Times New Roman" pitchFamily="18" charset="0"/>
            </a:rPr>
            <a:t> tin </a:t>
          </a:r>
          <a:r>
            <a:rPr lang="en-US" sz="2400" b="1" kern="1200" dirty="0" err="1">
              <a:latin typeface="Times New Roman" pitchFamily="18" charset="0"/>
              <a:cs typeface="Times New Roman" pitchFamily="18" charset="0"/>
            </a:rPr>
            <a:t>thời</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sự</a:t>
          </a:r>
          <a:r>
            <a:rPr lang="en-US" sz="2400" b="1" kern="1200" dirty="0">
              <a:latin typeface="Times New Roman" pitchFamily="18" charset="0"/>
              <a:cs typeface="Times New Roman" pitchFamily="18" charset="0"/>
            </a:rPr>
            <a:t>,…</a:t>
          </a:r>
          <a:endParaRPr lang="en-US" sz="2400" b="1" kern="1200" dirty="0">
            <a:effectLst/>
            <a:latin typeface="Times New Roman" pitchFamily="18" charset="0"/>
            <a:ea typeface="Times New Roman" panose="02020603050405020304" pitchFamily="18" charset="0"/>
            <a:cs typeface="Times New Roman" pitchFamily="18" charset="0"/>
          </a:endParaRPr>
        </a:p>
      </dsp:txBody>
      <dsp:txXfrm>
        <a:off x="465158" y="3907119"/>
        <a:ext cx="7004451" cy="92795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414002-8CD1-4CEE-9608-9BFB1535A315}" type="datetimeFigureOut">
              <a:rPr lang="vi-VN" smtClean="0"/>
              <a:t>18/03/2023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6B2E9D-0E33-4747-97E1-468AA4B4C54F}" type="slidenum">
              <a:rPr lang="vi-VN" smtClean="0"/>
              <a:t>‹#›</a:t>
            </a:fld>
            <a:endParaRPr lang="vi-VN"/>
          </a:p>
        </p:txBody>
      </p:sp>
    </p:spTree>
    <p:extLst>
      <p:ext uri="{BB962C8B-B14F-4D97-AF65-F5344CB8AC3E}">
        <p14:creationId xmlns:p14="http://schemas.microsoft.com/office/powerpoint/2010/main" val="1232209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E2E38-E4F5-474B-B4EE-BFF1CCFE7253}" type="slidenum">
              <a:rPr lang="en-US" smtClean="0"/>
              <a:t>1</a:t>
            </a:fld>
            <a:endParaRPr lang="en-US"/>
          </a:p>
        </p:txBody>
      </p:sp>
    </p:spTree>
    <p:extLst>
      <p:ext uri="{BB962C8B-B14F-4D97-AF65-F5344CB8AC3E}">
        <p14:creationId xmlns:p14="http://schemas.microsoft.com/office/powerpoint/2010/main" val="377599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9Slide05 SVNKitten" pitchFamily="2" charset="0"/>
                <a:cs typeface="Arial" panose="020B0604020202020204" pitchFamily="34" charset="0"/>
              </a:rPr>
              <a:t>Nông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dân</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đã</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áp</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dụng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công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nghiệp</a:t>
            </a:r>
            <a:r>
              <a:rPr lang="en-US" sz="1200" dirty="0">
                <a:solidFill>
                  <a:schemeClr val="tx1"/>
                </a:solidFill>
                <a:latin typeface="#9Slide05 SVNKitten" pitchFamily="2" charset="0"/>
                <a:cs typeface="Arial" panose="020B0604020202020204" pitchFamily="34" charset="0"/>
              </a:rPr>
              <a:t> 4.0 </a:t>
            </a:r>
            <a:r>
              <a:rPr lang="en-US" sz="1200" dirty="0" err="1">
                <a:solidFill>
                  <a:schemeClr val="tx1"/>
                </a:solidFill>
                <a:latin typeface="#9Slide05 SVNKitten" pitchFamily="2" charset="0"/>
                <a:cs typeface="Arial" panose="020B0604020202020204" pitchFamily="34" charset="0"/>
              </a:rPr>
              <a:t>vào</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sản</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xuất</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nông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nghiệp</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như</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thế</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nào</a:t>
            </a:r>
            <a:r>
              <a:rPr lang="en-US" sz="1200" dirty="0">
                <a:solidFill>
                  <a:schemeClr val="tx1"/>
                </a:solidFill>
                <a:latin typeface="#9Slide05 SVNKitten"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9Slide05 SVNKitten" pitchFamily="2" charset="0"/>
                <a:cs typeface="Arial" panose="020B0604020202020204" pitchFamily="34" charset="0"/>
              </a:rPr>
              <a:t>https://www.youtube.com/watch?v=KXuiciRYsQo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301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9Slide05 SVNKitten" pitchFamily="2" charset="0"/>
                <a:cs typeface="Arial" panose="020B0604020202020204" pitchFamily="34" charset="0"/>
              </a:rPr>
              <a:t>Nông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dân</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đã</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áp</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dụng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công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nghiệp</a:t>
            </a:r>
            <a:r>
              <a:rPr lang="en-US" sz="1200" dirty="0">
                <a:solidFill>
                  <a:schemeClr val="tx1"/>
                </a:solidFill>
                <a:latin typeface="#9Slide05 SVNKitten" pitchFamily="2" charset="0"/>
                <a:cs typeface="Arial" panose="020B0604020202020204" pitchFamily="34" charset="0"/>
              </a:rPr>
              <a:t> 4.0 </a:t>
            </a:r>
            <a:r>
              <a:rPr lang="en-US" sz="1200" dirty="0" err="1">
                <a:solidFill>
                  <a:schemeClr val="tx1"/>
                </a:solidFill>
                <a:latin typeface="#9Slide05 SVNKitten" pitchFamily="2" charset="0"/>
                <a:cs typeface="Arial" panose="020B0604020202020204" pitchFamily="34" charset="0"/>
              </a:rPr>
              <a:t>vào</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sản</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xuất</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nông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nghiệp</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như</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thế</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nào</a:t>
            </a:r>
            <a:r>
              <a:rPr lang="en-US" sz="1200" dirty="0">
                <a:solidFill>
                  <a:schemeClr val="tx1"/>
                </a:solidFill>
                <a:latin typeface="#9Slide05 SVNKitten"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9Slide05 SVNKitten" pitchFamily="2" charset="0"/>
                <a:cs typeface="Arial" panose="020B0604020202020204" pitchFamily="34" charset="0"/>
              </a:rPr>
              <a:t>https://www.youtube.com/watch?v=KXuiciRYsQo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30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9Slide05 SVNKitten" pitchFamily="2" charset="0"/>
                <a:cs typeface="Arial" panose="020B0604020202020204" pitchFamily="34" charset="0"/>
              </a:rPr>
              <a:t>Nông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dân</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đã</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áp</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dụng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công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nghiệp</a:t>
            </a:r>
            <a:r>
              <a:rPr lang="en-US" sz="1200" dirty="0">
                <a:solidFill>
                  <a:schemeClr val="tx1"/>
                </a:solidFill>
                <a:latin typeface="#9Slide05 SVNKitten" pitchFamily="2" charset="0"/>
                <a:cs typeface="Arial" panose="020B0604020202020204" pitchFamily="34" charset="0"/>
              </a:rPr>
              <a:t> 4.0 </a:t>
            </a:r>
            <a:r>
              <a:rPr lang="en-US" sz="1200" dirty="0" err="1">
                <a:solidFill>
                  <a:schemeClr val="tx1"/>
                </a:solidFill>
                <a:latin typeface="#9Slide05 SVNKitten" pitchFamily="2" charset="0"/>
                <a:cs typeface="Arial" panose="020B0604020202020204" pitchFamily="34" charset="0"/>
              </a:rPr>
              <a:t>vào</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sản</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xuất</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nông</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nghiệp</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như</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thế</a:t>
            </a:r>
            <a:r>
              <a:rPr lang="en-US" sz="1200" dirty="0">
                <a:solidFill>
                  <a:schemeClr val="tx1"/>
                </a:solidFill>
                <a:latin typeface="#9Slide05 SVNKitten" pitchFamily="2" charset="0"/>
                <a:cs typeface="Arial" panose="020B0604020202020204" pitchFamily="34" charset="0"/>
              </a:rPr>
              <a:t> </a:t>
            </a:r>
            <a:r>
              <a:rPr lang="en-US" sz="1200" dirty="0" err="1">
                <a:solidFill>
                  <a:schemeClr val="tx1"/>
                </a:solidFill>
                <a:latin typeface="#9Slide05 SVNKitten" pitchFamily="2" charset="0"/>
                <a:cs typeface="Arial" panose="020B0604020202020204" pitchFamily="34" charset="0"/>
              </a:rPr>
              <a:t>nào</a:t>
            </a:r>
            <a:r>
              <a:rPr lang="en-US" sz="1200" dirty="0">
                <a:solidFill>
                  <a:schemeClr val="tx1"/>
                </a:solidFill>
                <a:latin typeface="#9Slide05 SVNKitten"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9Slide05 SVNKitten" pitchFamily="2" charset="0"/>
                <a:cs typeface="Arial" panose="020B0604020202020204" pitchFamily="34" charset="0"/>
              </a:rPr>
              <a:t>https://www.youtube.com/watch?v=KXuiciRYsQo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301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C746412-5468-4018-A2C6-C648C3339FAE}" type="datetimeFigureOut">
              <a:rPr lang="vi-VN" smtClean="0"/>
              <a:t>18/03/2023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2402012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C746412-5468-4018-A2C6-C648C3339FAE}" type="datetimeFigureOut">
              <a:rPr lang="vi-VN" smtClean="0"/>
              <a:t>18/03/2023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71086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C746412-5468-4018-A2C6-C648C3339FAE}" type="datetimeFigureOut">
              <a:rPr lang="vi-VN" smtClean="0"/>
              <a:t>18/03/2023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228977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C746412-5468-4018-A2C6-C648C3339FAE}" type="datetimeFigureOut">
              <a:rPr lang="vi-VN" smtClean="0"/>
              <a:t>18/03/2023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160316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746412-5468-4018-A2C6-C648C3339FAE}" type="datetimeFigureOut">
              <a:rPr lang="vi-VN" smtClean="0"/>
              <a:t>18/03/2023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156488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C746412-5468-4018-A2C6-C648C3339FAE}" type="datetimeFigureOut">
              <a:rPr lang="vi-VN" smtClean="0"/>
              <a:t>18/03/2023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74927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C746412-5468-4018-A2C6-C648C3339FAE}" type="datetimeFigureOut">
              <a:rPr lang="vi-VN" smtClean="0"/>
              <a:t>18/03/2023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1771258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C746412-5468-4018-A2C6-C648C3339FAE}" type="datetimeFigureOut">
              <a:rPr lang="vi-VN" smtClean="0"/>
              <a:t>18/03/2023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302245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46412-5468-4018-A2C6-C648C3339FAE}" type="datetimeFigureOut">
              <a:rPr lang="vi-VN" smtClean="0"/>
              <a:t>18/03/2023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223739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746412-5468-4018-A2C6-C648C3339FAE}" type="datetimeFigureOut">
              <a:rPr lang="vi-VN" smtClean="0"/>
              <a:t>18/03/2023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4281760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746412-5468-4018-A2C6-C648C3339FAE}" type="datetimeFigureOut">
              <a:rPr lang="vi-VN" smtClean="0"/>
              <a:t>18/03/2023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D4895FF-ACB4-4360-A79B-407921CEE367}" type="slidenum">
              <a:rPr lang="vi-VN" smtClean="0"/>
              <a:t>‹#›</a:t>
            </a:fld>
            <a:endParaRPr lang="vi-VN"/>
          </a:p>
        </p:txBody>
      </p:sp>
    </p:spTree>
    <p:extLst>
      <p:ext uri="{BB962C8B-B14F-4D97-AF65-F5344CB8AC3E}">
        <p14:creationId xmlns:p14="http://schemas.microsoft.com/office/powerpoint/2010/main" val="567204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46412-5468-4018-A2C6-C648C3339FAE}" type="datetimeFigureOut">
              <a:rPr lang="vi-VN" smtClean="0"/>
              <a:t>18/03/2023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895FF-ACB4-4360-A79B-407921CEE367}" type="slidenum">
              <a:rPr lang="vi-VN" smtClean="0"/>
              <a:t>‹#›</a:t>
            </a:fld>
            <a:endParaRPr lang="vi-VN"/>
          </a:p>
        </p:txBody>
      </p:sp>
    </p:spTree>
    <p:extLst>
      <p:ext uri="{BB962C8B-B14F-4D97-AF65-F5344CB8AC3E}">
        <p14:creationId xmlns:p14="http://schemas.microsoft.com/office/powerpoint/2010/main" val="2453928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8" Type="http://schemas.openxmlformats.org/officeDocument/2006/relationships/hyperlink" Target="http://baochinhphu.vn/" TargetMode="External"/><Relationship Id="rId3" Type="http://schemas.openxmlformats.org/officeDocument/2006/relationships/diagramLayout" Target="../diagrams/layout1.xml"/><Relationship Id="rId7" Type="http://schemas.openxmlformats.org/officeDocument/2006/relationships/hyperlink" Target="https://nhandan.com.vn/"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hyperlink" Target="https://vtv.vn/" TargetMode="External"/><Relationship Id="rId4" Type="http://schemas.openxmlformats.org/officeDocument/2006/relationships/diagramQuickStyle" Target="../diagrams/quickStyle1.xml"/><Relationship Id="rId9" Type="http://schemas.openxmlformats.org/officeDocument/2006/relationships/hyperlink" Target="https://vov.vn/"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youtube.com/watch?v=NhDLlmRJKWY" TargetMode="Externa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youtube.com/results?search_query=vietnam+travel" TargetMode="Externa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61053"/>
            <a:ext cx="9046953" cy="1963891"/>
          </a:xfrm>
        </p:spPr>
        <p:txBody>
          <a:bodyPr>
            <a:noAutofit/>
          </a:bodyPr>
          <a:lstStyle/>
          <a:p>
            <a:pPr marL="0" indent="0" algn="ctr">
              <a:buNone/>
            </a:pPr>
            <a:r>
              <a:rPr lang="vi-VN" sz="3800" b="1" dirty="0">
                <a:solidFill>
                  <a:srgbClr val="002060"/>
                </a:solidFill>
                <a:latin typeface="Times New Roman" pitchFamily="18" charset="0"/>
                <a:cs typeface="Times New Roman" pitchFamily="18" charset="0"/>
              </a:rPr>
              <a:t>HỘI THI </a:t>
            </a:r>
            <a:endParaRPr lang="en-US" sz="3800" b="1" dirty="0">
              <a:solidFill>
                <a:srgbClr val="002060"/>
              </a:solidFill>
              <a:latin typeface="Times New Roman" pitchFamily="18" charset="0"/>
              <a:cs typeface="Times New Roman" pitchFamily="18" charset="0"/>
            </a:endParaRPr>
          </a:p>
          <a:p>
            <a:pPr marL="0" indent="0" algn="ctr">
              <a:buNone/>
            </a:pPr>
            <a:r>
              <a:rPr lang="vi-VN" b="1" dirty="0">
                <a:solidFill>
                  <a:srgbClr val="002060"/>
                </a:solidFill>
                <a:latin typeface="Times New Roman" panose="02020603050405020304" pitchFamily="18" charset="0"/>
                <a:cs typeface="Times New Roman" panose="02020603050405020304" pitchFamily="18" charset="0"/>
              </a:rPr>
              <a:t>GIÁO VIÊN DẠY GIỎI</a:t>
            </a:r>
            <a:r>
              <a:rPr lang="en-US" b="1" dirty="0">
                <a:solidFill>
                  <a:srgbClr val="002060"/>
                </a:solidFill>
                <a:latin typeface="Times New Roman" panose="02020603050405020304" pitchFamily="18" charset="0"/>
                <a:cs typeface="Times New Roman" panose="02020603050405020304" pitchFamily="18" charset="0"/>
              </a:rPr>
              <a:t> CẤP </a:t>
            </a:r>
            <a:r>
              <a:rPr lang="en-US" b="1">
                <a:solidFill>
                  <a:srgbClr val="002060"/>
                </a:solidFill>
                <a:latin typeface="Times New Roman" panose="02020603050405020304" pitchFamily="18" charset="0"/>
                <a:cs typeface="Times New Roman" panose="02020603050405020304" pitchFamily="18" charset="0"/>
              </a:rPr>
              <a:t>THCS </a:t>
            </a:r>
          </a:p>
          <a:p>
            <a:pPr marL="0" indent="0" algn="ctr">
              <a:buNone/>
            </a:pPr>
            <a:r>
              <a:rPr lang="en-US" b="1">
                <a:solidFill>
                  <a:srgbClr val="002060"/>
                </a:solidFill>
                <a:latin typeface="Times New Roman" panose="02020603050405020304" pitchFamily="18" charset="0"/>
                <a:cs typeface="Times New Roman" panose="02020603050405020304" pitchFamily="18" charset="0"/>
              </a:rPr>
              <a:t>TỈNH HÀ NAM</a:t>
            </a:r>
            <a:endParaRPr lang="en-US"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vi-VN"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NĂM HỌC 2022 – 2023</a:t>
            </a:r>
          </a:p>
          <a:p>
            <a:pPr marL="0" indent="0" algn="ctr">
              <a:buNone/>
            </a:pPr>
            <a:r>
              <a:rPr lang="vi-VN" sz="2400" i="1" dirty="0">
                <a:solidFill>
                  <a:srgbClr val="002060"/>
                </a:solidFill>
                <a:latin typeface="Times New Roman" pitchFamily="18" charset="0"/>
                <a:cs typeface="Times New Roman" pitchFamily="18" charset="0"/>
              </a:rPr>
              <a:t> </a:t>
            </a:r>
            <a:endParaRPr lang="en-US" sz="2400" i="1" dirty="0">
              <a:solidFill>
                <a:srgbClr val="002060"/>
              </a:solidFill>
              <a:latin typeface="Times New Roman" pitchFamily="18" charset="0"/>
              <a:cs typeface="Times New Roman" pitchFamily="18" charset="0"/>
            </a:endParaRPr>
          </a:p>
          <a:p>
            <a:pPr marL="0" indent="0" algn="ctr">
              <a:buNone/>
            </a:pPr>
            <a:r>
              <a:rPr lang="en-US" sz="2400" b="1" dirty="0">
                <a:solidFill>
                  <a:srgbClr val="FF0000"/>
                </a:solidFill>
                <a:latin typeface="Times New Roman" pitchFamily="18" charset="0"/>
                <a:cs typeface="Times New Roman" pitchFamily="18" charset="0"/>
              </a:rPr>
              <a:t>BÁO CÁO </a:t>
            </a:r>
            <a:r>
              <a:rPr lang="vi-VN" sz="2400" b="1" dirty="0">
                <a:solidFill>
                  <a:srgbClr val="FF0000"/>
                </a:solidFill>
                <a:latin typeface="Times New Roman" pitchFamily="18" charset="0"/>
                <a:cs typeface="Times New Roman" pitchFamily="18" charset="0"/>
              </a:rPr>
              <a:t>BIỆN PHÁP</a:t>
            </a:r>
            <a:r>
              <a:rPr lang="en-US" sz="2400" b="1" dirty="0">
                <a:solidFill>
                  <a:srgbClr val="FF0000"/>
                </a:solidFill>
                <a:latin typeface="Times New Roman" pitchFamily="18" charset="0"/>
                <a:cs typeface="Times New Roman" pitchFamily="18" charset="0"/>
              </a:rPr>
              <a:t> </a:t>
            </a:r>
          </a:p>
          <a:p>
            <a:pPr marL="0" indent="0" algn="ctr">
              <a:buNone/>
            </a:pPr>
            <a:r>
              <a:rPr lang="en-US" sz="2400" b="1" dirty="0">
                <a:solidFill>
                  <a:srgbClr val="FF0000"/>
                </a:solidFill>
                <a:latin typeface="Times New Roman" pitchFamily="18" charset="0"/>
                <a:cs typeface="Times New Roman" pitchFamily="18" charset="0"/>
              </a:rPr>
              <a:t>NÂNG CAO CHẤT L</a:t>
            </a:r>
            <a:r>
              <a:rPr lang="vi-VN" sz="2400" b="1" dirty="0">
                <a:solidFill>
                  <a:srgbClr val="FF0000"/>
                </a:solidFill>
                <a:latin typeface="Times New Roman" pitchFamily="18" charset="0"/>
                <a:cs typeface="Times New Roman" pitchFamily="18" charset="0"/>
              </a:rPr>
              <a:t>Ư</a:t>
            </a:r>
            <a:r>
              <a:rPr lang="en-US" sz="2400" b="1" dirty="0">
                <a:solidFill>
                  <a:srgbClr val="FF0000"/>
                </a:solidFill>
                <a:latin typeface="Times New Roman" pitchFamily="18" charset="0"/>
                <a:cs typeface="Times New Roman" pitchFamily="18" charset="0"/>
              </a:rPr>
              <a:t>ỢNG GIÁO DỤC:</a:t>
            </a:r>
          </a:p>
          <a:p>
            <a:pPr marL="0" indent="0" algn="ctr">
              <a:buNone/>
            </a:pPr>
            <a:r>
              <a:rPr lang="en-US" sz="2400" b="1" dirty="0">
                <a:solidFill>
                  <a:srgbClr val="FF0000"/>
                </a:solidFill>
                <a:latin typeface="Times New Roman" pitchFamily="18" charset="0"/>
                <a:cs typeface="Times New Roman" pitchFamily="18" charset="0"/>
              </a:rPr>
              <a:t>“CẬP NHẬT TIN TỨC THỜI SỰ ĐỂ NÂNG CAO HIỆU QUẢ </a:t>
            </a:r>
          </a:p>
          <a:p>
            <a:pPr marL="0" indent="0" algn="ctr">
              <a:buNone/>
            </a:pPr>
            <a:r>
              <a:rPr lang="en-US" sz="2400" b="1" dirty="0">
                <a:solidFill>
                  <a:srgbClr val="FF0000"/>
                </a:solidFill>
                <a:latin typeface="Times New Roman" pitchFamily="18" charset="0"/>
                <a:cs typeface="Times New Roman" pitchFamily="18" charset="0"/>
              </a:rPr>
              <a:t>DẠY HỌC MÔN ĐỊA LÍ CHO HỌC SINH LỚP 9”</a:t>
            </a:r>
            <a:endParaRPr lang="en-US" sz="2400" b="1" dirty="0">
              <a:solidFill>
                <a:srgbClr val="002060"/>
              </a:solidFill>
              <a:latin typeface="Times New Roman" panose="02020603050405020304" pitchFamily="18" charset="0"/>
              <a:cs typeface="Times New Roman" panose="02020603050405020304" pitchFamily="18" charset="0"/>
            </a:endParaRPr>
          </a:p>
          <a:p>
            <a:pPr marL="0" indent="0" algn="r">
              <a:buNone/>
            </a:pPr>
            <a:r>
              <a:rPr lang="vi-VN" sz="2000" dirty="0">
                <a:latin typeface="Times New Roman" pitchFamily="18" charset="0"/>
                <a:cs typeface="Times New Roman" pitchFamily="18" charset="0"/>
              </a:rPr>
              <a:t> </a:t>
            </a:r>
            <a:endParaRPr lang="vi-VN" sz="2000" i="1" dirty="0">
              <a:solidFill>
                <a:srgbClr val="002060"/>
              </a:solidFill>
              <a:latin typeface="Times New Roman" pitchFamily="18" charset="0"/>
              <a:cs typeface="Times New Roman" pitchFamily="18" charset="0"/>
            </a:endParaRPr>
          </a:p>
        </p:txBody>
      </p:sp>
      <p:pic>
        <p:nvPicPr>
          <p:cNvPr id="2050" name="Picture 2" descr="E:\hinh nen powerpoin\1442300888895_gd.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15616" y="-7213"/>
            <a:ext cx="1111709" cy="1345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hinh nen powerpoin\0063y80Mjw1eyi9hydhp9g30dh030aat.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02287" y="6237311"/>
            <a:ext cx="5330800" cy="5107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0"/>
          <p:cNvSpPr>
            <a:spLocks noChangeArrowheads="1"/>
          </p:cNvSpPr>
          <p:nvPr/>
        </p:nvSpPr>
        <p:spPr bwMode="auto">
          <a:xfrm>
            <a:off x="97047" y="109931"/>
            <a:ext cx="8941280" cy="6601421"/>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endParaRPr lang="vi-VN" altLang="en-US">
              <a:latin typeface="Times New Roman" pitchFamily="18" charset="0"/>
              <a:cs typeface="Times New Roman" pitchFamily="18" charset="0"/>
            </a:endParaRPr>
          </a:p>
        </p:txBody>
      </p:sp>
      <p:sp>
        <p:nvSpPr>
          <p:cNvPr id="7" name="Rectangle 6"/>
          <p:cNvSpPr/>
          <p:nvPr/>
        </p:nvSpPr>
        <p:spPr>
          <a:xfrm>
            <a:off x="1475656" y="342185"/>
            <a:ext cx="6401536" cy="646331"/>
          </a:xfrm>
          <a:prstGeom prst="rect">
            <a:avLst/>
          </a:prstGeom>
        </p:spPr>
        <p:txBody>
          <a:bodyPr wrap="square">
            <a:spAutoFit/>
          </a:bodyPr>
          <a:lstStyle/>
          <a:p>
            <a:pPr algn="ctr"/>
            <a:r>
              <a:rPr lang="en-US" b="1" u="sng" dirty="0">
                <a:solidFill>
                  <a:srgbClr val="002060"/>
                </a:solidFill>
                <a:latin typeface="Times New Roman" pitchFamily="18" charset="0"/>
                <a:cs typeface="Times New Roman" pitchFamily="18" charset="0"/>
              </a:rPr>
              <a:t>SỞ</a:t>
            </a:r>
            <a:r>
              <a:rPr lang="vi-VN" b="1" u="sng" dirty="0">
                <a:solidFill>
                  <a:srgbClr val="002060"/>
                </a:solidFill>
                <a:latin typeface="Times New Roman" pitchFamily="18" charset="0"/>
                <a:cs typeface="Times New Roman" pitchFamily="18" charset="0"/>
              </a:rPr>
              <a:t> GIÁO DỤC VÀ ĐÀO TẠO </a:t>
            </a:r>
            <a:r>
              <a:rPr lang="en-US" b="1" u="sng" dirty="0">
                <a:solidFill>
                  <a:srgbClr val="002060"/>
                </a:solidFill>
                <a:latin typeface="Times New Roman" pitchFamily="18" charset="0"/>
                <a:cs typeface="Times New Roman" pitchFamily="18" charset="0"/>
              </a:rPr>
              <a:t>TỈNH HÀ NAM</a:t>
            </a:r>
            <a:br>
              <a:rPr lang="vi-VN" b="1" dirty="0">
                <a:solidFill>
                  <a:srgbClr val="002060"/>
                </a:solidFill>
                <a:latin typeface="Times New Roman" pitchFamily="18" charset="0"/>
                <a:cs typeface="Times New Roman" pitchFamily="18" charset="0"/>
              </a:rPr>
            </a:br>
            <a:endParaRPr lang="en-US" dirty="0"/>
          </a:p>
        </p:txBody>
      </p:sp>
      <p:sp>
        <p:nvSpPr>
          <p:cNvPr id="4" name="TextBox 3"/>
          <p:cNvSpPr txBox="1"/>
          <p:nvPr/>
        </p:nvSpPr>
        <p:spPr>
          <a:xfrm>
            <a:off x="2411760" y="5718909"/>
            <a:ext cx="4163143" cy="769441"/>
          </a:xfrm>
          <a:prstGeom prst="rect">
            <a:avLst/>
          </a:prstGeom>
          <a:noFill/>
        </p:spPr>
        <p:txBody>
          <a:bodyPr wrap="square" rtlCol="0">
            <a:spAutoFit/>
          </a:bodyPr>
          <a:lstStyle/>
          <a:p>
            <a:pPr algn="ctr"/>
            <a:r>
              <a:rPr lang="vi-VN" sz="2200" b="1" dirty="0">
                <a:solidFill>
                  <a:srgbClr val="002060"/>
                </a:solidFill>
                <a:latin typeface="Times New Roman" pitchFamily="18" charset="0"/>
                <a:cs typeface="Times New Roman" pitchFamily="18" charset="0"/>
              </a:rPr>
              <a:t>Giáo viên: Hoàng Thị Hiền Anh</a:t>
            </a:r>
          </a:p>
          <a:p>
            <a:pPr algn="ctr"/>
            <a:r>
              <a:rPr lang="vi-VN" sz="2200" b="1" dirty="0">
                <a:solidFill>
                  <a:srgbClr val="002060"/>
                </a:solidFill>
                <a:latin typeface="Times New Roman" pitchFamily="18" charset="0"/>
                <a:cs typeface="Times New Roman" pitchFamily="18" charset="0"/>
              </a:rPr>
              <a:t>Trường THCS Lê Hồ</a:t>
            </a:r>
          </a:p>
        </p:txBody>
      </p:sp>
    </p:spTree>
    <p:extLst>
      <p:ext uri="{BB962C8B-B14F-4D97-AF65-F5344CB8AC3E}">
        <p14:creationId xmlns:p14="http://schemas.microsoft.com/office/powerpoint/2010/main" val="2687771379"/>
      </p:ext>
    </p:extLst>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458EF-EEBB-4F47-B52C-02EC112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5"/>
            <a:ext cx="4552528" cy="3065715"/>
          </a:xfrm>
          <a:prstGeom prst="rect">
            <a:avLst/>
          </a:prstGeom>
        </p:spPr>
      </p:pic>
      <p:pic>
        <p:nvPicPr>
          <p:cNvPr id="8" name="Picture 7">
            <a:extLst>
              <a:ext uri="{FF2B5EF4-FFF2-40B4-BE49-F238E27FC236}">
                <a16:creationId xmlns:a16="http://schemas.microsoft.com/office/drawing/2014/main" id="{8FE8A8DB-514E-407C-81BE-2578FE191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528" y="5477"/>
            <a:ext cx="4572000" cy="3063484"/>
          </a:xfrm>
          <a:prstGeom prst="rect">
            <a:avLst/>
          </a:prstGeom>
        </p:spPr>
      </p:pic>
      <p:pic>
        <p:nvPicPr>
          <p:cNvPr id="10" name="Picture 9">
            <a:extLst>
              <a:ext uri="{FF2B5EF4-FFF2-40B4-BE49-F238E27FC236}">
                <a16:creationId xmlns:a16="http://schemas.microsoft.com/office/drawing/2014/main" id="{9F192600-1932-4178-BF4B-7B760E221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68960"/>
            <a:ext cx="4552528" cy="3063484"/>
          </a:xfrm>
          <a:prstGeom prst="rect">
            <a:avLst/>
          </a:prstGeom>
        </p:spPr>
      </p:pic>
      <p:pic>
        <p:nvPicPr>
          <p:cNvPr id="12" name="Picture 11">
            <a:extLst>
              <a:ext uri="{FF2B5EF4-FFF2-40B4-BE49-F238E27FC236}">
                <a16:creationId xmlns:a16="http://schemas.microsoft.com/office/drawing/2014/main" id="{D62B99A6-C991-43F3-ABFF-4B063DB89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556" y="3070988"/>
            <a:ext cx="4591472" cy="3038152"/>
          </a:xfrm>
          <a:prstGeom prst="rect">
            <a:avLst/>
          </a:prstGeom>
        </p:spPr>
      </p:pic>
      <p:sp>
        <p:nvSpPr>
          <p:cNvPr id="13" name="TextBox 12">
            <a:extLst>
              <a:ext uri="{FF2B5EF4-FFF2-40B4-BE49-F238E27FC236}">
                <a16:creationId xmlns:a16="http://schemas.microsoft.com/office/drawing/2014/main" id="{93B3D39B-133D-433C-B65A-A3B06EC31AC5}"/>
              </a:ext>
            </a:extLst>
          </p:cNvPr>
          <p:cNvSpPr txBox="1"/>
          <p:nvPr/>
        </p:nvSpPr>
        <p:spPr>
          <a:xfrm>
            <a:off x="1331640" y="6109141"/>
            <a:ext cx="6591869" cy="707886"/>
          </a:xfrm>
          <a:prstGeom prst="rect">
            <a:avLst/>
          </a:prstGeom>
          <a:noFill/>
        </p:spPr>
        <p:txBody>
          <a:bodyPr wrap="non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Một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ảnh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phiếu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khảo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sát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học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tập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môn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Địa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lí</a:t>
            </a:r>
            <a:r>
              <a:rPr lang="en-US" sz="2000" b="1" dirty="0">
                <a:solidFill>
                  <a:srgbClr val="FF0000"/>
                </a:solidFill>
                <a:latin typeface="Times New Roman" panose="02020603050405020304" pitchFamily="18" charset="0"/>
                <a:cs typeface="Times New Roman" panose="02020603050405020304" pitchFamily="18" charset="0"/>
              </a:rPr>
              <a:t> </a:t>
            </a:r>
          </a:p>
          <a:p>
            <a:pPr algn="ct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học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sinh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áp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dụng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biện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pháp</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83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7B9D3-C4D5-48AA-B9E6-F0BBAFC19356}"/>
              </a:ext>
            </a:extLst>
          </p:cNvPr>
          <p:cNvSpPr>
            <a:spLocks noGrp="1"/>
          </p:cNvSpPr>
          <p:nvPr>
            <p:ph type="title"/>
          </p:nvPr>
        </p:nvSpPr>
        <p:spPr>
          <a:xfrm>
            <a:off x="4285" y="131380"/>
            <a:ext cx="4063659" cy="808570"/>
          </a:xfrm>
        </p:spPr>
        <p:txBody>
          <a:bodyPr>
            <a:normAutofit/>
          </a:bodyPr>
          <a:lstStyle/>
          <a:p>
            <a:r>
              <a:rPr lang="en-US" sz="2400" b="1" dirty="0">
                <a:solidFill>
                  <a:srgbClr val="FF0000"/>
                </a:solidFill>
                <a:latin typeface="Times New Roman" pitchFamily="18" charset="0"/>
                <a:cs typeface="Times New Roman" pitchFamily="18" charset="0"/>
              </a:rPr>
              <a:t>2.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bước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thực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hiện</a:t>
            </a:r>
            <a:endParaRPr lang="vi-VN" sz="2400" dirty="0">
              <a:solidFill>
                <a:srgbClr val="FF0000"/>
              </a:solidFill>
              <a:latin typeface="Times New Roman" pitchFamily="18" charset="0"/>
              <a:cs typeface="Times New Roman" pitchFamily="18" charset="0"/>
            </a:endParaRPr>
          </a:p>
        </p:txBody>
      </p:sp>
      <p:graphicFrame>
        <p:nvGraphicFramePr>
          <p:cNvPr id="4" name="Content Placeholder 3">
            <a:extLst>
              <a:ext uri="{FF2B5EF4-FFF2-40B4-BE49-F238E27FC236}">
                <a16:creationId xmlns:a16="http://schemas.microsoft.com/office/drawing/2014/main" id="{757D9FED-8E21-496E-A8A2-386BEF2B6F24}"/>
              </a:ext>
            </a:extLst>
          </p:cNvPr>
          <p:cNvGraphicFramePr>
            <a:graphicFrameLocks noGrp="1"/>
          </p:cNvGraphicFramePr>
          <p:nvPr>
            <p:ph idx="1"/>
            <p:extLst>
              <p:ext uri="{D42A27DB-BD31-4B8C-83A1-F6EECF244321}">
                <p14:modId xmlns:p14="http://schemas.microsoft.com/office/powerpoint/2010/main" val="2603810922"/>
              </p:ext>
            </p:extLst>
          </p:nvPr>
        </p:nvGraphicFramePr>
        <p:xfrm>
          <a:off x="467544" y="1628800"/>
          <a:ext cx="7965920" cy="4548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rot="16200000">
            <a:off x="3200283" y="4598596"/>
            <a:ext cx="602776" cy="36347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a:p>
        </p:txBody>
      </p:sp>
      <p:sp>
        <p:nvSpPr>
          <p:cNvPr id="8" name="Right Arrow 7"/>
          <p:cNvSpPr/>
          <p:nvPr/>
        </p:nvSpPr>
        <p:spPr>
          <a:xfrm rot="16200000">
            <a:off x="3209503" y="2900578"/>
            <a:ext cx="602776" cy="36347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a:p>
        </p:txBody>
      </p:sp>
      <p:sp>
        <p:nvSpPr>
          <p:cNvPr id="5" name="Line Callout 1 (Border and Accent Bar) 4"/>
          <p:cNvSpPr/>
          <p:nvPr/>
        </p:nvSpPr>
        <p:spPr>
          <a:xfrm>
            <a:off x="6948264" y="3225420"/>
            <a:ext cx="2195736" cy="3227917"/>
          </a:xfrm>
          <a:prstGeom prst="accentBorderCallout1">
            <a:avLst>
              <a:gd name="adj1" fmla="val 18750"/>
              <a:gd name="adj2" fmla="val -8333"/>
              <a:gd name="adj3" fmla="val 61276"/>
              <a:gd name="adj4" fmla="val -3438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latin typeface="Times New Roman" pitchFamily="18" charset="0"/>
                <a:cs typeface="Times New Roman" pitchFamily="18" charset="0"/>
              </a:rPr>
              <a:t>GV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sưu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7" name="Line Callout 1 (Border and Accent Bar) 6"/>
          <p:cNvSpPr/>
          <p:nvPr/>
        </p:nvSpPr>
        <p:spPr>
          <a:xfrm>
            <a:off x="6804248" y="1340768"/>
            <a:ext cx="2195736" cy="3799999"/>
          </a:xfrm>
          <a:prstGeom prst="accentBorderCallout1">
            <a:avLst>
              <a:gd name="adj1" fmla="val 18750"/>
              <a:gd name="adj2" fmla="val -8333"/>
              <a:gd name="adj3" fmla="val 63793"/>
              <a:gd name="adj4" fmla="val -3219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9" name="Line Callout 1 (Border and Accent Bar) 8"/>
          <p:cNvSpPr/>
          <p:nvPr/>
        </p:nvSpPr>
        <p:spPr>
          <a:xfrm>
            <a:off x="6804248" y="311351"/>
            <a:ext cx="2195736" cy="4032448"/>
          </a:xfrm>
          <a:prstGeom prst="accentBorderCallout1">
            <a:avLst>
              <a:gd name="adj1" fmla="val 18750"/>
              <a:gd name="adj2" fmla="val -8333"/>
              <a:gd name="adj3" fmla="val 50656"/>
              <a:gd name="adj4" fmla="val -2926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a:latin typeface="Times New Roman" pitchFamily="18" charset="0"/>
                <a:cs typeface="Times New Roman" pitchFamily="18" charset="0"/>
              </a:rPr>
              <a:t>Dựa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p:txBody>
      </p:sp>
      <p:sp>
        <p:nvSpPr>
          <p:cNvPr id="11" name="Line Callout 1 (Border and Accent Bar) 10"/>
          <p:cNvSpPr/>
          <p:nvPr/>
        </p:nvSpPr>
        <p:spPr>
          <a:xfrm>
            <a:off x="6586196" y="332656"/>
            <a:ext cx="2591780" cy="6525344"/>
          </a:xfrm>
          <a:prstGeom prst="accentBorderCallout1">
            <a:avLst>
              <a:gd name="adj1" fmla="val 18750"/>
              <a:gd name="adj2" fmla="val -8333"/>
              <a:gd name="adj3" fmla="val 73526"/>
              <a:gd name="adj4" fmla="val -2032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sz="2400" dirty="0">
              <a:latin typeface="Times New Roman" pitchFamily="18" charset="0"/>
              <a:cs typeface="Times New Roman" pitchFamily="18" charset="0"/>
            </a:endParaRPr>
          </a:p>
        </p:txBody>
      </p:sp>
      <p:sp>
        <p:nvSpPr>
          <p:cNvPr id="12" name="TextBox 11"/>
          <p:cNvSpPr txBox="1"/>
          <p:nvPr/>
        </p:nvSpPr>
        <p:spPr>
          <a:xfrm>
            <a:off x="6535797" y="332656"/>
            <a:ext cx="2627784" cy="6555641"/>
          </a:xfrm>
          <a:prstGeom prst="rect">
            <a:avLst/>
          </a:prstGeom>
          <a:noFill/>
        </p:spPr>
        <p:txBody>
          <a:bodyPr wrap="square" rtlCol="0">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Một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trang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báo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điện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chính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thống</a:t>
            </a:r>
            <a:r>
              <a:rPr lang="en-US" sz="2000" b="1" dirty="0">
                <a:latin typeface="Times New Roman" pitchFamily="18" charset="0"/>
                <a:cs typeface="Times New Roman" pitchFamily="18" charset="0"/>
              </a:rPr>
              <a:t>:</a:t>
            </a:r>
            <a:endParaRPr lang="vi-VN" sz="2000" b="1" dirty="0">
              <a:latin typeface="Times New Roman" pitchFamily="18" charset="0"/>
              <a:cs typeface="Times New Roman" pitchFamily="18" charset="0"/>
            </a:endParaRPr>
          </a:p>
          <a:p>
            <a:r>
              <a:rPr lang="vi-VN" sz="2000" dirty="0">
                <a:latin typeface="Times New Roman" pitchFamily="18" charset="0"/>
                <a:cs typeface="Times New Roman" pitchFamily="18" charset="0"/>
              </a:rPr>
              <a:t>Báo Nhân dân, Cơ quan của Trung ương Đảng Cộng sản Việt Nam:</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hlinkClick r:id="rId7"/>
              </a:rPr>
              <a:t>https://nhandan.com.vn/</a:t>
            </a:r>
            <a:endParaRPr lang="vi-VN" sz="2000" dirty="0">
              <a:latin typeface="Times New Roman" pitchFamily="18" charset="0"/>
              <a:cs typeface="Times New Roman" pitchFamily="18" charset="0"/>
            </a:endParaRPr>
          </a:p>
          <a:p>
            <a:r>
              <a:rPr lang="vi-VN" sz="2000" dirty="0">
                <a:latin typeface="Times New Roman" pitchFamily="18" charset="0"/>
                <a:cs typeface="Times New Roman" pitchFamily="18" charset="0"/>
              </a:rPr>
              <a:t>Báo Chính phủ, Chính phủ Nước Cộng hòa Xã hội Chủ nghĩa Việt Nam:  </a:t>
            </a:r>
            <a:r>
              <a:rPr lang="vi-VN" sz="2000" dirty="0">
                <a:latin typeface="Times New Roman" pitchFamily="18" charset="0"/>
                <a:cs typeface="Times New Roman" pitchFamily="18" charset="0"/>
                <a:hlinkClick r:id="rId8"/>
              </a:rPr>
              <a:t>http://baochinhphu.vn/</a:t>
            </a:r>
            <a:endParaRPr lang="vi-VN" sz="2000" dirty="0">
              <a:latin typeface="Times New Roman" pitchFamily="18" charset="0"/>
              <a:cs typeface="Times New Roman" pitchFamily="18" charset="0"/>
            </a:endParaRPr>
          </a:p>
          <a:p>
            <a:r>
              <a:rPr lang="vi-VN" sz="2000" dirty="0">
                <a:latin typeface="Times New Roman" pitchFamily="18" charset="0"/>
                <a:cs typeface="Times New Roman" pitchFamily="18" charset="0"/>
              </a:rPr>
              <a:t>Báo điện tử VOV, Đài Tiếng nói Việt Nam: </a:t>
            </a:r>
            <a:r>
              <a:rPr lang="vi-VN" sz="2000" dirty="0">
                <a:latin typeface="Times New Roman" pitchFamily="18" charset="0"/>
                <a:cs typeface="Times New Roman" pitchFamily="18" charset="0"/>
                <a:hlinkClick r:id="rId9"/>
              </a:rPr>
              <a:t>https://vov.vn/</a:t>
            </a:r>
            <a:endParaRPr lang="vi-VN" sz="2000" dirty="0">
              <a:latin typeface="Times New Roman" pitchFamily="18" charset="0"/>
              <a:cs typeface="Times New Roman" pitchFamily="18" charset="0"/>
            </a:endParaRPr>
          </a:p>
          <a:p>
            <a:r>
              <a:rPr lang="vi-VN" sz="2000" dirty="0">
                <a:latin typeface="Times New Roman" pitchFamily="18" charset="0"/>
                <a:cs typeface="Times New Roman" pitchFamily="18" charset="0"/>
              </a:rPr>
              <a:t>Báo điện tử VTV News, Đài Truyền hình Việt Nam: </a:t>
            </a:r>
            <a:r>
              <a:rPr lang="vi-VN" sz="2000" dirty="0">
                <a:latin typeface="Times New Roman" pitchFamily="18" charset="0"/>
                <a:cs typeface="Times New Roman" pitchFamily="18" charset="0"/>
                <a:hlinkClick r:id="rId10"/>
              </a:rPr>
              <a:t>https://vtv.vn/</a:t>
            </a:r>
            <a:endParaRPr lang="vi-VN"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bản</a:t>
            </a:r>
            <a:r>
              <a:rPr lang="en-US" sz="2000" b="1" dirty="0">
                <a:latin typeface="Times New Roman" pitchFamily="18" charset="0"/>
                <a:cs typeface="Times New Roman" pitchFamily="18" charset="0"/>
              </a:rPr>
              <a:t> tin </a:t>
            </a:r>
            <a:r>
              <a:rPr lang="en-US" sz="2000" b="1" dirty="0" err="1">
                <a:latin typeface="Times New Roman" pitchFamily="18" charset="0"/>
                <a:cs typeface="Times New Roman" pitchFamily="18" charset="0"/>
              </a:rPr>
              <a:t>thời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sự</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VTV, VTC,…</a:t>
            </a:r>
            <a:endParaRPr lang="vi-VN" sz="2000" dirty="0">
              <a:latin typeface="Times New Roman" pitchFamily="18" charset="0"/>
              <a:cs typeface="Times New Roman" pitchFamily="18" charset="0"/>
            </a:endParaRPr>
          </a:p>
        </p:txBody>
      </p:sp>
    </p:spTree>
    <p:extLst>
      <p:ext uri="{BB962C8B-B14F-4D97-AF65-F5344CB8AC3E}">
        <p14:creationId xmlns:p14="http://schemas.microsoft.com/office/powerpoint/2010/main" val="272342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P spid="8" grpId="0" animBg="1"/>
      <p:bldP spid="5" grpId="0" animBg="1"/>
      <p:bldP spid="5" grpId="1" animBg="1"/>
      <p:bldP spid="7" grpId="0" animBg="1"/>
      <p:bldP spid="7" grpId="1" animBg="1"/>
      <p:bldP spid="9" grpId="0" animBg="1"/>
      <p:bldP spid="9" grpId="1" animBg="1"/>
      <p:bldP spid="11" grpId="0" animBg="1"/>
      <p:bldP spid="11" grpId="1" animBg="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892E-DDAB-4127-8CE2-B345FDD987AA}"/>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a16="http://schemas.microsoft.com/office/drawing/2014/main" id="{BCD1E5D0-48F4-4F55-A632-1F213872B82A}"/>
              </a:ext>
            </a:extLst>
          </p:cNvPr>
          <p:cNvGraphicFramePr>
            <a:graphicFrameLocks noGrp="1"/>
          </p:cNvGraphicFramePr>
          <p:nvPr>
            <p:ph idx="1"/>
            <p:extLst>
              <p:ext uri="{D42A27DB-BD31-4B8C-83A1-F6EECF244321}">
                <p14:modId xmlns:p14="http://schemas.microsoft.com/office/powerpoint/2010/main" val="1612211338"/>
              </p:ext>
            </p:extLst>
          </p:nvPr>
        </p:nvGraphicFramePr>
        <p:xfrm>
          <a:off x="628651" y="1454533"/>
          <a:ext cx="7886700" cy="5142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8089613-B1A4-4F17-B90B-506066294900}"/>
              </a:ext>
            </a:extLst>
          </p:cNvPr>
          <p:cNvSpPr/>
          <p:nvPr/>
        </p:nvSpPr>
        <p:spPr>
          <a:xfrm>
            <a:off x="107505" y="413377"/>
            <a:ext cx="8928992" cy="1015663"/>
          </a:xfrm>
          <a:prstGeom prst="rect">
            <a:avLst/>
          </a:prstGeom>
          <a:solidFill>
            <a:schemeClr val="accent5">
              <a:lumMod val="20000"/>
              <a:lumOff val="80000"/>
            </a:schemeClr>
          </a:solidFill>
        </p:spPr>
        <p:txBody>
          <a:bodyPr wrap="square" lIns="91440" tIns="45720" rIns="91440" bIns="45720">
            <a:spAutoFit/>
          </a:bodyPr>
          <a:lstStyle/>
          <a:p>
            <a:r>
              <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vi-VN"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vi-VN" sz="2800" b="1" dirty="0">
                <a:solidFill>
                  <a:srgbClr val="FF0000"/>
                </a:solidFill>
                <a:latin typeface="Times New Roman" pitchFamily="18" charset="0"/>
                <a:cs typeface="Times New Roman" pitchFamily="18" charset="0"/>
              </a:rPr>
              <a:t>3. Các biện pháp thực hiện</a:t>
            </a:r>
          </a:p>
        </p:txBody>
      </p:sp>
      <p:pic>
        <p:nvPicPr>
          <p:cNvPr id="5" name="Picture 4" descr="Green,Tree,Illustration,Clip art,Plant,Circle,Hill,Art #159717 - Free Icon  Library">
            <a:extLst>
              <a:ext uri="{FF2B5EF4-FFF2-40B4-BE49-F238E27FC236}">
                <a16:creationId xmlns:a16="http://schemas.microsoft.com/office/drawing/2014/main" id="{98DD9EE0-5E89-45B5-A8A3-3AA805E9FD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364" y="387883"/>
            <a:ext cx="863244" cy="106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8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728CA59-B03B-40C8-96F5-69275D159838}"/>
              </a:ext>
            </a:extLst>
          </p:cNvPr>
          <p:cNvCxnSpPr>
            <a:cxnSpLocks/>
          </p:cNvCxnSpPr>
          <p:nvPr/>
        </p:nvCxnSpPr>
        <p:spPr>
          <a:xfrm flipV="1">
            <a:off x="0" y="1153554"/>
            <a:ext cx="9144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46E3CC23-301D-4BCD-A915-ED978DCA1AA5}"/>
              </a:ext>
            </a:extLst>
          </p:cNvPr>
          <p:cNvSpPr/>
          <p:nvPr/>
        </p:nvSpPr>
        <p:spPr>
          <a:xfrm>
            <a:off x="1088362" y="29849"/>
            <a:ext cx="7618316"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0000"/>
                </a:solidFill>
                <a:latin typeface="Times New Roman" panose="02020603050405020304" pitchFamily="18" charset="0"/>
                <a:ea typeface="Times New Roman" panose="02020603050405020304" pitchFamily="18" charset="0"/>
              </a:rPr>
              <a:t>Biện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pháp</a:t>
            </a:r>
            <a:r>
              <a:rPr lang="en-US" sz="2400" b="1" dirty="0">
                <a:solidFill>
                  <a:srgbClr val="FF0000"/>
                </a:solidFill>
                <a:effectLst/>
                <a:latin typeface="Times New Roman" panose="02020603050405020304" pitchFamily="18" charset="0"/>
                <a:ea typeface="Times New Roman" panose="02020603050405020304" pitchFamily="18" charset="0"/>
              </a:rPr>
              <a:t> 1. </a:t>
            </a:r>
            <a:r>
              <a:rPr lang="en-US" sz="2400" b="1" dirty="0" err="1">
                <a:solidFill>
                  <a:srgbClr val="FF0000"/>
                </a:solidFill>
                <a:effectLst/>
                <a:latin typeface="Times New Roman" panose="02020603050405020304" pitchFamily="18" charset="0"/>
                <a:ea typeface="Times New Roman" panose="02020603050405020304" pitchFamily="18" charset="0"/>
              </a:rPr>
              <a:t>Vận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dụng</a:t>
            </a:r>
            <a:r>
              <a:rPr lang="en-US" sz="2400" b="1" dirty="0">
                <a:solidFill>
                  <a:srgbClr val="FF0000"/>
                </a:solidFill>
                <a:effectLst/>
                <a:latin typeface="Times New Roman" panose="02020603050405020304" pitchFamily="18" charset="0"/>
                <a:ea typeface="Times New Roman" panose="02020603050405020304" pitchFamily="18" charset="0"/>
              </a:rPr>
              <a:t> tin </a:t>
            </a:r>
            <a:r>
              <a:rPr lang="en-US" sz="2400" b="1" dirty="0" err="1">
                <a:solidFill>
                  <a:srgbClr val="FF0000"/>
                </a:solidFill>
                <a:effectLst/>
                <a:latin typeface="Times New Roman" panose="02020603050405020304" pitchFamily="18" charset="0"/>
                <a:ea typeface="Times New Roman" panose="02020603050405020304" pitchFamily="18" charset="0"/>
              </a:rPr>
              <a:t>tức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thời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sự</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thay</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cho</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lời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giới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thiệu</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bài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mới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bằng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câu</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hỏi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nêu</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vấn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đề</a:t>
            </a:r>
            <a:r>
              <a:rPr lang="en-US" sz="2400" b="1" dirty="0">
                <a:solidFill>
                  <a:srgbClr val="FF0000"/>
                </a:solidFill>
                <a:effectLst/>
                <a:latin typeface="Times New Roman" panose="02020603050405020304" pitchFamily="18" charset="0"/>
                <a:ea typeface="Times New Roman" panose="02020603050405020304" pitchFamily="18" charset="0"/>
              </a:rPr>
              <a:t>.</a:t>
            </a:r>
          </a:p>
        </p:txBody>
      </p:sp>
      <p:pic>
        <p:nvPicPr>
          <p:cNvPr id="16"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7DD6EC32-4422-424F-B294-FF970898E7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182770" y="29848"/>
            <a:ext cx="905592" cy="12074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1C9D468-2647-460F-B738-48D3E510498B}"/>
              </a:ext>
            </a:extLst>
          </p:cNvPr>
          <p:cNvSpPr txBox="1"/>
          <p:nvPr/>
        </p:nvSpPr>
        <p:spPr>
          <a:xfrm>
            <a:off x="182770" y="2105152"/>
            <a:ext cx="8961230" cy="830997"/>
          </a:xfrm>
          <a:prstGeom prst="rect">
            <a:avLst/>
          </a:prstGeom>
          <a:noFill/>
        </p:spPr>
        <p:txBody>
          <a:bodyPr wrap="square">
            <a:spAutoFit/>
          </a:bodyPr>
          <a:lstStyle/>
          <a:p>
            <a:pPr lvl="0"/>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Cách</a:t>
            </a:r>
            <a:r>
              <a:rPr lang="en-US" sz="24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sz="24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4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xem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phóng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sự</a:t>
            </a:r>
            <a:r>
              <a:rPr lang="en-US" sz="2400" dirty="0">
                <a:latin typeface="Times New Roman" panose="02020603050405020304" pitchFamily="18" charset="0"/>
                <a:ea typeface="Tahoma" panose="020B0604030504040204" pitchFamily="34" charset="0"/>
                <a:cs typeface="Times New Roman" panose="02020603050405020304" pitchFamily="18" charset="0"/>
              </a:rPr>
              <a:t>, video </a:t>
            </a:r>
            <a:r>
              <a:rPr lang="en-US" sz="2400" dirty="0" err="1">
                <a:latin typeface="Times New Roman" panose="02020603050405020304" pitchFamily="18" charset="0"/>
                <a:ea typeface="Tahoma" panose="020B0604030504040204" pitchFamily="34" charset="0"/>
                <a:cs typeface="Times New Roman" panose="02020603050405020304" pitchFamily="18" charset="0"/>
              </a:rPr>
              <a:t>ngắn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đọc</a:t>
            </a:r>
            <a:r>
              <a:rPr lang="en-US" sz="2400" dirty="0">
                <a:latin typeface="Times New Roman" panose="02020603050405020304" pitchFamily="18" charset="0"/>
                <a:ea typeface="Tahoma" panose="020B0604030504040204" pitchFamily="34" charset="0"/>
                <a:cs typeface="Times New Roman" panose="02020603050405020304" pitchFamily="18" charset="0"/>
              </a:rPr>
              <a:t> 1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đoạn</a:t>
            </a:r>
            <a:r>
              <a:rPr lang="en-US" sz="2400" dirty="0">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tức</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13C78427-617F-4718-B30F-6D1CADD8476E}"/>
              </a:ext>
            </a:extLst>
          </p:cNvPr>
          <p:cNvSpPr txBox="1"/>
          <p:nvPr/>
        </p:nvSpPr>
        <p:spPr>
          <a:xfrm>
            <a:off x="207025" y="1237304"/>
            <a:ext cx="8547583" cy="830997"/>
          </a:xfrm>
          <a:prstGeom prst="rect">
            <a:avLst/>
          </a:prstGeom>
          <a:noFill/>
        </p:spPr>
        <p:txBody>
          <a:bodyPr wrap="square">
            <a:spAutoFit/>
          </a:bodyPr>
          <a:lstStyle/>
          <a:p>
            <a:pPr lvl="0"/>
            <a:r>
              <a:rPr lang="en-US" sz="2400" b="1"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Mục</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263827" y="2949027"/>
            <a:ext cx="8616345" cy="3785652"/>
          </a:xfrm>
          <a:prstGeom prst="rect">
            <a:avLst/>
          </a:prstGeom>
          <a:noFill/>
        </p:spPr>
        <p:txBody>
          <a:bodyPr wrap="square" rtlCol="0">
            <a:spAutoFit/>
          </a:bodyPr>
          <a:lstStyle/>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4: Lao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a:p>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lao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i="1" u="sng" dirty="0">
                <a:latin typeface="Times New Roman" pitchFamily="18" charset="0"/>
                <a:cs typeface="Times New Roman" pitchFamily="18" charset="0"/>
                <a:hlinkClick r:id="rId5"/>
              </a:rPr>
              <a:t>https://www.youtube.com/watch?v=NhDLlmRJKWY</a:t>
            </a:r>
            <a:r>
              <a:rPr lang="en-US" sz="2400" i="1" u="sng" dirty="0">
                <a:latin typeface="Times New Roman" pitchFamily="18" charset="0"/>
                <a:cs typeface="Times New Roman" pitchFamily="18" charset="0"/>
              </a:rPr>
              <a:t> </a:t>
            </a:r>
            <a:r>
              <a:rPr lang="en-US" sz="2400" dirty="0">
                <a:latin typeface="Times New Roman" pitchFamily="18" charset="0"/>
                <a:cs typeface="Times New Roman" pitchFamily="18" charset="0"/>
              </a:rPr>
              <a:t> </a:t>
            </a:r>
          </a:p>
          <a:p>
            <a:r>
              <a:rPr lang="en-US" sz="2400" dirty="0" err="1">
                <a:latin typeface="Times New Roman" pitchFamily="18" charset="0"/>
                <a:cs typeface="Times New Roman" pitchFamily="18" charset="0"/>
              </a:rPr>
              <a:t>Kênh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tv</a:t>
            </a:r>
            <a:endParaRPr lang="vi-VN" sz="2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9,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tuổi</a:t>
            </a:r>
            <a:r>
              <a:rPr lang="en-US" sz="2400" dirty="0">
                <a:latin typeface="Times New Roman" pitchFamily="18" charset="0"/>
                <a:cs typeface="Times New Roman" pitchFamily="18" charset="0"/>
              </a:rPr>
              <a:t> lao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lai</a:t>
            </a:r>
            <a:r>
              <a:rPr lang="en-US" sz="2400"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22233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2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1 chuẩn">
            <a:hlinkClick r:id="" action="ppaction://media"/>
            <a:extLst>
              <a:ext uri="{FF2B5EF4-FFF2-40B4-BE49-F238E27FC236}">
                <a16:creationId xmlns:a16="http://schemas.microsoft.com/office/drawing/2014/main" id="{2783DD80-A24B-49FA-8E32-9C4FC328B3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188640"/>
            <a:ext cx="7632848" cy="6408712"/>
          </a:xfrm>
          <a:prstGeom prst="rect">
            <a:avLst/>
          </a:prstGeom>
        </p:spPr>
      </p:pic>
    </p:spTree>
    <p:extLst>
      <p:ext uri="{BB962C8B-B14F-4D97-AF65-F5344CB8AC3E}">
        <p14:creationId xmlns:p14="http://schemas.microsoft.com/office/powerpoint/2010/main" val="278108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59522"/>
            <a:ext cx="8496944" cy="3785652"/>
          </a:xfrm>
          <a:prstGeom prst="rect">
            <a:avLst/>
          </a:prstGeom>
        </p:spPr>
        <p:txBody>
          <a:bodyPr wrap="square">
            <a:spAutoFit/>
          </a:bodyPr>
          <a:lstStyle/>
          <a:p>
            <a:pPr algn="just"/>
            <a:r>
              <a:rPr lang="en-US" sz="2400" b="1"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Kết</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quả</a:t>
            </a:r>
            <a:r>
              <a:rPr lang="en-US" sz="2400" b="1"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9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38235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728CA59-B03B-40C8-96F5-69275D159838}"/>
              </a:ext>
            </a:extLst>
          </p:cNvPr>
          <p:cNvCxnSpPr>
            <a:cxnSpLocks/>
          </p:cNvCxnSpPr>
          <p:nvPr/>
        </p:nvCxnSpPr>
        <p:spPr>
          <a:xfrm flipV="1">
            <a:off x="0" y="1153554"/>
            <a:ext cx="9144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46E3CC23-301D-4BCD-A915-ED978DCA1AA5}"/>
              </a:ext>
            </a:extLst>
          </p:cNvPr>
          <p:cNvSpPr/>
          <p:nvPr/>
        </p:nvSpPr>
        <p:spPr>
          <a:xfrm>
            <a:off x="1088362" y="29849"/>
            <a:ext cx="7618316"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0000"/>
                </a:solidFill>
                <a:latin typeface="Times New Roman" panose="02020603050405020304" pitchFamily="18" charset="0"/>
                <a:ea typeface="Times New Roman" panose="02020603050405020304" pitchFamily="18" charset="0"/>
              </a:rPr>
              <a:t>Biện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pháp</a:t>
            </a:r>
            <a:r>
              <a:rPr lang="en-US" sz="2400" b="1" dirty="0">
                <a:solidFill>
                  <a:srgbClr val="FF0000"/>
                </a:solidFill>
                <a:effectLst/>
                <a:latin typeface="Times New Roman" panose="02020603050405020304" pitchFamily="18" charset="0"/>
                <a:ea typeface="Times New Roman" panose="02020603050405020304" pitchFamily="18" charset="0"/>
              </a:rPr>
              <a:t> 2. </a:t>
            </a:r>
            <a:r>
              <a:rPr lang="en-US" sz="2400" b="1" dirty="0" err="1">
                <a:solidFill>
                  <a:srgbClr val="FF0000"/>
                </a:solidFill>
                <a:effectLst/>
                <a:latin typeface="Times New Roman" panose="02020603050405020304" pitchFamily="18" charset="0"/>
                <a:ea typeface="Times New Roman" panose="02020603050405020304" pitchFamily="18" charset="0"/>
              </a:rPr>
              <a:t>Cập</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nhật</a:t>
            </a:r>
            <a:r>
              <a:rPr lang="en-US" sz="2400" b="1" dirty="0">
                <a:solidFill>
                  <a:srgbClr val="FF0000"/>
                </a:solidFill>
                <a:effectLst/>
                <a:latin typeface="Times New Roman" panose="02020603050405020304" pitchFamily="18" charset="0"/>
                <a:ea typeface="Times New Roman" panose="02020603050405020304" pitchFamily="18" charset="0"/>
              </a:rPr>
              <a:t> tin </a:t>
            </a:r>
            <a:r>
              <a:rPr lang="en-US" sz="2400" b="1" dirty="0" err="1">
                <a:solidFill>
                  <a:srgbClr val="FF0000"/>
                </a:solidFill>
                <a:effectLst/>
                <a:latin typeface="Times New Roman" panose="02020603050405020304" pitchFamily="18" charset="0"/>
                <a:ea typeface="Times New Roman" panose="02020603050405020304" pitchFamily="18" charset="0"/>
              </a:rPr>
              <a:t>tức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thời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sự</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trong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việc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hình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thành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kiến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thức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mới</a:t>
            </a:r>
            <a:r>
              <a:rPr lang="en-US" sz="2400" b="1" dirty="0">
                <a:solidFill>
                  <a:srgbClr val="FF0000"/>
                </a:solidFill>
                <a:effectLst/>
                <a:latin typeface="Times New Roman" panose="02020603050405020304" pitchFamily="18" charset="0"/>
                <a:ea typeface="Times New Roman" panose="02020603050405020304" pitchFamily="18" charset="0"/>
              </a:rPr>
              <a:t>.  </a:t>
            </a:r>
          </a:p>
        </p:txBody>
      </p:sp>
      <p:pic>
        <p:nvPicPr>
          <p:cNvPr id="16"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7DD6EC32-4422-424F-B294-FF970898E7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182770" y="29848"/>
            <a:ext cx="905592" cy="1207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2770" y="1412776"/>
            <a:ext cx="8820472" cy="5262979"/>
          </a:xfrm>
          <a:prstGeom prst="rect">
            <a:avLst/>
          </a:prstGeom>
        </p:spPr>
        <p:txBody>
          <a:bodyPr wrap="square">
            <a:spAutoFit/>
          </a:bodyPr>
          <a:lstStyle/>
          <a:p>
            <a:pPr lvl="0"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Mục</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sách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a:t>
            </a:r>
          </a:p>
          <a:p>
            <a:pPr algn="just"/>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Cách</a:t>
            </a:r>
            <a:r>
              <a:rPr lang="en-US" sz="24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sz="24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4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xem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phóng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sự</a:t>
            </a:r>
            <a:r>
              <a:rPr lang="en-US" sz="2400" dirty="0">
                <a:latin typeface="Times New Roman" panose="02020603050405020304" pitchFamily="18" charset="0"/>
                <a:ea typeface="Tahoma" panose="020B0604030504040204" pitchFamily="34" charset="0"/>
                <a:cs typeface="Times New Roman" panose="02020603050405020304" pitchFamily="18" charset="0"/>
              </a:rPr>
              <a:t>, video </a:t>
            </a:r>
            <a:r>
              <a:rPr lang="en-US" sz="2400" dirty="0" err="1">
                <a:latin typeface="Times New Roman" panose="02020603050405020304" pitchFamily="18" charset="0"/>
                <a:ea typeface="Tahoma" panose="020B0604030504040204" pitchFamily="34" charset="0"/>
                <a:cs typeface="Times New Roman" panose="02020603050405020304" pitchFamily="18" charset="0"/>
              </a:rPr>
              <a:t>ngắn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đọc</a:t>
            </a:r>
            <a:r>
              <a:rPr lang="en-US" sz="2400" dirty="0">
                <a:latin typeface="Times New Roman" panose="02020603050405020304" pitchFamily="18" charset="0"/>
                <a:ea typeface="Tahoma" panose="020B0604030504040204" pitchFamily="34" charset="0"/>
                <a:cs typeface="Times New Roman" panose="02020603050405020304" pitchFamily="18" charset="0"/>
              </a:rPr>
              <a:t> 1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đoạn</a:t>
            </a:r>
            <a:r>
              <a:rPr lang="en-US" sz="2400" dirty="0">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tức</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vi-VN"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4: Lao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kèm</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đoạn</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vi-VN" sz="2400" b="1" i="1" dirty="0">
                <a:solidFill>
                  <a:srgbClr val="0070C0"/>
                </a:solidFill>
                <a:latin typeface="Times New Roman" pitchFamily="18" charset="0"/>
                <a:cs typeface="Times New Roman" pitchFamily="18" charset="0"/>
              </a:rPr>
              <a:t>Nguồn: </a:t>
            </a:r>
            <a:r>
              <a:rPr lang="vi-VN" sz="2400" b="1" i="1" u="sng" dirty="0">
                <a:solidFill>
                  <a:srgbClr val="0070C0"/>
                </a:solidFill>
                <a:latin typeface="Times New Roman" pitchFamily="18" charset="0"/>
                <a:cs typeface="Times New Roman" pitchFamily="18" charset="0"/>
              </a:rPr>
              <a:t>https://vtv.vn/xa-hoi/het-nam-2020-dan-so-viet-nam-la-bao-nhieu</a:t>
            </a:r>
            <a:endParaRPr lang="vi-VN" sz="2400" b="1" dirty="0">
              <a:solidFill>
                <a:srgbClr val="0070C0"/>
              </a:solidFill>
              <a:latin typeface="Times New Roman" pitchFamily="18" charset="0"/>
              <a:cs typeface="Times New Roman" pitchFamily="18" charset="0"/>
            </a:endParaRPr>
          </a:p>
          <a:p>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134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987824"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60648"/>
            <a:ext cx="3004386" cy="75608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590" y="-1"/>
            <a:ext cx="2945312" cy="7821489"/>
          </a:xfrm>
          <a:prstGeom prst="rect">
            <a:avLst/>
          </a:prstGeom>
        </p:spPr>
      </p:pic>
    </p:spTree>
    <p:extLst>
      <p:ext uri="{BB962C8B-B14F-4D97-AF65-F5344CB8AC3E}">
        <p14:creationId xmlns:p14="http://schemas.microsoft.com/office/powerpoint/2010/main" val="390360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626E0-8733-4ABC-9832-DAB1C963640B}"/>
              </a:ext>
            </a:extLst>
          </p:cNvPr>
          <p:cNvSpPr/>
          <p:nvPr/>
        </p:nvSpPr>
        <p:spPr>
          <a:xfrm>
            <a:off x="323528" y="260648"/>
            <a:ext cx="8964488" cy="1200329"/>
          </a:xfrm>
          <a:prstGeom prst="rect">
            <a:avLst/>
          </a:prstGeom>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lao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2020.</a:t>
            </a:r>
            <a:endParaRPr lang="vi-VN"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chốt</a:t>
            </a:r>
            <a:r>
              <a:rPr lang="en-US" sz="2400" dirty="0">
                <a:latin typeface="Times New Roman" pitchFamily="18" charset="0"/>
                <a:cs typeface="Times New Roman" pitchFamily="18" charset="0"/>
              </a:rPr>
              <a:t> ý.</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339767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28F81-5747-4A27-8C81-397522A1CA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42" y="10715"/>
            <a:ext cx="4475449" cy="3202261"/>
          </a:xfrm>
          <a:prstGeom prst="rect">
            <a:avLst/>
          </a:prstGeom>
        </p:spPr>
      </p:pic>
      <p:pic>
        <p:nvPicPr>
          <p:cNvPr id="5" name="Picture 4">
            <a:extLst>
              <a:ext uri="{FF2B5EF4-FFF2-40B4-BE49-F238E27FC236}">
                <a16:creationId xmlns:a16="http://schemas.microsoft.com/office/drawing/2014/main" id="{80DAE727-4BBE-432B-83B0-5E364708D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4535" y="3239345"/>
            <a:ext cx="4594922" cy="3228630"/>
          </a:xfrm>
          <a:prstGeom prst="rect">
            <a:avLst/>
          </a:prstGeom>
        </p:spPr>
      </p:pic>
      <p:sp>
        <p:nvSpPr>
          <p:cNvPr id="8" name="TextBox 7">
            <a:extLst>
              <a:ext uri="{FF2B5EF4-FFF2-40B4-BE49-F238E27FC236}">
                <a16:creationId xmlns:a16="http://schemas.microsoft.com/office/drawing/2014/main" id="{5E0B58DD-B93B-451A-89FC-751A23A10F2D}"/>
              </a:ext>
            </a:extLst>
          </p:cNvPr>
          <p:cNvSpPr txBox="1"/>
          <p:nvPr/>
        </p:nvSpPr>
        <p:spPr>
          <a:xfrm>
            <a:off x="411121" y="6396335"/>
            <a:ext cx="8465779" cy="461665"/>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nhật</a:t>
            </a:r>
            <a:r>
              <a:rPr lang="en-US" sz="2400" b="1" dirty="0">
                <a:solidFill>
                  <a:srgbClr val="FF0000"/>
                </a:solidFill>
                <a:latin typeface="Times New Roman" panose="02020603050405020304" pitchFamily="18" charset="0"/>
                <a:cs typeface="Times New Roman" panose="02020603050405020304" pitchFamily="18" charset="0"/>
              </a:rPr>
              <a:t> đ</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err="1">
                <a:solidFill>
                  <a:srgbClr val="FF0000"/>
                </a:solidFill>
                <a:latin typeface="Times New Roman" panose="02020603050405020304" pitchFamily="18" charset="0"/>
                <a:cs typeface="Times New Roman" panose="02020603050405020304" pitchFamily="18" charset="0"/>
              </a:rPr>
              <a:t>ợc</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4536" y="0"/>
            <a:ext cx="4619464" cy="32129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42" y="3239345"/>
            <a:ext cx="4475449" cy="3228630"/>
          </a:xfrm>
          <a:prstGeom prst="rect">
            <a:avLst/>
          </a:prstGeom>
        </p:spPr>
      </p:pic>
    </p:spTree>
    <p:extLst>
      <p:ext uri="{BB962C8B-B14F-4D97-AF65-F5344CB8AC3E}">
        <p14:creationId xmlns:p14="http://schemas.microsoft.com/office/powerpoint/2010/main" val="34790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7">
            <a:extLst>
              <a:ext uri="{FF2B5EF4-FFF2-40B4-BE49-F238E27FC236}">
                <a16:creationId xmlns:a16="http://schemas.microsoft.com/office/drawing/2014/main" id="{A3BA8D6A-4D01-49E4-8C32-23CAA2363653}"/>
              </a:ext>
            </a:extLst>
          </p:cNvPr>
          <p:cNvSpPr/>
          <p:nvPr/>
        </p:nvSpPr>
        <p:spPr>
          <a:xfrm>
            <a:off x="645108" y="3921294"/>
            <a:ext cx="1406612" cy="1777161"/>
          </a:xfrm>
          <a:prstGeom prst="roundRect">
            <a:avLst/>
          </a:prstGeom>
          <a:solidFill>
            <a:srgbClr val="FFB41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I.Lí</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do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chọn</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biện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pháp</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5413485" y="3912638"/>
            <a:ext cx="1440817" cy="2684714"/>
          </a:xfrm>
          <a:prstGeom prst="roundRect">
            <a:avLst/>
          </a:prstGeom>
          <a:solidFill>
            <a:srgbClr val="FFB41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III.Kết</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quả</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thực</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hiện</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biện</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pháp</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0" y="1628800"/>
            <a:ext cx="9144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4" descr="Hình ảnh Cầm Png Kính Lúp, Kính Lúp, Thương Mại, Biểu Tượng miễn phí tải  tập tin PNG PSDComment và Vector">
            <a:extLst>
              <a:ext uri="{FF2B5EF4-FFF2-40B4-BE49-F238E27FC236}">
                <a16:creationId xmlns:a16="http://schemas.microsoft.com/office/drawing/2014/main" id="{027E83FC-845E-40DE-86E2-D09CB9DB3FF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6250" b="96250" l="10000" r="90000">
                        <a14:foregroundMark x1="27969" y1="94375" x2="27969" y2="94375"/>
                        <a14:foregroundMark x1="42031" y1="96406" x2="42031" y2="96406"/>
                        <a14:foregroundMark x1="49219" y1="6250" x2="49219" y2="6250"/>
                      </a14:backgroundRemoval>
                    </a14:imgEffect>
                  </a14:imgLayer>
                </a14:imgProps>
              </a:ext>
              <a:ext uri="{28A0092B-C50C-407E-A947-70E740481C1C}">
                <a14:useLocalDpi xmlns:a14="http://schemas.microsoft.com/office/drawing/2010/main" val="0"/>
              </a:ext>
            </a:extLst>
          </a:blip>
          <a:srcRect l="16570" r="23818"/>
          <a:stretch/>
        </p:blipFill>
        <p:spPr bwMode="auto">
          <a:xfrm>
            <a:off x="367097" y="260651"/>
            <a:ext cx="1226070" cy="108011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7">
            <a:extLst>
              <a:ext uri="{FF2B5EF4-FFF2-40B4-BE49-F238E27FC236}">
                <a16:creationId xmlns:a16="http://schemas.microsoft.com/office/drawing/2014/main" id="{9A7B51BF-AD11-4682-A61A-D37F65083850}"/>
              </a:ext>
            </a:extLst>
          </p:cNvPr>
          <p:cNvSpPr/>
          <p:nvPr/>
        </p:nvSpPr>
        <p:spPr>
          <a:xfrm>
            <a:off x="3027394" y="3958418"/>
            <a:ext cx="1407683" cy="1750019"/>
          </a:xfrm>
          <a:prstGeom prst="roundRect">
            <a:avLst/>
          </a:prstGeom>
          <a:solidFill>
            <a:srgbClr val="FFB41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II.Nội</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dung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biện</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pháp</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32" name="Picture 8" descr="Win Icon #123565 - Free Icons Library">
            <a:extLst>
              <a:ext uri="{FF2B5EF4-FFF2-40B4-BE49-F238E27FC236}">
                <a16:creationId xmlns:a16="http://schemas.microsoft.com/office/drawing/2014/main" id="{6D9F8D00-CF79-43BB-A16F-755A0C73F0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4766" y="2043416"/>
            <a:ext cx="998253" cy="13310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vyachievement - Luyện thi đại học mỹ, hỗ trợ thi tuyển đại học, trường nội  trú tại Mỹ">
            <a:extLst>
              <a:ext uri="{FF2B5EF4-FFF2-40B4-BE49-F238E27FC236}">
                <a16:creationId xmlns:a16="http://schemas.microsoft.com/office/drawing/2014/main" id="{10108F6C-EEE4-4E60-BC43-21366E1DF6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6653" y="1988841"/>
            <a:ext cx="1009163" cy="1331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ình ảnh Giáo Viên Học Sinh Thiết Kế Biểu Tượng Vector, Trường Học, Giáo  Viên, Giáo Dục Vector và PNG với nền trong suốt để tải xuống miễn phí">
            <a:extLst>
              <a:ext uri="{FF2B5EF4-FFF2-40B4-BE49-F238E27FC236}">
                <a16:creationId xmlns:a16="http://schemas.microsoft.com/office/drawing/2014/main" id="{7F76653B-52F6-4E05-9E0F-45D2442F608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6094" b="86719" l="16406" r="85000">
                        <a14:foregroundMark x1="26406" y1="31094" x2="26406" y2="31094"/>
                        <a14:foregroundMark x1="29063" y1="35781" x2="29063" y2="36094"/>
                        <a14:foregroundMark x1="34531" y1="27656" x2="34063" y2="42813"/>
                        <a14:foregroundMark x1="34063" y1="42813" x2="45156" y2="54219"/>
                        <a14:foregroundMark x1="45156" y1="54219" x2="61719" y2="56875"/>
                        <a14:foregroundMark x1="61719" y1="56875" x2="75313" y2="50781"/>
                        <a14:foregroundMark x1="75313" y1="50781" x2="80156" y2="35781"/>
                        <a14:foregroundMark x1="80156" y1="35781" x2="72188" y2="25156"/>
                        <a14:foregroundMark x1="72188" y1="25156" x2="40156" y2="25313"/>
                        <a14:foregroundMark x1="40156" y1="25313" x2="33750" y2="27656"/>
                        <a14:foregroundMark x1="44844" y1="76250" x2="44844" y2="76250"/>
                        <a14:foregroundMark x1="49531" y1="75469" x2="49531" y2="75469"/>
                        <a14:foregroundMark x1="47656" y1="66250" x2="44063" y2="79219"/>
                        <a14:foregroundMark x1="44063" y1="79219" x2="63906" y2="77344"/>
                        <a14:foregroundMark x1="63906" y1="77344" x2="54063" y2="66250"/>
                        <a14:foregroundMark x1="54063" y1="66250" x2="43750" y2="68906"/>
                        <a14:foregroundMark x1="60781" y1="78594" x2="61563" y2="76563"/>
                        <a14:foregroundMark x1="63438" y1="75156" x2="63438" y2="78594"/>
                        <a14:foregroundMark x1="69688" y1="73125" x2="70000" y2="72813"/>
                        <a14:foregroundMark x1="69688" y1="70469" x2="67656" y2="73594"/>
                        <a14:foregroundMark x1="72344" y1="76563" x2="72344" y2="76563"/>
                        <a14:foregroundMark x1="74688" y1="82813" x2="74688" y2="82813"/>
                        <a14:foregroundMark x1="75000" y1="86719" x2="72656" y2="85156"/>
                        <a14:foregroundMark x1="70313" y1="82344" x2="70313" y2="82344"/>
                        <a14:foregroundMark x1="73906" y1="83906" x2="75000" y2="83906"/>
                        <a14:foregroundMark x1="77344" y1="83906" x2="77344" y2="83906"/>
                        <a14:foregroundMark x1="75781" y1="81719" x2="75781" y2="81719"/>
                        <a14:foregroundMark x1="84688" y1="52344" x2="84688" y2="52344"/>
                        <a14:foregroundMark x1="84688" y1="51563" x2="84688" y2="51563"/>
                        <a14:foregroundMark x1="85000" y1="49531" x2="85000" y2="49531"/>
                        <a14:foregroundMark x1="83125" y1="51563" x2="83125" y2="51563"/>
                        <a14:foregroundMark x1="84219" y1="16094" x2="84219" y2="16094"/>
                        <a14:foregroundMark x1="85000" y1="17969" x2="85000" y2="17969"/>
                        <a14:foregroundMark x1="32969" y1="19844" x2="32969" y2="19844"/>
                        <a14:foregroundMark x1="32969" y1="19844" x2="32969" y2="19844"/>
                        <a14:foregroundMark x1="23281" y1="33750" x2="23281" y2="35000"/>
                        <a14:foregroundMark x1="17031" y1="43750" x2="17031" y2="43750"/>
                        <a14:foregroundMark x1="16406" y1="43438" x2="16406" y2="43438"/>
                        <a14:foregroundMark x1="32188" y1="75156" x2="32188" y2="75156"/>
                        <a14:foregroundMark x1="32188" y1="75156" x2="32188" y2="75156"/>
                        <a14:foregroundMark x1="65781" y1="75469" x2="65781" y2="75469"/>
                        <a14:foregroundMark x1="66563" y1="74375" x2="68438" y2="74375"/>
                        <a14:foregroundMark x1="68906" y1="74375" x2="68906" y2="74375"/>
                        <a14:foregroundMark x1="68125" y1="67813" x2="68125" y2="67813"/>
                        <a14:foregroundMark x1="68125" y1="67813" x2="68125" y2="67813"/>
                        <a14:foregroundMark x1="25938" y1="32656" x2="25938" y2="32656"/>
                        <a14:foregroundMark x1="25938" y1="32656" x2="25938" y2="32656"/>
                        <a14:foregroundMark x1="32188" y1="21406" x2="32188" y2="21406"/>
                        <a14:foregroundMark x1="32188" y1="21406" x2="32188" y2="21406"/>
                        <a14:foregroundMark x1="30938" y1="22188" x2="30938" y2="22188"/>
                        <a14:foregroundMark x1="30938" y1="22188" x2="30938" y2="22188"/>
                      </a14:backgroundRemoval>
                    </a14:imgEffect>
                  </a14:imgLayer>
                </a14:imgProps>
              </a:ext>
              <a:ext uri="{28A0092B-C50C-407E-A947-70E740481C1C}">
                <a14:useLocalDpi xmlns:a14="http://schemas.microsoft.com/office/drawing/2010/main" val="0"/>
              </a:ext>
            </a:extLst>
          </a:blip>
          <a:srcRect l="10211" t="14490" r="12923" b="14490"/>
          <a:stretch/>
        </p:blipFill>
        <p:spPr bwMode="auto">
          <a:xfrm>
            <a:off x="632579" y="1988841"/>
            <a:ext cx="1112027" cy="1440154"/>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2048986" y="4591111"/>
            <a:ext cx="978408" cy="48463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 name="Right Arrow 3"/>
          <p:cNvSpPr/>
          <p:nvPr/>
        </p:nvSpPr>
        <p:spPr>
          <a:xfrm>
            <a:off x="4435077" y="4567558"/>
            <a:ext cx="978408" cy="48463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pic>
        <p:nvPicPr>
          <p:cNvPr id="17"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7763352" y="2026584"/>
            <a:ext cx="1072369" cy="12555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7">
            <a:extLst>
              <a:ext uri="{FF2B5EF4-FFF2-40B4-BE49-F238E27FC236}">
                <a16:creationId xmlns:a16="http://schemas.microsoft.com/office/drawing/2014/main" id="{A3BA8D6A-4D01-49E4-8C32-23CAA2363653}"/>
              </a:ext>
            </a:extLst>
          </p:cNvPr>
          <p:cNvSpPr/>
          <p:nvPr/>
        </p:nvSpPr>
        <p:spPr>
          <a:xfrm>
            <a:off x="7817837" y="3945518"/>
            <a:ext cx="1072369" cy="1762916"/>
          </a:xfrm>
          <a:prstGeom prst="roundRect">
            <a:avLst/>
          </a:prstGeom>
          <a:solidFill>
            <a:srgbClr val="FFB41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IV.</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Kết</a:t>
            </a:r>
            <a:r>
              <a:rPr kumimoji="0" lang="en-US"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luận</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9" name="Right Arrow 18"/>
          <p:cNvSpPr/>
          <p:nvPr/>
        </p:nvSpPr>
        <p:spPr>
          <a:xfrm>
            <a:off x="6854302" y="4591111"/>
            <a:ext cx="958058" cy="48463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43824819"/>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wipe(down)">
                                      <p:cBhvr>
                                        <p:cTn id="13" dur="500"/>
                                        <p:tgtEl>
                                          <p:spTgt spid="103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par>
                                <p:cTn id="17" presetID="22" presetClass="entr" presetSubtype="4"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wipe(down)">
                                      <p:cBhvr>
                                        <p:cTn id="19" dur="500"/>
                                        <p:tgtEl>
                                          <p:spTgt spid="1032"/>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animBg="1"/>
      <p:bldP spid="25" grpId="0" animBg="1"/>
      <p:bldP spid="2" grpId="0" animBg="1"/>
      <p:bldP spid="4"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382012"/>
            <a:ext cx="8568952" cy="3046988"/>
          </a:xfrm>
          <a:prstGeom prst="rect">
            <a:avLst/>
          </a:prstGeom>
          <a:noFill/>
        </p:spPr>
        <p:txBody>
          <a:bodyPr wrap="square" rtlCol="0">
            <a:spAutoFit/>
          </a:bodyPr>
          <a:lstStyle/>
          <a:p>
            <a:pPr algn="just"/>
            <a:r>
              <a:rPr lang="en-US" sz="2400" b="1"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Kết</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quả</a:t>
            </a:r>
            <a:r>
              <a:rPr lang="en-US" sz="2400" b="1"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bồi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đắn</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284938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728CA59-B03B-40C8-96F5-69275D159838}"/>
              </a:ext>
            </a:extLst>
          </p:cNvPr>
          <p:cNvCxnSpPr>
            <a:cxnSpLocks/>
          </p:cNvCxnSpPr>
          <p:nvPr/>
        </p:nvCxnSpPr>
        <p:spPr>
          <a:xfrm flipV="1">
            <a:off x="0" y="1153554"/>
            <a:ext cx="9144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46E3CC23-301D-4BCD-A915-ED978DCA1AA5}"/>
              </a:ext>
            </a:extLst>
          </p:cNvPr>
          <p:cNvSpPr/>
          <p:nvPr/>
        </p:nvSpPr>
        <p:spPr>
          <a:xfrm>
            <a:off x="1088362" y="29849"/>
            <a:ext cx="7618316"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itchFamily="18" charset="0"/>
                <a:cs typeface="Times New Roman" pitchFamily="18" charset="0"/>
              </a:rPr>
              <a:t>Biện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pháp</a:t>
            </a:r>
            <a:r>
              <a:rPr lang="en-US" sz="2400" b="1" dirty="0">
                <a:solidFill>
                  <a:srgbClr val="FF0000"/>
                </a:solidFill>
                <a:latin typeface="Times New Roman" pitchFamily="18" charset="0"/>
                <a:cs typeface="Times New Roman" pitchFamily="18" charset="0"/>
              </a:rPr>
              <a:t> 3. </a:t>
            </a:r>
            <a:r>
              <a:rPr lang="en-US" sz="2400" b="1" dirty="0" err="1">
                <a:solidFill>
                  <a:srgbClr val="FF0000"/>
                </a:solidFill>
                <a:latin typeface="Times New Roman" pitchFamily="18" charset="0"/>
                <a:cs typeface="Times New Roman" pitchFamily="18" charset="0"/>
              </a:rPr>
              <a:t>Cập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nhật</a:t>
            </a:r>
            <a:r>
              <a:rPr lang="en-US" sz="2400" b="1" dirty="0">
                <a:solidFill>
                  <a:srgbClr val="FF0000"/>
                </a:solidFill>
                <a:latin typeface="Times New Roman" pitchFamily="18" charset="0"/>
                <a:cs typeface="Times New Roman" pitchFamily="18" charset="0"/>
              </a:rPr>
              <a:t> tin </a:t>
            </a:r>
            <a:r>
              <a:rPr lang="en-US" sz="2400" b="1" dirty="0" err="1">
                <a:solidFill>
                  <a:srgbClr val="FF0000"/>
                </a:solidFill>
                <a:latin typeface="Times New Roman" pitchFamily="18" charset="0"/>
                <a:cs typeface="Times New Roman" pitchFamily="18" charset="0"/>
              </a:rPr>
              <a:t>tức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phần</a:t>
            </a:r>
            <a:r>
              <a:rPr lang="en-US" sz="2400" b="1" dirty="0">
                <a:solidFill>
                  <a:srgbClr val="FF0000"/>
                </a:solidFill>
                <a:latin typeface="Times New Roman" pitchFamily="18" charset="0"/>
                <a:cs typeface="Times New Roman" pitchFamily="18" charset="0"/>
              </a:rPr>
              <a:t> </a:t>
            </a:r>
          </a:p>
          <a:p>
            <a:pPr algn="ctr"/>
            <a:r>
              <a:rPr lang="en-US" sz="2400" b="1" dirty="0" err="1">
                <a:solidFill>
                  <a:srgbClr val="FF0000"/>
                </a:solidFill>
                <a:latin typeface="Times New Roman" pitchFamily="18" charset="0"/>
                <a:cs typeface="Times New Roman" pitchFamily="18" charset="0"/>
              </a:rPr>
              <a:t>củng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nội</a:t>
            </a:r>
            <a:r>
              <a:rPr lang="en-US" sz="2400" b="1" dirty="0">
                <a:solidFill>
                  <a:srgbClr val="FF0000"/>
                </a:solidFill>
                <a:latin typeface="Times New Roman" pitchFamily="18" charset="0"/>
                <a:cs typeface="Times New Roman" pitchFamily="18" charset="0"/>
              </a:rPr>
              <a:t> dung </a:t>
            </a: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pic>
        <p:nvPicPr>
          <p:cNvPr id="16"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7DD6EC32-4422-424F-B294-FF970898E7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139910" y="-17948"/>
            <a:ext cx="905592" cy="1207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1764" y="1278254"/>
            <a:ext cx="8820472" cy="6001643"/>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Mục</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tiêu</a:t>
            </a:r>
            <a:r>
              <a:rPr lang="en-US" sz="2400" b="1"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lĩnh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gũi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a:t>
            </a:r>
          </a:p>
          <a:p>
            <a:r>
              <a:rPr lang="en-US" sz="2400" b="1"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Cách</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thức</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thực</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hiện</a:t>
            </a:r>
            <a:r>
              <a:rPr lang="en-US" sz="2400" b="1" dirty="0">
                <a:solidFill>
                  <a:srgbClr val="FF0000"/>
                </a:solidFill>
                <a:latin typeface="Times New Roman" pitchFamily="18" charset="0"/>
                <a:cs typeface="Times New Roman"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xem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phóng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sự</a:t>
            </a:r>
            <a:r>
              <a:rPr lang="en-US" sz="2400" dirty="0">
                <a:latin typeface="Times New Roman" panose="02020603050405020304" pitchFamily="18" charset="0"/>
                <a:ea typeface="Tahoma" panose="020B0604030504040204" pitchFamily="34" charset="0"/>
                <a:cs typeface="Times New Roman" panose="02020603050405020304" pitchFamily="18" charset="0"/>
              </a:rPr>
              <a:t>, video </a:t>
            </a:r>
            <a:r>
              <a:rPr lang="en-US" sz="2400" dirty="0" err="1">
                <a:latin typeface="Times New Roman" panose="02020603050405020304" pitchFamily="18" charset="0"/>
                <a:ea typeface="Tahoma" panose="020B0604030504040204" pitchFamily="34" charset="0"/>
                <a:cs typeface="Times New Roman" panose="02020603050405020304" pitchFamily="18" charset="0"/>
              </a:rPr>
              <a:t>ngắn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đọc</a:t>
            </a:r>
            <a:r>
              <a:rPr lang="en-US" sz="2400" dirty="0">
                <a:latin typeface="Times New Roman" panose="02020603050405020304" pitchFamily="18" charset="0"/>
                <a:ea typeface="Tahoma" panose="020B0604030504040204" pitchFamily="34" charset="0"/>
                <a:cs typeface="Times New Roman" panose="02020603050405020304" pitchFamily="18" charset="0"/>
              </a:rPr>
              <a:t> 1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đoạn</a:t>
            </a:r>
            <a:r>
              <a:rPr lang="en-US" sz="2400" dirty="0">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tức</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en-US" sz="2400" b="1"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15: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du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video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du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a:t>
            </a:r>
            <a:endParaRPr lang="vi-VN" sz="2400" b="1" dirty="0">
              <a:latin typeface="Times New Roman" pitchFamily="18" charset="0"/>
              <a:cs typeface="Times New Roman" pitchFamily="18" charset="0"/>
            </a:endParaRPr>
          </a:p>
          <a:p>
            <a:r>
              <a:rPr lang="en-US" sz="2400" u="sng" dirty="0">
                <a:latin typeface="Times New Roman" pitchFamily="18" charset="0"/>
                <a:cs typeface="Times New Roman" pitchFamily="18" charset="0"/>
                <a:hlinkClick r:id="rId5"/>
              </a:rPr>
              <a:t>https://www.youtube.com/results?search_query=vietnam+travel</a:t>
            </a:r>
            <a:endParaRPr lang="en-US" sz="2400" u="sng"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video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du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du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a:t>
            </a:r>
          </a:p>
          <a:p>
            <a:endParaRPr lang="vi-VN" sz="2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99478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163088705083 (online-video-cutter.com)">
            <a:hlinkClick r:id="" action="ppaction://media"/>
            <a:extLst>
              <a:ext uri="{FF2B5EF4-FFF2-40B4-BE49-F238E27FC236}">
                <a16:creationId xmlns:a16="http://schemas.microsoft.com/office/drawing/2014/main" id="{FB837406-6353-4E1C-A836-2F207AECEB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28" y="332656"/>
            <a:ext cx="8424935" cy="5832648"/>
          </a:xfrm>
          <a:prstGeom prst="rect">
            <a:avLst/>
          </a:prstGeom>
        </p:spPr>
      </p:pic>
    </p:spTree>
    <p:extLst>
      <p:ext uri="{BB962C8B-B14F-4D97-AF65-F5344CB8AC3E}">
        <p14:creationId xmlns:p14="http://schemas.microsoft.com/office/powerpoint/2010/main" val="99670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FFD7F-817E-490F-A871-6E7BCC7708EA}"/>
              </a:ext>
            </a:extLst>
          </p:cNvPr>
          <p:cNvSpPr/>
          <p:nvPr/>
        </p:nvSpPr>
        <p:spPr>
          <a:xfrm>
            <a:off x="386019" y="188640"/>
            <a:ext cx="8371962" cy="1938992"/>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Kết</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quả</a:t>
            </a:r>
            <a:r>
              <a:rPr lang="en-US" sz="2400" b="1"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Thay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video </a:t>
            </a:r>
            <a:r>
              <a:rPr lang="en-US" sz="2400" dirty="0" err="1">
                <a:latin typeface="Times New Roman" pitchFamily="18" charset="0"/>
                <a:cs typeface="Times New Roman" pitchFamily="18" charset="0"/>
              </a:rPr>
              <a:t>ngắn</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thoải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26159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7DD6EC32-4422-424F-B294-FF970898E7C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182770" y="29848"/>
            <a:ext cx="905592" cy="120745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Rounded Corners 3">
            <a:extLst>
              <a:ext uri="{FF2B5EF4-FFF2-40B4-BE49-F238E27FC236}">
                <a16:creationId xmlns:a16="http://schemas.microsoft.com/office/drawing/2014/main" id="{46E3CC23-301D-4BCD-A915-ED978DCA1AA5}"/>
              </a:ext>
            </a:extLst>
          </p:cNvPr>
          <p:cNvSpPr/>
          <p:nvPr/>
        </p:nvSpPr>
        <p:spPr>
          <a:xfrm>
            <a:off x="1088362" y="29849"/>
            <a:ext cx="7618316"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itchFamily="18" charset="0"/>
                <a:cs typeface="Times New Roman" pitchFamily="18" charset="0"/>
              </a:rPr>
              <a:t>Biện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pháp</a:t>
            </a:r>
            <a:r>
              <a:rPr lang="en-US" sz="2400" b="1" dirty="0">
                <a:solidFill>
                  <a:srgbClr val="FF0000"/>
                </a:solidFill>
                <a:latin typeface="Times New Roman" pitchFamily="18" charset="0"/>
                <a:cs typeface="Times New Roman" pitchFamily="18" charset="0"/>
              </a:rPr>
              <a:t> 4. </a:t>
            </a:r>
            <a:r>
              <a:rPr lang="en-US" sz="2400" b="1" dirty="0" err="1">
                <a:solidFill>
                  <a:srgbClr val="FF0000"/>
                </a:solidFill>
                <a:latin typeface="Times New Roman" pitchFamily="18" charset="0"/>
                <a:cs typeface="Times New Roman" pitchFamily="18" charset="0"/>
              </a:rPr>
              <a:t>Giao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tìm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hiểu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cập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tin </a:t>
            </a:r>
            <a:r>
              <a:rPr lang="en-US" sz="2400" b="1" dirty="0" err="1">
                <a:solidFill>
                  <a:srgbClr val="FF0000"/>
                </a:solidFill>
                <a:latin typeface="Times New Roman" pitchFamily="18" charset="0"/>
                <a:cs typeface="Times New Roman" pitchFamily="18" charset="0"/>
              </a:rPr>
              <a:t>tức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thông</a:t>
            </a:r>
            <a:r>
              <a:rPr lang="en-US" sz="2400" b="1" dirty="0">
                <a:solidFill>
                  <a:srgbClr val="FF0000"/>
                </a:solidFill>
                <a:latin typeface="Times New Roman" pitchFamily="18" charset="0"/>
                <a:cs typeface="Times New Roman" pitchFamily="18" charset="0"/>
              </a:rPr>
              <a:t> qua </a:t>
            </a:r>
            <a:r>
              <a:rPr lang="en-US" sz="2400" b="1" dirty="0" err="1">
                <a:solidFill>
                  <a:srgbClr val="FF0000"/>
                </a:solidFill>
                <a:latin typeface="Times New Roman" pitchFamily="18" charset="0"/>
                <a:cs typeface="Times New Roman" pitchFamily="18" charset="0"/>
              </a:rPr>
              <a:t>điện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thoại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máy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tính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nối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bản</a:t>
            </a:r>
            <a:r>
              <a:rPr lang="en-US" sz="2400" b="1" dirty="0">
                <a:solidFill>
                  <a:srgbClr val="FF0000"/>
                </a:solidFill>
                <a:latin typeface="Times New Roman" pitchFamily="18" charset="0"/>
                <a:cs typeface="Times New Roman" pitchFamily="18" charset="0"/>
              </a:rPr>
              <a:t> tin </a:t>
            </a:r>
            <a:r>
              <a:rPr lang="en-US" sz="2400" b="1" dirty="0" err="1">
                <a:solidFill>
                  <a:srgbClr val="FF0000"/>
                </a:solidFill>
                <a:latin typeface="Times New Roman" pitchFamily="18" charset="0"/>
                <a:cs typeface="Times New Roman" pitchFamily="18" charset="0"/>
              </a:rPr>
              <a:t>thời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cxnSp>
        <p:nvCxnSpPr>
          <p:cNvPr id="45" name="Straight Connector 44">
            <a:extLst>
              <a:ext uri="{FF2B5EF4-FFF2-40B4-BE49-F238E27FC236}">
                <a16:creationId xmlns:a16="http://schemas.microsoft.com/office/drawing/2014/main" id="{9728CA59-B03B-40C8-96F5-69275D159838}"/>
              </a:ext>
            </a:extLst>
          </p:cNvPr>
          <p:cNvCxnSpPr>
            <a:cxnSpLocks/>
          </p:cNvCxnSpPr>
          <p:nvPr/>
        </p:nvCxnSpPr>
        <p:spPr>
          <a:xfrm flipV="1">
            <a:off x="0" y="1210731"/>
            <a:ext cx="9144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74768" y="1252724"/>
            <a:ext cx="8661728" cy="4893647"/>
          </a:xfrm>
          <a:prstGeom prst="rect">
            <a:avLst/>
          </a:prstGeom>
        </p:spPr>
        <p:txBody>
          <a:bodyPr wrap="square">
            <a:spAutoFit/>
          </a:bodyPr>
          <a:lstStyle/>
          <a:p>
            <a:pPr algn="just"/>
            <a:r>
              <a:rPr lang="en-US" sz="2400" b="1"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Mục</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tiêu</a:t>
            </a:r>
            <a:r>
              <a:rPr lang="en-US" sz="2400" b="1" dirty="0">
                <a:solidFill>
                  <a:srgbClr val="FF0000"/>
                </a:solidFill>
                <a:latin typeface="Times New Roman" pitchFamily="18" charset="0"/>
                <a:cs typeface="Times New Roman" pitchFamily="18" charset="0"/>
              </a:rPr>
              <a:t>:</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nắm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a:t>
            </a:r>
          </a:p>
          <a:p>
            <a:pPr algn="just"/>
            <a:r>
              <a:rPr lang="en-US" sz="2400" b="1"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Cách</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thức</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thực</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hiện</a:t>
            </a:r>
            <a:r>
              <a:rPr lang="en-US" sz="2400" b="1" dirty="0">
                <a:solidFill>
                  <a:srgbClr val="FF0000"/>
                </a:solidFill>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minh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a:t>
            </a:r>
          </a:p>
          <a:p>
            <a:pPr algn="just"/>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a:t>
            </a:r>
            <a:r>
              <a:rPr lang="en-US" sz="2400" i="1" dirty="0" err="1">
                <a:latin typeface="Times New Roman" pitchFamily="18" charset="0"/>
                <a:cs typeface="Times New Roman" pitchFamily="18" charset="0"/>
              </a:rPr>
              <a:t>phương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pháp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dạy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học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dự</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án</a:t>
            </a:r>
            <a:r>
              <a:rPr lang="en-US" sz="2400" i="1"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gợi</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kênh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kênh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lệch</a:t>
            </a:r>
            <a:r>
              <a:rPr lang="en-US" sz="2400"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a:p>
            <a:pPr algn="just"/>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03780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332656"/>
            <a:ext cx="8856984" cy="1200329"/>
          </a:xfrm>
          <a:prstGeom prst="rect">
            <a:avLst/>
          </a:prstGeom>
        </p:spPr>
        <p:txBody>
          <a:bodyPr wrap="square">
            <a:spAutoFit/>
          </a:bodyPr>
          <a:lstStyle/>
          <a:p>
            <a:r>
              <a:rPr lang="en-US" sz="2400" b="1" dirty="0" err="1">
                <a:latin typeface="Times New Roman" pitchFamily="18" charset="0"/>
                <a:cs typeface="Times New Roman" pitchFamily="18" charset="0"/>
              </a:rPr>
              <a:t>Ví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43: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168491673"/>
              </p:ext>
            </p:extLst>
          </p:nvPr>
        </p:nvGraphicFramePr>
        <p:xfrm>
          <a:off x="539552" y="1772817"/>
          <a:ext cx="7848872" cy="2808312"/>
        </p:xfrm>
        <a:graphic>
          <a:graphicData uri="http://schemas.openxmlformats.org/presentationml/2006/ole">
            <mc:AlternateContent xmlns:mc="http://schemas.openxmlformats.org/markup-compatibility/2006">
              <mc:Choice xmlns:v="urn:schemas-microsoft-com:vml" Requires="v">
                <p:oleObj spid="_x0000_s3213" name="Document" r:id="rId3" imgW="5898849" imgH="1745451" progId="Word.Document.12">
                  <p:embed/>
                </p:oleObj>
              </mc:Choice>
              <mc:Fallback>
                <p:oleObj name="Document" r:id="rId3" imgW="5898849" imgH="1745451" progId="Word.Document.12">
                  <p:embed/>
                  <p:pic>
                    <p:nvPicPr>
                      <p:cNvPr id="0" name=""/>
                      <p:cNvPicPr/>
                      <p:nvPr/>
                    </p:nvPicPr>
                    <p:blipFill>
                      <a:blip r:embed="rId4"/>
                      <a:stretch>
                        <a:fillRect/>
                      </a:stretch>
                    </p:blipFill>
                    <p:spPr>
                      <a:xfrm>
                        <a:off x="539552" y="1772817"/>
                        <a:ext cx="7848872" cy="2808312"/>
                      </a:xfrm>
                      <a:prstGeom prst="rect">
                        <a:avLst/>
                      </a:prstGeom>
                    </p:spPr>
                  </p:pic>
                </p:oleObj>
              </mc:Fallback>
            </mc:AlternateContent>
          </a:graphicData>
        </a:graphic>
      </p:graphicFrame>
    </p:spTree>
    <p:extLst>
      <p:ext uri="{BB962C8B-B14F-4D97-AF65-F5344CB8AC3E}">
        <p14:creationId xmlns:p14="http://schemas.microsoft.com/office/powerpoint/2010/main" val="160043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7392F-A84E-4602-986E-1BF33D8ED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 y="0"/>
            <a:ext cx="4549688" cy="3501008"/>
          </a:xfrm>
          <a:prstGeom prst="rect">
            <a:avLst/>
          </a:prstGeom>
        </p:spPr>
      </p:pic>
      <p:pic>
        <p:nvPicPr>
          <p:cNvPr id="5" name="Picture 4">
            <a:extLst>
              <a:ext uri="{FF2B5EF4-FFF2-40B4-BE49-F238E27FC236}">
                <a16:creationId xmlns:a16="http://schemas.microsoft.com/office/drawing/2014/main" id="{F0330723-1294-4C6B-8EDD-7A20AFD80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7276" y="22920"/>
            <a:ext cx="4549688" cy="3501008"/>
          </a:xfrm>
          <a:prstGeom prst="rect">
            <a:avLst/>
          </a:prstGeom>
        </p:spPr>
      </p:pic>
      <p:pic>
        <p:nvPicPr>
          <p:cNvPr id="7" name="Picture 6">
            <a:extLst>
              <a:ext uri="{FF2B5EF4-FFF2-40B4-BE49-F238E27FC236}">
                <a16:creationId xmlns:a16="http://schemas.microsoft.com/office/drawing/2014/main" id="{213F6FE3-B1C1-4348-9B18-7B14E126E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2" y="3523928"/>
            <a:ext cx="4549688" cy="3334072"/>
          </a:xfrm>
          <a:prstGeom prst="rect">
            <a:avLst/>
          </a:prstGeom>
        </p:spPr>
      </p:pic>
      <p:sp>
        <p:nvSpPr>
          <p:cNvPr id="8" name="TextBox 7">
            <a:extLst>
              <a:ext uri="{FF2B5EF4-FFF2-40B4-BE49-F238E27FC236}">
                <a16:creationId xmlns:a16="http://schemas.microsoft.com/office/drawing/2014/main" id="{085138A5-6BE6-49A6-A9CC-B1511282A28D}"/>
              </a:ext>
            </a:extLst>
          </p:cNvPr>
          <p:cNvSpPr txBox="1"/>
          <p:nvPr/>
        </p:nvSpPr>
        <p:spPr>
          <a:xfrm>
            <a:off x="4755505" y="4581128"/>
            <a:ext cx="4238661" cy="830997"/>
          </a:xfrm>
          <a:prstGeom prst="rect">
            <a:avLst/>
          </a:prstGeom>
          <a:noFill/>
        </p:spPr>
        <p:txBody>
          <a:bodyPr wrap="non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p>
          <a:p>
            <a:pPr algn="ctr"/>
            <a:r>
              <a:rPr lang="en-US" sz="2400" b="1" dirty="0" err="1">
                <a:solidFill>
                  <a:srgbClr val="FF0000"/>
                </a:solidFill>
                <a:latin typeface="Times New Roman" panose="02020603050405020304" pitchFamily="18" charset="0"/>
                <a:cs typeface="Times New Roman" panose="02020603050405020304" pitchFamily="18" charset="0"/>
              </a:rPr>
              <a:t>cập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nhật</a:t>
            </a:r>
            <a:r>
              <a:rPr lang="en-US" sz="2400" b="1" dirty="0">
                <a:solidFill>
                  <a:srgbClr val="FF0000"/>
                </a:solidFill>
                <a:latin typeface="Times New Roman" panose="02020603050405020304" pitchFamily="18" charset="0"/>
                <a:cs typeface="Times New Roman" panose="02020603050405020304" pitchFamily="18" charset="0"/>
              </a:rPr>
              <a:t> tin </a:t>
            </a:r>
            <a:r>
              <a:rPr lang="en-US" sz="2400" b="1" dirty="0" err="1">
                <a:solidFill>
                  <a:srgbClr val="FF0000"/>
                </a:solidFill>
                <a:latin typeface="Times New Roman" panose="02020603050405020304" pitchFamily="18" charset="0"/>
                <a:cs typeface="Times New Roman" panose="02020603050405020304" pitchFamily="18" charset="0"/>
              </a:rPr>
              <a:t>tức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nhà</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70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3">
            <a:hlinkClick r:id="" action="ppaction://media"/>
            <a:extLst>
              <a:ext uri="{FF2B5EF4-FFF2-40B4-BE49-F238E27FC236}">
                <a16:creationId xmlns:a16="http://schemas.microsoft.com/office/drawing/2014/main" id="{B5E25EF7-362C-4C98-9948-30D9BE047A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632" y="116633"/>
            <a:ext cx="6480720" cy="6558806"/>
          </a:xfrm>
          <a:prstGeom prst="rect">
            <a:avLst/>
          </a:prstGeom>
        </p:spPr>
      </p:pic>
    </p:spTree>
    <p:extLst>
      <p:ext uri="{BB962C8B-B14F-4D97-AF65-F5344CB8AC3E}">
        <p14:creationId xmlns:p14="http://schemas.microsoft.com/office/powerpoint/2010/main" val="297905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AE5DD-9D02-4661-B18B-C514A17EF1BC}"/>
              </a:ext>
            </a:extLst>
          </p:cNvPr>
          <p:cNvSpPr txBox="1"/>
          <p:nvPr/>
        </p:nvSpPr>
        <p:spPr>
          <a:xfrm>
            <a:off x="179512" y="476672"/>
            <a:ext cx="8856984" cy="1569660"/>
          </a:xfrm>
          <a:prstGeom prst="rect">
            <a:avLst/>
          </a:prstGeom>
          <a:noFill/>
        </p:spPr>
        <p:txBody>
          <a:bodyPr wrap="square" rtlCol="0">
            <a:spAutoFit/>
          </a:bodyPr>
          <a:lstStyle/>
          <a:p>
            <a:pPr algn="just"/>
            <a:r>
              <a:rPr lang="en-US" sz="2400" b="1"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Kết</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quả</a:t>
            </a:r>
            <a:r>
              <a:rPr lang="en-US" sz="2400" b="1"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nắm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04040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627276" y="2457111"/>
            <a:ext cx="2214246" cy="16344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err="1">
                <a:solidFill>
                  <a:srgbClr val="FF0000"/>
                </a:solidFill>
                <a:latin typeface="Times New Roman" pitchFamily="18" charset="0"/>
                <a:cs typeface="Times New Roman" pitchFamily="18" charset="0"/>
              </a:rPr>
              <a:t>III.Kết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quả</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hiện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biện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pháp</a:t>
            </a:r>
            <a:endParaRPr lang="vi-VN" sz="2000" b="1" dirty="0">
              <a:solidFill>
                <a:srgbClr val="FF0000"/>
              </a:solidFill>
              <a:latin typeface="Times New Roman" pitchFamily="18" charset="0"/>
              <a:cs typeface="Times New Roman" pitchFamily="18" charset="0"/>
            </a:endParaRPr>
          </a:p>
        </p:txBody>
      </p:sp>
      <p:sp>
        <p:nvSpPr>
          <p:cNvPr id="4" name="Rectangle 3"/>
          <p:cNvSpPr/>
          <p:nvPr/>
        </p:nvSpPr>
        <p:spPr>
          <a:xfrm>
            <a:off x="5760131" y="404664"/>
            <a:ext cx="3060341" cy="185248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Times New Roman" pitchFamily="18" charset="0"/>
                <a:cs typeface="Times New Roman" pitchFamily="18" charset="0"/>
              </a:rPr>
              <a:t>Tính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phổ</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biến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giáo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viên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học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sinh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học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tập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tìm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hiểu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môn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Địa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lí</a:t>
            </a:r>
            <a:r>
              <a:rPr lang="en-US" sz="2000" dirty="0">
                <a:solidFill>
                  <a:schemeClr val="tx1"/>
                </a:solidFill>
                <a:latin typeface="Times New Roman" pitchFamily="18" charset="0"/>
                <a:cs typeface="Times New Roman" pitchFamily="18" charset="0"/>
              </a:rPr>
              <a:t>.</a:t>
            </a:r>
            <a:endParaRPr lang="vi-VN" sz="2000" dirty="0">
              <a:solidFill>
                <a:schemeClr val="tx1"/>
              </a:solidFill>
              <a:latin typeface="Times New Roman" pitchFamily="18" charset="0"/>
              <a:cs typeface="Times New Roman" pitchFamily="18" charset="0"/>
            </a:endParaRPr>
          </a:p>
        </p:txBody>
      </p:sp>
      <p:sp>
        <p:nvSpPr>
          <p:cNvPr id="6" name="Rectangle 5"/>
          <p:cNvSpPr/>
          <p:nvPr/>
        </p:nvSpPr>
        <p:spPr>
          <a:xfrm>
            <a:off x="6217332" y="2619763"/>
            <a:ext cx="2926668" cy="217739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2000" dirty="0">
                <a:latin typeface="+mj-lt"/>
              </a:rPr>
              <a:t>Trên cơ sở học sinh đã nắm vững các nội dung kiến thức thực tế về tự nhiên, kinh tế, xã hội, đất nước, con người Việt Nam sẽ giúp các em thêm yêu quê hương, đất nước.</a:t>
            </a:r>
          </a:p>
        </p:txBody>
      </p:sp>
      <p:sp>
        <p:nvSpPr>
          <p:cNvPr id="7" name="Rectangle 6"/>
          <p:cNvSpPr/>
          <p:nvPr/>
        </p:nvSpPr>
        <p:spPr>
          <a:xfrm>
            <a:off x="173394" y="2619763"/>
            <a:ext cx="3102461" cy="217739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dirty="0">
                <a:latin typeface="+mj-lt"/>
              </a:rPr>
              <a:t>Góp phần xây dựng một thế hệ trẻ có kiến thức, có kĩ năng, tư duy sáng tạo, tự làm chủ bản thân.</a:t>
            </a:r>
          </a:p>
        </p:txBody>
      </p:sp>
      <p:sp>
        <p:nvSpPr>
          <p:cNvPr id="8" name="Rectangle 7"/>
          <p:cNvSpPr/>
          <p:nvPr/>
        </p:nvSpPr>
        <p:spPr>
          <a:xfrm>
            <a:off x="467544" y="404664"/>
            <a:ext cx="3413622" cy="1883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tiễn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dễ</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cuốn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hợp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tiễn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gũi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a:t>
            </a:r>
            <a:endParaRPr lang="vi-VN" sz="2000" b="1" dirty="0">
              <a:latin typeface="Times New Roman" pitchFamily="18" charset="0"/>
              <a:cs typeface="Times New Roman" pitchFamily="18" charset="0"/>
            </a:endParaRPr>
          </a:p>
        </p:txBody>
      </p:sp>
      <p:cxnSp>
        <p:nvCxnSpPr>
          <p:cNvPr id="11" name="Straight Arrow Connector 10"/>
          <p:cNvCxnSpPr>
            <a:cxnSpLocks/>
          </p:cNvCxnSpPr>
          <p:nvPr/>
        </p:nvCxnSpPr>
        <p:spPr>
          <a:xfrm flipH="1" flipV="1">
            <a:off x="3798303" y="2267726"/>
            <a:ext cx="341649" cy="3080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cxnSpLocks/>
          </p:cNvCxnSpPr>
          <p:nvPr/>
        </p:nvCxnSpPr>
        <p:spPr>
          <a:xfrm flipV="1">
            <a:off x="5364088" y="2257154"/>
            <a:ext cx="477434" cy="3425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cxnSpLocks/>
          </p:cNvCxnSpPr>
          <p:nvPr/>
        </p:nvCxnSpPr>
        <p:spPr>
          <a:xfrm>
            <a:off x="5652120" y="3722500"/>
            <a:ext cx="565212" cy="3282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cxnSpLocks/>
          </p:cNvCxnSpPr>
          <p:nvPr/>
        </p:nvCxnSpPr>
        <p:spPr>
          <a:xfrm flipH="1">
            <a:off x="3275856" y="3722500"/>
            <a:ext cx="522446" cy="3282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Rectangle 21"/>
          <p:cNvSpPr/>
          <p:nvPr/>
        </p:nvSpPr>
        <p:spPr>
          <a:xfrm>
            <a:off x="1547664" y="5085184"/>
            <a:ext cx="6192687" cy="144016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dirty="0">
                <a:latin typeface="+mj-lt"/>
              </a:rPr>
              <a:t>Ngày càng có nhiều em học sinh yêu thích học bộ môn nhất là các em có tâm lý ngại học thuộc. So sánh kết quả khảo sát năm học trước thì chất lượng môn học cũng </a:t>
            </a:r>
          </a:p>
          <a:p>
            <a:pPr algn="ctr"/>
            <a:r>
              <a:rPr lang="vi-VN" sz="2000" dirty="0">
                <a:latin typeface="+mj-lt"/>
              </a:rPr>
              <a:t>tăng lên rõ rệt.</a:t>
            </a:r>
          </a:p>
        </p:txBody>
      </p:sp>
      <p:cxnSp>
        <p:nvCxnSpPr>
          <p:cNvPr id="23" name="Straight Arrow Connector 22"/>
          <p:cNvCxnSpPr/>
          <p:nvPr/>
        </p:nvCxnSpPr>
        <p:spPr>
          <a:xfrm>
            <a:off x="4759875" y="4091591"/>
            <a:ext cx="4188" cy="9935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5227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1268760"/>
            <a:ext cx="1080120" cy="47525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5" name="Rectangle 4"/>
          <p:cNvSpPr/>
          <p:nvPr/>
        </p:nvSpPr>
        <p:spPr>
          <a:xfrm>
            <a:off x="2771800" y="0"/>
            <a:ext cx="343468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a:latin typeface="Times New Roman" pitchFamily="18" charset="0"/>
                <a:cs typeface="Times New Roman" pitchFamily="18" charset="0"/>
              </a:rPr>
              <a:t>I. LÍ DO CHỌN BIỆN PHÁP</a:t>
            </a:r>
            <a:endParaRPr lang="vi-VN" sz="2000" b="1" dirty="0">
              <a:latin typeface="Times New Roman" pitchFamily="18" charset="0"/>
              <a:cs typeface="Times New Roman" pitchFamily="18" charset="0"/>
            </a:endParaRPr>
          </a:p>
        </p:txBody>
      </p:sp>
      <p:sp>
        <p:nvSpPr>
          <p:cNvPr id="8" name="Rectangle 7"/>
          <p:cNvSpPr/>
          <p:nvPr/>
        </p:nvSpPr>
        <p:spPr>
          <a:xfrm>
            <a:off x="5126360" y="1303538"/>
            <a:ext cx="1080120" cy="475252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9.</a:t>
            </a:r>
            <a:endParaRPr lang="vi-VN" sz="2400" dirty="0">
              <a:latin typeface="Times New Roman" pitchFamily="18" charset="0"/>
              <a:cs typeface="Times New Roman" pitchFamily="18" charset="0"/>
            </a:endParaRPr>
          </a:p>
        </p:txBody>
      </p:sp>
      <p:sp>
        <p:nvSpPr>
          <p:cNvPr id="9" name="Rectangle 8"/>
          <p:cNvSpPr/>
          <p:nvPr/>
        </p:nvSpPr>
        <p:spPr>
          <a:xfrm>
            <a:off x="2051720" y="1303538"/>
            <a:ext cx="2736304" cy="475252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9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cxnSp>
        <p:nvCxnSpPr>
          <p:cNvPr id="13" name="Straight Connector 12"/>
          <p:cNvCxnSpPr>
            <a:stCxn id="5" idx="2"/>
          </p:cNvCxnSpPr>
          <p:nvPr/>
        </p:nvCxnSpPr>
        <p:spPr>
          <a:xfrm>
            <a:off x="4489140" y="457200"/>
            <a:ext cx="0" cy="163488"/>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1079612" y="624538"/>
            <a:ext cx="6768752" cy="25454"/>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a:endCxn id="3" idx="0"/>
          </p:cNvCxnSpPr>
          <p:nvPr/>
        </p:nvCxnSpPr>
        <p:spPr>
          <a:xfrm>
            <a:off x="1079612" y="649992"/>
            <a:ext cx="0" cy="61876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a:cxnSpLocks/>
          </p:cNvCxnSpPr>
          <p:nvPr/>
        </p:nvCxnSpPr>
        <p:spPr>
          <a:xfrm>
            <a:off x="3275856" y="624538"/>
            <a:ext cx="0" cy="679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a:endCxn id="10" idx="0"/>
          </p:cNvCxnSpPr>
          <p:nvPr/>
        </p:nvCxnSpPr>
        <p:spPr>
          <a:xfrm>
            <a:off x="7848364" y="624694"/>
            <a:ext cx="0" cy="64807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a:cxnSpLocks/>
            <a:endCxn id="8" idx="0"/>
          </p:cNvCxnSpPr>
          <p:nvPr/>
        </p:nvCxnSpPr>
        <p:spPr>
          <a:xfrm>
            <a:off x="5666420" y="653998"/>
            <a:ext cx="0" cy="64954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0" name="Rectangle 9"/>
          <p:cNvSpPr/>
          <p:nvPr/>
        </p:nvSpPr>
        <p:spPr>
          <a:xfrm>
            <a:off x="6732240" y="1272766"/>
            <a:ext cx="2232248" cy="475252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3223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21B460-D6CF-48CE-9277-8AF1138301B9}"/>
              </a:ext>
            </a:extLst>
          </p:cNvPr>
          <p:cNvSpPr>
            <a:spLocks noChangeArrowheads="1"/>
          </p:cNvSpPr>
          <p:nvPr/>
        </p:nvSpPr>
        <p:spPr bwMode="auto">
          <a:xfrm>
            <a:off x="323528" y="332656"/>
            <a:ext cx="83529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tab pos="180975" algn="l"/>
              </a:tabLst>
            </a:pPr>
            <a:r>
              <a:rPr kumimoji="0" lang="en-US"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vi-VN"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Kết quả học tập môn Địa lí khối 9 </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pic>
        <p:nvPicPr>
          <p:cNvPr id="4" name="Picture 3">
            <a:extLst>
              <a:ext uri="{FF2B5EF4-FFF2-40B4-BE49-F238E27FC236}">
                <a16:creationId xmlns:a16="http://schemas.microsoft.com/office/drawing/2014/main" id="{FE6D1F57-CBF6-4660-9F64-F2C4018CA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36254" y="-495436"/>
            <a:ext cx="5143500" cy="7848872"/>
          </a:xfrm>
          <a:prstGeom prst="rect">
            <a:avLst/>
          </a:prstGeom>
        </p:spPr>
      </p:pic>
    </p:spTree>
    <p:extLst>
      <p:ext uri="{BB962C8B-B14F-4D97-AF65-F5344CB8AC3E}">
        <p14:creationId xmlns:p14="http://schemas.microsoft.com/office/powerpoint/2010/main" val="109574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404664"/>
            <a:ext cx="8280920" cy="461665"/>
          </a:xfrm>
          <a:prstGeom prst="rect">
            <a:avLst/>
          </a:prstGeom>
        </p:spPr>
        <p:txBody>
          <a:bodyPr wrap="square">
            <a:spAutoFit/>
          </a:bodyPr>
          <a:lstStyle/>
          <a:p>
            <a:pPr lvl="0" indent="457200" algn="ctr" eaLnBrk="0" fontAlgn="base" hangingPunct="0">
              <a:spcBef>
                <a:spcPct val="0"/>
              </a:spcBef>
              <a:spcAft>
                <a:spcPct val="0"/>
              </a:spcAft>
              <a:tabLst>
                <a:tab pos="180975" algn="l"/>
              </a:tabLst>
            </a:pPr>
            <a:r>
              <a:rPr kumimoji="0" lang="en-US" sz="24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Thái</a:t>
            </a:r>
            <a:r>
              <a:rPr kumimoji="0" lang="en-US" sz="24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độ</a:t>
            </a:r>
            <a:r>
              <a:rPr kumimoji="0" lang="en-US" sz="24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học</a:t>
            </a:r>
            <a:r>
              <a:rPr kumimoji="0" lang="en-US" sz="24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tập</a:t>
            </a:r>
            <a:r>
              <a:rPr kumimoji="0" lang="en-US" sz="24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môn</a:t>
            </a:r>
            <a:r>
              <a:rPr kumimoji="0" lang="en-US" sz="24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Địa</a:t>
            </a:r>
            <a:r>
              <a:rPr kumimoji="0" lang="en-US" sz="24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lí</a:t>
            </a:r>
            <a:r>
              <a:rPr kumimoji="0" lang="en-US" sz="24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khối</a:t>
            </a:r>
            <a:r>
              <a:rPr kumimoji="0" lang="en-US" sz="24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9</a:t>
            </a:r>
            <a:endParaRPr kumimoji="0" lang="en-US" sz="2400" b="0" i="0" u="none" strike="noStrike" cap="none" normalizeH="0" baseline="0" dirty="0">
              <a:ln>
                <a:noFill/>
              </a:ln>
              <a:solidFill>
                <a:srgbClr val="FF0000"/>
              </a:solidFill>
              <a:effectLst/>
              <a:latin typeface="Times New Roman" pitchFamily="18" charset="0"/>
              <a:cs typeface="Times New Roman" pitchFamily="18" charset="0"/>
            </a:endParaRPr>
          </a:p>
        </p:txBody>
      </p:sp>
      <p:graphicFrame>
        <p:nvGraphicFramePr>
          <p:cNvPr id="2" name="Table 1">
            <a:extLst>
              <a:ext uri="{FF2B5EF4-FFF2-40B4-BE49-F238E27FC236}">
                <a16:creationId xmlns:a16="http://schemas.microsoft.com/office/drawing/2014/main" id="{45DF6CC5-41D4-4001-BB89-974116AF1645}"/>
              </a:ext>
            </a:extLst>
          </p:cNvPr>
          <p:cNvGraphicFramePr>
            <a:graphicFrameLocks noGrp="1"/>
          </p:cNvGraphicFramePr>
          <p:nvPr>
            <p:extLst>
              <p:ext uri="{D42A27DB-BD31-4B8C-83A1-F6EECF244321}">
                <p14:modId xmlns:p14="http://schemas.microsoft.com/office/powerpoint/2010/main" val="2726239475"/>
              </p:ext>
            </p:extLst>
          </p:nvPr>
        </p:nvGraphicFramePr>
        <p:xfrm>
          <a:off x="53752" y="1196752"/>
          <a:ext cx="9036496" cy="3826669"/>
        </p:xfrm>
        <a:graphic>
          <a:graphicData uri="http://schemas.openxmlformats.org/drawingml/2006/table">
            <a:tbl>
              <a:tblPr firstRow="1" firstCol="1" bandRow="1"/>
              <a:tblGrid>
                <a:gridCol w="2644828">
                  <a:extLst>
                    <a:ext uri="{9D8B030D-6E8A-4147-A177-3AD203B41FA5}">
                      <a16:colId xmlns:a16="http://schemas.microsoft.com/office/drawing/2014/main" val="2395093984"/>
                    </a:ext>
                  </a:extLst>
                </a:gridCol>
                <a:gridCol w="1460606">
                  <a:extLst>
                    <a:ext uri="{9D8B030D-6E8A-4147-A177-3AD203B41FA5}">
                      <a16:colId xmlns:a16="http://schemas.microsoft.com/office/drawing/2014/main" val="3648882210"/>
                    </a:ext>
                  </a:extLst>
                </a:gridCol>
                <a:gridCol w="1698494">
                  <a:extLst>
                    <a:ext uri="{9D8B030D-6E8A-4147-A177-3AD203B41FA5}">
                      <a16:colId xmlns:a16="http://schemas.microsoft.com/office/drawing/2014/main" val="2589587490"/>
                    </a:ext>
                  </a:extLst>
                </a:gridCol>
                <a:gridCol w="1489653">
                  <a:extLst>
                    <a:ext uri="{9D8B030D-6E8A-4147-A177-3AD203B41FA5}">
                      <a16:colId xmlns:a16="http://schemas.microsoft.com/office/drawing/2014/main" val="3841529696"/>
                    </a:ext>
                  </a:extLst>
                </a:gridCol>
                <a:gridCol w="1742915">
                  <a:extLst>
                    <a:ext uri="{9D8B030D-6E8A-4147-A177-3AD203B41FA5}">
                      <a16:colId xmlns:a16="http://schemas.microsoft.com/office/drawing/2014/main" val="3708523802"/>
                    </a:ext>
                  </a:extLst>
                </a:gridCol>
              </a:tblGrid>
              <a:tr h="849234">
                <a:tc rowSpan="2">
                  <a:txBody>
                    <a:bodyPr/>
                    <a:lstStyle/>
                    <a:p>
                      <a:pPr algn="ctr">
                        <a:lnSpc>
                          <a:spcPct val="115000"/>
                        </a:lnSpc>
                        <a:spcAft>
                          <a:spcPts val="0"/>
                        </a:spcAft>
                        <a:tabLst>
                          <a:tab pos="180340" algn="l"/>
                        </a:tabLs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tabLst>
                          <a:tab pos="180340" algn="l"/>
                        </a:tabLs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2021 - 2022</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0"/>
                        </a:spcAft>
                        <a:tabLst>
                          <a:tab pos="18034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bp)</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tabLst>
                          <a:tab pos="180340" algn="l"/>
                        </a:tabLs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2021 - 2022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bp)</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48158777"/>
                  </a:ext>
                </a:extLst>
              </a:tr>
              <a:tr h="727551">
                <a:tc vMerge="1">
                  <a:txBody>
                    <a:bodyPr/>
                    <a:lstStyle/>
                    <a:p>
                      <a:endParaRPr lang="en-US"/>
                    </a:p>
                  </a:txBody>
                  <a:tcPr/>
                </a:tc>
                <a:tc>
                  <a:txBody>
                    <a:bodyPr/>
                    <a:lstStyle/>
                    <a:p>
                      <a:pPr algn="ctr">
                        <a:lnSpc>
                          <a:spcPct val="115000"/>
                        </a:lnSpc>
                        <a:spcAft>
                          <a:spcPts val="0"/>
                        </a:spcAft>
                        <a:tabLst>
                          <a:tab pos="180340" algn="l"/>
                        </a:tabLs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Số lượng HS</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HS</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108407"/>
                  </a:ext>
                </a:extLst>
              </a:tr>
              <a:tr h="426707">
                <a:tc>
                  <a:txBody>
                    <a:bodyPr/>
                    <a:lstStyle/>
                    <a:p>
                      <a:pPr>
                        <a:lnSpc>
                          <a:spcPct val="115000"/>
                        </a:lnSpc>
                        <a:spcAft>
                          <a:spcPts val="0"/>
                        </a:spcAft>
                        <a:tabLst>
                          <a:tab pos="180340" algn="l"/>
                        </a:tabLst>
                      </a:pP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hào</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hứng</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10,08</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Arial" panose="020B0604020202020204" pitchFamily="34" charset="0"/>
                          <a:cs typeface="Times New Roman" panose="02020603050405020304" pitchFamily="18" charset="0"/>
                        </a:rPr>
                        <a:t>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22,69</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1742098"/>
                  </a:ext>
                </a:extLst>
              </a:tr>
              <a:tr h="356311">
                <a:tc>
                  <a:txBody>
                    <a:bodyPr/>
                    <a:lstStyle/>
                    <a:p>
                      <a:pPr algn="just">
                        <a:lnSpc>
                          <a:spcPct val="115000"/>
                        </a:lnSpc>
                        <a:spcAft>
                          <a:spcPts val="0"/>
                        </a:spcAft>
                        <a:tabLst>
                          <a:tab pos="180340" algn="l"/>
                        </a:tabLs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Có hào hứng</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10,92</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Arial" panose="020B0604020202020204" pitchFamily="34" charset="0"/>
                          <a:cs typeface="Times New Roman" panose="02020603050405020304" pitchFamily="18" charset="0"/>
                        </a:rPr>
                        <a:t>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48,74</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41970"/>
                  </a:ext>
                </a:extLst>
              </a:tr>
              <a:tr h="356311">
                <a:tc>
                  <a:txBody>
                    <a:bodyPr/>
                    <a:lstStyle/>
                    <a:p>
                      <a:pPr algn="just">
                        <a:lnSpc>
                          <a:spcPct val="115000"/>
                        </a:lnSpc>
                        <a:spcAft>
                          <a:spcPts val="0"/>
                        </a:spcAft>
                        <a:tabLst>
                          <a:tab pos="180340" algn="l"/>
                        </a:tabLs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Bình thường</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75</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63,03</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25,21</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269172"/>
                  </a:ext>
                </a:extLst>
              </a:tr>
              <a:tr h="370756">
                <a:tc>
                  <a:txBody>
                    <a:bodyPr/>
                    <a:lstStyle/>
                    <a:p>
                      <a:pPr algn="just">
                        <a:lnSpc>
                          <a:spcPct val="115000"/>
                        </a:lnSpc>
                        <a:spcAft>
                          <a:spcPts val="0"/>
                        </a:spcAft>
                        <a:tabLst>
                          <a:tab pos="180340" algn="l"/>
                        </a:tabLs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Không thích</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15,97</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Arial" panose="020B060402020202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3,36</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121836"/>
                  </a:ext>
                </a:extLst>
              </a:tr>
              <a:tr h="356311">
                <a:tc>
                  <a:txBody>
                    <a:bodyPr/>
                    <a:lstStyle/>
                    <a:p>
                      <a:pPr algn="just">
                        <a:lnSpc>
                          <a:spcPct val="115000"/>
                        </a:lnSpc>
                        <a:spcAft>
                          <a:spcPts val="0"/>
                        </a:spcAft>
                        <a:tabLst>
                          <a:tab pos="180340" algn="l"/>
                        </a:tabLs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Không quan tâm</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0</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648609"/>
                  </a:ext>
                </a:extLst>
              </a:tr>
              <a:tr h="370756">
                <a:tc>
                  <a:txBody>
                    <a:bodyPr/>
                    <a:lstStyle/>
                    <a:p>
                      <a:pPr algn="just">
                        <a:lnSpc>
                          <a:spcPct val="115000"/>
                        </a:lnSpc>
                        <a:spcAft>
                          <a:spcPts val="0"/>
                        </a:spcAft>
                        <a:tabLst>
                          <a:tab pos="180340" algn="l"/>
                        </a:tabLs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Tổng</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119</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Calibri" panose="020F0502020204030204" pitchFamily="34" charset="0"/>
                          <a:cs typeface="Times New Roman" panose="02020603050405020304" pitchFamily="18" charset="0"/>
                        </a:rPr>
                        <a:t>100.0</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a:effectLst/>
                          <a:latin typeface="Times New Roman" panose="02020603050405020304" pitchFamily="18" charset="0"/>
                          <a:ea typeface="Arial" panose="020B0604020202020204" pitchFamily="34" charset="0"/>
                          <a:cs typeface="Times New Roman" panose="02020603050405020304" pitchFamily="18" charset="0"/>
                        </a:rPr>
                        <a:t>119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100.0</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4780199"/>
                  </a:ext>
                </a:extLst>
              </a:tr>
            </a:tbl>
          </a:graphicData>
        </a:graphic>
      </p:graphicFrame>
    </p:spTree>
    <p:extLst>
      <p:ext uri="{BB962C8B-B14F-4D97-AF65-F5344CB8AC3E}">
        <p14:creationId xmlns:p14="http://schemas.microsoft.com/office/powerpoint/2010/main" val="216236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915AC-9112-4491-8FB6-51A18BAA0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2"/>
            <a:ext cx="4716016" cy="3002834"/>
          </a:xfrm>
          <a:prstGeom prst="rect">
            <a:avLst/>
          </a:prstGeom>
        </p:spPr>
      </p:pic>
      <p:pic>
        <p:nvPicPr>
          <p:cNvPr id="6" name="Picture 5">
            <a:extLst>
              <a:ext uri="{FF2B5EF4-FFF2-40B4-BE49-F238E27FC236}">
                <a16:creationId xmlns:a16="http://schemas.microsoft.com/office/drawing/2014/main" id="{74DBB975-964F-4579-964F-7813BC420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0"/>
            <a:ext cx="4427984" cy="2996952"/>
          </a:xfrm>
          <a:prstGeom prst="rect">
            <a:avLst/>
          </a:prstGeom>
        </p:spPr>
      </p:pic>
      <p:pic>
        <p:nvPicPr>
          <p:cNvPr id="10" name="Picture 9">
            <a:extLst>
              <a:ext uri="{FF2B5EF4-FFF2-40B4-BE49-F238E27FC236}">
                <a16:creationId xmlns:a16="http://schemas.microsoft.com/office/drawing/2014/main" id="{4CE99291-AE7A-44BC-8141-E37AFA7B0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96952"/>
            <a:ext cx="4716016" cy="3153163"/>
          </a:xfrm>
          <a:prstGeom prst="rect">
            <a:avLst/>
          </a:prstGeom>
        </p:spPr>
      </p:pic>
      <p:pic>
        <p:nvPicPr>
          <p:cNvPr id="12" name="Picture 11">
            <a:extLst>
              <a:ext uri="{FF2B5EF4-FFF2-40B4-BE49-F238E27FC236}">
                <a16:creationId xmlns:a16="http://schemas.microsoft.com/office/drawing/2014/main" id="{361F6F96-DBEF-4A92-9CE2-FA997E4C5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2996951"/>
            <a:ext cx="4427984" cy="3153163"/>
          </a:xfrm>
          <a:prstGeom prst="rect">
            <a:avLst/>
          </a:prstGeom>
        </p:spPr>
      </p:pic>
      <p:sp>
        <p:nvSpPr>
          <p:cNvPr id="13" name="TextBox 12">
            <a:extLst>
              <a:ext uri="{FF2B5EF4-FFF2-40B4-BE49-F238E27FC236}">
                <a16:creationId xmlns:a16="http://schemas.microsoft.com/office/drawing/2014/main" id="{449E883F-A987-4050-9E76-A75039519800}"/>
              </a:ext>
            </a:extLst>
          </p:cNvPr>
          <p:cNvSpPr txBox="1"/>
          <p:nvPr/>
        </p:nvSpPr>
        <p:spPr>
          <a:xfrm>
            <a:off x="1276066" y="6150114"/>
            <a:ext cx="6591868" cy="707886"/>
          </a:xfrm>
          <a:prstGeom prst="rect">
            <a:avLst/>
          </a:prstGeom>
          <a:noFill/>
        </p:spPr>
        <p:txBody>
          <a:bodyPr wrap="non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Một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ảnh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phiếu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khảo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sát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học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tập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môn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Địa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lí</a:t>
            </a:r>
            <a:r>
              <a:rPr lang="en-US" sz="2000" b="1" dirty="0">
                <a:solidFill>
                  <a:srgbClr val="FF0000"/>
                </a:solidFill>
                <a:latin typeface="Times New Roman" panose="02020603050405020304" pitchFamily="18" charset="0"/>
                <a:cs typeface="Times New Roman" panose="02020603050405020304" pitchFamily="18" charset="0"/>
              </a:rPr>
              <a:t> </a:t>
            </a:r>
          </a:p>
          <a:p>
            <a:pPr algn="ct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học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sinh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sau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áp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dụng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biện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pháp</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0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56817-D060-4E02-A551-560C8E0B7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640"/>
            <a:ext cx="4572000" cy="3240360"/>
          </a:xfrm>
          <a:prstGeom prst="rect">
            <a:avLst/>
          </a:prstGeom>
        </p:spPr>
      </p:pic>
      <p:pic>
        <p:nvPicPr>
          <p:cNvPr id="5" name="Picture 4">
            <a:extLst>
              <a:ext uri="{FF2B5EF4-FFF2-40B4-BE49-F238E27FC236}">
                <a16:creationId xmlns:a16="http://schemas.microsoft.com/office/drawing/2014/main" id="{B4F45992-B42F-4A9D-ACF8-FE016C8BB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8640"/>
            <a:ext cx="4572000" cy="3240360"/>
          </a:xfrm>
          <a:prstGeom prst="rect">
            <a:avLst/>
          </a:prstGeom>
        </p:spPr>
      </p:pic>
      <p:sp>
        <p:nvSpPr>
          <p:cNvPr id="6" name="TextBox 5">
            <a:extLst>
              <a:ext uri="{FF2B5EF4-FFF2-40B4-BE49-F238E27FC236}">
                <a16:creationId xmlns:a16="http://schemas.microsoft.com/office/drawing/2014/main" id="{28096ECA-68EE-4CE6-9251-4BB267BCB28D}"/>
              </a:ext>
            </a:extLst>
          </p:cNvPr>
          <p:cNvSpPr txBox="1"/>
          <p:nvPr/>
        </p:nvSpPr>
        <p:spPr>
          <a:xfrm>
            <a:off x="4805772" y="4293096"/>
            <a:ext cx="4104456" cy="1200329"/>
          </a:xfrm>
          <a:prstGeom prst="rect">
            <a:avLst/>
          </a:prstGeom>
          <a:noFill/>
        </p:spPr>
        <p:txBody>
          <a:bodyPr wrap="square" rtlCol="0">
            <a:spAutoFit/>
          </a:bodyPr>
          <a:lstStyle/>
          <a:p>
            <a:pPr algn="ctr"/>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hứng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thú</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cập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tin </a:t>
            </a:r>
            <a:r>
              <a:rPr lang="en-US" sz="2400" b="1" dirty="0" err="1">
                <a:solidFill>
                  <a:srgbClr val="FF0000"/>
                </a:solidFill>
                <a:latin typeface="Times New Roman" pitchFamily="18" charset="0"/>
                <a:cs typeface="Times New Roman" pitchFamily="18" charset="0"/>
              </a:rPr>
              <a:t>tức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EAA9762C-E961-41A4-AE8E-F9A1131D526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3465532"/>
            <a:ext cx="4572000" cy="3131820"/>
          </a:xfrm>
          <a:prstGeom prst="rect">
            <a:avLst/>
          </a:prstGeom>
          <a:noFill/>
        </p:spPr>
      </p:pic>
    </p:spTree>
    <p:extLst>
      <p:ext uri="{BB962C8B-B14F-4D97-AF65-F5344CB8AC3E}">
        <p14:creationId xmlns:p14="http://schemas.microsoft.com/office/powerpoint/2010/main" val="286841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3586"/>
            <a:ext cx="9036496" cy="2677656"/>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IV. </a:t>
            </a:r>
            <a:r>
              <a:rPr lang="en-US" sz="2400" b="1" dirty="0" err="1">
                <a:solidFill>
                  <a:srgbClr val="FF0000"/>
                </a:solidFill>
                <a:latin typeface="Times New Roman" pitchFamily="18" charset="0"/>
                <a:cs typeface="Times New Roman" pitchFamily="18" charset="0"/>
              </a:rPr>
              <a:t>Kết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luận</a:t>
            </a:r>
            <a:r>
              <a:rPr lang="en-US" sz="2400" b="1" dirty="0">
                <a:solidFill>
                  <a:srgbClr val="FF0000"/>
                </a:solidFill>
                <a:latin typeface="Times New Roman" pitchFamily="18" charset="0"/>
                <a:cs typeface="Times New Roman" pitchFamily="18" charset="0"/>
              </a:rPr>
              <a:t>.</a:t>
            </a:r>
            <a:endParaRPr lang="vi-VN" sz="2400" dirty="0">
              <a:solidFill>
                <a:srgbClr val="FF0000"/>
              </a:solidFill>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vậy</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nhằm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3" name="Rectangle 2"/>
          <p:cNvSpPr/>
          <p:nvPr/>
        </p:nvSpPr>
        <p:spPr>
          <a:xfrm>
            <a:off x="274918" y="2676941"/>
            <a:ext cx="8352928" cy="830997"/>
          </a:xfrm>
          <a:prstGeom prst="rect">
            <a:avLst/>
          </a:prstGeom>
        </p:spPr>
        <p:txBody>
          <a:bodyPr wrap="square">
            <a:spAutoFit/>
          </a:bodyPr>
          <a:lstStyle/>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trường</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22047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 y="1911929"/>
            <a:ext cx="2323048" cy="19491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Đối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với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giáo</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viên</a:t>
            </a:r>
            <a:r>
              <a:rPr lang="en-US" sz="2200" b="1" dirty="0">
                <a:solidFill>
                  <a:srgbClr val="FF0000"/>
                </a:solidFill>
                <a:latin typeface="Times New Roman" panose="02020603050405020304" pitchFamily="18" charset="0"/>
                <a:cs typeface="Times New Roman" panose="02020603050405020304" pitchFamily="18" charset="0"/>
              </a:rPr>
              <a:t>:</a:t>
            </a:r>
            <a:endParaRPr lang="vi-VN" sz="2200" dirty="0">
              <a:solidFill>
                <a:srgbClr val="FF0000"/>
              </a:solidFill>
              <a:latin typeface="Times New Roman" pitchFamily="18" charset="0"/>
              <a:cs typeface="Times New Roman" pitchFamily="18" charset="0"/>
            </a:endParaRPr>
          </a:p>
        </p:txBody>
      </p:sp>
      <p:sp>
        <p:nvSpPr>
          <p:cNvPr id="5" name="Rectangle 4"/>
          <p:cNvSpPr/>
          <p:nvPr/>
        </p:nvSpPr>
        <p:spPr>
          <a:xfrm>
            <a:off x="2668639" y="2807772"/>
            <a:ext cx="1647899" cy="35303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Bản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xuyên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sưu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tầm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liệu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tích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lũy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vốn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tế</a:t>
            </a:r>
            <a:r>
              <a:rPr lang="en-US" sz="2400" dirty="0">
                <a:solidFill>
                  <a:schemeClr val="tx1"/>
                </a:solidFill>
                <a:latin typeface="Times New Roman" pitchFamily="18" charset="0"/>
                <a:cs typeface="Times New Roman"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549717" y="68876"/>
            <a:ext cx="6343660" cy="20874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latin typeface="Times New Roman" pitchFamily="18" charset="0"/>
                <a:cs typeface="Times New Roman" pitchFamily="18" charset="0"/>
              </a:rPr>
              <a:t>GV </a:t>
            </a:r>
            <a:r>
              <a:rPr lang="en-US" sz="2000" dirty="0" err="1">
                <a:latin typeface="Times New Roman" pitchFamily="18" charset="0"/>
                <a:cs typeface="Times New Roman" pitchFamily="18" charset="0"/>
              </a:rPr>
              <a:t>cần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cứu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khảo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vấn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hợp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lứa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tuổi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lớp</a:t>
            </a:r>
            <a:r>
              <a:rPr lang="en-US" sz="2000" dirty="0">
                <a:latin typeface="Times New Roman" pitchFamily="18" charset="0"/>
                <a:cs typeface="Times New Roman" pitchFamily="18" charset="0"/>
              </a:rPr>
              <a:t> 9,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theo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hướng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triển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chủ</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p:txBody>
      </p:sp>
      <p:cxnSp>
        <p:nvCxnSpPr>
          <p:cNvPr id="10" name="Straight Arrow Connector 9"/>
          <p:cNvCxnSpPr>
            <a:cxnSpLocks/>
            <a:endCxn id="8" idx="1"/>
          </p:cNvCxnSpPr>
          <p:nvPr/>
        </p:nvCxnSpPr>
        <p:spPr>
          <a:xfrm flipV="1">
            <a:off x="1767728" y="1112604"/>
            <a:ext cx="781989" cy="9507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a:cxnSpLocks/>
            <a:endCxn id="5" idx="1"/>
          </p:cNvCxnSpPr>
          <p:nvPr/>
        </p:nvCxnSpPr>
        <p:spPr>
          <a:xfrm>
            <a:off x="1767728" y="3715222"/>
            <a:ext cx="900911" cy="8577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 name="Rectangle 2"/>
          <p:cNvSpPr/>
          <p:nvPr/>
        </p:nvSpPr>
        <p:spPr>
          <a:xfrm>
            <a:off x="4859192" y="2197371"/>
            <a:ext cx="4196509" cy="87629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latin typeface="Times New Roman" pitchFamily="18" charset="0"/>
                <a:cs typeface="Times New Roman" pitchFamily="18" charset="0"/>
              </a:rPr>
              <a:t>Thu </a:t>
            </a:r>
            <a:r>
              <a:rPr lang="en-US" sz="2000" dirty="0" err="1">
                <a:latin typeface="Times New Roman" pitchFamily="18" charset="0"/>
                <a:cs typeface="Times New Roman" pitchFamily="18" charset="0"/>
              </a:rPr>
              <a:t>thập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nội</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địa</a:t>
            </a:r>
            <a:r>
              <a:rPr lang="en-US" sz="2000" dirty="0">
                <a:latin typeface="Times New Roman" pitchFamily="18" charset="0"/>
                <a:cs typeface="Times New Roman" pitchFamily="18" charset="0"/>
              </a:rPr>
              <a:t> 9.</a:t>
            </a:r>
            <a:endParaRPr lang="vi-VN" sz="2000" dirty="0">
              <a:latin typeface="Times New Roman" pitchFamily="18" charset="0"/>
              <a:cs typeface="Times New Roman" pitchFamily="18" charset="0"/>
            </a:endParaRPr>
          </a:p>
        </p:txBody>
      </p:sp>
      <p:sp>
        <p:nvSpPr>
          <p:cNvPr id="14" name="Rectangle 13"/>
          <p:cNvSpPr/>
          <p:nvPr/>
        </p:nvSpPr>
        <p:spPr>
          <a:xfrm>
            <a:off x="4859191" y="3261128"/>
            <a:ext cx="4196510"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err="1">
                <a:latin typeface="Times New Roman" pitchFamily="18" charset="0"/>
                <a:cs typeface="Times New Roman" pitchFamily="18" charset="0"/>
              </a:rPr>
              <a:t>Thường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xuyên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diễn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địa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phương</a:t>
            </a:r>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p:txBody>
      </p:sp>
      <p:sp>
        <p:nvSpPr>
          <p:cNvPr id="15" name="Rectangle 14"/>
          <p:cNvSpPr/>
          <p:nvPr/>
        </p:nvSpPr>
        <p:spPr>
          <a:xfrm>
            <a:off x="4859191" y="4247575"/>
            <a:ext cx="4196508"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err="1">
                <a:latin typeface="Times New Roman" pitchFamily="18" charset="0"/>
                <a:cs typeface="Times New Roman" pitchFamily="18" charset="0"/>
              </a:rPr>
              <a:t>Lựa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chọn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tin </a:t>
            </a:r>
            <a:r>
              <a:rPr lang="en-US" sz="2000" dirty="0" err="1">
                <a:latin typeface="Times New Roman" pitchFamily="18" charset="0"/>
                <a:cs typeface="Times New Roman" pitchFamily="18" charset="0"/>
              </a:rPr>
              <a:t>tức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duyệt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rõ</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ràng</a:t>
            </a:r>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p:txBody>
      </p:sp>
      <p:sp>
        <p:nvSpPr>
          <p:cNvPr id="16" name="Rectangle 15"/>
          <p:cNvSpPr/>
          <p:nvPr/>
        </p:nvSpPr>
        <p:spPr>
          <a:xfrm>
            <a:off x="4859193" y="5301208"/>
            <a:ext cx="4196510" cy="57993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dirty="0" err="1">
                <a:latin typeface="Times New Roman" pitchFamily="18" charset="0"/>
                <a:cs typeface="Times New Roman" pitchFamily="18" charset="0"/>
              </a:rPr>
              <a:t>Giáo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nguồn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tin </a:t>
            </a:r>
            <a:r>
              <a:rPr lang="en-US" sz="2000" dirty="0" err="1">
                <a:latin typeface="Times New Roman" pitchFamily="18" charset="0"/>
                <a:cs typeface="Times New Roman" pitchFamily="18" charset="0"/>
              </a:rPr>
              <a:t>tức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khảo</a:t>
            </a:r>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p:txBody>
      </p:sp>
      <p:sp>
        <p:nvSpPr>
          <p:cNvPr id="23" name="Rectangle 22"/>
          <p:cNvSpPr/>
          <p:nvPr/>
        </p:nvSpPr>
        <p:spPr>
          <a:xfrm>
            <a:off x="4873100" y="6048133"/>
            <a:ext cx="4196510" cy="57993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err="1">
                <a:latin typeface="Times New Roman" pitchFamily="18" charset="0"/>
                <a:cs typeface="Times New Roman" pitchFamily="18" charset="0"/>
              </a:rPr>
              <a:t>Lựa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chọn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tin </a:t>
            </a:r>
            <a:r>
              <a:rPr lang="en-US" sz="2000" dirty="0" err="1">
                <a:latin typeface="Times New Roman" pitchFamily="18" charset="0"/>
                <a:cs typeface="Times New Roman" pitchFamily="18" charset="0"/>
              </a:rPr>
              <a:t>ngắn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gọn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nội</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p:txBody>
      </p:sp>
      <p:cxnSp>
        <p:nvCxnSpPr>
          <p:cNvPr id="30" name="Straight Arrow Connector 29"/>
          <p:cNvCxnSpPr>
            <a:cxnSpLocks/>
          </p:cNvCxnSpPr>
          <p:nvPr/>
        </p:nvCxnSpPr>
        <p:spPr>
          <a:xfrm>
            <a:off x="4316538" y="4704775"/>
            <a:ext cx="5426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cxnSpLocks/>
          </p:cNvCxnSpPr>
          <p:nvPr/>
        </p:nvCxnSpPr>
        <p:spPr>
          <a:xfrm>
            <a:off x="4330446" y="3724580"/>
            <a:ext cx="5426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a:cxnSpLocks/>
          </p:cNvCxnSpPr>
          <p:nvPr/>
        </p:nvCxnSpPr>
        <p:spPr>
          <a:xfrm>
            <a:off x="4315908" y="5591173"/>
            <a:ext cx="5426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p:cNvCxnSpPr>
            <a:cxnSpLocks/>
          </p:cNvCxnSpPr>
          <p:nvPr/>
        </p:nvCxnSpPr>
        <p:spPr>
          <a:xfrm>
            <a:off x="4315909" y="6237312"/>
            <a:ext cx="5426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cxnSpLocks/>
          </p:cNvCxnSpPr>
          <p:nvPr/>
        </p:nvCxnSpPr>
        <p:spPr>
          <a:xfrm>
            <a:off x="4330447" y="2886489"/>
            <a:ext cx="5426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0297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down)">
                                      <p:cBhvr>
                                        <p:cTn id="30" dur="500"/>
                                        <p:tgtEl>
                                          <p:spTgt spid="42"/>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in)">
                                      <p:cBhvr>
                                        <p:cTn id="33" dur="2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ircle(in)">
                                      <p:cBhvr>
                                        <p:cTn id="49" dur="2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ircle(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down)">
                                      <p:cBhvr>
                                        <p:cTn id="62" dur="500"/>
                                        <p:tgtEl>
                                          <p:spTgt spid="41"/>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circle(in)">
                                      <p:cBhvr>
                                        <p:cTn id="6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3" grpId="0" animBg="1"/>
      <p:bldP spid="14" grpId="0" animBg="1"/>
      <p:bldP spid="15" grpId="0" animBg="1"/>
      <p:bldP spid="16"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 y="1911929"/>
            <a:ext cx="2141050" cy="194912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Đối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itchFamily="18" charset="0"/>
              <a:cs typeface="Times New Roman" pitchFamily="18" charset="0"/>
            </a:endParaRPr>
          </a:p>
        </p:txBody>
      </p:sp>
      <p:sp>
        <p:nvSpPr>
          <p:cNvPr id="5" name="Rectangle 4"/>
          <p:cNvSpPr/>
          <p:nvPr/>
        </p:nvSpPr>
        <p:spPr>
          <a:xfrm>
            <a:off x="2560140" y="2243078"/>
            <a:ext cx="6333237" cy="11139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Sử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tin </a:t>
            </a:r>
            <a:r>
              <a:rPr lang="en-US" sz="2400" dirty="0" err="1">
                <a:solidFill>
                  <a:schemeClr val="tx1"/>
                </a:solidFill>
                <a:latin typeface="Times New Roman" pitchFamily="18" charset="0"/>
                <a:cs typeface="Times New Roman" pitchFamily="18" charset="0"/>
              </a:rPr>
              <a:t>đúng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hợp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hợp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tin </a:t>
            </a:r>
            <a:r>
              <a:rPr lang="en-US" sz="2400" dirty="0" err="1">
                <a:solidFill>
                  <a:schemeClr val="tx1"/>
                </a:solidFill>
                <a:latin typeface="Times New Roman" pitchFamily="18" charset="0"/>
                <a:cs typeface="Times New Roman" pitchFamily="18" charset="0"/>
              </a:rPr>
              <a:t>sai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lệch</a:t>
            </a:r>
            <a:r>
              <a:rPr lang="en-US" sz="2400" dirty="0">
                <a:solidFill>
                  <a:schemeClr val="tx1"/>
                </a:solidFill>
                <a:latin typeface="Times New Roman" pitchFamily="18" charset="0"/>
                <a:cs typeface="Times New Roman"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549717" y="714836"/>
            <a:ext cx="6343660" cy="100811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lĩnh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cấp</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cxnSp>
        <p:nvCxnSpPr>
          <p:cNvPr id="10" name="Straight Arrow Connector 9"/>
          <p:cNvCxnSpPr>
            <a:cxnSpLocks/>
          </p:cNvCxnSpPr>
          <p:nvPr/>
        </p:nvCxnSpPr>
        <p:spPr>
          <a:xfrm flipV="1">
            <a:off x="1742808" y="1330650"/>
            <a:ext cx="817332" cy="7845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a:cxnSpLocks/>
            <a:stCxn id="4" idx="5"/>
            <a:endCxn id="6" idx="1"/>
          </p:cNvCxnSpPr>
          <p:nvPr/>
        </p:nvCxnSpPr>
        <p:spPr>
          <a:xfrm>
            <a:off x="1827501" y="3575607"/>
            <a:ext cx="862823" cy="88665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Rectangle 5"/>
          <p:cNvSpPr/>
          <p:nvPr/>
        </p:nvSpPr>
        <p:spPr>
          <a:xfrm>
            <a:off x="2690324" y="4005064"/>
            <a:ext cx="622473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cs typeface="Times New Roman" pitchFamily="18" charset="0"/>
              </a:rPr>
              <a:t>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cxnSp>
        <p:nvCxnSpPr>
          <p:cNvPr id="19" name="Straight Arrow Connector 18"/>
          <p:cNvCxnSpPr>
            <a:cxnSpLocks/>
            <a:stCxn id="4" idx="6"/>
          </p:cNvCxnSpPr>
          <p:nvPr/>
        </p:nvCxnSpPr>
        <p:spPr>
          <a:xfrm flipV="1">
            <a:off x="2141051" y="2874518"/>
            <a:ext cx="408666" cy="119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365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 y="1911929"/>
            <a:ext cx="2141050" cy="19491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Đối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itchFamily="18" charset="0"/>
              <a:cs typeface="Times New Roman" pitchFamily="18" charset="0"/>
            </a:endParaRPr>
          </a:p>
        </p:txBody>
      </p:sp>
      <p:sp>
        <p:nvSpPr>
          <p:cNvPr id="5" name="Rectangle 4"/>
          <p:cNvSpPr/>
          <p:nvPr/>
        </p:nvSpPr>
        <p:spPr>
          <a:xfrm>
            <a:off x="2560140" y="2243078"/>
            <a:ext cx="6333237" cy="111391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solidFill>
                  <a:schemeClr val="tx1"/>
                </a:solidFill>
                <a:latin typeface="Times New Roman" pitchFamily="18" charset="0"/>
                <a:cs typeface="Times New Roman" pitchFamily="18" charset="0"/>
              </a:rPr>
              <a:t>Giúp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soát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nhật</a:t>
            </a:r>
            <a:r>
              <a:rPr lang="en-US" sz="2400" dirty="0">
                <a:solidFill>
                  <a:schemeClr val="tx1"/>
                </a:solidFill>
                <a:latin typeface="Times New Roman" pitchFamily="18" charset="0"/>
                <a:cs typeface="Times New Roman" pitchFamily="18" charset="0"/>
              </a:rPr>
              <a:t> tin </a:t>
            </a:r>
            <a:r>
              <a:rPr lang="en-US" sz="2400" dirty="0" err="1">
                <a:solidFill>
                  <a:schemeClr val="tx1"/>
                </a:solidFill>
                <a:latin typeface="Times New Roman" pitchFamily="18" charset="0"/>
                <a:cs typeface="Times New Roman" pitchFamily="18" charset="0"/>
              </a:rPr>
              <a:t>tức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nhà</a:t>
            </a:r>
            <a:r>
              <a:rPr lang="en-US" sz="2400" dirty="0">
                <a:solidFill>
                  <a:schemeClr val="tx1"/>
                </a:solidFill>
                <a:latin typeface="Times New Roman" pitchFamily="18" charset="0"/>
                <a:cs typeface="Times New Roman"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549717" y="714836"/>
            <a:ext cx="6343660" cy="100811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2400" dirty="0">
                <a:latin typeface="+mj-lt"/>
              </a:rPr>
              <a:t>Tạo điều kiện cho học sinh tham gia học tập tìm hiểu chinh phục kiến thức</a:t>
            </a:r>
            <a:r>
              <a:rPr lang="en-US" sz="2400" dirty="0">
                <a:latin typeface="+mj-lt"/>
              </a:rPr>
              <a:t>.</a:t>
            </a:r>
            <a:endParaRPr lang="vi-VN" sz="2400" dirty="0">
              <a:latin typeface="+mj-lt"/>
              <a:cs typeface="Times New Roman" pitchFamily="18" charset="0"/>
            </a:endParaRPr>
          </a:p>
        </p:txBody>
      </p:sp>
      <p:cxnSp>
        <p:nvCxnSpPr>
          <p:cNvPr id="10" name="Straight Arrow Connector 9"/>
          <p:cNvCxnSpPr>
            <a:cxnSpLocks/>
          </p:cNvCxnSpPr>
          <p:nvPr/>
        </p:nvCxnSpPr>
        <p:spPr>
          <a:xfrm flipV="1">
            <a:off x="1742808" y="1330650"/>
            <a:ext cx="817332" cy="7845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a:cxnSpLocks/>
            <a:stCxn id="4" idx="5"/>
            <a:endCxn id="6" idx="1"/>
          </p:cNvCxnSpPr>
          <p:nvPr/>
        </p:nvCxnSpPr>
        <p:spPr>
          <a:xfrm>
            <a:off x="1827501" y="3575607"/>
            <a:ext cx="862823" cy="10775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Rectangle 5"/>
          <p:cNvSpPr/>
          <p:nvPr/>
        </p:nvSpPr>
        <p:spPr>
          <a:xfrm>
            <a:off x="2690324" y="4005064"/>
            <a:ext cx="6224737" cy="1296144"/>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dirty="0">
                <a:solidFill>
                  <a:schemeClr val="bg1"/>
                </a:solidFill>
                <a:latin typeface="+mj-lt"/>
              </a:rPr>
              <a:t>Coi các môn học có giá trị như nhau để nhằm mục đích phát triển toàn diện phẩm chất, năng lực của học sinh.</a:t>
            </a:r>
          </a:p>
        </p:txBody>
      </p:sp>
      <p:cxnSp>
        <p:nvCxnSpPr>
          <p:cNvPr id="19" name="Straight Arrow Connector 18"/>
          <p:cNvCxnSpPr>
            <a:cxnSpLocks/>
            <a:stCxn id="4" idx="6"/>
          </p:cNvCxnSpPr>
          <p:nvPr/>
        </p:nvCxnSpPr>
        <p:spPr>
          <a:xfrm flipV="1">
            <a:off x="2141051" y="2874518"/>
            <a:ext cx="408666" cy="119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2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476672"/>
            <a:ext cx="8184657" cy="3046988"/>
          </a:xfrm>
          <a:prstGeom prst="rect">
            <a:avLst/>
          </a:prstGeom>
          <a:noFill/>
        </p:spPr>
        <p:txBody>
          <a:bodyPr wrap="square" rtlCol="0">
            <a:spAutoFit/>
          </a:bodyPr>
          <a:lstStyle/>
          <a:p>
            <a:pPr algn="just"/>
            <a:r>
              <a:rPr lang="vi-VN" sz="2400" dirty="0">
                <a:latin typeface="Times New Roman" pitchFamily="18" charset="0"/>
                <a:cs typeface="Times New Roman" pitchFamily="18" charset="0"/>
              </a:rPr>
              <a:t>=&gt; Tuy nhiên, để một giờ học thật sự có hiệu quả cũng đòi hỏi sự chuẩn bị rất nhiều của giáo viên. Việc sử dụng phải phù hợp nội dung học tập, đặc điểm đối tượng, mục tiêu dạy học… Dạy đúng kiến thức Địa lí đã khó, dạy để học sinh yêu thích bộ môn lại càng khó hơn. Để học sinh yêu thích bộ môn, đòi hỏi mỗi giáo viên cần phải nỗ lực, quyết tâm, tìm tòi, nghiên cứu, trao đổi và học tập kinh nghiệm của đồng nghiệp. Đó cũng chính là mục đích của biện pháp này muốn đề cập. </a:t>
            </a:r>
          </a:p>
        </p:txBody>
      </p:sp>
    </p:spTree>
    <p:extLst>
      <p:ext uri="{BB962C8B-B14F-4D97-AF65-F5344CB8AC3E}">
        <p14:creationId xmlns:p14="http://schemas.microsoft.com/office/powerpoint/2010/main" val="115494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3.bp.blogspot.com/-ENy506aRsh4/Wi4_KLGfvnI/AAAAAAAAJsY/hYYGEav09TEGvoHlh5bwDFitFG5HY677wCLcBGAs/s64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30311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a:cxnSpLocks/>
          </p:cNvCxnSpPr>
          <p:nvPr/>
        </p:nvCxnSpPr>
        <p:spPr>
          <a:xfrm>
            <a:off x="3719560" y="1433420"/>
            <a:ext cx="0" cy="306420"/>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a:cxnSpLocks/>
          </p:cNvCxnSpPr>
          <p:nvPr/>
        </p:nvCxnSpPr>
        <p:spPr>
          <a:xfrm>
            <a:off x="7336334" y="1456243"/>
            <a:ext cx="0" cy="298580"/>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
        <p:nvSpPr>
          <p:cNvPr id="2" name="TextBox 1"/>
          <p:cNvSpPr txBox="1"/>
          <p:nvPr/>
        </p:nvSpPr>
        <p:spPr>
          <a:xfrm>
            <a:off x="-24636" y="24790"/>
            <a:ext cx="7345003"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Thuận</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lợi</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và</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khó</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khăn</a:t>
            </a:r>
            <a:r>
              <a:rPr lang="en-US" sz="2800" b="1">
                <a:solidFill>
                  <a:srgbClr val="FF0000"/>
                </a:solidFill>
                <a:latin typeface="Times New Roman" panose="02020603050405020304" pitchFamily="18" charset="0"/>
                <a:cs typeface="Times New Roman" panose="02020603050405020304" pitchFamily="18" charset="0"/>
              </a:rPr>
              <a:t>.</a:t>
            </a:r>
            <a:endParaRPr lang="en-US" sz="2800">
              <a:solidFill>
                <a:srgbClr val="FF0000"/>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3ACF70EB-070F-44F1-8FC0-40FA2C012502}"/>
              </a:ext>
            </a:extLst>
          </p:cNvPr>
          <p:cNvGrpSpPr/>
          <p:nvPr/>
        </p:nvGrpSpPr>
        <p:grpSpPr>
          <a:xfrm>
            <a:off x="3485871" y="2942702"/>
            <a:ext cx="1512660" cy="3812822"/>
            <a:chOff x="1006768" y="1794358"/>
            <a:chExt cx="2916303" cy="4591694"/>
          </a:xfrm>
        </p:grpSpPr>
        <p:sp>
          <p:nvSpPr>
            <p:cNvPr id="3" name="Rectangle: Diagonal Corners Rounded 2">
              <a:extLst>
                <a:ext uri="{FF2B5EF4-FFF2-40B4-BE49-F238E27FC236}">
                  <a16:creationId xmlns:a16="http://schemas.microsoft.com/office/drawing/2014/main" id="{4FC2360A-391B-49E7-9C12-52B9A357B48B}"/>
                </a:ext>
              </a:extLst>
            </p:cNvPr>
            <p:cNvSpPr/>
            <p:nvPr/>
          </p:nvSpPr>
          <p:spPr>
            <a:xfrm>
              <a:off x="1120877" y="1916969"/>
              <a:ext cx="2802194" cy="4469083"/>
            </a:xfrm>
            <a:prstGeom prst="round2DiagRect">
              <a:avLst>
                <a:gd name="adj1" fmla="val 0"/>
                <a:gd name="adj2" fmla="val 26842"/>
              </a:avLst>
            </a:prstGeom>
            <a:gradFill>
              <a:gsLst>
                <a:gs pos="0">
                  <a:schemeClr val="accent1">
                    <a:lumMod val="20000"/>
                    <a:lumOff val="80000"/>
                  </a:schemeClr>
                </a:gs>
                <a:gs pos="91000">
                  <a:srgbClr val="FF0000"/>
                </a:gs>
              </a:gsLst>
              <a:lin ang="3600000" scaled="0"/>
            </a:grad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871BB9E6-9598-4782-A9BC-B5F056EE914C}"/>
                </a:ext>
              </a:extLst>
            </p:cNvPr>
            <p:cNvSpPr/>
            <p:nvPr/>
          </p:nvSpPr>
          <p:spPr>
            <a:xfrm>
              <a:off x="1006768" y="1794358"/>
              <a:ext cx="2802194" cy="4469083"/>
            </a:xfrm>
            <a:prstGeom prst="round2DiagRect">
              <a:avLst>
                <a:gd name="adj1" fmla="val 0"/>
                <a:gd name="adj2" fmla="val 26842"/>
              </a:avLst>
            </a:prstGeom>
            <a:gradFill>
              <a:gsLst>
                <a:gs pos="0">
                  <a:schemeClr val="accent4">
                    <a:lumMod val="20000"/>
                    <a:lumOff val="80000"/>
                  </a:schemeClr>
                </a:gs>
                <a:gs pos="91000">
                  <a:schemeClr val="accent4">
                    <a:lumMod val="60000"/>
                    <a:lumOff val="40000"/>
                  </a:schemeClr>
                </a:gs>
              </a:gsLst>
              <a:lin ang="3600000" scaled="0"/>
            </a:grad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rgbClr val="FF0000"/>
                  </a:solidFill>
                  <a:latin typeface="Times New Roman" panose="02020603050405020304" pitchFamily="18" charset="0"/>
                  <a:cs typeface="Times New Roman" panose="02020603050405020304" pitchFamily="18" charset="0"/>
                </a:rPr>
                <a:t> </a:t>
              </a:r>
              <a:endParaRPr lang="en-US" dirty="0"/>
            </a:p>
          </p:txBody>
        </p:sp>
      </p:grpSp>
      <p:grpSp>
        <p:nvGrpSpPr>
          <p:cNvPr id="19" name="Group 18">
            <a:extLst>
              <a:ext uri="{FF2B5EF4-FFF2-40B4-BE49-F238E27FC236}">
                <a16:creationId xmlns:a16="http://schemas.microsoft.com/office/drawing/2014/main" id="{FAE5CD18-A988-4217-B50E-9AC18597DE2A}"/>
              </a:ext>
            </a:extLst>
          </p:cNvPr>
          <p:cNvGrpSpPr/>
          <p:nvPr/>
        </p:nvGrpSpPr>
        <p:grpSpPr>
          <a:xfrm>
            <a:off x="5136425" y="3020337"/>
            <a:ext cx="1404256" cy="3735187"/>
            <a:chOff x="1006768" y="1794358"/>
            <a:chExt cx="2916303" cy="4591694"/>
          </a:xfrm>
        </p:grpSpPr>
        <p:sp>
          <p:nvSpPr>
            <p:cNvPr id="20" name="Rectangle: Diagonal Corners Rounded 19">
              <a:extLst>
                <a:ext uri="{FF2B5EF4-FFF2-40B4-BE49-F238E27FC236}">
                  <a16:creationId xmlns:a16="http://schemas.microsoft.com/office/drawing/2014/main" id="{260417A1-A3C0-4B71-84FC-793550B76D19}"/>
                </a:ext>
              </a:extLst>
            </p:cNvPr>
            <p:cNvSpPr/>
            <p:nvPr/>
          </p:nvSpPr>
          <p:spPr>
            <a:xfrm>
              <a:off x="1120877" y="1916969"/>
              <a:ext cx="2802194" cy="4469083"/>
            </a:xfrm>
            <a:prstGeom prst="round2DiagRect">
              <a:avLst>
                <a:gd name="adj1" fmla="val 0"/>
                <a:gd name="adj2" fmla="val 26842"/>
              </a:avLst>
            </a:prstGeom>
            <a:gradFill>
              <a:gsLst>
                <a:gs pos="0">
                  <a:schemeClr val="accent1">
                    <a:lumMod val="20000"/>
                    <a:lumOff val="80000"/>
                  </a:schemeClr>
                </a:gs>
                <a:gs pos="47000">
                  <a:srgbClr val="002060"/>
                </a:gs>
              </a:gsLst>
              <a:lin ang="3600000" scaled="0"/>
            </a:grad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Diagonal Corners Rounded 20">
              <a:extLst>
                <a:ext uri="{FF2B5EF4-FFF2-40B4-BE49-F238E27FC236}">
                  <a16:creationId xmlns:a16="http://schemas.microsoft.com/office/drawing/2014/main" id="{F1870FF7-B259-4CA8-B10E-9D93BC197BCB}"/>
                </a:ext>
              </a:extLst>
            </p:cNvPr>
            <p:cNvSpPr/>
            <p:nvPr/>
          </p:nvSpPr>
          <p:spPr>
            <a:xfrm>
              <a:off x="1006768" y="1794358"/>
              <a:ext cx="2802194" cy="4469083"/>
            </a:xfrm>
            <a:prstGeom prst="round2DiagRect">
              <a:avLst>
                <a:gd name="adj1" fmla="val 0"/>
                <a:gd name="adj2" fmla="val 26842"/>
              </a:avLst>
            </a:prstGeom>
            <a:gradFill>
              <a:gsLst>
                <a:gs pos="0">
                  <a:schemeClr val="accent1">
                    <a:lumMod val="20000"/>
                    <a:lumOff val="80000"/>
                  </a:schemeClr>
                </a:gs>
                <a:gs pos="91000">
                  <a:schemeClr val="accent1">
                    <a:lumMod val="75000"/>
                  </a:schemeClr>
                </a:gs>
              </a:gsLst>
              <a:lin ang="3600000" scaled="0"/>
            </a:grad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rgbClr val="FF0000"/>
                  </a:solidFill>
                  <a:latin typeface="Times New Roman" panose="02020603050405020304" pitchFamily="18" charset="0"/>
                  <a:cs typeface="Times New Roman" panose="02020603050405020304" pitchFamily="18" charset="0"/>
                </a:rPr>
                <a:t> </a:t>
              </a:r>
              <a:endParaRPr lang="en-US" dirty="0"/>
            </a:p>
          </p:txBody>
        </p:sp>
      </p:grpSp>
      <p:grpSp>
        <p:nvGrpSpPr>
          <p:cNvPr id="25" name="Group 24">
            <a:extLst>
              <a:ext uri="{FF2B5EF4-FFF2-40B4-BE49-F238E27FC236}">
                <a16:creationId xmlns:a16="http://schemas.microsoft.com/office/drawing/2014/main" id="{D3D16A3B-B5D0-4C30-9CE4-78783464E6EE}"/>
              </a:ext>
            </a:extLst>
          </p:cNvPr>
          <p:cNvGrpSpPr/>
          <p:nvPr/>
        </p:nvGrpSpPr>
        <p:grpSpPr>
          <a:xfrm>
            <a:off x="2851224" y="528934"/>
            <a:ext cx="3121098" cy="631724"/>
            <a:chOff x="4814535" y="487680"/>
            <a:chExt cx="3994185" cy="830224"/>
          </a:xfrm>
        </p:grpSpPr>
        <p:sp>
          <p:nvSpPr>
            <p:cNvPr id="23" name="Rectangle: Rounded Corners 22">
              <a:extLst>
                <a:ext uri="{FF2B5EF4-FFF2-40B4-BE49-F238E27FC236}">
                  <a16:creationId xmlns:a16="http://schemas.microsoft.com/office/drawing/2014/main" id="{36C2128F-BE89-4EDB-8FA2-0C25FB436751}"/>
                </a:ext>
              </a:extLst>
            </p:cNvPr>
            <p:cNvSpPr/>
            <p:nvPr/>
          </p:nvSpPr>
          <p:spPr>
            <a:xfrm>
              <a:off x="4814535" y="487680"/>
              <a:ext cx="3994185" cy="830224"/>
            </a:xfrm>
            <a:prstGeom prst="roundRect">
              <a:avLst>
                <a:gd name="adj" fmla="val 50000"/>
              </a:avLst>
            </a:prstGeom>
            <a:gradFill>
              <a:gsLst>
                <a:gs pos="38000">
                  <a:schemeClr val="bg2">
                    <a:lumMod val="90000"/>
                  </a:schemeClr>
                </a:gs>
                <a:gs pos="0">
                  <a:schemeClr val="accent1">
                    <a:lumMod val="5000"/>
                    <a:lumOff val="95000"/>
                  </a:schemeClr>
                </a:gs>
                <a:gs pos="69000">
                  <a:schemeClr val="accent1">
                    <a:lumMod val="45000"/>
                    <a:lumOff val="55000"/>
                  </a:schemeClr>
                </a:gs>
                <a:gs pos="100000">
                  <a:schemeClr val="bg2">
                    <a:lumMod val="50000"/>
                  </a:schemeClr>
                </a:gs>
              </a:gsLst>
              <a:lin ang="5400000" scaled="1"/>
            </a:gradFill>
            <a:ln>
              <a:noFill/>
            </a:ln>
            <a:effectLst>
              <a:outerShdw blurRad="114300" dist="88900" dir="66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8FD99FE-705C-408D-B4A8-05FC1D877EBF}"/>
                </a:ext>
              </a:extLst>
            </p:cNvPr>
            <p:cNvSpPr txBox="1"/>
            <p:nvPr/>
          </p:nvSpPr>
          <p:spPr>
            <a:xfrm>
              <a:off x="5645422" y="525515"/>
              <a:ext cx="2443059" cy="523220"/>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dirty="0" err="1">
                  <a:solidFill>
                    <a:srgbClr val="FF0000"/>
                  </a:solidFill>
                  <a:latin typeface="Times New Roman" panose="02020603050405020304" pitchFamily="18" charset="0"/>
                  <a:cs typeface="Times New Roman" panose="02020603050405020304" pitchFamily="18" charset="0"/>
                </a:rPr>
                <a:t>Thuận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lợi</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6" name="Flowchart: Alternate Process 5"/>
          <p:cNvSpPr/>
          <p:nvPr/>
        </p:nvSpPr>
        <p:spPr>
          <a:xfrm>
            <a:off x="2843812" y="1739840"/>
            <a:ext cx="2154718" cy="612648"/>
          </a:xfrm>
          <a:prstGeom prst="flowChartAlternateProcess">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dirty="0">
                <a:latin typeface="Times New Roman" pitchFamily="18" charset="0"/>
                <a:cs typeface="Times New Roman" pitchFamily="18" charset="0"/>
              </a:rPr>
              <a:t> </a:t>
            </a:r>
            <a:r>
              <a:rPr lang="vi-VN" sz="2000" dirty="0">
                <a:latin typeface="Times New Roman" pitchFamily="18" charset="0"/>
                <a:cs typeface="Times New Roman" pitchFamily="18" charset="0"/>
              </a:rPr>
              <a:t>Về phía giáo viên</a:t>
            </a:r>
          </a:p>
        </p:txBody>
      </p:sp>
      <p:cxnSp>
        <p:nvCxnSpPr>
          <p:cNvPr id="10" name="Straight Arrow Connector 9"/>
          <p:cNvCxnSpPr>
            <a:cxnSpLocks/>
          </p:cNvCxnSpPr>
          <p:nvPr/>
        </p:nvCxnSpPr>
        <p:spPr>
          <a:xfrm>
            <a:off x="3719561" y="2352488"/>
            <a:ext cx="769179" cy="57805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a:cxnSpLocks/>
            <a:stCxn id="30" idx="2"/>
          </p:cNvCxnSpPr>
          <p:nvPr/>
        </p:nvCxnSpPr>
        <p:spPr>
          <a:xfrm flipH="1">
            <a:off x="5724130" y="2367471"/>
            <a:ext cx="1600258" cy="62424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0" name="Flowchart: Alternate Process 29"/>
          <p:cNvSpPr/>
          <p:nvPr/>
        </p:nvSpPr>
        <p:spPr>
          <a:xfrm>
            <a:off x="5972322" y="1754823"/>
            <a:ext cx="2704132" cy="612648"/>
          </a:xfrm>
          <a:prstGeom prst="flowChartAlternateProcess">
            <a:avLst/>
          </a:prstGeom>
          <a:solidFill>
            <a:schemeClr val="accent6">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400" dirty="0">
                <a:latin typeface="Times New Roman" pitchFamily="18" charset="0"/>
                <a:cs typeface="Times New Roman" pitchFamily="18" charset="0"/>
              </a:rPr>
              <a:t> </a:t>
            </a:r>
            <a:r>
              <a:rPr lang="vi-VN" sz="2000" dirty="0">
                <a:latin typeface="Times New Roman" pitchFamily="18" charset="0"/>
                <a:cs typeface="Times New Roman" pitchFamily="18" charset="0"/>
              </a:rPr>
              <a:t>Về phía học sinh</a:t>
            </a:r>
          </a:p>
        </p:txBody>
      </p:sp>
      <p:grpSp>
        <p:nvGrpSpPr>
          <p:cNvPr id="33" name="Group 32">
            <a:extLst>
              <a:ext uri="{FF2B5EF4-FFF2-40B4-BE49-F238E27FC236}">
                <a16:creationId xmlns:a16="http://schemas.microsoft.com/office/drawing/2014/main" id="{3ACF70EB-070F-44F1-8FC0-40FA2C012502}"/>
              </a:ext>
            </a:extLst>
          </p:cNvPr>
          <p:cNvGrpSpPr/>
          <p:nvPr/>
        </p:nvGrpSpPr>
        <p:grpSpPr>
          <a:xfrm>
            <a:off x="7884369" y="2990302"/>
            <a:ext cx="1259632" cy="3765222"/>
            <a:chOff x="1006768" y="1794358"/>
            <a:chExt cx="2916303" cy="4591694"/>
          </a:xfrm>
          <a:solidFill>
            <a:schemeClr val="accent3">
              <a:lumMod val="75000"/>
            </a:schemeClr>
          </a:solidFill>
        </p:grpSpPr>
        <p:sp>
          <p:nvSpPr>
            <p:cNvPr id="34" name="Rectangle: Diagonal Corners Rounded 2">
              <a:extLst>
                <a:ext uri="{FF2B5EF4-FFF2-40B4-BE49-F238E27FC236}">
                  <a16:creationId xmlns:a16="http://schemas.microsoft.com/office/drawing/2014/main" id="{4FC2360A-391B-49E7-9C12-52B9A357B48B}"/>
                </a:ext>
              </a:extLst>
            </p:cNvPr>
            <p:cNvSpPr/>
            <p:nvPr/>
          </p:nvSpPr>
          <p:spPr>
            <a:xfrm>
              <a:off x="1120877" y="1916969"/>
              <a:ext cx="2802194" cy="4469083"/>
            </a:xfrm>
            <a:prstGeom prst="round2DiagRect">
              <a:avLst>
                <a:gd name="adj1" fmla="val 0"/>
                <a:gd name="adj2" fmla="val 26842"/>
              </a:avLst>
            </a:prstGeom>
            <a:grp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Diagonal Corners Rounded 10">
              <a:extLst>
                <a:ext uri="{FF2B5EF4-FFF2-40B4-BE49-F238E27FC236}">
                  <a16:creationId xmlns:a16="http://schemas.microsoft.com/office/drawing/2014/main" id="{871BB9E6-9598-4782-A9BC-B5F056EE914C}"/>
                </a:ext>
              </a:extLst>
            </p:cNvPr>
            <p:cNvSpPr/>
            <p:nvPr/>
          </p:nvSpPr>
          <p:spPr>
            <a:xfrm>
              <a:off x="1006768" y="1794358"/>
              <a:ext cx="2802194" cy="4469083"/>
            </a:xfrm>
            <a:prstGeom prst="round2DiagRect">
              <a:avLst>
                <a:gd name="adj1" fmla="val 0"/>
                <a:gd name="adj2" fmla="val 26842"/>
              </a:avLst>
            </a:prstGeom>
            <a:grp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rgbClr val="FF0000"/>
                  </a:solidFill>
                  <a:latin typeface="Times New Roman" panose="02020603050405020304" pitchFamily="18" charset="0"/>
                  <a:cs typeface="Times New Roman" panose="02020603050405020304" pitchFamily="18" charset="0"/>
                </a:rPr>
                <a:t> </a:t>
              </a:r>
              <a:endParaRPr lang="en-US" dirty="0"/>
            </a:p>
          </p:txBody>
        </p:sp>
      </p:grpSp>
      <p:grpSp>
        <p:nvGrpSpPr>
          <p:cNvPr id="36" name="Group 35">
            <a:extLst>
              <a:ext uri="{FF2B5EF4-FFF2-40B4-BE49-F238E27FC236}">
                <a16:creationId xmlns:a16="http://schemas.microsoft.com/office/drawing/2014/main" id="{3ACF70EB-070F-44F1-8FC0-40FA2C012502}"/>
              </a:ext>
            </a:extLst>
          </p:cNvPr>
          <p:cNvGrpSpPr/>
          <p:nvPr/>
        </p:nvGrpSpPr>
        <p:grpSpPr>
          <a:xfrm>
            <a:off x="6575091" y="2991714"/>
            <a:ext cx="1229199" cy="3763810"/>
            <a:chOff x="1112723" y="1794355"/>
            <a:chExt cx="2810348" cy="4591697"/>
          </a:xfrm>
          <a:solidFill>
            <a:srgbClr val="FFFF00"/>
          </a:solidFill>
        </p:grpSpPr>
        <p:sp>
          <p:nvSpPr>
            <p:cNvPr id="37" name="Rectangle: Diagonal Corners Rounded 2">
              <a:extLst>
                <a:ext uri="{FF2B5EF4-FFF2-40B4-BE49-F238E27FC236}">
                  <a16:creationId xmlns:a16="http://schemas.microsoft.com/office/drawing/2014/main" id="{4FC2360A-391B-49E7-9C12-52B9A357B48B}"/>
                </a:ext>
              </a:extLst>
            </p:cNvPr>
            <p:cNvSpPr/>
            <p:nvPr/>
          </p:nvSpPr>
          <p:spPr>
            <a:xfrm>
              <a:off x="1120877" y="1916969"/>
              <a:ext cx="2802194" cy="4469083"/>
            </a:xfrm>
            <a:prstGeom prst="round2DiagRect">
              <a:avLst>
                <a:gd name="adj1" fmla="val 0"/>
                <a:gd name="adj2" fmla="val 26842"/>
              </a:avLst>
            </a:prstGeom>
            <a:grp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Diagonal Corners Rounded 10">
              <a:extLst>
                <a:ext uri="{FF2B5EF4-FFF2-40B4-BE49-F238E27FC236}">
                  <a16:creationId xmlns:a16="http://schemas.microsoft.com/office/drawing/2014/main" id="{871BB9E6-9598-4782-A9BC-B5F056EE914C}"/>
                </a:ext>
              </a:extLst>
            </p:cNvPr>
            <p:cNvSpPr/>
            <p:nvPr/>
          </p:nvSpPr>
          <p:spPr>
            <a:xfrm>
              <a:off x="1112723" y="1794355"/>
              <a:ext cx="2802194" cy="4469083"/>
            </a:xfrm>
            <a:prstGeom prst="round2DiagRect">
              <a:avLst>
                <a:gd name="adj1" fmla="val 0"/>
                <a:gd name="adj2" fmla="val 26842"/>
              </a:avLst>
            </a:prstGeom>
            <a:grp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grpSp>
      <p:sp>
        <p:nvSpPr>
          <p:cNvPr id="39" name="Rectangle 38"/>
          <p:cNvSpPr/>
          <p:nvPr/>
        </p:nvSpPr>
        <p:spPr>
          <a:xfrm>
            <a:off x="3420400" y="3237835"/>
            <a:ext cx="1469131" cy="3170099"/>
          </a:xfrm>
          <a:prstGeom prst="rect">
            <a:avLst/>
          </a:prstGeom>
        </p:spPr>
        <p:txBody>
          <a:bodyPr wrap="square">
            <a:spAutoFit/>
          </a:bodyPr>
          <a:lstStyle/>
          <a:p>
            <a:pPr algn="ctr"/>
            <a:r>
              <a:rPr lang="pt-BR" sz="2000" dirty="0">
                <a:latin typeface="Times New Roman" pitchFamily="18" charset="0"/>
                <a:cs typeface="Times New Roman" pitchFamily="18" charset="0"/>
              </a:rPr>
              <a:t>Nắm chắc đổi mới phương pháp, kỹ thuật dạy học. Có khả năng ứng dụng công nghệ thông tin.</a:t>
            </a:r>
            <a:endParaRPr lang="vi-VN" sz="2000" dirty="0">
              <a:latin typeface="Times New Roman" pitchFamily="18" charset="0"/>
              <a:cs typeface="Times New Roman" pitchFamily="18" charset="0"/>
            </a:endParaRPr>
          </a:p>
        </p:txBody>
      </p:sp>
      <p:cxnSp>
        <p:nvCxnSpPr>
          <p:cNvPr id="44" name="Straight Arrow Connector 43"/>
          <p:cNvCxnSpPr>
            <a:cxnSpLocks/>
            <a:stCxn id="30" idx="2"/>
          </p:cNvCxnSpPr>
          <p:nvPr/>
        </p:nvCxnSpPr>
        <p:spPr>
          <a:xfrm>
            <a:off x="7324388" y="2367471"/>
            <a:ext cx="3731" cy="63404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5" name="Straight Arrow Connector 44"/>
          <p:cNvCxnSpPr>
            <a:cxnSpLocks/>
            <a:stCxn id="30" idx="2"/>
          </p:cNvCxnSpPr>
          <p:nvPr/>
        </p:nvCxnSpPr>
        <p:spPr>
          <a:xfrm>
            <a:off x="7324388" y="2367471"/>
            <a:ext cx="1192829" cy="61079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8" name="Straight Arrow Connector 47"/>
          <p:cNvCxnSpPr>
            <a:cxnSpLocks/>
          </p:cNvCxnSpPr>
          <p:nvPr/>
        </p:nvCxnSpPr>
        <p:spPr>
          <a:xfrm flipH="1">
            <a:off x="2843813" y="2364645"/>
            <a:ext cx="875747" cy="55503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1" name="Rectangle: Diagonal Corners Rounded 20">
            <a:extLst>
              <a:ext uri="{FF2B5EF4-FFF2-40B4-BE49-F238E27FC236}">
                <a16:creationId xmlns:a16="http://schemas.microsoft.com/office/drawing/2014/main" id="{F1870FF7-B259-4CA8-B10E-9D93BC197BCB}"/>
              </a:ext>
            </a:extLst>
          </p:cNvPr>
          <p:cNvSpPr/>
          <p:nvPr/>
        </p:nvSpPr>
        <p:spPr>
          <a:xfrm>
            <a:off x="91975" y="2919676"/>
            <a:ext cx="1599705" cy="3749684"/>
          </a:xfrm>
          <a:prstGeom prst="round2DiagRect">
            <a:avLst>
              <a:gd name="adj1" fmla="val 0"/>
              <a:gd name="adj2" fmla="val 26842"/>
            </a:avLst>
          </a:prstGeom>
          <a:gradFill>
            <a:gsLst>
              <a:gs pos="0">
                <a:schemeClr val="accent1">
                  <a:lumMod val="20000"/>
                  <a:lumOff val="80000"/>
                </a:schemeClr>
              </a:gs>
              <a:gs pos="91000">
                <a:schemeClr val="accent1">
                  <a:lumMod val="75000"/>
                </a:schemeClr>
              </a:gs>
            </a:gsLst>
            <a:lin ang="3600000" scaled="0"/>
          </a:grad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itchFamily="18" charset="0"/>
              <a:cs typeface="Times New Roman" pitchFamily="18" charset="0"/>
            </a:endParaRPr>
          </a:p>
        </p:txBody>
      </p:sp>
      <p:sp>
        <p:nvSpPr>
          <p:cNvPr id="62" name="TextBox 61"/>
          <p:cNvSpPr txBox="1"/>
          <p:nvPr/>
        </p:nvSpPr>
        <p:spPr>
          <a:xfrm rot="10800000" flipV="1">
            <a:off x="7946799" y="3399749"/>
            <a:ext cx="1171032" cy="3170099"/>
          </a:xfrm>
          <a:prstGeom prst="rect">
            <a:avLst/>
          </a:prstGeom>
          <a:noFill/>
        </p:spPr>
        <p:txBody>
          <a:bodyPr wrap="square" rtlCol="0">
            <a:spAutoFit/>
          </a:bodyPr>
          <a:lstStyle/>
          <a:p>
            <a:pPr algn="ctr"/>
            <a:r>
              <a:rPr lang="pt-BR" sz="2000" dirty="0">
                <a:latin typeface="Times New Roman" pitchFamily="18" charset="0"/>
                <a:cs typeface="Times New Roman" pitchFamily="18" charset="0"/>
              </a:rPr>
              <a:t>Đa số học sinh được gia đình trang bị các thiết bị thông minh có kết nối mạng</a:t>
            </a:r>
            <a:endParaRPr lang="vi-VN" sz="2000" dirty="0">
              <a:latin typeface="Times New Roman" pitchFamily="18" charset="0"/>
              <a:cs typeface="Times New Roman" pitchFamily="18" charset="0"/>
            </a:endParaRPr>
          </a:p>
        </p:txBody>
      </p:sp>
      <p:sp>
        <p:nvSpPr>
          <p:cNvPr id="40" name="Flowchart: Alternate Process 39"/>
          <p:cNvSpPr/>
          <p:nvPr/>
        </p:nvSpPr>
        <p:spPr>
          <a:xfrm>
            <a:off x="91975" y="1739840"/>
            <a:ext cx="2397020" cy="612648"/>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400" dirty="0">
                <a:latin typeface="Times New Roman" pitchFamily="18" charset="0"/>
                <a:cs typeface="Times New Roman" pitchFamily="18" charset="0"/>
              </a:rPr>
              <a:t> </a:t>
            </a:r>
            <a:r>
              <a:rPr lang="vi-VN" sz="2000" dirty="0">
                <a:latin typeface="Times New Roman" pitchFamily="18" charset="0"/>
                <a:cs typeface="Times New Roman" pitchFamily="18" charset="0"/>
              </a:rPr>
              <a:t>Về phía nhà trường</a:t>
            </a:r>
          </a:p>
        </p:txBody>
      </p:sp>
      <p:cxnSp>
        <p:nvCxnSpPr>
          <p:cNvPr id="46" name="Straight Arrow Connector 45"/>
          <p:cNvCxnSpPr>
            <a:cxnSpLocks/>
          </p:cNvCxnSpPr>
          <p:nvPr/>
        </p:nvCxnSpPr>
        <p:spPr>
          <a:xfrm>
            <a:off x="969806" y="1386649"/>
            <a:ext cx="0" cy="353191"/>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a:cxnSpLocks/>
          </p:cNvCxnSpPr>
          <p:nvPr/>
        </p:nvCxnSpPr>
        <p:spPr>
          <a:xfrm>
            <a:off x="969806" y="2352488"/>
            <a:ext cx="0" cy="567188"/>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
        <p:nvSpPr>
          <p:cNvPr id="60" name="Rectangle 59"/>
          <p:cNvSpPr/>
          <p:nvPr/>
        </p:nvSpPr>
        <p:spPr>
          <a:xfrm>
            <a:off x="0" y="2978270"/>
            <a:ext cx="1691679" cy="3477875"/>
          </a:xfrm>
          <a:prstGeom prst="rect">
            <a:avLst/>
          </a:prstGeom>
        </p:spPr>
        <p:txBody>
          <a:bodyPr wrap="square">
            <a:spAutoFit/>
          </a:bodyPr>
          <a:lstStyle/>
          <a:p>
            <a:pPr algn="ctr"/>
            <a:r>
              <a:rPr lang="pt-BR" sz="2000" dirty="0">
                <a:latin typeface="Times New Roman" pitchFamily="18" charset="0"/>
                <a:cs typeface="Times New Roman" pitchFamily="18" charset="0"/>
              </a:rPr>
              <a:t>Cán bộ quản lí trong nhà trường luôn quan tâm, giúp đỡ giáo viên trong công tác giảng dạy, tạo điều kiện cơ sở vật chất như máy chiếu, mạng,...</a:t>
            </a:r>
            <a:endParaRPr lang="en-US" sz="2000" dirty="0">
              <a:latin typeface="Times New Roman" pitchFamily="18" charset="0"/>
              <a:cs typeface="Times New Roman" pitchFamily="18" charset="0"/>
            </a:endParaRPr>
          </a:p>
        </p:txBody>
      </p:sp>
      <p:sp>
        <p:nvSpPr>
          <p:cNvPr id="4" name="TextBox 3"/>
          <p:cNvSpPr txBox="1"/>
          <p:nvPr/>
        </p:nvSpPr>
        <p:spPr>
          <a:xfrm>
            <a:off x="6578657" y="3363357"/>
            <a:ext cx="1260043" cy="2862322"/>
          </a:xfrm>
          <a:prstGeom prst="rect">
            <a:avLst/>
          </a:prstGeom>
          <a:noFill/>
        </p:spPr>
        <p:txBody>
          <a:bodyPr wrap="square" rtlCol="0">
            <a:spAutoFit/>
          </a:bodyPr>
          <a:lstStyle/>
          <a:p>
            <a:pPr algn="ctr"/>
            <a:r>
              <a:rPr lang="pt-BR" sz="2000" dirty="0">
                <a:latin typeface="Times New Roman" pitchFamily="18" charset="0"/>
                <a:cs typeface="Times New Roman" pitchFamily="18" charset="0"/>
              </a:rPr>
              <a:t>Là lứa tuổi có bước phát triển nhảy vọt về thể chất, tinh thần, trí tuệ, tình cảm. </a:t>
            </a:r>
            <a:endParaRPr lang="vi-VN" sz="2000" dirty="0"/>
          </a:p>
        </p:txBody>
      </p:sp>
      <p:sp>
        <p:nvSpPr>
          <p:cNvPr id="41" name="TextBox 40">
            <a:extLst>
              <a:ext uri="{FF2B5EF4-FFF2-40B4-BE49-F238E27FC236}">
                <a16:creationId xmlns:a16="http://schemas.microsoft.com/office/drawing/2014/main" id="{587B14BE-3D3B-491C-AC5E-42A13270E40D}"/>
              </a:ext>
            </a:extLst>
          </p:cNvPr>
          <p:cNvSpPr txBox="1"/>
          <p:nvPr/>
        </p:nvSpPr>
        <p:spPr>
          <a:xfrm>
            <a:off x="5270577" y="3041310"/>
            <a:ext cx="1135953" cy="3754874"/>
          </a:xfrm>
          <a:prstGeom prst="rect">
            <a:avLst/>
          </a:prstGeom>
          <a:noFill/>
        </p:spPr>
        <p:txBody>
          <a:bodyPr wrap="square" rtlCol="0">
            <a:spAutoFit/>
          </a:bodyPr>
          <a:lstStyle/>
          <a:p>
            <a:pPr algn="ctr"/>
            <a:r>
              <a:rPr lang="pt-BR" sz="2000" dirty="0">
                <a:latin typeface="Times New Roman" pitchFamily="18" charset="0"/>
                <a:cs typeface="Times New Roman" pitchFamily="18" charset="0"/>
              </a:rPr>
              <a:t> Khả năng khai thác kiến thức từ công</a:t>
            </a:r>
            <a:r>
              <a:rPr lang="vi-VN" sz="2000" dirty="0">
                <a:latin typeface="Times New Roman" pitchFamily="18" charset="0"/>
                <a:cs typeface="Times New Roman" pitchFamily="18" charset="0"/>
              </a:rPr>
              <a:t> </a:t>
            </a:r>
            <a:r>
              <a:rPr lang="pt-BR" sz="2000" dirty="0">
                <a:latin typeface="Times New Roman" pitchFamily="18" charset="0"/>
                <a:cs typeface="Times New Roman" pitchFamily="18" charset="0"/>
              </a:rPr>
              <a:t>nghệ thông tin của học sinh lớp 9 tốt hơn.</a:t>
            </a:r>
            <a:endParaRPr lang="vi-VN" sz="2000" dirty="0">
              <a:latin typeface="Times New Roman" pitchFamily="18" charset="0"/>
              <a:cs typeface="Times New Roman" pitchFamily="18" charset="0"/>
            </a:endParaRPr>
          </a:p>
          <a:p>
            <a:pPr algn="just"/>
            <a:endParaRPr lang="en-US" dirty="0"/>
          </a:p>
        </p:txBody>
      </p:sp>
      <p:grpSp>
        <p:nvGrpSpPr>
          <p:cNvPr id="53" name="Group 52">
            <a:extLst>
              <a:ext uri="{FF2B5EF4-FFF2-40B4-BE49-F238E27FC236}">
                <a16:creationId xmlns:a16="http://schemas.microsoft.com/office/drawing/2014/main" id="{3ACF70EB-070F-44F1-8FC0-40FA2C012502}"/>
              </a:ext>
            </a:extLst>
          </p:cNvPr>
          <p:cNvGrpSpPr/>
          <p:nvPr/>
        </p:nvGrpSpPr>
        <p:grpSpPr>
          <a:xfrm>
            <a:off x="1907740" y="2946227"/>
            <a:ext cx="1512660" cy="3809297"/>
            <a:chOff x="1006768" y="1794358"/>
            <a:chExt cx="2916303" cy="4591694"/>
          </a:xfrm>
        </p:grpSpPr>
        <p:sp>
          <p:nvSpPr>
            <p:cNvPr id="54" name="Rectangle: Diagonal Corners Rounded 2">
              <a:extLst>
                <a:ext uri="{FF2B5EF4-FFF2-40B4-BE49-F238E27FC236}">
                  <a16:creationId xmlns:a16="http://schemas.microsoft.com/office/drawing/2014/main" id="{4FC2360A-391B-49E7-9C12-52B9A357B48B}"/>
                </a:ext>
              </a:extLst>
            </p:cNvPr>
            <p:cNvSpPr/>
            <p:nvPr/>
          </p:nvSpPr>
          <p:spPr>
            <a:xfrm>
              <a:off x="1120877" y="1916969"/>
              <a:ext cx="2802194" cy="4469083"/>
            </a:xfrm>
            <a:prstGeom prst="round2DiagRect">
              <a:avLst>
                <a:gd name="adj1" fmla="val 0"/>
                <a:gd name="adj2" fmla="val 26842"/>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5" name="Rectangle: Diagonal Corners Rounded 10">
              <a:extLst>
                <a:ext uri="{FF2B5EF4-FFF2-40B4-BE49-F238E27FC236}">
                  <a16:creationId xmlns:a16="http://schemas.microsoft.com/office/drawing/2014/main" id="{871BB9E6-9598-4782-A9BC-B5F056EE914C}"/>
                </a:ext>
              </a:extLst>
            </p:cNvPr>
            <p:cNvSpPr/>
            <p:nvPr/>
          </p:nvSpPr>
          <p:spPr>
            <a:xfrm>
              <a:off x="1006768" y="1794358"/>
              <a:ext cx="2802194" cy="4469083"/>
            </a:xfrm>
            <a:prstGeom prst="round2DiagRect">
              <a:avLst>
                <a:gd name="adj1" fmla="val 0"/>
                <a:gd name="adj2" fmla="val 26842"/>
              </a:avLst>
            </a:prstGeom>
            <a:ln/>
          </p:spPr>
          <p:style>
            <a:lnRef idx="1">
              <a:schemeClr val="accent5"/>
            </a:lnRef>
            <a:fillRef idx="2">
              <a:schemeClr val="accent5"/>
            </a:fillRef>
            <a:effectRef idx="1">
              <a:schemeClr val="accent5"/>
            </a:effectRef>
            <a:fontRef idx="minor">
              <a:schemeClr val="dk1"/>
            </a:fontRef>
          </p:style>
          <p:txBody>
            <a:bodyPr rtlCol="0" anchor="ctr"/>
            <a:lstStyle/>
            <a:p>
              <a:pPr algn="just"/>
              <a:r>
                <a:rPr lang="vi-VN" b="1" dirty="0">
                  <a:solidFill>
                    <a:srgbClr val="FF0000"/>
                  </a:solidFill>
                  <a:latin typeface="Times New Roman" panose="02020603050405020304" pitchFamily="18" charset="0"/>
                  <a:cs typeface="Times New Roman" panose="02020603050405020304" pitchFamily="18" charset="0"/>
                </a:rPr>
                <a:t> </a:t>
              </a:r>
              <a:endParaRPr lang="en-US" dirty="0"/>
            </a:p>
          </p:txBody>
        </p:sp>
      </p:grpSp>
      <p:sp>
        <p:nvSpPr>
          <p:cNvPr id="29" name="TextBox 28"/>
          <p:cNvSpPr txBox="1"/>
          <p:nvPr/>
        </p:nvSpPr>
        <p:spPr>
          <a:xfrm>
            <a:off x="2063067" y="3258982"/>
            <a:ext cx="1067667" cy="2862322"/>
          </a:xfrm>
          <a:prstGeom prst="rect">
            <a:avLst/>
          </a:prstGeom>
          <a:noFill/>
        </p:spPr>
        <p:txBody>
          <a:bodyPr wrap="square" rtlCol="0">
            <a:spAutoFit/>
          </a:bodyPr>
          <a:lstStyle/>
          <a:p>
            <a:pPr algn="ctr"/>
            <a:r>
              <a:rPr lang="pt-BR" sz="2000" dirty="0">
                <a:latin typeface="Times New Roman" pitchFamily="18" charset="0"/>
                <a:cs typeface="Times New Roman" pitchFamily="18" charset="0"/>
              </a:rPr>
              <a:t>Có vốn sống, nhạy bén</a:t>
            </a:r>
            <a:r>
              <a:rPr lang="vi-VN" sz="2000" dirty="0">
                <a:latin typeface="Times New Roman" pitchFamily="18" charset="0"/>
                <a:cs typeface="Times New Roman" pitchFamily="18" charset="0"/>
              </a:rPr>
              <a:t> </a:t>
            </a:r>
            <a:r>
              <a:rPr lang="pt-BR" sz="2000" dirty="0">
                <a:latin typeface="Times New Roman" pitchFamily="18" charset="0"/>
                <a:cs typeface="Times New Roman" pitchFamily="18" charset="0"/>
              </a:rPr>
              <a:t>với</a:t>
            </a:r>
            <a:r>
              <a:rPr lang="vi-VN" sz="2000" dirty="0">
                <a:latin typeface="Times New Roman" pitchFamily="18" charset="0"/>
                <a:cs typeface="Times New Roman" pitchFamily="18" charset="0"/>
              </a:rPr>
              <a:t> </a:t>
            </a:r>
            <a:r>
              <a:rPr lang="pt-BR" sz="2000" dirty="0">
                <a:latin typeface="Times New Roman" pitchFamily="18" charset="0"/>
                <a:cs typeface="Times New Roman" pitchFamily="18" charset="0"/>
              </a:rPr>
              <a:t>các vấn đề kinh tế - xã hội hiện nay.</a:t>
            </a:r>
            <a:endParaRPr lang="vi-VN" sz="2000" dirty="0">
              <a:latin typeface="Times New Roman" pitchFamily="18" charset="0"/>
              <a:cs typeface="Times New Roman" pitchFamily="18" charset="0"/>
            </a:endParaRPr>
          </a:p>
        </p:txBody>
      </p:sp>
      <p:cxnSp>
        <p:nvCxnSpPr>
          <p:cNvPr id="22" name="Straight Connector 21">
            <a:extLst>
              <a:ext uri="{FF2B5EF4-FFF2-40B4-BE49-F238E27FC236}">
                <a16:creationId xmlns:a16="http://schemas.microsoft.com/office/drawing/2014/main" id="{43076F97-4332-4866-B965-7881CFD5AF4D}"/>
              </a:ext>
            </a:extLst>
          </p:cNvPr>
          <p:cNvCxnSpPr>
            <a:cxnSpLocks/>
          </p:cNvCxnSpPr>
          <p:nvPr/>
        </p:nvCxnSpPr>
        <p:spPr>
          <a:xfrm>
            <a:off x="4355976" y="1160658"/>
            <a:ext cx="0" cy="272762"/>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a:extLst>
              <a:ext uri="{FF2B5EF4-FFF2-40B4-BE49-F238E27FC236}">
                <a16:creationId xmlns:a16="http://schemas.microsoft.com/office/drawing/2014/main" id="{9898AEE3-A375-40B2-921C-3032FC4E31F7}"/>
              </a:ext>
            </a:extLst>
          </p:cNvPr>
          <p:cNvCxnSpPr>
            <a:cxnSpLocks/>
          </p:cNvCxnSpPr>
          <p:nvPr/>
        </p:nvCxnSpPr>
        <p:spPr>
          <a:xfrm>
            <a:off x="969806" y="1400019"/>
            <a:ext cx="6366528" cy="66802"/>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3100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down)">
                                      <p:cBhvr>
                                        <p:cTn id="20" dur="500"/>
                                        <p:tgtEl>
                                          <p:spTgt spid="4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down)">
                                      <p:cBhvr>
                                        <p:cTn id="28" dur="500"/>
                                        <p:tgtEl>
                                          <p:spTgt spid="5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barn(inVertical)">
                                      <p:cBhvr>
                                        <p:cTn id="34" dur="500"/>
                                        <p:tgtEl>
                                          <p:spTgt spid="6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arn(inVertical)">
                                      <p:cBhvr>
                                        <p:cTn id="47" dur="500"/>
                                        <p:tgtEl>
                                          <p:spTgt spid="48"/>
                                        </p:tgtEl>
                                      </p:cBhvr>
                                    </p:animEffect>
                                  </p:childTnLst>
                                </p:cTn>
                              </p:par>
                              <p:par>
                                <p:cTn id="48" presetID="22" presetClass="entr" presetSubtype="4"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00"/>
                                        <p:tgtEl>
                                          <p:spTgt spid="1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par>
                                <p:cTn id="78" presetID="22" presetClass="entr" presetSubtype="4"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wipe(down)">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wipe(down)">
                                      <p:cBhvr>
                                        <p:cTn id="88" dur="500"/>
                                        <p:tgtEl>
                                          <p:spTgt spid="44"/>
                                        </p:tgtEl>
                                      </p:cBhvr>
                                    </p:animEffect>
                                  </p:childTnLst>
                                </p:cTn>
                              </p:par>
                              <p:par>
                                <p:cTn id="89" presetID="10"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down)">
                                      <p:cBhvr>
                                        <p:cTn id="94" dur="500"/>
                                        <p:tgtEl>
                                          <p:spTgt spid="4"/>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barn(inVertical)">
                                      <p:cBhvr>
                                        <p:cTn id="99" dur="500"/>
                                        <p:tgtEl>
                                          <p:spTgt spid="45"/>
                                        </p:tgtEl>
                                      </p:cBhvr>
                                    </p:animEffect>
                                  </p:childTnLst>
                                </p:cTn>
                              </p:par>
                              <p:par>
                                <p:cTn id="100" presetID="10" presetClass="entr" presetSubtype="0" fill="hold"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2"/>
                                        </p:tgtEl>
                                        <p:attrNameLst>
                                          <p:attrName>style.visibility</p:attrName>
                                        </p:attrNameLst>
                                      </p:cBhvr>
                                      <p:to>
                                        <p:strVal val="visible"/>
                                      </p:to>
                                    </p:set>
                                    <p:animEffect transition="in" filter="fade">
                                      <p:cBhvr>
                                        <p:cTn id="10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0" grpId="0" animBg="1"/>
      <p:bldP spid="39" grpId="0"/>
      <p:bldP spid="51" grpId="0" animBg="1"/>
      <p:bldP spid="62" grpId="0"/>
      <p:bldP spid="40" grpId="0" animBg="1"/>
      <p:bldP spid="60" grpId="0"/>
      <p:bldP spid="4" grpId="0"/>
      <p:bldP spid="41"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1926B295-06D2-4979-B00C-C34EC4AC0618}"/>
              </a:ext>
            </a:extLst>
          </p:cNvPr>
          <p:cNvCxnSpPr>
            <a:cxnSpLocks/>
            <a:stCxn id="18" idx="2"/>
          </p:cNvCxnSpPr>
          <p:nvPr/>
        </p:nvCxnSpPr>
        <p:spPr>
          <a:xfrm flipH="1">
            <a:off x="1784770" y="1590225"/>
            <a:ext cx="2751226" cy="648743"/>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3" name="Straight Arrow Connector 2">
            <a:extLst>
              <a:ext uri="{FF2B5EF4-FFF2-40B4-BE49-F238E27FC236}">
                <a16:creationId xmlns:a16="http://schemas.microsoft.com/office/drawing/2014/main" id="{E00F156B-540B-4A56-B296-9617123E3ABE}"/>
              </a:ext>
            </a:extLst>
          </p:cNvPr>
          <p:cNvCxnSpPr>
            <a:cxnSpLocks/>
            <a:stCxn id="18" idx="2"/>
          </p:cNvCxnSpPr>
          <p:nvPr/>
        </p:nvCxnSpPr>
        <p:spPr>
          <a:xfrm>
            <a:off x="4535996" y="1590225"/>
            <a:ext cx="2562034" cy="600302"/>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4" name="Straight Arrow Connector 3">
            <a:extLst>
              <a:ext uri="{FF2B5EF4-FFF2-40B4-BE49-F238E27FC236}">
                <a16:creationId xmlns:a16="http://schemas.microsoft.com/office/drawing/2014/main" id="{C4A1DCA4-215A-4D49-8727-39053DA9846F}"/>
              </a:ext>
            </a:extLst>
          </p:cNvPr>
          <p:cNvCxnSpPr>
            <a:cxnSpLocks/>
          </p:cNvCxnSpPr>
          <p:nvPr/>
        </p:nvCxnSpPr>
        <p:spPr>
          <a:xfrm>
            <a:off x="4515877" y="1566004"/>
            <a:ext cx="0" cy="672964"/>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grpSp>
        <p:nvGrpSpPr>
          <p:cNvPr id="5" name="Group 4">
            <a:extLst>
              <a:ext uri="{FF2B5EF4-FFF2-40B4-BE49-F238E27FC236}">
                <a16:creationId xmlns:a16="http://schemas.microsoft.com/office/drawing/2014/main" id="{7B11CEBB-F258-49C1-9219-2922B15A5142}"/>
              </a:ext>
            </a:extLst>
          </p:cNvPr>
          <p:cNvGrpSpPr/>
          <p:nvPr/>
        </p:nvGrpSpPr>
        <p:grpSpPr>
          <a:xfrm>
            <a:off x="323528" y="2272526"/>
            <a:ext cx="2812439" cy="4453842"/>
            <a:chOff x="1006768" y="1794358"/>
            <a:chExt cx="2916303" cy="4591694"/>
          </a:xfrm>
        </p:grpSpPr>
        <p:sp>
          <p:nvSpPr>
            <p:cNvPr id="6" name="Rectangle: Diagonal Corners Rounded 5">
              <a:extLst>
                <a:ext uri="{FF2B5EF4-FFF2-40B4-BE49-F238E27FC236}">
                  <a16:creationId xmlns:a16="http://schemas.microsoft.com/office/drawing/2014/main" id="{E586091B-E18C-4E6D-AAF0-CC0EB7221F32}"/>
                </a:ext>
              </a:extLst>
            </p:cNvPr>
            <p:cNvSpPr/>
            <p:nvPr/>
          </p:nvSpPr>
          <p:spPr>
            <a:xfrm>
              <a:off x="1120877" y="1916969"/>
              <a:ext cx="2802194" cy="4469083"/>
            </a:xfrm>
            <a:prstGeom prst="round2DiagRect">
              <a:avLst>
                <a:gd name="adj1" fmla="val 0"/>
                <a:gd name="adj2" fmla="val 26842"/>
              </a:avLst>
            </a:prstGeom>
            <a:gradFill>
              <a:gsLst>
                <a:gs pos="0">
                  <a:schemeClr val="accent1">
                    <a:lumMod val="20000"/>
                    <a:lumOff val="80000"/>
                  </a:schemeClr>
                </a:gs>
                <a:gs pos="91000">
                  <a:srgbClr val="FF0000"/>
                </a:gs>
              </a:gsLst>
              <a:lin ang="3600000" scaled="0"/>
            </a:grad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756373A8-DFD3-454F-B5E6-E1D0BD46AA7F}"/>
                </a:ext>
              </a:extLst>
            </p:cNvPr>
            <p:cNvSpPr/>
            <p:nvPr/>
          </p:nvSpPr>
          <p:spPr>
            <a:xfrm>
              <a:off x="1006768" y="1794358"/>
              <a:ext cx="2802194" cy="4469083"/>
            </a:xfrm>
            <a:prstGeom prst="round2DiagRect">
              <a:avLst>
                <a:gd name="adj1" fmla="val 0"/>
                <a:gd name="adj2" fmla="val 26842"/>
              </a:avLst>
            </a:prstGeom>
            <a:gradFill>
              <a:gsLst>
                <a:gs pos="0">
                  <a:schemeClr val="accent4">
                    <a:lumMod val="20000"/>
                    <a:lumOff val="80000"/>
                  </a:schemeClr>
                </a:gs>
                <a:gs pos="91000">
                  <a:schemeClr val="accent4">
                    <a:lumMod val="60000"/>
                    <a:lumOff val="40000"/>
                  </a:schemeClr>
                </a:gs>
              </a:gsLst>
              <a:lin ang="3600000" scaled="0"/>
            </a:grad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grpSp>
      <p:grpSp>
        <p:nvGrpSpPr>
          <p:cNvPr id="9" name="Group 8">
            <a:extLst>
              <a:ext uri="{FF2B5EF4-FFF2-40B4-BE49-F238E27FC236}">
                <a16:creationId xmlns:a16="http://schemas.microsoft.com/office/drawing/2014/main" id="{3EDD9D78-FDFC-49B7-B52E-72F8F58B5FFC}"/>
              </a:ext>
            </a:extLst>
          </p:cNvPr>
          <p:cNvGrpSpPr/>
          <p:nvPr/>
        </p:nvGrpSpPr>
        <p:grpSpPr>
          <a:xfrm>
            <a:off x="6198754" y="2238968"/>
            <a:ext cx="2187227" cy="4487399"/>
            <a:chOff x="1006768" y="1794358"/>
            <a:chExt cx="2916303" cy="4591694"/>
          </a:xfrm>
          <a:solidFill>
            <a:srgbClr val="FFFF00"/>
          </a:solidFill>
        </p:grpSpPr>
        <p:sp>
          <p:nvSpPr>
            <p:cNvPr id="10" name="Rectangle: Diagonal Corners Rounded 9">
              <a:extLst>
                <a:ext uri="{FF2B5EF4-FFF2-40B4-BE49-F238E27FC236}">
                  <a16:creationId xmlns:a16="http://schemas.microsoft.com/office/drawing/2014/main" id="{71BA9916-DE89-4AB4-A897-EA32B6ABF825}"/>
                </a:ext>
              </a:extLst>
            </p:cNvPr>
            <p:cNvSpPr/>
            <p:nvPr/>
          </p:nvSpPr>
          <p:spPr>
            <a:xfrm>
              <a:off x="1120877" y="1916969"/>
              <a:ext cx="2802194" cy="4469083"/>
            </a:xfrm>
            <a:prstGeom prst="round2DiagRect">
              <a:avLst>
                <a:gd name="adj1" fmla="val 0"/>
                <a:gd name="adj2" fmla="val 26842"/>
              </a:avLst>
            </a:prstGeom>
            <a:grp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CC548ED9-E0B1-4E7D-9280-CED240A797A9}"/>
                </a:ext>
              </a:extLst>
            </p:cNvPr>
            <p:cNvSpPr/>
            <p:nvPr/>
          </p:nvSpPr>
          <p:spPr>
            <a:xfrm>
              <a:off x="1006768" y="1794358"/>
              <a:ext cx="2802194" cy="4469083"/>
            </a:xfrm>
            <a:prstGeom prst="round2DiagRect">
              <a:avLst>
                <a:gd name="adj1" fmla="val 0"/>
                <a:gd name="adj2" fmla="val 26842"/>
              </a:avLst>
            </a:prstGeom>
            <a:grp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grpSp>
      <p:grpSp>
        <p:nvGrpSpPr>
          <p:cNvPr id="13" name="Group 12">
            <a:extLst>
              <a:ext uri="{FF2B5EF4-FFF2-40B4-BE49-F238E27FC236}">
                <a16:creationId xmlns:a16="http://schemas.microsoft.com/office/drawing/2014/main" id="{A4BB6913-1ECB-40A6-BED9-116A50DB9052}"/>
              </a:ext>
            </a:extLst>
          </p:cNvPr>
          <p:cNvGrpSpPr/>
          <p:nvPr/>
        </p:nvGrpSpPr>
        <p:grpSpPr>
          <a:xfrm>
            <a:off x="3463702" y="2242490"/>
            <a:ext cx="2187227" cy="4487400"/>
            <a:chOff x="1006768" y="1794358"/>
            <a:chExt cx="2916303" cy="4591694"/>
          </a:xfrm>
        </p:grpSpPr>
        <p:sp>
          <p:nvSpPr>
            <p:cNvPr id="14" name="Rectangle: Diagonal Corners Rounded 13">
              <a:extLst>
                <a:ext uri="{FF2B5EF4-FFF2-40B4-BE49-F238E27FC236}">
                  <a16:creationId xmlns:a16="http://schemas.microsoft.com/office/drawing/2014/main" id="{76E69414-80AF-4516-8CFD-1F42B70EEDCF}"/>
                </a:ext>
              </a:extLst>
            </p:cNvPr>
            <p:cNvSpPr/>
            <p:nvPr/>
          </p:nvSpPr>
          <p:spPr>
            <a:xfrm>
              <a:off x="1120877" y="1916969"/>
              <a:ext cx="2802194" cy="4469083"/>
            </a:xfrm>
            <a:prstGeom prst="round2DiagRect">
              <a:avLst>
                <a:gd name="adj1" fmla="val 0"/>
                <a:gd name="adj2" fmla="val 26842"/>
              </a:avLst>
            </a:prstGeom>
            <a:gradFill>
              <a:gsLst>
                <a:gs pos="0">
                  <a:schemeClr val="accent1">
                    <a:lumMod val="20000"/>
                    <a:lumOff val="80000"/>
                  </a:schemeClr>
                </a:gs>
                <a:gs pos="47000">
                  <a:srgbClr val="002060"/>
                </a:gs>
              </a:gsLst>
              <a:lin ang="3600000" scaled="0"/>
            </a:grad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61924F4A-2D02-44CA-90A5-632E47795F48}"/>
                </a:ext>
              </a:extLst>
            </p:cNvPr>
            <p:cNvSpPr/>
            <p:nvPr/>
          </p:nvSpPr>
          <p:spPr>
            <a:xfrm>
              <a:off x="1006768" y="1794358"/>
              <a:ext cx="2802194" cy="4469083"/>
            </a:xfrm>
            <a:prstGeom prst="round2DiagRect">
              <a:avLst>
                <a:gd name="adj1" fmla="val 0"/>
                <a:gd name="adj2" fmla="val 26842"/>
              </a:avLst>
            </a:prstGeom>
            <a:gradFill>
              <a:gsLst>
                <a:gs pos="0">
                  <a:schemeClr val="accent1">
                    <a:lumMod val="20000"/>
                    <a:lumOff val="80000"/>
                  </a:schemeClr>
                </a:gs>
                <a:gs pos="91000">
                  <a:schemeClr val="accent1">
                    <a:lumMod val="75000"/>
                  </a:schemeClr>
                </a:gs>
              </a:gsLst>
              <a:lin ang="3600000" scaled="0"/>
            </a:gradFill>
            <a:ln>
              <a:noFill/>
            </a:ln>
            <a:effectLst>
              <a:outerShdw blurRad="114300" dist="76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grpSp>
      <p:grpSp>
        <p:nvGrpSpPr>
          <p:cNvPr id="17" name="Group 16">
            <a:extLst>
              <a:ext uri="{FF2B5EF4-FFF2-40B4-BE49-F238E27FC236}">
                <a16:creationId xmlns:a16="http://schemas.microsoft.com/office/drawing/2014/main" id="{72B83E16-19C0-41BB-9BA2-729850729CE9}"/>
              </a:ext>
            </a:extLst>
          </p:cNvPr>
          <p:cNvGrpSpPr/>
          <p:nvPr/>
        </p:nvGrpSpPr>
        <p:grpSpPr>
          <a:xfrm>
            <a:off x="2339752" y="760001"/>
            <a:ext cx="4392488" cy="1213469"/>
            <a:chOff x="4814535" y="487680"/>
            <a:chExt cx="3994185" cy="1213469"/>
          </a:xfrm>
        </p:grpSpPr>
        <p:sp>
          <p:nvSpPr>
            <p:cNvPr id="18" name="Rectangle: Rounded Corners 17">
              <a:extLst>
                <a:ext uri="{FF2B5EF4-FFF2-40B4-BE49-F238E27FC236}">
                  <a16:creationId xmlns:a16="http://schemas.microsoft.com/office/drawing/2014/main" id="{9FAD7F0E-518D-49DE-BA86-7ACDC8789CC2}"/>
                </a:ext>
              </a:extLst>
            </p:cNvPr>
            <p:cNvSpPr/>
            <p:nvPr/>
          </p:nvSpPr>
          <p:spPr>
            <a:xfrm>
              <a:off x="4814535" y="487680"/>
              <a:ext cx="3994185" cy="830224"/>
            </a:xfrm>
            <a:prstGeom prst="roundRect">
              <a:avLst>
                <a:gd name="adj" fmla="val 50000"/>
              </a:avLst>
            </a:prstGeom>
            <a:gradFill>
              <a:gsLst>
                <a:gs pos="38000">
                  <a:schemeClr val="bg2">
                    <a:lumMod val="90000"/>
                  </a:schemeClr>
                </a:gs>
                <a:gs pos="0">
                  <a:schemeClr val="accent1">
                    <a:lumMod val="5000"/>
                    <a:lumOff val="95000"/>
                  </a:schemeClr>
                </a:gs>
                <a:gs pos="69000">
                  <a:schemeClr val="accent1">
                    <a:lumMod val="45000"/>
                    <a:lumOff val="55000"/>
                  </a:schemeClr>
                </a:gs>
                <a:gs pos="100000">
                  <a:schemeClr val="bg2">
                    <a:lumMod val="50000"/>
                  </a:schemeClr>
                </a:gs>
              </a:gsLst>
              <a:lin ang="5400000" scaled="1"/>
            </a:gradFill>
            <a:ln>
              <a:noFill/>
            </a:ln>
            <a:effectLst>
              <a:outerShdw blurRad="114300" dist="88900" dir="66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4D02B3-FC1E-4BF5-96D5-F950CBCC11CA}"/>
                </a:ext>
              </a:extLst>
            </p:cNvPr>
            <p:cNvSpPr txBox="1"/>
            <p:nvPr/>
          </p:nvSpPr>
          <p:spPr>
            <a:xfrm>
              <a:off x="5752446" y="531598"/>
              <a:ext cx="2468445" cy="1169551"/>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500" b="1" err="1">
                  <a:solidFill>
                    <a:srgbClr val="FF0000"/>
                  </a:solidFill>
                  <a:latin typeface="Times New Roman" panose="02020603050405020304" pitchFamily="18" charset="0"/>
                  <a:cs typeface="Times New Roman" panose="02020603050405020304" pitchFamily="18" charset="0"/>
                </a:rPr>
                <a:t>Khó</a:t>
              </a:r>
              <a:r>
                <a:rPr lang="en-US" sz="3500" b="1">
                  <a:solidFill>
                    <a:srgbClr val="FF0000"/>
                  </a:solidFill>
                  <a:latin typeface="Times New Roman" panose="02020603050405020304" pitchFamily="18" charset="0"/>
                  <a:cs typeface="Times New Roman" panose="02020603050405020304" pitchFamily="18" charset="0"/>
                </a:rPr>
                <a:t> </a:t>
              </a:r>
              <a:r>
                <a:rPr lang="en-US" sz="3500" b="1" err="1">
                  <a:solidFill>
                    <a:srgbClr val="FF0000"/>
                  </a:solidFill>
                  <a:latin typeface="Times New Roman" panose="02020603050405020304" pitchFamily="18" charset="0"/>
                  <a:cs typeface="Times New Roman" panose="02020603050405020304" pitchFamily="18" charset="0"/>
                </a:rPr>
                <a:t>Khăn</a:t>
              </a:r>
              <a:endParaRPr lang="en-US" sz="3500" b="1">
                <a:solidFill>
                  <a:srgbClr val="FF0000"/>
                </a:solidFill>
                <a:latin typeface="Times New Roman" panose="020206030504050203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4F5F1F06-8CC0-4819-84FB-E87DC87EC17F}"/>
              </a:ext>
            </a:extLst>
          </p:cNvPr>
          <p:cNvSpPr/>
          <p:nvPr/>
        </p:nvSpPr>
        <p:spPr>
          <a:xfrm>
            <a:off x="10134" y="-1863"/>
            <a:ext cx="4057810" cy="523220"/>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Thuận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khăn</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63426" y="2520300"/>
            <a:ext cx="2592349" cy="4154984"/>
          </a:xfrm>
          <a:prstGeom prst="rect">
            <a:avLst/>
          </a:prstGeom>
        </p:spPr>
        <p:txBody>
          <a:bodyPr wrap="square">
            <a:spAutoFit/>
          </a:bodyPr>
          <a:lstStyle/>
          <a:p>
            <a:pPr algn="ctr"/>
            <a:r>
              <a:rPr lang="pt-BR" sz="2400" dirty="0">
                <a:latin typeface="Times New Roman" pitchFamily="18" charset="0"/>
                <a:cs typeface="Times New Roman" pitchFamily="18" charset="0"/>
              </a:rPr>
              <a:t>Học sinh: còn tiếp thu kiến thức thụ động từ sách giáo khoa, ít có sự tìm hiểu từ thực tế cuộc sống hay tìm kiếm tư liệu liên quan đến nội dung bài trên các phương tiện thông tin đại chúng.</a:t>
            </a:r>
            <a:endParaRPr lang="vi-VN" sz="2400" dirty="0">
              <a:latin typeface="Times New Roman" pitchFamily="18" charset="0"/>
              <a:cs typeface="Times New Roman" pitchFamily="18" charset="0"/>
            </a:endParaRPr>
          </a:p>
        </p:txBody>
      </p:sp>
      <p:sp>
        <p:nvSpPr>
          <p:cNvPr id="23" name="Rectangle 22"/>
          <p:cNvSpPr/>
          <p:nvPr/>
        </p:nvSpPr>
        <p:spPr>
          <a:xfrm>
            <a:off x="3463702" y="3069192"/>
            <a:ext cx="2001588" cy="2308324"/>
          </a:xfrm>
          <a:prstGeom prst="rect">
            <a:avLst/>
          </a:prstGeom>
        </p:spPr>
        <p:txBody>
          <a:bodyPr wrap="square">
            <a:spAutoFit/>
          </a:bodyPr>
          <a:lstStyle/>
          <a:p>
            <a:pPr algn="ctr"/>
            <a:r>
              <a:rPr lang="pt-BR" sz="2400" dirty="0">
                <a:latin typeface="Times New Roman" pitchFamily="18" charset="0"/>
                <a:cs typeface="Times New Roman" pitchFamily="18" charset="0"/>
              </a:rPr>
              <a:t>Giáo viên: phải đầu tư nhiều thời gian thiết kế hay tổ chức giờ học.</a:t>
            </a:r>
            <a:endParaRPr lang="vi-VN" sz="2400" dirty="0">
              <a:latin typeface="Times New Roman" pitchFamily="18" charset="0"/>
              <a:cs typeface="Times New Roman" pitchFamily="18" charset="0"/>
            </a:endParaRPr>
          </a:p>
        </p:txBody>
      </p:sp>
      <p:sp>
        <p:nvSpPr>
          <p:cNvPr id="25" name="Rectangle 24"/>
          <p:cNvSpPr/>
          <p:nvPr/>
        </p:nvSpPr>
        <p:spPr>
          <a:xfrm>
            <a:off x="6361220" y="3140968"/>
            <a:ext cx="1888064" cy="1938992"/>
          </a:xfrm>
          <a:prstGeom prst="rect">
            <a:avLst/>
          </a:prstGeom>
        </p:spPr>
        <p:txBody>
          <a:bodyPr wrap="square">
            <a:spAutoFit/>
          </a:bodyPr>
          <a:lstStyle/>
          <a:p>
            <a:pPr algn="ctr"/>
            <a:r>
              <a:rPr lang="pt-BR" sz="2400" dirty="0">
                <a:latin typeface="Times New Roman" pitchFamily="18" charset="0"/>
                <a:cs typeface="Times New Roman" pitchFamily="18" charset="0"/>
              </a:rPr>
              <a:t>Học sinh và phụ huynh cũng còn xem nhẹ bộ môn Địa lí.</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299324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1" fill="hold"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par>
                                <p:cTn id="36" presetID="22" presetClass="entr" presetSubtype="2" fill="hold" nodeType="withEffect">
                                  <p:stCondLst>
                                    <p:cond delay="50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9190344E-D5EA-D7AC-C8AF-AC2C98C216BD}"/>
              </a:ext>
            </a:extLst>
          </p:cNvPr>
          <p:cNvCxnSpPr>
            <a:stCxn id="43" idx="6"/>
          </p:cNvCxnSpPr>
          <p:nvPr/>
        </p:nvCxnSpPr>
        <p:spPr>
          <a:xfrm flipV="1">
            <a:off x="2304890" y="1446229"/>
            <a:ext cx="1045015" cy="1127105"/>
          </a:xfrm>
          <a:prstGeom prst="line">
            <a:avLst/>
          </a:prstGeom>
          <a:ln w="38100">
            <a:solidFill>
              <a:srgbClr val="FF0000"/>
            </a:solidFill>
            <a:headEnd type="none"/>
            <a:tailEnd type="stealth"/>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6AF632B2-24EF-1FC8-E5AF-04C44BB6A96F}"/>
              </a:ext>
            </a:extLst>
          </p:cNvPr>
          <p:cNvCxnSpPr>
            <a:cxnSpLocks/>
            <a:stCxn id="45" idx="6"/>
          </p:cNvCxnSpPr>
          <p:nvPr/>
        </p:nvCxnSpPr>
        <p:spPr>
          <a:xfrm flipV="1">
            <a:off x="2609676" y="3501875"/>
            <a:ext cx="986657" cy="28452"/>
          </a:xfrm>
          <a:prstGeom prst="line">
            <a:avLst/>
          </a:prstGeom>
          <a:ln w="381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9AFF399C-7A9D-3C52-D9A5-46FCBCFA0827}"/>
              </a:ext>
            </a:extLst>
          </p:cNvPr>
          <p:cNvGrpSpPr/>
          <p:nvPr/>
        </p:nvGrpSpPr>
        <p:grpSpPr>
          <a:xfrm>
            <a:off x="-1062194" y="1446228"/>
            <a:ext cx="4019109" cy="4874269"/>
            <a:chOff x="-170126" y="932034"/>
            <a:chExt cx="5358812" cy="4874269"/>
          </a:xfrm>
        </p:grpSpPr>
        <p:sp>
          <p:nvSpPr>
            <p:cNvPr id="8" name="Block Arc 7">
              <a:extLst>
                <a:ext uri="{FF2B5EF4-FFF2-40B4-BE49-F238E27FC236}">
                  <a16:creationId xmlns:a16="http://schemas.microsoft.com/office/drawing/2014/main" id="{904D2D70-E672-8942-3B5B-ADE1BF33DAE7}"/>
                </a:ext>
              </a:extLst>
            </p:cNvPr>
            <p:cNvSpPr/>
            <p:nvPr/>
          </p:nvSpPr>
          <p:spPr>
            <a:xfrm rot="5400000">
              <a:off x="72145" y="689763"/>
              <a:ext cx="4874269" cy="5358812"/>
            </a:xfrm>
            <a:prstGeom prst="blockArc">
              <a:avLst>
                <a:gd name="adj1" fmla="val 10882804"/>
                <a:gd name="adj2" fmla="val 21368784"/>
                <a:gd name="adj3" fmla="val 8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132C8479-2968-FD77-8EED-49A0CF0B3BD7}"/>
                </a:ext>
              </a:extLst>
            </p:cNvPr>
            <p:cNvSpPr/>
            <p:nvPr/>
          </p:nvSpPr>
          <p:spPr>
            <a:xfrm rot="5400000">
              <a:off x="551562" y="1253312"/>
              <a:ext cx="3989867" cy="4306189"/>
            </a:xfrm>
            <a:prstGeom prst="blockArc">
              <a:avLst>
                <a:gd name="adj1" fmla="val 10800000"/>
                <a:gd name="adj2" fmla="val 21400204"/>
                <a:gd name="adj3" fmla="val 404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0">
            <a:extLst>
              <a:ext uri="{FF2B5EF4-FFF2-40B4-BE49-F238E27FC236}">
                <a16:creationId xmlns:a16="http://schemas.microsoft.com/office/drawing/2014/main" id="{3CB10ACB-6A75-A933-C3A0-94934EDA9954}"/>
              </a:ext>
            </a:extLst>
          </p:cNvPr>
          <p:cNvGrpSpPr/>
          <p:nvPr/>
        </p:nvGrpSpPr>
        <p:grpSpPr>
          <a:xfrm>
            <a:off x="2086434" y="2398704"/>
            <a:ext cx="273526" cy="364701"/>
            <a:chOff x="3377960" y="1390589"/>
            <a:chExt cx="292403" cy="292403"/>
          </a:xfrm>
        </p:grpSpPr>
        <p:sp>
          <p:nvSpPr>
            <p:cNvPr id="42" name="Oval 41">
              <a:extLst>
                <a:ext uri="{FF2B5EF4-FFF2-40B4-BE49-F238E27FC236}">
                  <a16:creationId xmlns:a16="http://schemas.microsoft.com/office/drawing/2014/main" id="{8202DF70-87F4-0337-1DC7-E5CCC7EDB17A}"/>
                </a:ext>
              </a:extLst>
            </p:cNvPr>
            <p:cNvSpPr/>
            <p:nvPr/>
          </p:nvSpPr>
          <p:spPr>
            <a:xfrm>
              <a:off x="3377960" y="1390589"/>
              <a:ext cx="292403" cy="292403"/>
            </a:xfrm>
            <a:prstGeom prst="ellipse">
              <a:avLst/>
            </a:prstGeom>
            <a:solidFill>
              <a:schemeClr val="bg1"/>
            </a:soli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37E2B1C-B8C2-E774-0FF5-C57C244A6449}"/>
                </a:ext>
              </a:extLst>
            </p:cNvPr>
            <p:cNvSpPr/>
            <p:nvPr/>
          </p:nvSpPr>
          <p:spPr>
            <a:xfrm>
              <a:off x="3436139" y="1442924"/>
              <a:ext cx="175353" cy="175353"/>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D3D9648A-6CCE-BDF5-7C77-9501F287A662}"/>
              </a:ext>
            </a:extLst>
          </p:cNvPr>
          <p:cNvGrpSpPr/>
          <p:nvPr/>
        </p:nvGrpSpPr>
        <p:grpSpPr>
          <a:xfrm>
            <a:off x="2336150" y="3347976"/>
            <a:ext cx="273526" cy="364701"/>
            <a:chOff x="3377960" y="1390589"/>
            <a:chExt cx="292403" cy="292403"/>
          </a:xfrm>
        </p:grpSpPr>
        <p:sp>
          <p:nvSpPr>
            <p:cNvPr id="45" name="Oval 44">
              <a:extLst>
                <a:ext uri="{FF2B5EF4-FFF2-40B4-BE49-F238E27FC236}">
                  <a16:creationId xmlns:a16="http://schemas.microsoft.com/office/drawing/2014/main" id="{6A8DD347-62BB-A88A-DF01-143BA1F3414D}"/>
                </a:ext>
              </a:extLst>
            </p:cNvPr>
            <p:cNvSpPr/>
            <p:nvPr/>
          </p:nvSpPr>
          <p:spPr>
            <a:xfrm>
              <a:off x="3377960" y="1390589"/>
              <a:ext cx="292403" cy="292403"/>
            </a:xfrm>
            <a:prstGeom prst="ellipse">
              <a:avLst/>
            </a:prstGeom>
            <a:solidFill>
              <a:schemeClr val="bg1"/>
            </a:soli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7151C84-7FA4-B98A-0567-13AADD614B41}"/>
                </a:ext>
              </a:extLst>
            </p:cNvPr>
            <p:cNvSpPr/>
            <p:nvPr/>
          </p:nvSpPr>
          <p:spPr>
            <a:xfrm>
              <a:off x="3436139" y="1442924"/>
              <a:ext cx="175353" cy="175353"/>
            </a:xfrm>
            <a:prstGeom prst="ellipse">
              <a:avLst/>
            </a:prstGeom>
            <a:gradFill flip="none" rotWithShape="1">
              <a:gsLst>
                <a:gs pos="0">
                  <a:schemeClr val="accent6">
                    <a:lumMod val="0"/>
                    <a:lumOff val="100000"/>
                  </a:schemeClr>
                </a:gs>
                <a:gs pos="15000">
                  <a:schemeClr val="accent6">
                    <a:lumMod val="0"/>
                    <a:lumOff val="100000"/>
                  </a:schemeClr>
                </a:gs>
                <a:gs pos="100000">
                  <a:schemeClr val="accent6">
                    <a:lumMod val="100000"/>
                  </a:schemeClr>
                </a:gs>
              </a:gsLst>
              <a:lin ang="3600000" scaled="0"/>
              <a:tileRect/>
            </a:gra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E936F234-D512-293B-C104-6CD8A9A8FC71}"/>
              </a:ext>
            </a:extLst>
          </p:cNvPr>
          <p:cNvGrpSpPr/>
          <p:nvPr/>
        </p:nvGrpSpPr>
        <p:grpSpPr>
          <a:xfrm>
            <a:off x="2279729" y="4338207"/>
            <a:ext cx="284945" cy="364701"/>
            <a:chOff x="3380154" y="1381730"/>
            <a:chExt cx="304611" cy="292403"/>
          </a:xfrm>
        </p:grpSpPr>
        <p:sp>
          <p:nvSpPr>
            <p:cNvPr id="48" name="Oval 47">
              <a:extLst>
                <a:ext uri="{FF2B5EF4-FFF2-40B4-BE49-F238E27FC236}">
                  <a16:creationId xmlns:a16="http://schemas.microsoft.com/office/drawing/2014/main" id="{1093DC14-EB37-7910-C0BC-74D451CFFF11}"/>
                </a:ext>
              </a:extLst>
            </p:cNvPr>
            <p:cNvSpPr/>
            <p:nvPr/>
          </p:nvSpPr>
          <p:spPr>
            <a:xfrm>
              <a:off x="3380154" y="1381730"/>
              <a:ext cx="304611" cy="292403"/>
            </a:xfrm>
            <a:prstGeom prst="ellipse">
              <a:avLst/>
            </a:prstGeom>
            <a:solidFill>
              <a:schemeClr val="bg1"/>
            </a:soli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230655F-CA71-9697-7A24-5801C1202790}"/>
                </a:ext>
              </a:extLst>
            </p:cNvPr>
            <p:cNvSpPr/>
            <p:nvPr/>
          </p:nvSpPr>
          <p:spPr>
            <a:xfrm>
              <a:off x="3436139" y="1442924"/>
              <a:ext cx="175353" cy="175353"/>
            </a:xfrm>
            <a:prstGeom prst="ellipse">
              <a:avLst/>
            </a:prstGeom>
            <a:gradFill flip="none" rotWithShape="1">
              <a:gsLst>
                <a:gs pos="26000">
                  <a:schemeClr val="accent5">
                    <a:lumMod val="97000"/>
                    <a:lumOff val="3000"/>
                  </a:schemeClr>
                </a:gs>
                <a:gs pos="76000">
                  <a:schemeClr val="accent5">
                    <a:lumMod val="60000"/>
                    <a:lumOff val="40000"/>
                  </a:schemeClr>
                </a:gs>
              </a:gsLst>
              <a:lin ang="16200000" scaled="1"/>
              <a:tileRect/>
            </a:gra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5" name="Straight Connector 64">
            <a:extLst>
              <a:ext uri="{FF2B5EF4-FFF2-40B4-BE49-F238E27FC236}">
                <a16:creationId xmlns:a16="http://schemas.microsoft.com/office/drawing/2014/main" id="{21F12976-E329-B122-B36C-D1B4CC02158E}"/>
              </a:ext>
            </a:extLst>
          </p:cNvPr>
          <p:cNvCxnSpPr>
            <a:cxnSpLocks/>
            <a:stCxn id="48" idx="5"/>
            <a:endCxn id="33" idx="0"/>
          </p:cNvCxnSpPr>
          <p:nvPr/>
        </p:nvCxnSpPr>
        <p:spPr>
          <a:xfrm>
            <a:off x="2522945" y="4649499"/>
            <a:ext cx="968831" cy="435099"/>
          </a:xfrm>
          <a:prstGeom prst="line">
            <a:avLst/>
          </a:prstGeom>
          <a:ln w="381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4A50090-0D1B-CDE7-5435-17C659188189}"/>
              </a:ext>
            </a:extLst>
          </p:cNvPr>
          <p:cNvGrpSpPr/>
          <p:nvPr/>
        </p:nvGrpSpPr>
        <p:grpSpPr>
          <a:xfrm>
            <a:off x="2977" y="2357709"/>
            <a:ext cx="2108458" cy="2594344"/>
            <a:chOff x="1387549" y="2115879"/>
            <a:chExt cx="2811277" cy="2594344"/>
          </a:xfrm>
        </p:grpSpPr>
        <p:sp>
          <p:nvSpPr>
            <p:cNvPr id="4" name="Oval 3">
              <a:extLst>
                <a:ext uri="{FF2B5EF4-FFF2-40B4-BE49-F238E27FC236}">
                  <a16:creationId xmlns:a16="http://schemas.microsoft.com/office/drawing/2014/main" id="{181392AD-85EA-2929-58A3-0F60187A1618}"/>
                </a:ext>
              </a:extLst>
            </p:cNvPr>
            <p:cNvSpPr/>
            <p:nvPr/>
          </p:nvSpPr>
          <p:spPr>
            <a:xfrm>
              <a:off x="1520454" y="2270051"/>
              <a:ext cx="2678372" cy="2317898"/>
            </a:xfrm>
            <a:prstGeom prst="ellipse">
              <a:avLst/>
            </a:prstGeom>
            <a:gradFill>
              <a:gsLst>
                <a:gs pos="17000">
                  <a:schemeClr val="accent3">
                    <a:lumMod val="0"/>
                    <a:lumOff val="100000"/>
                  </a:schemeClr>
                </a:gs>
                <a:gs pos="55000">
                  <a:srgbClr val="D2D2D2"/>
                </a:gs>
                <a:gs pos="93000">
                  <a:srgbClr val="BCBCBC"/>
                </a:gs>
                <a:gs pos="100000">
                  <a:schemeClr val="accent3">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Times New Roman" pitchFamily="18" charset="0"/>
                  <a:cs typeface="Times New Roman" pitchFamily="18" charset="0"/>
                </a:rPr>
                <a:t>II. NỘI DUNG BIỆN PHÁP</a:t>
              </a:r>
            </a:p>
          </p:txBody>
        </p:sp>
        <p:sp>
          <p:nvSpPr>
            <p:cNvPr id="5" name="Circle: Hollow 4">
              <a:extLst>
                <a:ext uri="{FF2B5EF4-FFF2-40B4-BE49-F238E27FC236}">
                  <a16:creationId xmlns:a16="http://schemas.microsoft.com/office/drawing/2014/main" id="{184B5E39-0898-0D56-8B26-45245C3AD276}"/>
                </a:ext>
              </a:extLst>
            </p:cNvPr>
            <p:cNvSpPr/>
            <p:nvPr/>
          </p:nvSpPr>
          <p:spPr>
            <a:xfrm>
              <a:off x="1387549" y="2115879"/>
              <a:ext cx="2594344" cy="2594344"/>
            </a:xfrm>
            <a:prstGeom prst="donut">
              <a:avLst>
                <a:gd name="adj" fmla="val 5436"/>
              </a:avLst>
            </a:prstGeom>
            <a:gradFill flip="none" rotWithShape="1">
              <a:gsLst>
                <a:gs pos="21000">
                  <a:schemeClr val="accent3">
                    <a:lumMod val="0"/>
                    <a:lumOff val="100000"/>
                  </a:schemeClr>
                </a:gs>
                <a:gs pos="46000">
                  <a:srgbClr val="D2D2D2"/>
                </a:gs>
                <a:gs pos="84000">
                  <a:srgbClr val="BCBCBC"/>
                </a:gs>
                <a:gs pos="100000">
                  <a:schemeClr val="accent3">
                    <a:lumMod val="100000"/>
                  </a:schemeClr>
                </a:gs>
              </a:gsLst>
              <a:lin ang="10800000" scaled="0"/>
              <a:tileRect/>
            </a:gradFill>
            <a:ln>
              <a:no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7" name="Group 86">
            <a:extLst>
              <a:ext uri="{FF2B5EF4-FFF2-40B4-BE49-F238E27FC236}">
                <a16:creationId xmlns:a16="http://schemas.microsoft.com/office/drawing/2014/main" id="{E3759F01-A2BE-03F6-866B-BC1CDE6B1C5B}"/>
              </a:ext>
            </a:extLst>
          </p:cNvPr>
          <p:cNvGrpSpPr/>
          <p:nvPr/>
        </p:nvGrpSpPr>
        <p:grpSpPr>
          <a:xfrm>
            <a:off x="3349905" y="602229"/>
            <a:ext cx="4895763" cy="1430528"/>
            <a:chOff x="5184548" y="1918823"/>
            <a:chExt cx="6523672" cy="1292426"/>
          </a:xfrm>
        </p:grpSpPr>
        <p:sp>
          <p:nvSpPr>
            <p:cNvPr id="26" name="Freeform: Shape 25">
              <a:extLst>
                <a:ext uri="{FF2B5EF4-FFF2-40B4-BE49-F238E27FC236}">
                  <a16:creationId xmlns:a16="http://schemas.microsoft.com/office/drawing/2014/main" id="{A0ADA62F-479F-B13F-20A0-CE01D94F21EE}"/>
                </a:ext>
              </a:extLst>
            </p:cNvPr>
            <p:cNvSpPr/>
            <p:nvPr/>
          </p:nvSpPr>
          <p:spPr>
            <a:xfrm>
              <a:off x="5633674" y="1993821"/>
              <a:ext cx="6074546" cy="1217428"/>
            </a:xfrm>
            <a:custGeom>
              <a:avLst/>
              <a:gdLst>
                <a:gd name="connsiteX0" fmla="*/ 0 w 3725593"/>
                <a:gd name="connsiteY0" fmla="*/ 0 h 1439696"/>
                <a:gd name="connsiteX1" fmla="*/ 3014329 w 3725593"/>
                <a:gd name="connsiteY1" fmla="*/ 0 h 1439696"/>
                <a:gd name="connsiteX2" fmla="*/ 3014329 w 3725593"/>
                <a:gd name="connsiteY2" fmla="*/ 11244 h 1439696"/>
                <a:gd name="connsiteX3" fmla="*/ 3041012 w 3725593"/>
                <a:gd name="connsiteY3" fmla="*/ 16437 h 1439696"/>
                <a:gd name="connsiteX4" fmla="*/ 3073813 w 3725593"/>
                <a:gd name="connsiteY4" fmla="*/ 38218 h 1439696"/>
                <a:gd name="connsiteX5" fmla="*/ 3696552 w 3725593"/>
                <a:gd name="connsiteY5" fmla="*/ 660957 h 1439696"/>
                <a:gd name="connsiteX6" fmla="*/ 3696552 w 3725593"/>
                <a:gd name="connsiteY6" fmla="*/ 801180 h 1439696"/>
                <a:gd name="connsiteX7" fmla="*/ 3087078 w 3725593"/>
                <a:gd name="connsiteY7" fmla="*/ 1410655 h 1439696"/>
                <a:gd name="connsiteX8" fmla="*/ 3016966 w 3725593"/>
                <a:gd name="connsiteY8" fmla="*/ 1439696 h 1439696"/>
                <a:gd name="connsiteX9" fmla="*/ 2995958 w 3725593"/>
                <a:gd name="connsiteY9" fmla="*/ 1435608 h 1439696"/>
                <a:gd name="connsiteX10" fmla="*/ 0 w 3725593"/>
                <a:gd name="connsiteY10" fmla="*/ 1435608 h 14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593" h="1439696">
                  <a:moveTo>
                    <a:pt x="0" y="0"/>
                  </a:moveTo>
                  <a:lnTo>
                    <a:pt x="3014329" y="0"/>
                  </a:lnTo>
                  <a:lnTo>
                    <a:pt x="3014329" y="11244"/>
                  </a:lnTo>
                  <a:lnTo>
                    <a:pt x="3041012" y="16437"/>
                  </a:lnTo>
                  <a:cubicBezTo>
                    <a:pt x="3052948" y="21277"/>
                    <a:pt x="3064132" y="28537"/>
                    <a:pt x="3073813" y="38218"/>
                  </a:cubicBezTo>
                  <a:lnTo>
                    <a:pt x="3696552" y="660957"/>
                  </a:lnTo>
                  <a:cubicBezTo>
                    <a:pt x="3735274" y="699678"/>
                    <a:pt x="3735274" y="762458"/>
                    <a:pt x="3696552" y="801180"/>
                  </a:cubicBezTo>
                  <a:lnTo>
                    <a:pt x="3087078" y="1410655"/>
                  </a:lnTo>
                  <a:cubicBezTo>
                    <a:pt x="3067717" y="1430015"/>
                    <a:pt x="3042342" y="1439696"/>
                    <a:pt x="3016966" y="1439696"/>
                  </a:cubicBezTo>
                  <a:lnTo>
                    <a:pt x="2995958" y="1435608"/>
                  </a:lnTo>
                  <a:lnTo>
                    <a:pt x="0" y="1435608"/>
                  </a:lnTo>
                  <a:close/>
                </a:path>
              </a:pathLst>
            </a:custGeom>
            <a:gradFill flip="none" rotWithShape="1">
              <a:gsLst>
                <a:gs pos="0">
                  <a:schemeClr val="accent2">
                    <a:lumMod val="0"/>
                    <a:lumOff val="100000"/>
                  </a:schemeClr>
                </a:gs>
                <a:gs pos="1100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Rounded Corners 26">
              <a:extLst>
                <a:ext uri="{FF2B5EF4-FFF2-40B4-BE49-F238E27FC236}">
                  <a16:creationId xmlns:a16="http://schemas.microsoft.com/office/drawing/2014/main" id="{8980547E-20AA-9C4D-2BA1-83F6A7A1151D}"/>
                </a:ext>
              </a:extLst>
            </p:cNvPr>
            <p:cNvSpPr/>
            <p:nvPr/>
          </p:nvSpPr>
          <p:spPr>
            <a:xfrm rot="18900000">
              <a:off x="5192231" y="2122124"/>
              <a:ext cx="955583" cy="955583"/>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98899E8-111A-09B5-4632-D78FDA2C370F}"/>
                </a:ext>
              </a:extLst>
            </p:cNvPr>
            <p:cNvSpPr txBox="1"/>
            <p:nvPr/>
          </p:nvSpPr>
          <p:spPr>
            <a:xfrm>
              <a:off x="5184548" y="1918823"/>
              <a:ext cx="1068555" cy="1195675"/>
            </a:xfrm>
            <a:prstGeom prst="rect">
              <a:avLst/>
            </a:prstGeom>
            <a:noFill/>
            <a:effectLst>
              <a:outerShdw blurRad="50800" dist="50800" dir="5400000" sx="69000" sy="69000" algn="ctr" rotWithShape="0">
                <a:srgbClr val="000000">
                  <a:alpha val="43137"/>
                </a:srgbClr>
              </a:outerShdw>
            </a:effectLst>
          </p:spPr>
          <p:txBody>
            <a:bodyPr wrap="square" rtlCol="0">
              <a:spAutoFit/>
            </a:bodyPr>
            <a:lstStyle/>
            <a:p>
              <a:r>
                <a:rPr lang="en-US" sz="8000" b="1" dirty="0">
                  <a:ln w="9525">
                    <a:solidFill>
                      <a:schemeClr val="bg1"/>
                    </a:solidFill>
                    <a:prstDash val="solid"/>
                  </a:ln>
                  <a:effectLst>
                    <a:outerShdw blurRad="12700" dist="38100" dir="2700000" algn="tl" rotWithShape="0">
                      <a:schemeClr val="bg1">
                        <a:lumMod val="50000"/>
                      </a:schemeClr>
                    </a:outerShdw>
                  </a:effectLst>
                </a:rPr>
                <a:t>1</a:t>
              </a:r>
            </a:p>
          </p:txBody>
        </p:sp>
      </p:grpSp>
      <p:grpSp>
        <p:nvGrpSpPr>
          <p:cNvPr id="88" name="Group 87">
            <a:extLst>
              <a:ext uri="{FF2B5EF4-FFF2-40B4-BE49-F238E27FC236}">
                <a16:creationId xmlns:a16="http://schemas.microsoft.com/office/drawing/2014/main" id="{EB7599DB-80D0-17E5-C76C-8648E77B5620}"/>
              </a:ext>
            </a:extLst>
          </p:cNvPr>
          <p:cNvGrpSpPr/>
          <p:nvPr/>
        </p:nvGrpSpPr>
        <p:grpSpPr>
          <a:xfrm>
            <a:off x="3577379" y="2692154"/>
            <a:ext cx="4841924" cy="1323439"/>
            <a:chOff x="5192231" y="3602543"/>
            <a:chExt cx="6455899" cy="1323439"/>
          </a:xfrm>
        </p:grpSpPr>
        <p:sp>
          <p:nvSpPr>
            <p:cNvPr id="29" name="Freeform: Shape 28">
              <a:extLst>
                <a:ext uri="{FF2B5EF4-FFF2-40B4-BE49-F238E27FC236}">
                  <a16:creationId xmlns:a16="http://schemas.microsoft.com/office/drawing/2014/main" id="{A4387AB4-9985-BAF4-0BAF-B9FAB8528386}"/>
                </a:ext>
              </a:extLst>
            </p:cNvPr>
            <p:cNvSpPr/>
            <p:nvPr/>
          </p:nvSpPr>
          <p:spPr>
            <a:xfrm>
              <a:off x="5573584" y="3767031"/>
              <a:ext cx="6074546" cy="1158951"/>
            </a:xfrm>
            <a:custGeom>
              <a:avLst/>
              <a:gdLst>
                <a:gd name="connsiteX0" fmla="*/ 0 w 3725593"/>
                <a:gd name="connsiteY0" fmla="*/ 0 h 1439696"/>
                <a:gd name="connsiteX1" fmla="*/ 3014329 w 3725593"/>
                <a:gd name="connsiteY1" fmla="*/ 0 h 1439696"/>
                <a:gd name="connsiteX2" fmla="*/ 3014329 w 3725593"/>
                <a:gd name="connsiteY2" fmla="*/ 11244 h 1439696"/>
                <a:gd name="connsiteX3" fmla="*/ 3041012 w 3725593"/>
                <a:gd name="connsiteY3" fmla="*/ 16437 h 1439696"/>
                <a:gd name="connsiteX4" fmla="*/ 3073813 w 3725593"/>
                <a:gd name="connsiteY4" fmla="*/ 38218 h 1439696"/>
                <a:gd name="connsiteX5" fmla="*/ 3696552 w 3725593"/>
                <a:gd name="connsiteY5" fmla="*/ 660957 h 1439696"/>
                <a:gd name="connsiteX6" fmla="*/ 3696552 w 3725593"/>
                <a:gd name="connsiteY6" fmla="*/ 801180 h 1439696"/>
                <a:gd name="connsiteX7" fmla="*/ 3087078 w 3725593"/>
                <a:gd name="connsiteY7" fmla="*/ 1410655 h 1439696"/>
                <a:gd name="connsiteX8" fmla="*/ 3016966 w 3725593"/>
                <a:gd name="connsiteY8" fmla="*/ 1439696 h 1439696"/>
                <a:gd name="connsiteX9" fmla="*/ 2995958 w 3725593"/>
                <a:gd name="connsiteY9" fmla="*/ 1435608 h 1439696"/>
                <a:gd name="connsiteX10" fmla="*/ 0 w 3725593"/>
                <a:gd name="connsiteY10" fmla="*/ 1435608 h 14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593" h="1439696">
                  <a:moveTo>
                    <a:pt x="0" y="0"/>
                  </a:moveTo>
                  <a:lnTo>
                    <a:pt x="3014329" y="0"/>
                  </a:lnTo>
                  <a:lnTo>
                    <a:pt x="3014329" y="11244"/>
                  </a:lnTo>
                  <a:lnTo>
                    <a:pt x="3041012" y="16437"/>
                  </a:lnTo>
                  <a:cubicBezTo>
                    <a:pt x="3052948" y="21277"/>
                    <a:pt x="3064132" y="28537"/>
                    <a:pt x="3073813" y="38218"/>
                  </a:cubicBezTo>
                  <a:lnTo>
                    <a:pt x="3696552" y="660957"/>
                  </a:lnTo>
                  <a:cubicBezTo>
                    <a:pt x="3735274" y="699678"/>
                    <a:pt x="3735274" y="762458"/>
                    <a:pt x="3696552" y="801180"/>
                  </a:cubicBezTo>
                  <a:lnTo>
                    <a:pt x="3087078" y="1410655"/>
                  </a:lnTo>
                  <a:cubicBezTo>
                    <a:pt x="3067717" y="1430015"/>
                    <a:pt x="3042342" y="1439696"/>
                    <a:pt x="3016966" y="1439696"/>
                  </a:cubicBezTo>
                  <a:lnTo>
                    <a:pt x="2995958" y="1435608"/>
                  </a:lnTo>
                  <a:lnTo>
                    <a:pt x="0" y="1435608"/>
                  </a:lnTo>
                  <a:close/>
                </a:path>
              </a:pathLst>
            </a:custGeom>
            <a:gradFill flip="none" rotWithShape="1">
              <a:gsLst>
                <a:gs pos="0">
                  <a:schemeClr val="accent6">
                    <a:lumMod val="0"/>
                    <a:lumOff val="100000"/>
                  </a:schemeClr>
                </a:gs>
                <a:gs pos="12000">
                  <a:schemeClr val="accent6">
                    <a:lumMod val="0"/>
                    <a:lumOff val="100000"/>
                  </a:schemeClr>
                </a:gs>
                <a:gs pos="100000">
                  <a:schemeClr val="accent6">
                    <a:lumMod val="10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Rounded Corners 29">
              <a:extLst>
                <a:ext uri="{FF2B5EF4-FFF2-40B4-BE49-F238E27FC236}">
                  <a16:creationId xmlns:a16="http://schemas.microsoft.com/office/drawing/2014/main" id="{293CEEEC-12E0-3C0D-05E6-258606524089}"/>
                </a:ext>
              </a:extLst>
            </p:cNvPr>
            <p:cNvSpPr/>
            <p:nvPr/>
          </p:nvSpPr>
          <p:spPr>
            <a:xfrm rot="18900000">
              <a:off x="5192231" y="3820205"/>
              <a:ext cx="909683" cy="909683"/>
            </a:xfrm>
            <a:prstGeom prst="roundRect">
              <a:avLst/>
            </a:prstGeom>
            <a:gradFill flip="none" rotWithShape="1">
              <a:gsLst>
                <a:gs pos="0">
                  <a:schemeClr val="accent6">
                    <a:lumMod val="0"/>
                    <a:lumOff val="100000"/>
                  </a:schemeClr>
                </a:gs>
                <a:gs pos="15000">
                  <a:schemeClr val="accent6">
                    <a:lumMod val="0"/>
                    <a:lumOff val="100000"/>
                  </a:schemeClr>
                </a:gs>
                <a:gs pos="100000">
                  <a:schemeClr val="accent6">
                    <a:lumMod val="100000"/>
                  </a:schemeClr>
                </a:gs>
              </a:gsLst>
              <a:lin ang="3600000" scaled="0"/>
              <a:tileRect/>
            </a:gra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F951D7A-FCFE-A6DF-1F07-0C444F131D4E}"/>
                </a:ext>
              </a:extLst>
            </p:cNvPr>
            <p:cNvSpPr txBox="1"/>
            <p:nvPr/>
          </p:nvSpPr>
          <p:spPr>
            <a:xfrm>
              <a:off x="5312521" y="3602543"/>
              <a:ext cx="787026" cy="1323439"/>
            </a:xfrm>
            <a:prstGeom prst="rect">
              <a:avLst/>
            </a:prstGeom>
            <a:noFill/>
          </p:spPr>
          <p:txBody>
            <a:bodyPr wrap="square" rtlCol="0">
              <a:spAutoFit/>
            </a:bodyPr>
            <a:lstStyle/>
            <a:p>
              <a:r>
                <a:rPr lang="en-US" sz="8000" b="1" dirty="0">
                  <a:ln w="6600">
                    <a:solidFill>
                      <a:schemeClr val="accent4">
                        <a:lumMod val="40000"/>
                        <a:lumOff val="60000"/>
                      </a:schemeClr>
                    </a:solidFill>
                    <a:prstDash val="solid"/>
                  </a:ln>
                  <a:solidFill>
                    <a:srgbClr val="C00000"/>
                  </a:solidFill>
                  <a:effectLst>
                    <a:outerShdw dist="38100" dir="2700000" algn="tl" rotWithShape="0">
                      <a:schemeClr val="accent2"/>
                    </a:outerShdw>
                  </a:effectLst>
                </a:rPr>
                <a:t>2</a:t>
              </a:r>
            </a:p>
          </p:txBody>
        </p:sp>
      </p:grpSp>
      <p:grpSp>
        <p:nvGrpSpPr>
          <p:cNvPr id="89" name="Group 88">
            <a:extLst>
              <a:ext uri="{FF2B5EF4-FFF2-40B4-BE49-F238E27FC236}">
                <a16:creationId xmlns:a16="http://schemas.microsoft.com/office/drawing/2014/main" id="{033B8E45-26B7-66CC-73F6-D9C11746C03C}"/>
              </a:ext>
            </a:extLst>
          </p:cNvPr>
          <p:cNvGrpSpPr/>
          <p:nvPr/>
        </p:nvGrpSpPr>
        <p:grpSpPr>
          <a:xfrm>
            <a:off x="3448895" y="4702908"/>
            <a:ext cx="5371577" cy="1323439"/>
            <a:chOff x="4276316" y="5144584"/>
            <a:chExt cx="6717742" cy="1323439"/>
          </a:xfrm>
        </p:grpSpPr>
        <p:sp>
          <p:nvSpPr>
            <p:cNvPr id="32" name="Freeform: Shape 31">
              <a:extLst>
                <a:ext uri="{FF2B5EF4-FFF2-40B4-BE49-F238E27FC236}">
                  <a16:creationId xmlns:a16="http://schemas.microsoft.com/office/drawing/2014/main" id="{8AFFB7E6-A10A-3905-BAE0-EAAA1CAE0540}"/>
                </a:ext>
              </a:extLst>
            </p:cNvPr>
            <p:cNvSpPr/>
            <p:nvPr/>
          </p:nvSpPr>
          <p:spPr>
            <a:xfrm>
              <a:off x="4704612" y="5255702"/>
              <a:ext cx="6289446" cy="1181173"/>
            </a:xfrm>
            <a:custGeom>
              <a:avLst/>
              <a:gdLst>
                <a:gd name="connsiteX0" fmla="*/ 0 w 3725593"/>
                <a:gd name="connsiteY0" fmla="*/ 0 h 1439696"/>
                <a:gd name="connsiteX1" fmla="*/ 3014329 w 3725593"/>
                <a:gd name="connsiteY1" fmla="*/ 0 h 1439696"/>
                <a:gd name="connsiteX2" fmla="*/ 3014329 w 3725593"/>
                <a:gd name="connsiteY2" fmla="*/ 11244 h 1439696"/>
                <a:gd name="connsiteX3" fmla="*/ 3041012 w 3725593"/>
                <a:gd name="connsiteY3" fmla="*/ 16437 h 1439696"/>
                <a:gd name="connsiteX4" fmla="*/ 3073813 w 3725593"/>
                <a:gd name="connsiteY4" fmla="*/ 38218 h 1439696"/>
                <a:gd name="connsiteX5" fmla="*/ 3696552 w 3725593"/>
                <a:gd name="connsiteY5" fmla="*/ 660957 h 1439696"/>
                <a:gd name="connsiteX6" fmla="*/ 3696552 w 3725593"/>
                <a:gd name="connsiteY6" fmla="*/ 801180 h 1439696"/>
                <a:gd name="connsiteX7" fmla="*/ 3087078 w 3725593"/>
                <a:gd name="connsiteY7" fmla="*/ 1410655 h 1439696"/>
                <a:gd name="connsiteX8" fmla="*/ 3016966 w 3725593"/>
                <a:gd name="connsiteY8" fmla="*/ 1439696 h 1439696"/>
                <a:gd name="connsiteX9" fmla="*/ 2995958 w 3725593"/>
                <a:gd name="connsiteY9" fmla="*/ 1435608 h 1439696"/>
                <a:gd name="connsiteX10" fmla="*/ 0 w 3725593"/>
                <a:gd name="connsiteY10" fmla="*/ 1435608 h 14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593" h="1439696">
                  <a:moveTo>
                    <a:pt x="0" y="0"/>
                  </a:moveTo>
                  <a:lnTo>
                    <a:pt x="3014329" y="0"/>
                  </a:lnTo>
                  <a:lnTo>
                    <a:pt x="3014329" y="11244"/>
                  </a:lnTo>
                  <a:lnTo>
                    <a:pt x="3041012" y="16437"/>
                  </a:lnTo>
                  <a:cubicBezTo>
                    <a:pt x="3052948" y="21277"/>
                    <a:pt x="3064132" y="28537"/>
                    <a:pt x="3073813" y="38218"/>
                  </a:cubicBezTo>
                  <a:lnTo>
                    <a:pt x="3696552" y="660957"/>
                  </a:lnTo>
                  <a:cubicBezTo>
                    <a:pt x="3735274" y="699678"/>
                    <a:pt x="3735274" y="762458"/>
                    <a:pt x="3696552" y="801180"/>
                  </a:cubicBezTo>
                  <a:lnTo>
                    <a:pt x="3087078" y="1410655"/>
                  </a:lnTo>
                  <a:cubicBezTo>
                    <a:pt x="3067717" y="1430015"/>
                    <a:pt x="3042342" y="1439696"/>
                    <a:pt x="3016966" y="1439696"/>
                  </a:cubicBezTo>
                  <a:lnTo>
                    <a:pt x="2995958" y="1435608"/>
                  </a:lnTo>
                  <a:lnTo>
                    <a:pt x="0" y="1435608"/>
                  </a:lnTo>
                  <a:close/>
                </a:path>
              </a:pathLst>
            </a:custGeom>
            <a:gradFill flip="none" rotWithShape="1">
              <a:gsLst>
                <a:gs pos="0">
                  <a:schemeClr val="accent5">
                    <a:lumMod val="67000"/>
                  </a:schemeClr>
                </a:gs>
                <a:gs pos="13000">
                  <a:schemeClr val="accent5">
                    <a:lumMod val="97000"/>
                    <a:lumOff val="3000"/>
                  </a:schemeClr>
                </a:gs>
                <a:gs pos="74000">
                  <a:schemeClr val="accent5">
                    <a:lumMod val="60000"/>
                    <a:lumOff val="4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Rounded Corners 32">
              <a:extLst>
                <a:ext uri="{FF2B5EF4-FFF2-40B4-BE49-F238E27FC236}">
                  <a16:creationId xmlns:a16="http://schemas.microsoft.com/office/drawing/2014/main" id="{697D1E2D-B288-7BBB-E215-6647ED18B88D}"/>
                </a:ext>
              </a:extLst>
            </p:cNvPr>
            <p:cNvSpPr/>
            <p:nvPr/>
          </p:nvSpPr>
          <p:spPr>
            <a:xfrm rot="18900000">
              <a:off x="4276316" y="5390500"/>
              <a:ext cx="927126" cy="927126"/>
            </a:xfrm>
            <a:prstGeom prst="roundRect">
              <a:avLst/>
            </a:prstGeom>
            <a:gradFill flip="none" rotWithShape="1">
              <a:gsLst>
                <a:gs pos="26000">
                  <a:schemeClr val="accent5">
                    <a:lumMod val="97000"/>
                    <a:lumOff val="3000"/>
                  </a:schemeClr>
                </a:gs>
                <a:gs pos="76000">
                  <a:schemeClr val="accent5">
                    <a:lumMod val="60000"/>
                    <a:lumOff val="40000"/>
                  </a:schemeClr>
                </a:gs>
              </a:gsLst>
              <a:lin ang="16200000" scaled="1"/>
              <a:tileRect/>
            </a:gra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62CADC0-EF71-9BCC-E7BA-0DB31120277F}"/>
                </a:ext>
              </a:extLst>
            </p:cNvPr>
            <p:cNvSpPr txBox="1"/>
            <p:nvPr/>
          </p:nvSpPr>
          <p:spPr>
            <a:xfrm>
              <a:off x="4367632" y="5144584"/>
              <a:ext cx="787026" cy="1323439"/>
            </a:xfrm>
            <a:prstGeom prst="rect">
              <a:avLst/>
            </a:prstGeom>
            <a:noFill/>
          </p:spPr>
          <p:txBody>
            <a:bodyPr wrap="square" rtlCol="0">
              <a:spAutoFit/>
            </a:bodyPr>
            <a:lstStyle/>
            <a:p>
              <a:r>
                <a:rPr lang="en-US" sz="8000" b="1" dirty="0">
                  <a:ln w="6600">
                    <a:solidFill>
                      <a:schemeClr val="accent4">
                        <a:lumMod val="40000"/>
                        <a:lumOff val="60000"/>
                      </a:schemeClr>
                    </a:solidFill>
                    <a:prstDash val="solid"/>
                  </a:ln>
                  <a:solidFill>
                    <a:srgbClr val="7030A0"/>
                  </a:solidFill>
                  <a:effectLst>
                    <a:outerShdw dist="38100" dir="2700000" algn="tl" rotWithShape="0">
                      <a:schemeClr val="accent2"/>
                    </a:outerShdw>
                  </a:effectLst>
                </a:rPr>
                <a:t>3</a:t>
              </a:r>
            </a:p>
          </p:txBody>
        </p:sp>
        <p:sp>
          <p:nvSpPr>
            <p:cNvPr id="85" name="TextBox 84">
              <a:extLst>
                <a:ext uri="{FF2B5EF4-FFF2-40B4-BE49-F238E27FC236}">
                  <a16:creationId xmlns:a16="http://schemas.microsoft.com/office/drawing/2014/main" id="{9C020E18-5A39-F6C2-F5C5-AD0754DA83A5}"/>
                </a:ext>
              </a:extLst>
            </p:cNvPr>
            <p:cNvSpPr txBox="1"/>
            <p:nvPr/>
          </p:nvSpPr>
          <p:spPr>
            <a:xfrm>
              <a:off x="5333496" y="5622285"/>
              <a:ext cx="4950018" cy="461665"/>
            </a:xfrm>
            <a:prstGeom prst="rect">
              <a:avLst/>
            </a:prstGeom>
            <a:noFill/>
          </p:spPr>
          <p:txBody>
            <a:bodyPr wrap="square" rtlCol="0">
              <a:spAutoFit/>
            </a:bodyPr>
            <a:lstStyle/>
            <a:p>
              <a:pPr algn="just"/>
              <a:endParaRPr lang="en-US" sz="2400" dirty="0">
                <a:solidFill>
                  <a:srgbClr val="6600CC"/>
                </a:solidFill>
              </a:endParaRPr>
            </a:p>
          </p:txBody>
        </p:sp>
      </p:grpSp>
      <p:sp>
        <p:nvSpPr>
          <p:cNvPr id="21" name="Rectangle 20"/>
          <p:cNvSpPr/>
          <p:nvPr/>
        </p:nvSpPr>
        <p:spPr>
          <a:xfrm>
            <a:off x="4459204" y="5143002"/>
            <a:ext cx="3934090" cy="523220"/>
          </a:xfrm>
          <a:prstGeom prst="rect">
            <a:avLst/>
          </a:prstGeom>
        </p:spPr>
        <p:txBody>
          <a:bodyPr wrap="none">
            <a:spAutoFit/>
          </a:bodyPr>
          <a:lstStyle/>
          <a:p>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endParaRPr lang="vi-VN" sz="2800" dirty="0">
              <a:latin typeface="Times New Roman" pitchFamily="18" charset="0"/>
              <a:cs typeface="Times New Roman" pitchFamily="18" charset="0"/>
            </a:endParaRPr>
          </a:p>
        </p:txBody>
      </p:sp>
      <p:sp>
        <p:nvSpPr>
          <p:cNvPr id="56" name="Rectangle 55"/>
          <p:cNvSpPr/>
          <p:nvPr/>
        </p:nvSpPr>
        <p:spPr>
          <a:xfrm>
            <a:off x="4552611" y="3130238"/>
            <a:ext cx="3177473" cy="523220"/>
          </a:xfrm>
          <a:prstGeom prst="rect">
            <a:avLst/>
          </a:prstGeom>
        </p:spPr>
        <p:txBody>
          <a:bodyPr wrap="none">
            <a:spAutoFit/>
          </a:bodyPr>
          <a:lstStyle/>
          <a:p>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endParaRPr lang="vi-VN" sz="2800" dirty="0">
              <a:latin typeface="Times New Roman" pitchFamily="18" charset="0"/>
              <a:cs typeface="Times New Roman" pitchFamily="18" charset="0"/>
            </a:endParaRPr>
          </a:p>
        </p:txBody>
      </p:sp>
      <p:sp>
        <p:nvSpPr>
          <p:cNvPr id="19" name="Rectangle 18"/>
          <p:cNvSpPr/>
          <p:nvPr/>
        </p:nvSpPr>
        <p:spPr>
          <a:xfrm>
            <a:off x="4151814" y="940781"/>
            <a:ext cx="3693055" cy="830997"/>
          </a:xfrm>
          <a:prstGeom prst="rect">
            <a:avLst/>
          </a:prstGeom>
        </p:spPr>
        <p:txBody>
          <a:bodyPr wrap="square">
            <a:spAutoFit/>
          </a:bodyPr>
          <a:lstStyle/>
          <a:p>
            <a:pPr algn="ctr"/>
            <a:r>
              <a:rPr lang="pt-BR" sz="2400" b="1" dirty="0">
                <a:latin typeface="Times New Roman" pitchFamily="18" charset="0"/>
                <a:cs typeface="Times New Roman" pitchFamily="18" charset="0"/>
              </a:rPr>
              <a:t>Kết quả khảo sát trước khi áp dụng biện pháp</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7524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500"/>
                                  </p:stCondLst>
                                  <p:childTnLst>
                                    <p:set>
                                      <p:cBhvr>
                                        <p:cTn id="6" dur="1" fill="hold">
                                          <p:stCondLst>
                                            <p:cond delay="0"/>
                                          </p:stCondLst>
                                        </p:cTn>
                                        <p:tgtEl>
                                          <p:spTgt spid="70"/>
                                        </p:tgtEl>
                                        <p:attrNameLst>
                                          <p:attrName>style.visibility</p:attrName>
                                        </p:attrNameLst>
                                      </p:cBhvr>
                                      <p:to>
                                        <p:strVal val="visible"/>
                                      </p:to>
                                    </p:set>
                                    <p:animEffect transition="in" filter="wheel(1)">
                                      <p:cBhvr>
                                        <p:cTn id="7" dur="20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0-#ppt_w/2"/>
                                          </p:val>
                                        </p:tav>
                                        <p:tav tm="100000">
                                          <p:val>
                                            <p:strVal val="#ppt_x"/>
                                          </p:val>
                                        </p:tav>
                                      </p:tavLst>
                                    </p:anim>
                                    <p:anim calcmode="lin" valueType="num">
                                      <p:cBhvr additive="base">
                                        <p:cTn id="13" dur="500" fill="hold"/>
                                        <p:tgtEl>
                                          <p:spTgt spid="41"/>
                                        </p:tgtEl>
                                        <p:attrNameLst>
                                          <p:attrName>ppt_y</p:attrName>
                                        </p:attrNameLst>
                                      </p:cBhvr>
                                      <p:tavLst>
                                        <p:tav tm="0">
                                          <p:val>
                                            <p:strVal val="#ppt_y"/>
                                          </p:val>
                                        </p:tav>
                                        <p:tav tm="100000">
                                          <p:val>
                                            <p:strVal val="#ppt_y"/>
                                          </p:val>
                                        </p:tav>
                                      </p:tavLst>
                                    </p:anim>
                                  </p:childTnLst>
                                </p:cTn>
                              </p:par>
                              <p:par>
                                <p:cTn id="14" presetID="6" presetClass="entr" presetSubtype="32" fill="hold" nodeType="withEffect">
                                  <p:stCondLst>
                                    <p:cond delay="500"/>
                                  </p:stCondLst>
                                  <p:childTnLst>
                                    <p:set>
                                      <p:cBhvr>
                                        <p:cTn id="15" dur="1" fill="hold">
                                          <p:stCondLst>
                                            <p:cond delay="0"/>
                                          </p:stCondLst>
                                        </p:cTn>
                                        <p:tgtEl>
                                          <p:spTgt spid="59"/>
                                        </p:tgtEl>
                                        <p:attrNameLst>
                                          <p:attrName>style.visibility</p:attrName>
                                        </p:attrNameLst>
                                      </p:cBhvr>
                                      <p:to>
                                        <p:strVal val="visible"/>
                                      </p:to>
                                    </p:set>
                                    <p:animEffect transition="in" filter="circle(out)">
                                      <p:cBhvr>
                                        <p:cTn id="16" dur="1000"/>
                                        <p:tgtEl>
                                          <p:spTgt spid="59"/>
                                        </p:tgtEl>
                                      </p:cBhvr>
                                    </p:animEffect>
                                  </p:childTnLst>
                                </p:cTn>
                              </p:par>
                              <p:par>
                                <p:cTn id="17" presetID="20" presetClass="entr" presetSubtype="0" fill="hold" nodeType="withEffect">
                                  <p:stCondLst>
                                    <p:cond delay="1000"/>
                                  </p:stCondLst>
                                  <p:childTnLst>
                                    <p:set>
                                      <p:cBhvr>
                                        <p:cTn id="18" dur="1" fill="hold">
                                          <p:stCondLst>
                                            <p:cond delay="0"/>
                                          </p:stCondLst>
                                        </p:cTn>
                                        <p:tgtEl>
                                          <p:spTgt spid="87"/>
                                        </p:tgtEl>
                                        <p:attrNameLst>
                                          <p:attrName>style.visibility</p:attrName>
                                        </p:attrNameLst>
                                      </p:cBhvr>
                                      <p:to>
                                        <p:strVal val="visible"/>
                                      </p:to>
                                    </p:set>
                                    <p:animEffect transition="in" filter="wedge">
                                      <p:cBhvr>
                                        <p:cTn id="19" dur="2000"/>
                                        <p:tgtEl>
                                          <p:spTgt spid="87"/>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0-#ppt_w/2"/>
                                          </p:val>
                                        </p:tav>
                                        <p:tav tm="100000">
                                          <p:val>
                                            <p:strVal val="#ppt_x"/>
                                          </p:val>
                                        </p:tav>
                                      </p:tavLst>
                                    </p:anim>
                                    <p:anim calcmode="lin" valueType="num">
                                      <p:cBhvr additive="base">
                                        <p:cTn id="28" dur="500" fill="hold"/>
                                        <p:tgtEl>
                                          <p:spTgt spid="44"/>
                                        </p:tgtEl>
                                        <p:attrNameLst>
                                          <p:attrName>ppt_y</p:attrName>
                                        </p:attrNameLst>
                                      </p:cBhvr>
                                      <p:tavLst>
                                        <p:tav tm="0">
                                          <p:val>
                                            <p:strVal val="#ppt_y"/>
                                          </p:val>
                                        </p:tav>
                                        <p:tav tm="100000">
                                          <p:val>
                                            <p:strVal val="#ppt_y"/>
                                          </p:val>
                                        </p:tav>
                                      </p:tavLst>
                                    </p:anim>
                                  </p:childTnLst>
                                </p:cTn>
                              </p:par>
                              <p:par>
                                <p:cTn id="29" presetID="6" presetClass="entr" presetSubtype="32" fill="hold" nodeType="withEffect">
                                  <p:stCondLst>
                                    <p:cond delay="500"/>
                                  </p:stCondLst>
                                  <p:childTnLst>
                                    <p:set>
                                      <p:cBhvr>
                                        <p:cTn id="30" dur="1" fill="hold">
                                          <p:stCondLst>
                                            <p:cond delay="0"/>
                                          </p:stCondLst>
                                        </p:cTn>
                                        <p:tgtEl>
                                          <p:spTgt spid="61"/>
                                        </p:tgtEl>
                                        <p:attrNameLst>
                                          <p:attrName>style.visibility</p:attrName>
                                        </p:attrNameLst>
                                      </p:cBhvr>
                                      <p:to>
                                        <p:strVal val="visible"/>
                                      </p:to>
                                    </p:set>
                                    <p:animEffect transition="in" filter="circle(out)">
                                      <p:cBhvr>
                                        <p:cTn id="31" dur="1000"/>
                                        <p:tgtEl>
                                          <p:spTgt spid="61"/>
                                        </p:tgtEl>
                                      </p:cBhvr>
                                    </p:animEffect>
                                  </p:childTnLst>
                                </p:cTn>
                              </p:par>
                              <p:par>
                                <p:cTn id="32" presetID="21" presetClass="entr" presetSubtype="1" fill="hold" nodeType="withEffect">
                                  <p:stCondLst>
                                    <p:cond delay="1000"/>
                                  </p:stCondLst>
                                  <p:childTnLst>
                                    <p:set>
                                      <p:cBhvr>
                                        <p:cTn id="33" dur="1" fill="hold">
                                          <p:stCondLst>
                                            <p:cond delay="0"/>
                                          </p:stCondLst>
                                        </p:cTn>
                                        <p:tgtEl>
                                          <p:spTgt spid="88"/>
                                        </p:tgtEl>
                                        <p:attrNameLst>
                                          <p:attrName>style.visibility</p:attrName>
                                        </p:attrNameLst>
                                      </p:cBhvr>
                                      <p:to>
                                        <p:strVal val="visible"/>
                                      </p:to>
                                    </p:set>
                                    <p:animEffect transition="in" filter="wheel(1)">
                                      <p:cBhvr>
                                        <p:cTn id="34" dur="1000"/>
                                        <p:tgtEl>
                                          <p:spTgt spid="88"/>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fill="hold"/>
                                        <p:tgtEl>
                                          <p:spTgt spid="47"/>
                                        </p:tgtEl>
                                        <p:attrNameLst>
                                          <p:attrName>ppt_x</p:attrName>
                                        </p:attrNameLst>
                                      </p:cBhvr>
                                      <p:tavLst>
                                        <p:tav tm="0">
                                          <p:val>
                                            <p:strVal val="#ppt_x"/>
                                          </p:val>
                                        </p:tav>
                                        <p:tav tm="100000">
                                          <p:val>
                                            <p:strVal val="#ppt_x"/>
                                          </p:val>
                                        </p:tav>
                                      </p:tavLst>
                                    </p:anim>
                                    <p:anim calcmode="lin" valueType="num">
                                      <p:cBhvr additive="base">
                                        <p:cTn id="43" dur="500" fill="hold"/>
                                        <p:tgtEl>
                                          <p:spTgt spid="47"/>
                                        </p:tgtEl>
                                        <p:attrNameLst>
                                          <p:attrName>ppt_y</p:attrName>
                                        </p:attrNameLst>
                                      </p:cBhvr>
                                      <p:tavLst>
                                        <p:tav tm="0">
                                          <p:val>
                                            <p:strVal val="1+#ppt_h/2"/>
                                          </p:val>
                                        </p:tav>
                                        <p:tav tm="100000">
                                          <p:val>
                                            <p:strVal val="#ppt_y"/>
                                          </p:val>
                                        </p:tav>
                                      </p:tavLst>
                                    </p:anim>
                                  </p:childTnLst>
                                </p:cTn>
                              </p:par>
                              <p:par>
                                <p:cTn id="44" presetID="6" presetClass="entr" presetSubtype="32" fill="hold" nodeType="withEffect">
                                  <p:stCondLst>
                                    <p:cond delay="600"/>
                                  </p:stCondLst>
                                  <p:childTnLst>
                                    <p:set>
                                      <p:cBhvr>
                                        <p:cTn id="45" dur="1" fill="hold">
                                          <p:stCondLst>
                                            <p:cond delay="0"/>
                                          </p:stCondLst>
                                        </p:cTn>
                                        <p:tgtEl>
                                          <p:spTgt spid="65"/>
                                        </p:tgtEl>
                                        <p:attrNameLst>
                                          <p:attrName>style.visibility</p:attrName>
                                        </p:attrNameLst>
                                      </p:cBhvr>
                                      <p:to>
                                        <p:strVal val="visible"/>
                                      </p:to>
                                    </p:set>
                                    <p:animEffect transition="in" filter="circle(out)">
                                      <p:cBhvr>
                                        <p:cTn id="46" dur="500"/>
                                        <p:tgtEl>
                                          <p:spTgt spid="65"/>
                                        </p:tgtEl>
                                      </p:cBhvr>
                                    </p:animEffect>
                                  </p:childTnLst>
                                </p:cTn>
                              </p:par>
                              <p:par>
                                <p:cTn id="47" presetID="21" presetClass="entr" presetSubtype="2" fill="hold" nodeType="withEffect">
                                  <p:stCondLst>
                                    <p:cond delay="900"/>
                                  </p:stCondLst>
                                  <p:childTnLst>
                                    <p:set>
                                      <p:cBhvr>
                                        <p:cTn id="48" dur="1" fill="hold">
                                          <p:stCondLst>
                                            <p:cond delay="0"/>
                                          </p:stCondLst>
                                        </p:cTn>
                                        <p:tgtEl>
                                          <p:spTgt spid="89"/>
                                        </p:tgtEl>
                                        <p:attrNameLst>
                                          <p:attrName>style.visibility</p:attrName>
                                        </p:attrNameLst>
                                      </p:cBhvr>
                                      <p:to>
                                        <p:strVal val="visible"/>
                                      </p:to>
                                    </p:set>
                                    <p:animEffect transition="in" filter="wheel(2)">
                                      <p:cBhvr>
                                        <p:cTn id="49" dur="1000"/>
                                        <p:tgtEl>
                                          <p:spTgt spid="89"/>
                                        </p:tgtEl>
                                      </p:cBhvr>
                                    </p:animEffect>
                                  </p:childTnLst>
                                </p:cTn>
                              </p:par>
                              <p:par>
                                <p:cTn id="50" presetID="10" presetClass="entr" presetSubtype="0" fill="hold" grpId="0" nodeType="withEffect">
                                  <p:stCondLst>
                                    <p:cond delay="9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727" y="558198"/>
            <a:ext cx="8064896" cy="830997"/>
          </a:xfrm>
          <a:prstGeom prst="rect">
            <a:avLst/>
          </a:prstGeom>
        </p:spPr>
        <p:txBody>
          <a:bodyPr wrap="square">
            <a:spAutoFit/>
          </a:bodyPr>
          <a:lstStyle/>
          <a:p>
            <a:pPr lvl="0" indent="457200" algn="ctr" eaLnBrk="0" fontAlgn="base" hangingPunct="0">
              <a:spcBef>
                <a:spcPct val="0"/>
              </a:spcBef>
              <a:spcAft>
                <a:spcPct val="0"/>
              </a:spcAft>
              <a:tabLst>
                <a:tab pos="180975" algn="l"/>
              </a:tabLst>
            </a:pP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Mẫu</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phiếu</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khảo</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sát</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về</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thái</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độ</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học</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tập</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p>
          <a:p>
            <a:pPr lvl="0" indent="457200" algn="ctr" eaLnBrk="0" fontAlgn="base" hangingPunct="0">
              <a:spcBef>
                <a:spcPct val="0"/>
              </a:spcBef>
              <a:spcAft>
                <a:spcPct val="0"/>
              </a:spcAft>
              <a:tabLst>
                <a:tab pos="180975" algn="l"/>
              </a:tabLst>
            </a:pP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môn</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Địa</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lí</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của</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học</a:t>
            </a:r>
            <a:r>
              <a:rPr kumimoji="0" lang="en-US" sz="2400" b="1" i="0" u="none" strike="noStrike" cap="none" normalizeH="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dirty="0" err="1">
                <a:ln>
                  <a:noFill/>
                </a:ln>
                <a:solidFill>
                  <a:schemeClr val="accent5">
                    <a:lumMod val="50000"/>
                  </a:schemeClr>
                </a:solidFill>
                <a:effectLst/>
                <a:latin typeface="Times New Roman" pitchFamily="18" charset="0"/>
                <a:ea typeface="Calibri" pitchFamily="34" charset="0"/>
                <a:cs typeface="Times New Roman" pitchFamily="18" charset="0"/>
              </a:rPr>
              <a:t>sinh</a:t>
            </a:r>
            <a:endParaRPr kumimoji="0" lang="en-US" sz="2400" b="0" i="0" u="none" strike="noStrike" cap="none" normalizeH="0" baseline="0" dirty="0">
              <a:ln>
                <a:noFill/>
              </a:ln>
              <a:solidFill>
                <a:schemeClr val="accent5">
                  <a:lumMod val="50000"/>
                </a:schemeClr>
              </a:solidFill>
              <a:effectLst/>
              <a:latin typeface="Times New Roman" pitchFamily="18" charset="0"/>
              <a:cs typeface="Times New Roman" pitchFamily="18" charset="0"/>
            </a:endParaRPr>
          </a:p>
        </p:txBody>
      </p:sp>
      <p:sp>
        <p:nvSpPr>
          <p:cNvPr id="6" name="Rectangle 5"/>
          <p:cNvSpPr/>
          <p:nvPr/>
        </p:nvSpPr>
        <p:spPr>
          <a:xfrm>
            <a:off x="350394" y="80915"/>
            <a:ext cx="7344816" cy="461665"/>
          </a:xfrm>
          <a:prstGeom prst="rect">
            <a:avLst/>
          </a:prstGeom>
        </p:spPr>
        <p:txBody>
          <a:bodyPr wrap="square">
            <a:spAutoFit/>
          </a:bodyPr>
          <a:lstStyle/>
          <a:p>
            <a:r>
              <a:rPr lang="pt-BR" sz="2400" b="1" dirty="0">
                <a:solidFill>
                  <a:srgbClr val="FF0000"/>
                </a:solidFill>
                <a:latin typeface="Times New Roman" pitchFamily="18" charset="0"/>
                <a:cs typeface="Times New Roman" pitchFamily="18" charset="0"/>
              </a:rPr>
              <a:t>1.</a:t>
            </a:r>
            <a:r>
              <a:rPr lang="pt-BR" sz="2400" dirty="0">
                <a:solidFill>
                  <a:srgbClr val="FF0000"/>
                </a:solidFill>
                <a:latin typeface="Times New Roman" pitchFamily="18" charset="0"/>
                <a:cs typeface="Times New Roman" pitchFamily="18" charset="0"/>
              </a:rPr>
              <a:t> </a:t>
            </a:r>
            <a:r>
              <a:rPr lang="pt-BR" sz="2400" b="1" dirty="0">
                <a:solidFill>
                  <a:srgbClr val="FF0000"/>
                </a:solidFill>
                <a:latin typeface="Times New Roman" pitchFamily="18" charset="0"/>
                <a:cs typeface="Times New Roman" pitchFamily="18" charset="0"/>
              </a:rPr>
              <a:t>Kết quả khảo sát trước khi áp dụng biện pháp</a:t>
            </a:r>
            <a:endParaRPr lang="vi-VN" sz="2400" dirty="0">
              <a:solidFill>
                <a:srgbClr val="FF0000"/>
              </a:solidFill>
              <a:latin typeface="Times New Roman" pitchFamily="18" charset="0"/>
              <a:cs typeface="Times New Roman" pitchFamily="18" charset="0"/>
            </a:endParaRPr>
          </a:p>
        </p:txBody>
      </p:sp>
      <p:graphicFrame>
        <p:nvGraphicFramePr>
          <p:cNvPr id="4" name="Table 3">
            <a:extLst>
              <a:ext uri="{FF2B5EF4-FFF2-40B4-BE49-F238E27FC236}">
                <a16:creationId xmlns:a16="http://schemas.microsoft.com/office/drawing/2014/main" id="{D6A59A70-8D16-4F67-87FA-2DE0E0F51807}"/>
              </a:ext>
            </a:extLst>
          </p:cNvPr>
          <p:cNvGraphicFramePr>
            <a:graphicFrameLocks noGrp="1"/>
          </p:cNvGraphicFramePr>
          <p:nvPr>
            <p:extLst>
              <p:ext uri="{D42A27DB-BD31-4B8C-83A1-F6EECF244321}">
                <p14:modId xmlns:p14="http://schemas.microsoft.com/office/powerpoint/2010/main" val="37571581"/>
              </p:ext>
            </p:extLst>
          </p:nvPr>
        </p:nvGraphicFramePr>
        <p:xfrm>
          <a:off x="467544" y="1404813"/>
          <a:ext cx="8336393" cy="3862296"/>
        </p:xfrm>
        <a:graphic>
          <a:graphicData uri="http://schemas.openxmlformats.org/drawingml/2006/table">
            <a:tbl>
              <a:tblPr firstRow="1" firstCol="1" bandRow="1"/>
              <a:tblGrid>
                <a:gridCol w="2808312">
                  <a:extLst>
                    <a:ext uri="{9D8B030D-6E8A-4147-A177-3AD203B41FA5}">
                      <a16:colId xmlns:a16="http://schemas.microsoft.com/office/drawing/2014/main" val="3290289320"/>
                    </a:ext>
                  </a:extLst>
                </a:gridCol>
                <a:gridCol w="2808312">
                  <a:extLst>
                    <a:ext uri="{9D8B030D-6E8A-4147-A177-3AD203B41FA5}">
                      <a16:colId xmlns:a16="http://schemas.microsoft.com/office/drawing/2014/main" val="2795072042"/>
                    </a:ext>
                  </a:extLst>
                </a:gridCol>
                <a:gridCol w="2719769">
                  <a:extLst>
                    <a:ext uri="{9D8B030D-6E8A-4147-A177-3AD203B41FA5}">
                      <a16:colId xmlns:a16="http://schemas.microsoft.com/office/drawing/2014/main" val="3788550564"/>
                    </a:ext>
                  </a:extLst>
                </a:gridCol>
              </a:tblGrid>
              <a:tr h="1121916">
                <a:tc>
                  <a:txBody>
                    <a:bodyPr/>
                    <a:lstStyle/>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Thái độ</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Ý kiến của em </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(đánh dấu </a:t>
                      </a:r>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x vào </a:t>
                      </a: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thái độ em chọn)</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Lí do</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437036"/>
                  </a:ext>
                </a:extLst>
              </a:tr>
              <a:tr h="546291">
                <a:tc>
                  <a:txBody>
                    <a:bodyPr/>
                    <a:lstStyle/>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Rất thích, hào hứng</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15000"/>
                        </a:lnSpc>
                        <a:spcAft>
                          <a:spcPts val="0"/>
                        </a:spcAft>
                      </a:pPr>
                      <a:r>
                        <a:rPr lang="en-US" sz="2400" dirty="0">
                          <a:effectLst/>
                          <a:latin typeface="Arial" panose="020B0604020202020204" pitchFamily="34" charset="0"/>
                          <a:ea typeface="Arial" panose="020B060402020202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425944"/>
                  </a:ext>
                </a:extLst>
              </a:tr>
              <a:tr h="504056">
                <a:tc>
                  <a:txBody>
                    <a:bodyPr/>
                    <a:lstStyle/>
                    <a:p>
                      <a:pPr>
                        <a:lnSpc>
                          <a:spcPct val="115000"/>
                        </a:lnSpc>
                        <a:spcAft>
                          <a:spcPts val="0"/>
                        </a:spcAft>
                      </a:pPr>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Có hào hứng </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57816559"/>
                  </a:ext>
                </a:extLst>
              </a:tr>
              <a:tr h="504056">
                <a:tc>
                  <a:txBody>
                    <a:bodyPr/>
                    <a:lstStyle/>
                    <a:p>
                      <a:pPr>
                        <a:lnSpc>
                          <a:spcPct val="115000"/>
                        </a:lnSpc>
                        <a:spcAft>
                          <a:spcPts val="0"/>
                        </a:spcAft>
                      </a:pPr>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Bình thường</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59293029"/>
                  </a:ext>
                </a:extLst>
              </a:tr>
              <a:tr h="504056">
                <a:tc>
                  <a:txBody>
                    <a:bodyPr/>
                    <a:lstStyle/>
                    <a:p>
                      <a:pPr>
                        <a:lnSpc>
                          <a:spcPct val="115000"/>
                        </a:lnSpc>
                        <a:spcAft>
                          <a:spcPts val="0"/>
                        </a:spcAft>
                      </a:pPr>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Không thích</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755770934"/>
                  </a:ext>
                </a:extLst>
              </a:tr>
              <a:tr h="576064">
                <a:tc>
                  <a:txBody>
                    <a:bodyPr/>
                    <a:lstStyle/>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Không quan tâm</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511170967"/>
                  </a:ext>
                </a:extLst>
              </a:tr>
            </a:tbl>
          </a:graphicData>
        </a:graphic>
      </p:graphicFrame>
    </p:spTree>
    <p:extLst>
      <p:ext uri="{BB962C8B-B14F-4D97-AF65-F5344CB8AC3E}">
        <p14:creationId xmlns:p14="http://schemas.microsoft.com/office/powerpoint/2010/main" val="122526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67544" y="498051"/>
            <a:ext cx="78374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tab pos="180975" algn="l"/>
              </a:tabLst>
            </a:pPr>
            <a:r>
              <a:rPr kumimoji="0" lang="pt-BR" sz="2400" b="1" i="0" u="none" strike="noStrike" cap="none" normalizeH="0" baseline="0" dirty="0">
                <a:ln>
                  <a:noFill/>
                </a:ln>
                <a:solidFill>
                  <a:schemeClr val="accent5">
                    <a:lumMod val="50000"/>
                  </a:schemeClr>
                </a:solidFill>
                <a:effectLst/>
                <a:latin typeface="Times New Roman" pitchFamily="18" charset="0"/>
                <a:ea typeface="Times New Roman" pitchFamily="18" charset="0"/>
                <a:cs typeface="Times New Roman" pitchFamily="18" charset="0"/>
              </a:rPr>
              <a:t>Kết quả học </a:t>
            </a:r>
            <a:r>
              <a:rPr lang="pt-BR" sz="2400" b="1" dirty="0">
                <a:solidFill>
                  <a:schemeClr val="accent5">
                    <a:lumMod val="50000"/>
                  </a:schemeClr>
                </a:solidFill>
                <a:latin typeface="Times New Roman" pitchFamily="18" charset="0"/>
                <a:ea typeface="Times New Roman" pitchFamily="18" charset="0"/>
                <a:cs typeface="Times New Roman" pitchFamily="18" charset="0"/>
              </a:rPr>
              <a:t>tập</a:t>
            </a:r>
            <a:r>
              <a:rPr kumimoji="0" lang="pt-BR" sz="2400" b="1" i="0" u="none" strike="noStrike" cap="none" normalizeH="0" baseline="0" dirty="0">
                <a:ln>
                  <a:noFill/>
                </a:ln>
                <a:solidFill>
                  <a:schemeClr val="accent5">
                    <a:lumMod val="50000"/>
                  </a:schemeClr>
                </a:solidFill>
                <a:effectLst/>
                <a:latin typeface="Times New Roman" pitchFamily="18" charset="0"/>
                <a:ea typeface="Times New Roman" pitchFamily="18" charset="0"/>
                <a:cs typeface="Times New Roman" pitchFamily="18" charset="0"/>
              </a:rPr>
              <a:t> môn Địa lí khối 9 năm học 2020 – 2021</a:t>
            </a:r>
          </a:p>
          <a:p>
            <a:pPr marL="0" marR="0" lvl="0" indent="457200" algn="ctr" defTabSz="914400" rtl="0" eaLnBrk="1" fontAlgn="base" latinLnBrk="0" hangingPunct="1">
              <a:lnSpc>
                <a:spcPct val="100000"/>
              </a:lnSpc>
              <a:spcBef>
                <a:spcPct val="0"/>
              </a:spcBef>
              <a:spcAft>
                <a:spcPct val="0"/>
              </a:spcAft>
              <a:buClrTx/>
              <a:buSzTx/>
              <a:buFontTx/>
              <a:buNone/>
              <a:tabLst>
                <a:tab pos="180975" algn="l"/>
              </a:tabLst>
            </a:pPr>
            <a:r>
              <a:rPr lang="pt-BR" sz="2400" b="1" dirty="0">
                <a:solidFill>
                  <a:schemeClr val="accent5">
                    <a:lumMod val="50000"/>
                  </a:schemeClr>
                </a:solidFill>
                <a:latin typeface="Times New Roman" pitchFamily="18" charset="0"/>
                <a:cs typeface="Times New Roman" pitchFamily="18" charset="0"/>
              </a:rPr>
              <a:t>(chưa áp dụng biện pháp)</a:t>
            </a:r>
            <a:endParaRPr kumimoji="0" lang="vi-VN" sz="2400" b="0" i="0" u="none" strike="noStrike" cap="none" normalizeH="0" baseline="0" dirty="0">
              <a:ln>
                <a:noFill/>
              </a:ln>
              <a:solidFill>
                <a:schemeClr val="accent5">
                  <a:lumMod val="50000"/>
                </a:schemeClr>
              </a:solidFill>
              <a:effectLst/>
              <a:latin typeface="Times New Roman" pitchFamily="18" charset="0"/>
              <a:cs typeface="Times New Roman" pitchFamily="18" charset="0"/>
            </a:endParaRPr>
          </a:p>
        </p:txBody>
      </p:sp>
      <p:sp>
        <p:nvSpPr>
          <p:cNvPr id="6" name="Rectangle 5"/>
          <p:cNvSpPr/>
          <p:nvPr/>
        </p:nvSpPr>
        <p:spPr>
          <a:xfrm>
            <a:off x="350394" y="80915"/>
            <a:ext cx="7344816" cy="461665"/>
          </a:xfrm>
          <a:prstGeom prst="rect">
            <a:avLst/>
          </a:prstGeom>
        </p:spPr>
        <p:txBody>
          <a:bodyPr wrap="square">
            <a:spAutoFit/>
          </a:bodyPr>
          <a:lstStyle/>
          <a:p>
            <a:r>
              <a:rPr lang="pt-BR" sz="2400" b="1" dirty="0">
                <a:solidFill>
                  <a:srgbClr val="FF0000"/>
                </a:solidFill>
                <a:latin typeface="Times New Roman" pitchFamily="18" charset="0"/>
                <a:cs typeface="Times New Roman" pitchFamily="18" charset="0"/>
              </a:rPr>
              <a:t>1.</a:t>
            </a:r>
            <a:r>
              <a:rPr lang="pt-BR" sz="2400" dirty="0">
                <a:solidFill>
                  <a:srgbClr val="FF0000"/>
                </a:solidFill>
                <a:latin typeface="Times New Roman" pitchFamily="18" charset="0"/>
                <a:cs typeface="Times New Roman" pitchFamily="18" charset="0"/>
              </a:rPr>
              <a:t> </a:t>
            </a:r>
            <a:r>
              <a:rPr lang="pt-BR" sz="2400" b="1" dirty="0">
                <a:solidFill>
                  <a:srgbClr val="FF0000"/>
                </a:solidFill>
                <a:latin typeface="Times New Roman" pitchFamily="18" charset="0"/>
                <a:cs typeface="Times New Roman" pitchFamily="18" charset="0"/>
              </a:rPr>
              <a:t>Kết quả khảo sát trước khi áp dụng biện pháp</a:t>
            </a:r>
            <a:endParaRPr lang="vi-VN" sz="2400" dirty="0">
              <a:solidFill>
                <a:srgbClr val="FF0000"/>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B85FF82F-C052-4ACC-B48F-488AC00E4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67222" y="404826"/>
            <a:ext cx="5009555" cy="6858000"/>
          </a:xfrm>
          <a:prstGeom prst="rect">
            <a:avLst/>
          </a:prstGeom>
        </p:spPr>
      </p:pic>
    </p:spTree>
    <p:extLst>
      <p:ext uri="{BB962C8B-B14F-4D97-AF65-F5344CB8AC3E}">
        <p14:creationId xmlns:p14="http://schemas.microsoft.com/office/powerpoint/2010/main" val="326001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55095763"/>
              </p:ext>
            </p:extLst>
          </p:nvPr>
        </p:nvGraphicFramePr>
        <p:xfrm>
          <a:off x="1115616" y="1589782"/>
          <a:ext cx="7056783" cy="3491840"/>
        </p:xfrm>
        <a:graphic>
          <a:graphicData uri="http://schemas.openxmlformats.org/drawingml/2006/table">
            <a:tbl>
              <a:tblPr firstRow="1" firstCol="1" bandRow="1"/>
              <a:tblGrid>
                <a:gridCol w="2958523">
                  <a:extLst>
                    <a:ext uri="{9D8B030D-6E8A-4147-A177-3AD203B41FA5}">
                      <a16:colId xmlns:a16="http://schemas.microsoft.com/office/drawing/2014/main" val="20000"/>
                    </a:ext>
                  </a:extLst>
                </a:gridCol>
                <a:gridCol w="1978115">
                  <a:extLst>
                    <a:ext uri="{9D8B030D-6E8A-4147-A177-3AD203B41FA5}">
                      <a16:colId xmlns:a16="http://schemas.microsoft.com/office/drawing/2014/main" val="20001"/>
                    </a:ext>
                  </a:extLst>
                </a:gridCol>
                <a:gridCol w="2120145">
                  <a:extLst>
                    <a:ext uri="{9D8B030D-6E8A-4147-A177-3AD203B41FA5}">
                      <a16:colId xmlns:a16="http://schemas.microsoft.com/office/drawing/2014/main" val="20002"/>
                    </a:ext>
                  </a:extLst>
                </a:gridCol>
              </a:tblGrid>
              <a:tr h="436480">
                <a:tc rowSpan="2">
                  <a:txBody>
                    <a:bodyPr/>
                    <a:lstStyle/>
                    <a:p>
                      <a:pPr algn="ctr">
                        <a:lnSpc>
                          <a:spcPct val="115000"/>
                        </a:lnSpc>
                        <a:spcAft>
                          <a:spcPts val="0"/>
                        </a:spcAft>
                        <a:tabLst>
                          <a:tab pos="180340" algn="l"/>
                        </a:tabLst>
                      </a:pPr>
                      <a:r>
                        <a:rPr lang="en-US" sz="2400" b="1" dirty="0" err="1">
                          <a:effectLst/>
                          <a:latin typeface="Times New Roman" pitchFamily="18" charset="0"/>
                          <a:ea typeface="Times New Roman"/>
                          <a:cs typeface="Times New Roman" pitchFamily="18" charset="0"/>
                        </a:rPr>
                        <a:t>Thái</a:t>
                      </a:r>
                      <a:r>
                        <a:rPr lang="en-US" sz="2400" b="1" dirty="0">
                          <a:effectLst/>
                          <a:latin typeface="Times New Roman" pitchFamily="18" charset="0"/>
                          <a:ea typeface="Times New Roman"/>
                          <a:cs typeface="Times New Roman" pitchFamily="18" charset="0"/>
                        </a:rPr>
                        <a:t> </a:t>
                      </a:r>
                      <a:r>
                        <a:rPr lang="en-US" sz="2400" b="1" dirty="0" err="1">
                          <a:effectLst/>
                          <a:latin typeface="Times New Roman" pitchFamily="18" charset="0"/>
                          <a:ea typeface="Times New Roman"/>
                          <a:cs typeface="Times New Roman" pitchFamily="18" charset="0"/>
                        </a:rPr>
                        <a:t>độ</a:t>
                      </a:r>
                      <a:endParaRPr lang="vi-VN" sz="2400" dirty="0">
                        <a:effectLst/>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tabLst>
                          <a:tab pos="180340" algn="l"/>
                        </a:tabLst>
                      </a:pPr>
                      <a:r>
                        <a:rPr lang="en-US" sz="2400" b="1" dirty="0" err="1">
                          <a:effectLst/>
                          <a:latin typeface="Times New Roman" pitchFamily="18" charset="0"/>
                          <a:ea typeface="Times New Roman"/>
                          <a:cs typeface="Times New Roman" pitchFamily="18" charset="0"/>
                        </a:rPr>
                        <a:t>Trước</a:t>
                      </a:r>
                      <a:r>
                        <a:rPr lang="en-US" sz="2400" b="1" dirty="0">
                          <a:effectLst/>
                          <a:latin typeface="Times New Roman" pitchFamily="18" charset="0"/>
                          <a:ea typeface="Times New Roman"/>
                          <a:cs typeface="Times New Roman" pitchFamily="18" charset="0"/>
                        </a:rPr>
                        <a:t> </a:t>
                      </a:r>
                      <a:r>
                        <a:rPr lang="en-US" sz="2400" b="1" dirty="0" err="1">
                          <a:effectLst/>
                          <a:latin typeface="Times New Roman" pitchFamily="18" charset="0"/>
                          <a:ea typeface="Times New Roman"/>
                          <a:cs typeface="Times New Roman" pitchFamily="18" charset="0"/>
                        </a:rPr>
                        <a:t>khi</a:t>
                      </a:r>
                      <a:r>
                        <a:rPr lang="en-US" sz="2400" b="1" dirty="0">
                          <a:effectLst/>
                          <a:latin typeface="Times New Roman" pitchFamily="18" charset="0"/>
                          <a:ea typeface="Times New Roman"/>
                          <a:cs typeface="Times New Roman" pitchFamily="18" charset="0"/>
                        </a:rPr>
                        <a:t> </a:t>
                      </a:r>
                      <a:r>
                        <a:rPr lang="en-US" sz="2400" b="1" dirty="0" err="1">
                          <a:effectLst/>
                          <a:latin typeface="Times New Roman" pitchFamily="18" charset="0"/>
                          <a:ea typeface="Times New Roman"/>
                          <a:cs typeface="Times New Roman" pitchFamily="18" charset="0"/>
                        </a:rPr>
                        <a:t>áp</a:t>
                      </a:r>
                      <a:r>
                        <a:rPr lang="en-US" sz="2400" b="1" dirty="0">
                          <a:effectLst/>
                          <a:latin typeface="Times New Roman" pitchFamily="18" charset="0"/>
                          <a:ea typeface="Times New Roman"/>
                          <a:cs typeface="Times New Roman" pitchFamily="18" charset="0"/>
                        </a:rPr>
                        <a:t> </a:t>
                      </a:r>
                      <a:r>
                        <a:rPr lang="en-US" sz="2400" b="1" dirty="0" err="1">
                          <a:effectLst/>
                          <a:latin typeface="Times New Roman" pitchFamily="18" charset="0"/>
                          <a:ea typeface="Times New Roman"/>
                          <a:cs typeface="Times New Roman" pitchFamily="18" charset="0"/>
                        </a:rPr>
                        <a:t>dụng</a:t>
                      </a:r>
                      <a:r>
                        <a:rPr lang="en-US" sz="2400" b="1" dirty="0">
                          <a:effectLst/>
                          <a:latin typeface="Times New Roman" pitchFamily="18" charset="0"/>
                          <a:ea typeface="Times New Roman"/>
                          <a:cs typeface="Times New Roman" pitchFamily="18" charset="0"/>
                        </a:rPr>
                        <a:t> </a:t>
                      </a:r>
                      <a:r>
                        <a:rPr lang="en-US" sz="2400" b="1" dirty="0" err="1">
                          <a:effectLst/>
                          <a:latin typeface="Times New Roman" pitchFamily="18" charset="0"/>
                          <a:ea typeface="Times New Roman"/>
                          <a:cs typeface="Times New Roman" pitchFamily="18" charset="0"/>
                        </a:rPr>
                        <a:t>biện</a:t>
                      </a:r>
                      <a:r>
                        <a:rPr lang="en-US" sz="2400" b="1" dirty="0">
                          <a:effectLst/>
                          <a:latin typeface="Times New Roman" pitchFamily="18" charset="0"/>
                          <a:ea typeface="Times New Roman"/>
                          <a:cs typeface="Times New Roman" pitchFamily="18" charset="0"/>
                        </a:rPr>
                        <a:t> </a:t>
                      </a:r>
                      <a:r>
                        <a:rPr lang="en-US" sz="2400" b="1" dirty="0" err="1">
                          <a:effectLst/>
                          <a:latin typeface="Times New Roman" pitchFamily="18" charset="0"/>
                          <a:ea typeface="Times New Roman"/>
                          <a:cs typeface="Times New Roman" pitchFamily="18" charset="0"/>
                        </a:rPr>
                        <a:t>pháp</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10000"/>
                  </a:ext>
                </a:extLst>
              </a:tr>
              <a:tr h="436480">
                <a:tc vMerge="1">
                  <a:txBody>
                    <a:bodyPr/>
                    <a:lstStyle/>
                    <a:p>
                      <a:endParaRPr lang="vi-VN"/>
                    </a:p>
                  </a:txBody>
                  <a:tcPr/>
                </a:tc>
                <a:tc>
                  <a:txBody>
                    <a:bodyPr/>
                    <a:lstStyle/>
                    <a:p>
                      <a:pPr algn="ctr">
                        <a:lnSpc>
                          <a:spcPct val="115000"/>
                        </a:lnSpc>
                        <a:spcAft>
                          <a:spcPts val="0"/>
                        </a:spcAft>
                        <a:tabLst>
                          <a:tab pos="180340" algn="l"/>
                        </a:tabLst>
                      </a:pPr>
                      <a:r>
                        <a:rPr lang="en-US" sz="2400" b="1" dirty="0" err="1">
                          <a:effectLst/>
                          <a:latin typeface="Times New Roman" pitchFamily="18" charset="0"/>
                          <a:ea typeface="Times New Roman"/>
                          <a:cs typeface="Times New Roman" pitchFamily="18" charset="0"/>
                        </a:rPr>
                        <a:t>Số</a:t>
                      </a:r>
                      <a:r>
                        <a:rPr lang="en-US" sz="2400" b="1" dirty="0">
                          <a:effectLst/>
                          <a:latin typeface="Times New Roman" pitchFamily="18" charset="0"/>
                          <a:ea typeface="Times New Roman"/>
                          <a:cs typeface="Times New Roman" pitchFamily="18" charset="0"/>
                        </a:rPr>
                        <a:t> </a:t>
                      </a:r>
                      <a:r>
                        <a:rPr lang="en-US" sz="2400" b="1" dirty="0" err="1">
                          <a:effectLst/>
                          <a:latin typeface="Times New Roman" pitchFamily="18" charset="0"/>
                          <a:ea typeface="Times New Roman"/>
                          <a:cs typeface="Times New Roman" pitchFamily="18" charset="0"/>
                        </a:rPr>
                        <a:t>lượng</a:t>
                      </a:r>
                      <a:r>
                        <a:rPr lang="en-US" sz="2400" b="1" dirty="0">
                          <a:effectLst/>
                          <a:latin typeface="Times New Roman" pitchFamily="18" charset="0"/>
                          <a:ea typeface="Times New Roman"/>
                          <a:cs typeface="Times New Roman" pitchFamily="18" charset="0"/>
                        </a:rPr>
                        <a:t> HS</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b="1" dirty="0" err="1">
                          <a:effectLst/>
                          <a:latin typeface="Times New Roman" pitchFamily="18" charset="0"/>
                          <a:ea typeface="Times New Roman"/>
                          <a:cs typeface="Times New Roman" pitchFamily="18" charset="0"/>
                        </a:rPr>
                        <a:t>Tỉ</a:t>
                      </a:r>
                      <a:r>
                        <a:rPr lang="en-US" sz="2400" b="1" dirty="0">
                          <a:effectLst/>
                          <a:latin typeface="Times New Roman" pitchFamily="18" charset="0"/>
                          <a:ea typeface="Times New Roman"/>
                          <a:cs typeface="Times New Roman" pitchFamily="18" charset="0"/>
                        </a:rPr>
                        <a:t> </a:t>
                      </a:r>
                      <a:r>
                        <a:rPr lang="en-US" sz="2400" b="1" dirty="0" err="1">
                          <a:effectLst/>
                          <a:latin typeface="Times New Roman" pitchFamily="18" charset="0"/>
                          <a:ea typeface="Times New Roman"/>
                          <a:cs typeface="Times New Roman" pitchFamily="18" charset="0"/>
                        </a:rPr>
                        <a:t>lệ</a:t>
                      </a:r>
                      <a:r>
                        <a:rPr lang="en-US" sz="2400" b="1" dirty="0">
                          <a:effectLst/>
                          <a:latin typeface="Times New Roman" pitchFamily="18" charset="0"/>
                          <a:ea typeface="Times New Roman"/>
                          <a:cs typeface="Times New Roman" pitchFamily="18" charset="0"/>
                        </a:rPr>
                        <a:t> (%)</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6480">
                <a:tc>
                  <a:txBody>
                    <a:bodyPr/>
                    <a:lstStyle/>
                    <a:p>
                      <a:pPr>
                        <a:lnSpc>
                          <a:spcPct val="115000"/>
                        </a:lnSpc>
                        <a:spcAft>
                          <a:spcPts val="0"/>
                        </a:spcAft>
                        <a:tabLst>
                          <a:tab pos="180340" algn="l"/>
                        </a:tabLst>
                      </a:pPr>
                      <a:r>
                        <a:rPr lang="en-US" sz="2400" b="1">
                          <a:effectLst/>
                          <a:latin typeface="Times New Roman" pitchFamily="18" charset="0"/>
                          <a:ea typeface="Calibri"/>
                          <a:cs typeface="Times New Roman" pitchFamily="18" charset="0"/>
                        </a:rPr>
                        <a:t>Rất thích, hào hứng</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10,08</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6480">
                <a:tc>
                  <a:txBody>
                    <a:bodyPr/>
                    <a:lstStyle/>
                    <a:p>
                      <a:pPr algn="just">
                        <a:lnSpc>
                          <a:spcPct val="115000"/>
                        </a:lnSpc>
                        <a:spcAft>
                          <a:spcPts val="0"/>
                        </a:spcAft>
                        <a:tabLst>
                          <a:tab pos="180340" algn="l"/>
                        </a:tabLst>
                      </a:pPr>
                      <a:r>
                        <a:rPr lang="en-US" sz="2400" b="1" dirty="0" err="1">
                          <a:effectLst/>
                          <a:latin typeface="Times New Roman" pitchFamily="18" charset="0"/>
                          <a:ea typeface="Calibri"/>
                          <a:cs typeface="Times New Roman" pitchFamily="18" charset="0"/>
                        </a:rPr>
                        <a:t>Có</a:t>
                      </a:r>
                      <a:r>
                        <a:rPr lang="en-US" sz="2400" b="1" dirty="0">
                          <a:effectLst/>
                          <a:latin typeface="Times New Roman" pitchFamily="18" charset="0"/>
                          <a:ea typeface="Calibri"/>
                          <a:cs typeface="Times New Roman" pitchFamily="18" charset="0"/>
                        </a:rPr>
                        <a:t> </a:t>
                      </a:r>
                      <a:r>
                        <a:rPr lang="en-US" sz="2400" b="1" dirty="0" err="1">
                          <a:effectLst/>
                          <a:latin typeface="Times New Roman" pitchFamily="18" charset="0"/>
                          <a:ea typeface="Calibri"/>
                          <a:cs typeface="Times New Roman" pitchFamily="18" charset="0"/>
                        </a:rPr>
                        <a:t>hào</a:t>
                      </a:r>
                      <a:r>
                        <a:rPr lang="en-US" sz="2400" b="1" dirty="0">
                          <a:effectLst/>
                          <a:latin typeface="Times New Roman" pitchFamily="18" charset="0"/>
                          <a:ea typeface="Calibri"/>
                          <a:cs typeface="Times New Roman" pitchFamily="18" charset="0"/>
                        </a:rPr>
                        <a:t> </a:t>
                      </a:r>
                      <a:r>
                        <a:rPr lang="en-US" sz="2400" b="1" dirty="0" err="1">
                          <a:effectLst/>
                          <a:latin typeface="Times New Roman" pitchFamily="18" charset="0"/>
                          <a:ea typeface="Calibri"/>
                          <a:cs typeface="Times New Roman" pitchFamily="18" charset="0"/>
                        </a:rPr>
                        <a:t>hứng</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10,92</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6480">
                <a:tc>
                  <a:txBody>
                    <a:bodyPr/>
                    <a:lstStyle/>
                    <a:p>
                      <a:pPr algn="just">
                        <a:lnSpc>
                          <a:spcPct val="115000"/>
                        </a:lnSpc>
                        <a:spcAft>
                          <a:spcPts val="0"/>
                        </a:spcAft>
                        <a:tabLst>
                          <a:tab pos="180340" algn="l"/>
                        </a:tabLst>
                      </a:pPr>
                      <a:r>
                        <a:rPr lang="en-US" sz="2400" b="1">
                          <a:effectLst/>
                          <a:latin typeface="Times New Roman" pitchFamily="18" charset="0"/>
                          <a:ea typeface="Calibri"/>
                          <a:cs typeface="Times New Roman" pitchFamily="18" charset="0"/>
                        </a:rPr>
                        <a:t>Bình thường</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75</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63,03</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6480">
                <a:tc>
                  <a:txBody>
                    <a:bodyPr/>
                    <a:lstStyle/>
                    <a:p>
                      <a:pPr algn="just">
                        <a:lnSpc>
                          <a:spcPct val="115000"/>
                        </a:lnSpc>
                        <a:spcAft>
                          <a:spcPts val="0"/>
                        </a:spcAft>
                        <a:tabLst>
                          <a:tab pos="180340" algn="l"/>
                        </a:tabLst>
                      </a:pPr>
                      <a:r>
                        <a:rPr lang="en-US" sz="2400" b="1">
                          <a:effectLst/>
                          <a:latin typeface="Times New Roman" pitchFamily="18" charset="0"/>
                          <a:ea typeface="Calibri"/>
                          <a:cs typeface="Times New Roman" pitchFamily="18" charset="0"/>
                        </a:rPr>
                        <a:t>Không thích</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15,97</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6480">
                <a:tc>
                  <a:txBody>
                    <a:bodyPr/>
                    <a:lstStyle/>
                    <a:p>
                      <a:pPr algn="just">
                        <a:lnSpc>
                          <a:spcPct val="115000"/>
                        </a:lnSpc>
                        <a:spcAft>
                          <a:spcPts val="0"/>
                        </a:spcAft>
                        <a:tabLst>
                          <a:tab pos="180340" algn="l"/>
                        </a:tabLst>
                      </a:pPr>
                      <a:r>
                        <a:rPr lang="en-US" sz="2400" b="1">
                          <a:effectLst/>
                          <a:latin typeface="Times New Roman" pitchFamily="18" charset="0"/>
                          <a:ea typeface="Calibri"/>
                          <a:cs typeface="Times New Roman" pitchFamily="18" charset="0"/>
                        </a:rPr>
                        <a:t>Không quan tâm</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36480">
                <a:tc>
                  <a:txBody>
                    <a:bodyPr/>
                    <a:lstStyle/>
                    <a:p>
                      <a:pPr algn="just">
                        <a:lnSpc>
                          <a:spcPct val="115000"/>
                        </a:lnSpc>
                        <a:spcAft>
                          <a:spcPts val="0"/>
                        </a:spcAft>
                        <a:tabLst>
                          <a:tab pos="180340" algn="l"/>
                        </a:tabLst>
                      </a:pPr>
                      <a:r>
                        <a:rPr lang="en-US" sz="2400" b="1">
                          <a:effectLst/>
                          <a:latin typeface="Times New Roman" pitchFamily="18" charset="0"/>
                          <a:ea typeface="Calibri"/>
                          <a:cs typeface="Times New Roman" pitchFamily="18" charset="0"/>
                        </a:rPr>
                        <a:t>Tổng</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119</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8034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100.0</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Rectangle 4"/>
          <p:cNvSpPr/>
          <p:nvPr/>
        </p:nvSpPr>
        <p:spPr>
          <a:xfrm>
            <a:off x="179512" y="557679"/>
            <a:ext cx="8640960" cy="1200329"/>
          </a:xfrm>
          <a:prstGeom prst="rect">
            <a:avLst/>
          </a:prstGeom>
        </p:spPr>
        <p:txBody>
          <a:bodyPr wrap="square">
            <a:spAutoFit/>
          </a:bodyPr>
          <a:lstStyle/>
          <a:p>
            <a:pPr lvl="0" indent="457200" algn="ctr" eaLnBrk="0" fontAlgn="base" hangingPunct="0">
              <a:spcBef>
                <a:spcPct val="0"/>
              </a:spcBef>
              <a:spcAft>
                <a:spcPct val="0"/>
              </a:spcAft>
              <a:tabLst>
                <a:tab pos="180975" algn="l"/>
              </a:tabLst>
            </a:pP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Thái</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độ</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học</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tập</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môn</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Địa</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lí</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khối</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9 </a:t>
            </a:r>
            <a:r>
              <a:rPr lang="en-US" sz="2400" b="1" dirty="0" err="1">
                <a:solidFill>
                  <a:schemeClr val="accent5">
                    <a:lumMod val="50000"/>
                  </a:schemeClr>
                </a:solidFill>
                <a:latin typeface="Times New Roman" pitchFamily="18" charset="0"/>
                <a:ea typeface="Calibri" pitchFamily="34" charset="0"/>
                <a:cs typeface="Times New Roman" pitchFamily="18" charset="0"/>
              </a:rPr>
              <a:t>đầu</a:t>
            </a:r>
            <a:r>
              <a:rPr lang="en-US" sz="2400" b="1" dirty="0">
                <a:solidFill>
                  <a:schemeClr val="accent5">
                    <a:lumMod val="50000"/>
                  </a:schemeClr>
                </a:solidFill>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năm</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accent5">
                    <a:lumMod val="50000"/>
                  </a:schemeClr>
                </a:solidFill>
                <a:effectLst/>
                <a:latin typeface="Times New Roman" pitchFamily="18" charset="0"/>
                <a:ea typeface="Calibri" pitchFamily="34" charset="0"/>
                <a:cs typeface="Times New Roman" pitchFamily="18" charset="0"/>
              </a:rPr>
              <a:t>học</a:t>
            </a:r>
            <a:r>
              <a:rPr kumimoji="0" lang="en-US" sz="2400" b="1" i="0" u="none" strike="noStrike" cap="none" normalizeH="0" baseline="0" dirty="0">
                <a:ln>
                  <a:noFill/>
                </a:ln>
                <a:solidFill>
                  <a:schemeClr val="accent5">
                    <a:lumMod val="50000"/>
                  </a:schemeClr>
                </a:solidFill>
                <a:effectLst/>
                <a:latin typeface="Times New Roman" pitchFamily="18" charset="0"/>
                <a:ea typeface="Calibri" pitchFamily="34" charset="0"/>
                <a:cs typeface="Times New Roman" pitchFamily="18" charset="0"/>
              </a:rPr>
              <a:t> 2021 – 2022</a:t>
            </a:r>
          </a:p>
          <a:p>
            <a:pPr indent="457200" algn="ctr" eaLnBrk="0" fontAlgn="base" hangingPunct="0">
              <a:spcBef>
                <a:spcPct val="0"/>
              </a:spcBef>
              <a:spcAft>
                <a:spcPct val="0"/>
              </a:spcAft>
              <a:tabLst>
                <a:tab pos="180975" algn="l"/>
              </a:tabLst>
            </a:pPr>
            <a:r>
              <a:rPr lang="pt-BR" sz="2400" b="1" dirty="0">
                <a:solidFill>
                  <a:schemeClr val="accent5">
                    <a:lumMod val="50000"/>
                  </a:schemeClr>
                </a:solidFill>
                <a:latin typeface="Times New Roman" pitchFamily="18" charset="0"/>
                <a:cs typeface="Times New Roman" pitchFamily="18" charset="0"/>
              </a:rPr>
              <a:t>(chưa áp dụng biện pháp)</a:t>
            </a:r>
            <a:endParaRPr lang="vi-VN" sz="2400" dirty="0">
              <a:solidFill>
                <a:schemeClr val="accent5">
                  <a:lumMod val="50000"/>
                </a:schemeClr>
              </a:solidFill>
              <a:latin typeface="Times New Roman" pitchFamily="18" charset="0"/>
              <a:cs typeface="Times New Roman" pitchFamily="18" charset="0"/>
            </a:endParaRPr>
          </a:p>
          <a:p>
            <a:pPr lvl="0" indent="457200" algn="ctr" eaLnBrk="0" fontAlgn="base" hangingPunct="0">
              <a:spcBef>
                <a:spcPct val="0"/>
              </a:spcBef>
              <a:spcAft>
                <a:spcPct val="0"/>
              </a:spcAft>
              <a:tabLst>
                <a:tab pos="180975" algn="l"/>
              </a:tabLst>
            </a:pPr>
            <a:endParaRPr kumimoji="0" lang="en-US" sz="2400" b="0" i="0" u="none" strike="noStrike" cap="none" normalizeH="0" baseline="0" dirty="0">
              <a:ln>
                <a:noFill/>
              </a:ln>
              <a:solidFill>
                <a:schemeClr val="accent5">
                  <a:lumMod val="50000"/>
                </a:schemeClr>
              </a:solidFill>
              <a:effectLst/>
              <a:latin typeface="Times New Roman" pitchFamily="18" charset="0"/>
              <a:cs typeface="Times New Roman" pitchFamily="18" charset="0"/>
            </a:endParaRPr>
          </a:p>
        </p:txBody>
      </p:sp>
      <p:sp>
        <p:nvSpPr>
          <p:cNvPr id="6" name="Rectangle 5"/>
          <p:cNvSpPr/>
          <p:nvPr/>
        </p:nvSpPr>
        <p:spPr>
          <a:xfrm>
            <a:off x="350394" y="80915"/>
            <a:ext cx="7344816" cy="461665"/>
          </a:xfrm>
          <a:prstGeom prst="rect">
            <a:avLst/>
          </a:prstGeom>
        </p:spPr>
        <p:txBody>
          <a:bodyPr wrap="square">
            <a:spAutoFit/>
          </a:bodyPr>
          <a:lstStyle/>
          <a:p>
            <a:r>
              <a:rPr lang="pt-BR" sz="2400" b="1" dirty="0">
                <a:solidFill>
                  <a:srgbClr val="FF0000"/>
                </a:solidFill>
                <a:latin typeface="Times New Roman" pitchFamily="18" charset="0"/>
                <a:cs typeface="Times New Roman" pitchFamily="18" charset="0"/>
              </a:rPr>
              <a:t>1.</a:t>
            </a:r>
            <a:r>
              <a:rPr lang="pt-BR" sz="2400" dirty="0">
                <a:solidFill>
                  <a:srgbClr val="FF0000"/>
                </a:solidFill>
                <a:latin typeface="Times New Roman" pitchFamily="18" charset="0"/>
                <a:cs typeface="Times New Roman" pitchFamily="18" charset="0"/>
              </a:rPr>
              <a:t> </a:t>
            </a:r>
            <a:r>
              <a:rPr lang="pt-BR" sz="2400" b="1" dirty="0">
                <a:solidFill>
                  <a:srgbClr val="FF0000"/>
                </a:solidFill>
                <a:latin typeface="Times New Roman" pitchFamily="18" charset="0"/>
                <a:cs typeface="Times New Roman" pitchFamily="18" charset="0"/>
              </a:rPr>
              <a:t>Kết quả khảo sát trước khi áp dụng biện pháp</a:t>
            </a:r>
            <a:endParaRPr lang="vi-VN"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4999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2128</TotalTime>
  <Words>3290</Words>
  <Application>Microsoft Office PowerPoint</Application>
  <PresentationFormat>On-screen Show (4:3)</PresentationFormat>
  <Paragraphs>237</Paragraphs>
  <Slides>39</Slides>
  <Notes>4</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8" baseType="lpstr">
      <vt:lpstr>#9Slide05 Amtenar</vt:lpstr>
      <vt:lpstr>#9Slide05 SVNKitten</vt:lpstr>
      <vt:lpstr>#9Slide07 IcielKoni</vt:lpstr>
      <vt:lpstr>Arial</vt:lpstr>
      <vt:lpstr>Calibri</vt:lpstr>
      <vt:lpstr>Tahoma</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Các bước thực hiện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PCCHA</dc:creator>
  <cp:lastModifiedBy>Admin</cp:lastModifiedBy>
  <cp:revision>151</cp:revision>
  <dcterms:created xsi:type="dcterms:W3CDTF">2023-01-27T05:37:33Z</dcterms:created>
  <dcterms:modified xsi:type="dcterms:W3CDTF">2023-03-18T00:29:36Z</dcterms:modified>
</cp:coreProperties>
</file>