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6" r:id="rId2"/>
    <p:sldId id="272" r:id="rId3"/>
    <p:sldId id="258" r:id="rId4"/>
    <p:sldId id="273" r:id="rId5"/>
    <p:sldId id="259" r:id="rId6"/>
    <p:sldId id="274" r:id="rId7"/>
    <p:sldId id="275" r:id="rId8"/>
    <p:sldId id="276" r:id="rId9"/>
    <p:sldId id="277" r:id="rId10"/>
    <p:sldId id="278" r:id="rId11"/>
    <p:sldId id="260" r:id="rId12"/>
    <p:sldId id="279" r:id="rId13"/>
    <p:sldId id="282" r:id="rId14"/>
    <p:sldId id="281" r:id="rId15"/>
    <p:sldId id="261" r:id="rId16"/>
    <p:sldId id="262" r:id="rId17"/>
    <p:sldId id="294" r:id="rId18"/>
    <p:sldId id="283" r:id="rId19"/>
    <p:sldId id="301" r:id="rId20"/>
    <p:sldId id="302" r:id="rId21"/>
    <p:sldId id="285" r:id="rId22"/>
    <p:sldId id="300" r:id="rId23"/>
    <p:sldId id="287" r:id="rId24"/>
    <p:sldId id="299" r:id="rId25"/>
    <p:sldId id="289" r:id="rId26"/>
    <p:sldId id="290" r:id="rId27"/>
    <p:sldId id="291" r:id="rId28"/>
    <p:sldId id="292" r:id="rId29"/>
    <p:sldId id="293" r:id="rId30"/>
    <p:sldId id="295" r:id="rId31"/>
    <p:sldId id="29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0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90000" autoAdjust="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9F807F-A56C-457C-A65A-A9D39B1B9030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02130B-D0C4-4CC1-8B36-21CDFCD5BCF1}">
      <dgm:prSet phldrT="[Text]"/>
      <dgm:spPr>
        <a:solidFill>
          <a:srgbClr val="CCFF99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tầng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quyển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0FA0FA-12B2-4131-9FCB-5141A896532F}" type="parTrans" cxnId="{29B24913-912C-4F61-8BE8-19762E377D4D}">
      <dgm:prSet/>
      <dgm:spPr/>
      <dgm:t>
        <a:bodyPr/>
        <a:lstStyle/>
        <a:p>
          <a:endParaRPr lang="en-US"/>
        </a:p>
      </dgm:t>
    </dgm:pt>
    <dgm:pt modelId="{974BA95D-2292-46E8-A644-9CA3CD3E88DA}" type="sibTrans" cxnId="{29B24913-912C-4F61-8BE8-19762E377D4D}">
      <dgm:prSet/>
      <dgm:spPr/>
      <dgm:t>
        <a:bodyPr/>
        <a:lstStyle/>
        <a:p>
          <a:endParaRPr lang="en-US"/>
        </a:p>
      </dgm:t>
    </dgm:pt>
    <dgm:pt modelId="{3FD96EE7-D5D3-4B2E-9C2D-37402DA4E4B2}">
      <dgm:prSet phldrT="[Text]"/>
      <dgm:spPr>
        <a:solidFill>
          <a:srgbClr val="FFCCFF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E1429B-26CE-4D76-9015-027A03DE68C5}" type="parTrans" cxnId="{DFF11913-471E-46A9-8848-08BFAB0D4AE0}">
      <dgm:prSet/>
      <dgm:spPr/>
      <dgm:t>
        <a:bodyPr/>
        <a:lstStyle/>
        <a:p>
          <a:endParaRPr lang="en-US"/>
        </a:p>
      </dgm:t>
    </dgm:pt>
    <dgm:pt modelId="{D315606D-BDE4-42CF-A346-0A9EE6391A65}" type="sibTrans" cxnId="{DFF11913-471E-46A9-8848-08BFAB0D4AE0}">
      <dgm:prSet/>
      <dgm:spPr/>
      <dgm:t>
        <a:bodyPr/>
        <a:lstStyle/>
        <a:p>
          <a:endParaRPr lang="en-US"/>
        </a:p>
      </dgm:t>
    </dgm:pt>
    <dgm:pt modelId="{2BFB77DF-D297-4628-BD4E-88981548152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III.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áp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gió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Trái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3D20AF-49A8-453E-9631-D5BA520A0E09}" type="parTrans" cxnId="{91F01B34-D13A-44B6-AF31-B2D66E3D9B22}">
      <dgm:prSet/>
      <dgm:spPr/>
      <dgm:t>
        <a:bodyPr/>
        <a:lstStyle/>
        <a:p>
          <a:endParaRPr lang="en-US"/>
        </a:p>
      </dgm:t>
    </dgm:pt>
    <dgm:pt modelId="{CB121E7E-FB3D-4135-9F9D-2C1C5A53F693}" type="sibTrans" cxnId="{91F01B34-D13A-44B6-AF31-B2D66E3D9B22}">
      <dgm:prSet/>
      <dgm:spPr/>
      <dgm:t>
        <a:bodyPr/>
        <a:lstStyle/>
        <a:p>
          <a:endParaRPr lang="en-US"/>
        </a:p>
      </dgm:t>
    </dgm:pt>
    <dgm:pt modelId="{314C9F0C-8C5C-4976-B2D7-660083DE68E3}" type="pres">
      <dgm:prSet presAssocID="{E19F807F-A56C-457C-A65A-A9D39B1B903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374634B-82BC-45F9-A268-EBEBDF49517B}" type="pres">
      <dgm:prSet presAssocID="{C802130B-D0C4-4CC1-8B36-21CDFCD5BCF1}" presName="parentLin" presStyleCnt="0"/>
      <dgm:spPr/>
    </dgm:pt>
    <dgm:pt modelId="{EBEE7CA0-DEB8-422B-8D49-316965B6EE71}" type="pres">
      <dgm:prSet presAssocID="{C802130B-D0C4-4CC1-8B36-21CDFCD5BCF1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FD026AB9-30BD-4096-9A21-6AD5F3B06924}" type="pres">
      <dgm:prSet presAssocID="{C802130B-D0C4-4CC1-8B36-21CDFCD5BCF1}" presName="parentText" presStyleLbl="node1" presStyleIdx="0" presStyleCnt="3" custScaleX="142857" custScaleY="9779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89982-006B-48E5-8AA8-6B891C2E9D6D}" type="pres">
      <dgm:prSet presAssocID="{C802130B-D0C4-4CC1-8B36-21CDFCD5BCF1}" presName="negativeSpace" presStyleCnt="0"/>
      <dgm:spPr/>
    </dgm:pt>
    <dgm:pt modelId="{24819FE4-8ECA-467F-9AFC-8717CD978062}" type="pres">
      <dgm:prSet presAssocID="{C802130B-D0C4-4CC1-8B36-21CDFCD5BCF1}" presName="childText" presStyleLbl="conFgAcc1" presStyleIdx="0" presStyleCnt="3">
        <dgm:presLayoutVars>
          <dgm:bulletEnabled val="1"/>
        </dgm:presLayoutVars>
      </dgm:prSet>
      <dgm:spPr/>
    </dgm:pt>
    <dgm:pt modelId="{CD6A818A-AE23-4254-A368-57A986BEB942}" type="pres">
      <dgm:prSet presAssocID="{974BA95D-2292-46E8-A644-9CA3CD3E88DA}" presName="spaceBetweenRectangles" presStyleCnt="0"/>
      <dgm:spPr/>
    </dgm:pt>
    <dgm:pt modelId="{13CB924E-B7DC-4ED6-85D5-49BBED6B4EEE}" type="pres">
      <dgm:prSet presAssocID="{3FD96EE7-D5D3-4B2E-9C2D-37402DA4E4B2}" presName="parentLin" presStyleCnt="0"/>
      <dgm:spPr/>
    </dgm:pt>
    <dgm:pt modelId="{62DF6794-24FC-4077-AB85-3CDD3F293D90}" type="pres">
      <dgm:prSet presAssocID="{3FD96EE7-D5D3-4B2E-9C2D-37402DA4E4B2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FD967EA2-BF4F-4B5D-B7D6-E00ED2D80583}" type="pres">
      <dgm:prSet presAssocID="{3FD96EE7-D5D3-4B2E-9C2D-37402DA4E4B2}" presName="parentText" presStyleLbl="node1" presStyleIdx="1" presStyleCnt="3" custScaleX="130612" custScaleY="10004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0281AD-C0B0-400D-A03E-7FBBDC2A8F10}" type="pres">
      <dgm:prSet presAssocID="{3FD96EE7-D5D3-4B2E-9C2D-37402DA4E4B2}" presName="negativeSpace" presStyleCnt="0"/>
      <dgm:spPr/>
    </dgm:pt>
    <dgm:pt modelId="{AE898C30-800C-4AF9-ABB6-DDAC3EE3DD12}" type="pres">
      <dgm:prSet presAssocID="{3FD96EE7-D5D3-4B2E-9C2D-37402DA4E4B2}" presName="childText" presStyleLbl="conFgAcc1" presStyleIdx="1" presStyleCnt="3">
        <dgm:presLayoutVars>
          <dgm:bulletEnabled val="1"/>
        </dgm:presLayoutVars>
      </dgm:prSet>
      <dgm:spPr/>
    </dgm:pt>
    <dgm:pt modelId="{C2B580E6-422A-4145-B8C4-B2DADACDAC83}" type="pres">
      <dgm:prSet presAssocID="{D315606D-BDE4-42CF-A346-0A9EE6391A65}" presName="spaceBetweenRectangles" presStyleCnt="0"/>
      <dgm:spPr/>
    </dgm:pt>
    <dgm:pt modelId="{3E09FC7E-BC24-44FB-AD43-CED8BD82EDD2}" type="pres">
      <dgm:prSet presAssocID="{2BFB77DF-D297-4628-BD4E-889815481525}" presName="parentLin" presStyleCnt="0"/>
      <dgm:spPr/>
    </dgm:pt>
    <dgm:pt modelId="{7F3D6E25-BA9A-470E-BFBE-6994A97D8C78}" type="pres">
      <dgm:prSet presAssocID="{2BFB77DF-D297-4628-BD4E-889815481525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2D8834C7-3B24-4CBD-9087-8D8101F7D0CC}" type="pres">
      <dgm:prSet presAssocID="{2BFB77DF-D297-4628-BD4E-889815481525}" presName="parentText" presStyleLbl="node1" presStyleIdx="2" presStyleCnt="3" custLinFactNeighborX="4141" custLinFactNeighborY="239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FFF22-F00C-4DB3-900A-14CDB03AD6B8}" type="pres">
      <dgm:prSet presAssocID="{2BFB77DF-D297-4628-BD4E-889815481525}" presName="negativeSpace" presStyleCnt="0"/>
      <dgm:spPr/>
    </dgm:pt>
    <dgm:pt modelId="{4FB06AC4-D333-464E-9FF8-C54256616494}" type="pres">
      <dgm:prSet presAssocID="{2BFB77DF-D297-4628-BD4E-88981548152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FEEC3A2-5A45-4D2A-98F9-196604543578}" type="presOf" srcId="{C802130B-D0C4-4CC1-8B36-21CDFCD5BCF1}" destId="{EBEE7CA0-DEB8-422B-8D49-316965B6EE71}" srcOrd="0" destOrd="0" presId="urn:microsoft.com/office/officeart/2005/8/layout/list1"/>
    <dgm:cxn modelId="{A36D36FA-0E13-47C7-94C2-368AF180D651}" type="presOf" srcId="{2BFB77DF-D297-4628-BD4E-889815481525}" destId="{2D8834C7-3B24-4CBD-9087-8D8101F7D0CC}" srcOrd="1" destOrd="0" presId="urn:microsoft.com/office/officeart/2005/8/layout/list1"/>
    <dgm:cxn modelId="{03C2D877-7A36-4886-A916-97486FBF00DF}" type="presOf" srcId="{2BFB77DF-D297-4628-BD4E-889815481525}" destId="{7F3D6E25-BA9A-470E-BFBE-6994A97D8C78}" srcOrd="0" destOrd="0" presId="urn:microsoft.com/office/officeart/2005/8/layout/list1"/>
    <dgm:cxn modelId="{DFF11913-471E-46A9-8848-08BFAB0D4AE0}" srcId="{E19F807F-A56C-457C-A65A-A9D39B1B9030}" destId="{3FD96EE7-D5D3-4B2E-9C2D-37402DA4E4B2}" srcOrd="1" destOrd="0" parTransId="{42E1429B-26CE-4D76-9015-027A03DE68C5}" sibTransId="{D315606D-BDE4-42CF-A346-0A9EE6391A65}"/>
    <dgm:cxn modelId="{91F01B34-D13A-44B6-AF31-B2D66E3D9B22}" srcId="{E19F807F-A56C-457C-A65A-A9D39B1B9030}" destId="{2BFB77DF-D297-4628-BD4E-889815481525}" srcOrd="2" destOrd="0" parTransId="{EF3D20AF-49A8-453E-9631-D5BA520A0E09}" sibTransId="{CB121E7E-FB3D-4135-9F9D-2C1C5A53F693}"/>
    <dgm:cxn modelId="{78414227-B144-414E-89C2-62A5FE58724C}" type="presOf" srcId="{3FD96EE7-D5D3-4B2E-9C2D-37402DA4E4B2}" destId="{62DF6794-24FC-4077-AB85-3CDD3F293D90}" srcOrd="0" destOrd="0" presId="urn:microsoft.com/office/officeart/2005/8/layout/list1"/>
    <dgm:cxn modelId="{5B75F204-CCB0-415E-8422-35273511B08D}" type="presOf" srcId="{3FD96EE7-D5D3-4B2E-9C2D-37402DA4E4B2}" destId="{FD967EA2-BF4F-4B5D-B7D6-E00ED2D80583}" srcOrd="1" destOrd="0" presId="urn:microsoft.com/office/officeart/2005/8/layout/list1"/>
    <dgm:cxn modelId="{5731C9FC-C8E5-450D-832B-850524DD6A15}" type="presOf" srcId="{E19F807F-A56C-457C-A65A-A9D39B1B9030}" destId="{314C9F0C-8C5C-4976-B2D7-660083DE68E3}" srcOrd="0" destOrd="0" presId="urn:microsoft.com/office/officeart/2005/8/layout/list1"/>
    <dgm:cxn modelId="{956B83CE-74AB-4426-9521-106E7EEABC1B}" type="presOf" srcId="{C802130B-D0C4-4CC1-8B36-21CDFCD5BCF1}" destId="{FD026AB9-30BD-4096-9A21-6AD5F3B06924}" srcOrd="1" destOrd="0" presId="urn:microsoft.com/office/officeart/2005/8/layout/list1"/>
    <dgm:cxn modelId="{29B24913-912C-4F61-8BE8-19762E377D4D}" srcId="{E19F807F-A56C-457C-A65A-A9D39B1B9030}" destId="{C802130B-D0C4-4CC1-8B36-21CDFCD5BCF1}" srcOrd="0" destOrd="0" parTransId="{6E0FA0FA-12B2-4131-9FCB-5141A896532F}" sibTransId="{974BA95D-2292-46E8-A644-9CA3CD3E88DA}"/>
    <dgm:cxn modelId="{4F7E4CB2-E052-404D-B938-4E99A6BC3E73}" type="presParOf" srcId="{314C9F0C-8C5C-4976-B2D7-660083DE68E3}" destId="{2374634B-82BC-45F9-A268-EBEBDF49517B}" srcOrd="0" destOrd="0" presId="urn:microsoft.com/office/officeart/2005/8/layout/list1"/>
    <dgm:cxn modelId="{DAB66F7B-B15F-486A-9CA6-6603428CB2B5}" type="presParOf" srcId="{2374634B-82BC-45F9-A268-EBEBDF49517B}" destId="{EBEE7CA0-DEB8-422B-8D49-316965B6EE71}" srcOrd="0" destOrd="0" presId="urn:microsoft.com/office/officeart/2005/8/layout/list1"/>
    <dgm:cxn modelId="{B8080577-8001-4E49-A964-3BF8AF8EA222}" type="presParOf" srcId="{2374634B-82BC-45F9-A268-EBEBDF49517B}" destId="{FD026AB9-30BD-4096-9A21-6AD5F3B06924}" srcOrd="1" destOrd="0" presId="urn:microsoft.com/office/officeart/2005/8/layout/list1"/>
    <dgm:cxn modelId="{AE5C027C-D8DB-4299-AFFC-F0D42D35BB61}" type="presParOf" srcId="{314C9F0C-8C5C-4976-B2D7-660083DE68E3}" destId="{AA489982-006B-48E5-8AA8-6B891C2E9D6D}" srcOrd="1" destOrd="0" presId="urn:microsoft.com/office/officeart/2005/8/layout/list1"/>
    <dgm:cxn modelId="{BCCC0438-983F-4291-8C8E-B8F9FF479EAE}" type="presParOf" srcId="{314C9F0C-8C5C-4976-B2D7-660083DE68E3}" destId="{24819FE4-8ECA-467F-9AFC-8717CD978062}" srcOrd="2" destOrd="0" presId="urn:microsoft.com/office/officeart/2005/8/layout/list1"/>
    <dgm:cxn modelId="{DB823824-D534-4D4E-8753-07D732A03885}" type="presParOf" srcId="{314C9F0C-8C5C-4976-B2D7-660083DE68E3}" destId="{CD6A818A-AE23-4254-A368-57A986BEB942}" srcOrd="3" destOrd="0" presId="urn:microsoft.com/office/officeart/2005/8/layout/list1"/>
    <dgm:cxn modelId="{D750574B-807E-4675-A281-801F177E99A9}" type="presParOf" srcId="{314C9F0C-8C5C-4976-B2D7-660083DE68E3}" destId="{13CB924E-B7DC-4ED6-85D5-49BBED6B4EEE}" srcOrd="4" destOrd="0" presId="urn:microsoft.com/office/officeart/2005/8/layout/list1"/>
    <dgm:cxn modelId="{F6F9B85A-F718-4DEC-83EA-E84D3D46CFAE}" type="presParOf" srcId="{13CB924E-B7DC-4ED6-85D5-49BBED6B4EEE}" destId="{62DF6794-24FC-4077-AB85-3CDD3F293D90}" srcOrd="0" destOrd="0" presId="urn:microsoft.com/office/officeart/2005/8/layout/list1"/>
    <dgm:cxn modelId="{BB69C7DC-DC31-49A4-9273-EBD98A55DDBB}" type="presParOf" srcId="{13CB924E-B7DC-4ED6-85D5-49BBED6B4EEE}" destId="{FD967EA2-BF4F-4B5D-B7D6-E00ED2D80583}" srcOrd="1" destOrd="0" presId="urn:microsoft.com/office/officeart/2005/8/layout/list1"/>
    <dgm:cxn modelId="{9FB81F5E-6972-4DC2-86F2-81593DE2771A}" type="presParOf" srcId="{314C9F0C-8C5C-4976-B2D7-660083DE68E3}" destId="{CB0281AD-C0B0-400D-A03E-7FBBDC2A8F10}" srcOrd="5" destOrd="0" presId="urn:microsoft.com/office/officeart/2005/8/layout/list1"/>
    <dgm:cxn modelId="{B14BDE62-1AEB-48FB-899E-D044AA4D2626}" type="presParOf" srcId="{314C9F0C-8C5C-4976-B2D7-660083DE68E3}" destId="{AE898C30-800C-4AF9-ABB6-DDAC3EE3DD12}" srcOrd="6" destOrd="0" presId="urn:microsoft.com/office/officeart/2005/8/layout/list1"/>
    <dgm:cxn modelId="{B4C5CE21-3AD3-47AB-B0E5-803BE7982BC0}" type="presParOf" srcId="{314C9F0C-8C5C-4976-B2D7-660083DE68E3}" destId="{C2B580E6-422A-4145-B8C4-B2DADACDAC83}" srcOrd="7" destOrd="0" presId="urn:microsoft.com/office/officeart/2005/8/layout/list1"/>
    <dgm:cxn modelId="{4EA35968-3107-4916-A524-58951089A19A}" type="presParOf" srcId="{314C9F0C-8C5C-4976-B2D7-660083DE68E3}" destId="{3E09FC7E-BC24-44FB-AD43-CED8BD82EDD2}" srcOrd="8" destOrd="0" presId="urn:microsoft.com/office/officeart/2005/8/layout/list1"/>
    <dgm:cxn modelId="{4C832AF6-994C-4396-A551-66F037D3A053}" type="presParOf" srcId="{3E09FC7E-BC24-44FB-AD43-CED8BD82EDD2}" destId="{7F3D6E25-BA9A-470E-BFBE-6994A97D8C78}" srcOrd="0" destOrd="0" presId="urn:microsoft.com/office/officeart/2005/8/layout/list1"/>
    <dgm:cxn modelId="{213524F8-74AE-47AD-888C-63EE01210682}" type="presParOf" srcId="{3E09FC7E-BC24-44FB-AD43-CED8BD82EDD2}" destId="{2D8834C7-3B24-4CBD-9087-8D8101F7D0CC}" srcOrd="1" destOrd="0" presId="urn:microsoft.com/office/officeart/2005/8/layout/list1"/>
    <dgm:cxn modelId="{950DE255-21FD-401C-A7B7-6DA548B2941F}" type="presParOf" srcId="{314C9F0C-8C5C-4976-B2D7-660083DE68E3}" destId="{599FFF22-F00C-4DB3-900A-14CDB03AD6B8}" srcOrd="9" destOrd="0" presId="urn:microsoft.com/office/officeart/2005/8/layout/list1"/>
    <dgm:cxn modelId="{A1B16519-9CED-4190-B789-7E04B0322865}" type="presParOf" srcId="{314C9F0C-8C5C-4976-B2D7-660083DE68E3}" destId="{4FB06AC4-D333-464E-9FF8-C5425661649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19FE4-8ECA-467F-9AFC-8717CD978062}">
      <dsp:nvSpPr>
        <dsp:cNvPr id="0" name=""/>
        <dsp:cNvSpPr/>
      </dsp:nvSpPr>
      <dsp:spPr>
        <a:xfrm>
          <a:off x="0" y="495603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026AB9-30BD-4096-9A21-6AD5F3B06924}">
      <dsp:nvSpPr>
        <dsp:cNvPr id="0" name=""/>
        <dsp:cNvSpPr/>
      </dsp:nvSpPr>
      <dsp:spPr>
        <a:xfrm>
          <a:off x="500620" y="29965"/>
          <a:ext cx="10012402" cy="952718"/>
        </a:xfrm>
        <a:prstGeom prst="roundRect">
          <a:avLst/>
        </a:prstGeom>
        <a:solidFill>
          <a:srgbClr val="CCFF9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3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tầng</a:t>
          </a:r>
          <a:r>
            <a:rPr lang="en-US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quyển</a:t>
          </a:r>
          <a:r>
            <a:rPr lang="en-US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endParaRPr lang="en-US" sz="3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128" y="76473"/>
        <a:ext cx="9919386" cy="859702"/>
      </dsp:txXfrm>
    </dsp:sp>
    <dsp:sp modelId="{AE898C30-800C-4AF9-ABB6-DDAC3EE3DD12}">
      <dsp:nvSpPr>
        <dsp:cNvPr id="0" name=""/>
        <dsp:cNvSpPr/>
      </dsp:nvSpPr>
      <dsp:spPr>
        <a:xfrm>
          <a:off x="0" y="1992892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967EA2-BF4F-4B5D-B7D6-E00ED2D80583}">
      <dsp:nvSpPr>
        <dsp:cNvPr id="0" name=""/>
        <dsp:cNvSpPr/>
      </dsp:nvSpPr>
      <dsp:spPr>
        <a:xfrm>
          <a:off x="525780" y="1505403"/>
          <a:ext cx="9614244" cy="974569"/>
        </a:xfrm>
        <a:prstGeom prst="roundRect">
          <a:avLst/>
        </a:prstGeom>
        <a:solidFill>
          <a:srgbClr val="FFCC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sz="3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endParaRPr lang="en-US" sz="3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3355" y="1552978"/>
        <a:ext cx="9519094" cy="879419"/>
      </dsp:txXfrm>
    </dsp:sp>
    <dsp:sp modelId="{4FB06AC4-D333-464E-9FF8-C54256616494}">
      <dsp:nvSpPr>
        <dsp:cNvPr id="0" name=""/>
        <dsp:cNvSpPr/>
      </dsp:nvSpPr>
      <dsp:spPr>
        <a:xfrm>
          <a:off x="0" y="3489772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8834C7-3B24-4CBD-9087-8D8101F7D0CC}">
      <dsp:nvSpPr>
        <dsp:cNvPr id="0" name=""/>
        <dsp:cNvSpPr/>
      </dsp:nvSpPr>
      <dsp:spPr>
        <a:xfrm>
          <a:off x="547552" y="3025975"/>
          <a:ext cx="7360920" cy="974160"/>
        </a:xfrm>
        <a:prstGeom prst="roundRect">
          <a:avLst/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III. </a:t>
          </a:r>
          <a:r>
            <a:rPr lang="en-US" sz="3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áp</a:t>
          </a:r>
          <a:r>
            <a:rPr lang="en-US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gió</a:t>
          </a:r>
          <a:r>
            <a:rPr lang="en-US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Trái</a:t>
          </a:r>
          <a:r>
            <a:rPr lang="en-US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endParaRPr lang="en-US" sz="3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5107" y="3073530"/>
        <a:ext cx="7265810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49A79-6A2B-43B3-9EF3-6CCC198C3A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D5D13-8DCC-46D9-872E-CECFF4B6E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18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 vị đo khí áp?</a:t>
            </a:r>
          </a:p>
          <a:p>
            <a:r>
              <a:rPr lang="vi-V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Khí áp tiêu chuẩn?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D5D13-8DCC-46D9-872E-CECFF4B6E7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9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Phân</a:t>
            </a:r>
            <a:r>
              <a:rPr lang="en-US" sz="1200" dirty="0" smtClean="0"/>
              <a:t> </a:t>
            </a:r>
            <a:r>
              <a:rPr lang="en-US" sz="1200" dirty="0" err="1" smtClean="0"/>
              <a:t>bố</a:t>
            </a:r>
            <a:r>
              <a:rPr lang="en-US" sz="1200" dirty="0" smtClean="0"/>
              <a:t> </a:t>
            </a:r>
            <a:r>
              <a:rPr lang="en-US" sz="1200" dirty="0" err="1" smtClean="0"/>
              <a:t>không</a:t>
            </a:r>
            <a:r>
              <a:rPr lang="en-US" sz="1200" dirty="0" smtClean="0"/>
              <a:t> </a:t>
            </a:r>
            <a:r>
              <a:rPr lang="en-US" sz="1200" dirty="0" err="1" smtClean="0"/>
              <a:t>liên</a:t>
            </a:r>
            <a:r>
              <a:rPr lang="en-US" sz="1200" dirty="0" smtClean="0"/>
              <a:t> </a:t>
            </a:r>
            <a:r>
              <a:rPr lang="en-US" sz="1200" dirty="0" err="1" smtClean="0"/>
              <a:t>tục</a:t>
            </a:r>
            <a:r>
              <a:rPr lang="en-US" sz="1200" dirty="0" smtClean="0"/>
              <a:t> do </a:t>
            </a:r>
            <a:r>
              <a:rPr lang="vi-VN" sz="1200" dirty="0" smtClean="0"/>
              <a:t>sự xen kẽ</a:t>
            </a:r>
            <a:r>
              <a:rPr lang="en-US" sz="1200" dirty="0" smtClean="0"/>
              <a:t> </a:t>
            </a:r>
            <a:r>
              <a:rPr lang="en-US" sz="1200" dirty="0" err="1" smtClean="0"/>
              <a:t>của</a:t>
            </a:r>
            <a:r>
              <a:rPr lang="en-US" sz="1200" dirty="0" smtClean="0"/>
              <a:t> </a:t>
            </a:r>
            <a:r>
              <a:rPr lang="vi-VN" sz="1200" dirty="0" smtClean="0"/>
              <a:t>lục địa</a:t>
            </a:r>
            <a:r>
              <a:rPr lang="en-US" sz="1200" dirty="0" smtClean="0"/>
              <a:t> </a:t>
            </a:r>
            <a:r>
              <a:rPr lang="en-US" sz="1200" dirty="0" err="1" smtClean="0"/>
              <a:t>và</a:t>
            </a:r>
            <a:r>
              <a:rPr lang="en-US" sz="1200" dirty="0" smtClean="0"/>
              <a:t> </a:t>
            </a:r>
            <a:r>
              <a:rPr lang="en-US" sz="1200" dirty="0" err="1" smtClean="0"/>
              <a:t>đại</a:t>
            </a:r>
            <a:r>
              <a:rPr lang="en-US" sz="1200" dirty="0" smtClean="0"/>
              <a:t> </a:t>
            </a:r>
            <a:r>
              <a:rPr lang="en-US" sz="1200" dirty="0" err="1" smtClean="0"/>
              <a:t>dương</a:t>
            </a:r>
            <a:r>
              <a:rPr lang="en-US" sz="1200" dirty="0" smtClean="0"/>
              <a:t>.</a:t>
            </a:r>
            <a:endParaRPr lang="en-US" sz="1200" dirty="0" smtClean="0">
              <a:solidFill>
                <a:srgbClr val="0000CC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D5D13-8DCC-46D9-872E-CECFF4B6E7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43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chênh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lệch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giữa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áp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endParaRPr lang="en-SG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D5D13-8DCC-46D9-872E-CECFF4B6E7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33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D5D13-8DCC-46D9-872E-CECFF4B6E7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15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nguồn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gốc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phong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mậu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dịch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D5D13-8DCC-46D9-872E-CECFF4B6E7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92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nguồn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gốc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phong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mậu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dịch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D5D13-8DCC-46D9-872E-CECFF4B6E78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4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nguồn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gốc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phong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mậu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dịch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D5D13-8DCC-46D9-872E-CECFF4B6E78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83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D014AA-7207-4EF7-B92C-15490C77567F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lệch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9467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E34E1A-97DE-4C87-9FC3-D3C9BC87A3C9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7077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ABFE-6FE0-44A8-9848-63ADC11E17BA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EDC4-61DF-4658-9424-BCCCB64C2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28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ABFE-6FE0-44A8-9848-63ADC11E17BA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EDC4-61DF-4658-9424-BCCCB64C2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17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ABFE-6FE0-44A8-9848-63ADC11E17BA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EDC4-61DF-4658-9424-BCCCB64C2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5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ABFE-6FE0-44A8-9848-63ADC11E17BA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EDC4-61DF-4658-9424-BCCCB64C2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ABFE-6FE0-44A8-9848-63ADC11E17BA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EDC4-61DF-4658-9424-BCCCB64C2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96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ABFE-6FE0-44A8-9848-63ADC11E17BA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EDC4-61DF-4658-9424-BCCCB64C2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97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ABFE-6FE0-44A8-9848-63ADC11E17BA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EDC4-61DF-4658-9424-BCCCB64C2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15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ABFE-6FE0-44A8-9848-63ADC11E17BA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EDC4-61DF-4658-9424-BCCCB64C2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65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ABFE-6FE0-44A8-9848-63ADC11E17BA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EDC4-61DF-4658-9424-BCCCB64C2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8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ABFE-6FE0-44A8-9848-63ADC11E17BA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EDC4-61DF-4658-9424-BCCCB64C2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3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ABFE-6FE0-44A8-9848-63ADC11E17BA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EDC4-61DF-4658-9424-BCCCB64C2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26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FABFE-6FE0-44A8-9848-63ADC11E17BA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3EDC4-61DF-4658-9424-BCCCB64C2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5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ee footage background video _ grass video background" descr="A field of wheat&#10;&#10;Description automatically generated with low confidence">
            <a:hlinkClick r:id="" action="ppaction://media"/>
            <a:extLst>
              <a:ext uri="{FF2B5EF4-FFF2-40B4-BE49-F238E27FC236}">
                <a16:creationId xmlns:a16="http://schemas.microsoft.com/office/drawing/2014/main" id="{7A3204EF-D810-4C08-8766-F857917936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" y="456986"/>
            <a:ext cx="11287125" cy="594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89E5A9-E599-4703-AFCF-863AAF7E55D9}"/>
              </a:ext>
            </a:extLst>
          </p:cNvPr>
          <p:cNvSpPr txBox="1"/>
          <p:nvPr/>
        </p:nvSpPr>
        <p:spPr>
          <a:xfrm>
            <a:off x="1222571" y="811989"/>
            <a:ext cx="9642081" cy="295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Chào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mừng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thầy</a:t>
            </a:r>
            <a:r>
              <a:rPr lang="en-US" sz="5400" b="1" dirty="0" smtClean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cô</a:t>
            </a:r>
            <a:r>
              <a:rPr lang="en-US" sz="5400" b="1" dirty="0" smtClean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giáo</a:t>
            </a:r>
            <a:r>
              <a:rPr lang="en-US" sz="5400" b="1" dirty="0" smtClean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5400" b="1" dirty="0" smtClean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lớp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học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lí</a:t>
            </a:r>
            <a:endParaRPr lang="en-US" sz="5400" b="1" dirty="0">
              <a:solidFill>
                <a:schemeClr val="bg1"/>
              </a:solidFill>
              <a:effectLst/>
              <a:latin typeface="#9Slide07 SVNDessert Menu Scrip" panose="000005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17B688BE-525B-4BD3-ADC5-659100BCED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9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217395" y="801273"/>
            <a:ext cx="10515600" cy="116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2800" b="1" dirty="0">
                <a:latin typeface="Arial" pitchFamily="34" charset="0"/>
                <a:cs typeface="Arial" pitchFamily="34" charset="0"/>
              </a:rPr>
              <a:t>     </a:t>
            </a:r>
          </a:p>
        </p:txBody>
      </p:sp>
      <p:pic>
        <p:nvPicPr>
          <p:cNvPr id="7" name="Hình ảnh 8"/>
          <p:cNvPicPr/>
          <p:nvPr/>
        </p:nvPicPr>
        <p:blipFill>
          <a:blip r:embed="rId2"/>
          <a:stretch>
            <a:fillRect/>
          </a:stretch>
        </p:blipFill>
        <p:spPr>
          <a:xfrm>
            <a:off x="1658983" y="-1"/>
            <a:ext cx="8569236" cy="480713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306289" y="4891315"/>
            <a:ext cx="9281566" cy="18960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( 1 bar = 1000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milibar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khí áp thấp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891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65315"/>
            <a:ext cx="6544489" cy="6596742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03564" y="558800"/>
            <a:ext cx="3414847" cy="58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3600" dirty="0" smtClean="0">
                <a:cs typeface="Times New Roman" panose="02020603050405020304" pitchFamily="18" charset="0"/>
              </a:rPr>
              <a:t>- </a:t>
            </a:r>
            <a:r>
              <a:rPr lang="en-US" altLang="en-US" sz="3600" dirty="0" err="1" smtClean="0">
                <a:cs typeface="Times New Roman" panose="02020603050405020304" pitchFamily="18" charset="0"/>
              </a:rPr>
              <a:t>Phân</a:t>
            </a:r>
            <a:r>
              <a:rPr lang="en-US" altLang="en-US" sz="36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cs typeface="Times New Roman" panose="02020603050405020304" pitchFamily="18" charset="0"/>
              </a:rPr>
              <a:t>bố</a:t>
            </a:r>
            <a:r>
              <a:rPr lang="en-US" altLang="en-US" sz="36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cs typeface="Times New Roman" panose="02020603050405020304" pitchFamily="18" charset="0"/>
              </a:rPr>
              <a:t>khí</a:t>
            </a:r>
            <a:r>
              <a:rPr lang="en-US" altLang="en-US" sz="36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cs typeface="Times New Roman" panose="02020603050405020304" pitchFamily="18" charset="0"/>
              </a:rPr>
              <a:t>áp</a:t>
            </a:r>
            <a:r>
              <a:rPr lang="en-US" altLang="en-US" sz="3600" dirty="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558800"/>
            <a:ext cx="5911506" cy="23875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dirty="0" smtClean="0">
                <a:cs typeface="Times New Roman" panose="02020603050405020304" pitchFamily="18" charset="0"/>
              </a:rPr>
              <a:t>                               </a:t>
            </a:r>
            <a:r>
              <a:rPr lang="en-US" sz="3600" dirty="0" err="1" smtClean="0"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cs typeface="Times New Roman" panose="02020603050405020304" pitchFamily="18" charset="0"/>
              </a:rPr>
              <a:t> 3</a:t>
            </a:r>
            <a:r>
              <a:rPr lang="vi-VN" sz="3600" dirty="0" smtClean="0">
                <a:cs typeface="Times New Roman" panose="02020603050405020304" pitchFamily="18" charset="0"/>
              </a:rPr>
              <a:t> </a:t>
            </a:r>
            <a:r>
              <a:rPr lang="vi-VN" sz="3600" dirty="0">
                <a:cs typeface="Times New Roman" panose="02020603050405020304" pitchFamily="18" charset="0"/>
              </a:rPr>
              <a:t>đai khí áp </a:t>
            </a:r>
            <a:r>
              <a:rPr lang="en-US" sz="3600" dirty="0" err="1" smtClean="0">
                <a:cs typeface="Times New Roman" panose="02020603050405020304" pitchFamily="18" charset="0"/>
              </a:rPr>
              <a:t>thấp</a:t>
            </a:r>
            <a:r>
              <a:rPr lang="en-US" sz="3600" dirty="0" smtClean="0">
                <a:cs typeface="Times New Roman" panose="02020603050405020304" pitchFamily="18" charset="0"/>
              </a:rPr>
              <a:t>,</a:t>
            </a:r>
            <a:r>
              <a:rPr lang="vi-VN" sz="3600" dirty="0" smtClean="0">
                <a:cs typeface="Times New Roman" panose="02020603050405020304" pitchFamily="18" charset="0"/>
              </a:rPr>
              <a:t> </a:t>
            </a:r>
            <a:r>
              <a:rPr lang="en-US" sz="3600" dirty="0">
                <a:cs typeface="Times New Roman" panose="02020603050405020304" pitchFamily="18" charset="0"/>
              </a:rPr>
              <a:t>4</a:t>
            </a:r>
            <a:r>
              <a:rPr lang="en-US" sz="3600" dirty="0" smtClean="0"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cs typeface="Times New Roman" panose="02020603050405020304" pitchFamily="18" charset="0"/>
              </a:rPr>
              <a:t>đai </a:t>
            </a:r>
            <a:r>
              <a:rPr lang="vi-VN" sz="3600" dirty="0">
                <a:cs typeface="Times New Roman" panose="02020603050405020304" pitchFamily="18" charset="0"/>
              </a:rPr>
              <a:t>khí áp </a:t>
            </a:r>
            <a:r>
              <a:rPr lang="en-US" sz="3600" dirty="0" err="1" smtClean="0">
                <a:cs typeface="Times New Roman" panose="02020603050405020304" pitchFamily="18" charset="0"/>
              </a:rPr>
              <a:t>cao</a:t>
            </a:r>
            <a:r>
              <a:rPr lang="vi-VN" sz="3600" dirty="0" smtClean="0">
                <a:cs typeface="Times New Roman" panose="02020603050405020304" pitchFamily="18" charset="0"/>
              </a:rPr>
              <a:t> </a:t>
            </a:r>
            <a:r>
              <a:rPr lang="vi-VN" sz="3600" dirty="0">
                <a:cs typeface="Times New Roman" panose="02020603050405020304" pitchFamily="18" charset="0"/>
              </a:rPr>
              <a:t>phân bố xen kẽ nhau từ xích đạo đến hai cực</a:t>
            </a:r>
            <a:r>
              <a:rPr lang="vi-VN" sz="3600" dirty="0" smtClean="0">
                <a:cs typeface="Times New Roman" panose="02020603050405020304" pitchFamily="18" charset="0"/>
              </a:rPr>
              <a:t>.</a:t>
            </a:r>
            <a:endParaRPr lang="en-US" sz="36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3600" b="1" dirty="0" smtClean="0">
                <a:cs typeface="Times New Roman" panose="02020603050405020304" pitchFamily="18" charset="0"/>
              </a:rPr>
              <a:t>     </a:t>
            </a:r>
            <a:endParaRPr lang="en-US" altLang="en-US" sz="3600" b="1" dirty="0">
              <a:cs typeface="Times New Roman" panose="02020603050405020304" pitchFamily="18" charset="0"/>
            </a:endParaRPr>
          </a:p>
        </p:txBody>
      </p:sp>
      <p:sp>
        <p:nvSpPr>
          <p:cNvPr id="6" name="Text Box 29">
            <a:extLst>
              <a:ext uri="{FF2B5EF4-FFF2-40B4-BE49-F238E27FC236}">
                <a16:creationId xmlns:a16="http://schemas.microsoft.com/office/drawing/2014/main" id="{99AE889D-D8E1-455F-B56D-977842B9E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4" y="4538858"/>
            <a:ext cx="5646057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đai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Áp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cao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B, 30</a:t>
            </a: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90</a:t>
            </a: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B, 90</a:t>
            </a: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</p:txBody>
      </p:sp>
      <p:sp>
        <p:nvSpPr>
          <p:cNvPr id="7" name="Text Box 28">
            <a:extLst>
              <a:ext uri="{FF2B5EF4-FFF2-40B4-BE49-F238E27FC236}">
                <a16:creationId xmlns:a16="http://schemas.microsoft.com/office/drawing/2014/main" id="{1FD74D4F-459E-4DDD-8057-6E6203BE9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4" y="3135081"/>
            <a:ext cx="5570709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60</a:t>
            </a: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B, 60</a:t>
            </a: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0740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75403152714983455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0"/>
            <a:ext cx="11988800" cy="6574971"/>
          </a:xfrm>
        </p:spPr>
      </p:pic>
    </p:spTree>
    <p:extLst>
      <p:ext uri="{BB962C8B-B14F-4D97-AF65-F5344CB8AC3E}">
        <p14:creationId xmlns:p14="http://schemas.microsoft.com/office/powerpoint/2010/main" val="16259228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ái niệm gió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3087" y="957945"/>
            <a:ext cx="10247084" cy="535577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01AD2BB-C984-4767-9F29-7757AFCA91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94204"/>
            <a:ext cx="621574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400" b="1" dirty="0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b="1" dirty="0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4400" b="1" dirty="0">
              <a:solidFill>
                <a:srgbClr val="2013C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00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Oval 2"/>
          <p:cNvSpPr>
            <a:spLocks noChangeArrowheads="1"/>
          </p:cNvSpPr>
          <p:nvPr/>
        </p:nvSpPr>
        <p:spPr bwMode="auto">
          <a:xfrm>
            <a:off x="406400" y="2126345"/>
            <a:ext cx="3251200" cy="2982684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298" name="Oval 3"/>
          <p:cNvSpPr>
            <a:spLocks noChangeArrowheads="1"/>
          </p:cNvSpPr>
          <p:nvPr/>
        </p:nvSpPr>
        <p:spPr bwMode="auto">
          <a:xfrm>
            <a:off x="8128000" y="2039261"/>
            <a:ext cx="3149600" cy="2823029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299" name="AutoShape 4"/>
          <p:cNvSpPr>
            <a:spLocks noChangeArrowheads="1"/>
          </p:cNvSpPr>
          <p:nvPr/>
        </p:nvSpPr>
        <p:spPr bwMode="auto">
          <a:xfrm>
            <a:off x="9753600" y="35814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694" name="AutoShape 6"/>
          <p:cNvSpPr>
            <a:spLocks noChangeArrowheads="1"/>
          </p:cNvSpPr>
          <p:nvPr/>
        </p:nvSpPr>
        <p:spPr bwMode="auto">
          <a:xfrm>
            <a:off x="9448800" y="2514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697" name="AutoShape 9"/>
          <p:cNvSpPr>
            <a:spLocks noChangeArrowheads="1"/>
          </p:cNvSpPr>
          <p:nvPr/>
        </p:nvSpPr>
        <p:spPr bwMode="auto">
          <a:xfrm>
            <a:off x="10566400" y="26670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02" name="AutoShape 10"/>
          <p:cNvSpPr>
            <a:spLocks noChangeArrowheads="1"/>
          </p:cNvSpPr>
          <p:nvPr/>
        </p:nvSpPr>
        <p:spPr bwMode="auto">
          <a:xfrm>
            <a:off x="10566400" y="31242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03" name="AutoShape 14"/>
          <p:cNvSpPr>
            <a:spLocks noChangeArrowheads="1"/>
          </p:cNvSpPr>
          <p:nvPr/>
        </p:nvSpPr>
        <p:spPr bwMode="auto">
          <a:xfrm>
            <a:off x="9550400" y="28194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04" name="AutoShape 15"/>
          <p:cNvSpPr>
            <a:spLocks noChangeArrowheads="1"/>
          </p:cNvSpPr>
          <p:nvPr/>
        </p:nvSpPr>
        <p:spPr bwMode="auto">
          <a:xfrm>
            <a:off x="10363200" y="28194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05" name="AutoShape 16"/>
          <p:cNvSpPr>
            <a:spLocks noChangeArrowheads="1"/>
          </p:cNvSpPr>
          <p:nvPr/>
        </p:nvSpPr>
        <p:spPr bwMode="auto">
          <a:xfrm>
            <a:off x="9448800" y="38100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06" name="AutoShape 19"/>
          <p:cNvSpPr>
            <a:spLocks noChangeArrowheads="1"/>
          </p:cNvSpPr>
          <p:nvPr/>
        </p:nvSpPr>
        <p:spPr bwMode="auto">
          <a:xfrm>
            <a:off x="1320800" y="38100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07" name="AutoShape 20"/>
          <p:cNvSpPr>
            <a:spLocks noChangeArrowheads="1"/>
          </p:cNvSpPr>
          <p:nvPr/>
        </p:nvSpPr>
        <p:spPr bwMode="auto">
          <a:xfrm>
            <a:off x="1625600" y="2895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08" name="AutoShape 21"/>
          <p:cNvSpPr>
            <a:spLocks noChangeArrowheads="1"/>
          </p:cNvSpPr>
          <p:nvPr/>
        </p:nvSpPr>
        <p:spPr bwMode="auto">
          <a:xfrm>
            <a:off x="2235200" y="38100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09" name="AutoShape 22"/>
          <p:cNvSpPr>
            <a:spLocks noChangeArrowheads="1"/>
          </p:cNvSpPr>
          <p:nvPr/>
        </p:nvSpPr>
        <p:spPr bwMode="auto">
          <a:xfrm>
            <a:off x="914400" y="3276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10" name="AutoShape 23"/>
          <p:cNvSpPr>
            <a:spLocks noChangeArrowheads="1"/>
          </p:cNvSpPr>
          <p:nvPr/>
        </p:nvSpPr>
        <p:spPr bwMode="auto">
          <a:xfrm>
            <a:off x="2438400" y="30480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11" name="AutoShape 24"/>
          <p:cNvSpPr>
            <a:spLocks noChangeArrowheads="1"/>
          </p:cNvSpPr>
          <p:nvPr/>
        </p:nvSpPr>
        <p:spPr bwMode="auto">
          <a:xfrm>
            <a:off x="9550400" y="22860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12" name="AutoShape 25"/>
          <p:cNvSpPr>
            <a:spLocks noChangeArrowheads="1"/>
          </p:cNvSpPr>
          <p:nvPr/>
        </p:nvSpPr>
        <p:spPr bwMode="auto">
          <a:xfrm>
            <a:off x="9956800" y="2514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13" name="Text Box 26"/>
          <p:cNvSpPr txBox="1">
            <a:spLocks noChangeArrowheads="1"/>
          </p:cNvSpPr>
          <p:nvPr/>
        </p:nvSpPr>
        <p:spPr bwMode="auto">
          <a:xfrm>
            <a:off x="812800" y="5235017"/>
            <a:ext cx="2438400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thấp</a:t>
            </a:r>
            <a:endParaRPr lang="en-US" sz="26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3314" name="Text Box 27"/>
          <p:cNvSpPr txBox="1">
            <a:spLocks noChangeArrowheads="1"/>
          </p:cNvSpPr>
          <p:nvPr/>
        </p:nvSpPr>
        <p:spPr bwMode="auto">
          <a:xfrm>
            <a:off x="8556171" y="5138057"/>
            <a:ext cx="2438400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6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718" name="AutoShape 30"/>
          <p:cNvSpPr>
            <a:spLocks noChangeArrowheads="1"/>
          </p:cNvSpPr>
          <p:nvPr/>
        </p:nvSpPr>
        <p:spPr bwMode="auto">
          <a:xfrm>
            <a:off x="3759200" y="3200400"/>
            <a:ext cx="812800" cy="533400"/>
          </a:xfrm>
          <a:prstGeom prst="leftArrow">
            <a:avLst>
              <a:gd name="adj1" fmla="val 50000"/>
              <a:gd name="adj2" fmla="val 2857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14719" name="Rectangle 31"/>
          <p:cNvSpPr>
            <a:spLocks noChangeArrowheads="1"/>
          </p:cNvSpPr>
          <p:nvPr/>
        </p:nvSpPr>
        <p:spPr bwMode="auto">
          <a:xfrm>
            <a:off x="4572000" y="3352800"/>
            <a:ext cx="609600" cy="2286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7921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14720" name="Rectangle 32"/>
          <p:cNvSpPr>
            <a:spLocks noChangeArrowheads="1"/>
          </p:cNvSpPr>
          <p:nvPr/>
        </p:nvSpPr>
        <p:spPr bwMode="auto">
          <a:xfrm>
            <a:off x="5181600" y="3352800"/>
            <a:ext cx="609600" cy="2286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7921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14721" name="Rectangle 33"/>
          <p:cNvSpPr>
            <a:spLocks noChangeArrowheads="1"/>
          </p:cNvSpPr>
          <p:nvPr/>
        </p:nvSpPr>
        <p:spPr bwMode="auto">
          <a:xfrm>
            <a:off x="5791200" y="3352800"/>
            <a:ext cx="1930400" cy="184114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686"/>
                  <a:invGamma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14729" name="AutoShape 41"/>
          <p:cNvSpPr>
            <a:spLocks noChangeArrowheads="1"/>
          </p:cNvSpPr>
          <p:nvPr/>
        </p:nvSpPr>
        <p:spPr bwMode="auto">
          <a:xfrm>
            <a:off x="4572000" y="2514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730" name="AutoShape 42"/>
          <p:cNvSpPr>
            <a:spLocks noChangeArrowheads="1"/>
          </p:cNvSpPr>
          <p:nvPr/>
        </p:nvSpPr>
        <p:spPr bwMode="auto">
          <a:xfrm>
            <a:off x="5283200" y="2514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731" name="AutoShape 43"/>
          <p:cNvSpPr>
            <a:spLocks noChangeArrowheads="1"/>
          </p:cNvSpPr>
          <p:nvPr/>
        </p:nvSpPr>
        <p:spPr bwMode="auto">
          <a:xfrm>
            <a:off x="5892800" y="2514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732" name="AutoShape 44"/>
          <p:cNvSpPr>
            <a:spLocks noChangeArrowheads="1"/>
          </p:cNvSpPr>
          <p:nvPr/>
        </p:nvSpPr>
        <p:spPr bwMode="auto">
          <a:xfrm>
            <a:off x="6705600" y="2514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733" name="AutoShape 45"/>
          <p:cNvSpPr>
            <a:spLocks noChangeArrowheads="1"/>
          </p:cNvSpPr>
          <p:nvPr/>
        </p:nvSpPr>
        <p:spPr bwMode="auto">
          <a:xfrm>
            <a:off x="7416800" y="2514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735" name="AutoShape 47"/>
          <p:cNvSpPr>
            <a:spLocks noChangeArrowheads="1"/>
          </p:cNvSpPr>
          <p:nvPr/>
        </p:nvSpPr>
        <p:spPr bwMode="auto">
          <a:xfrm>
            <a:off x="4064000" y="28194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736" name="AutoShape 48"/>
          <p:cNvSpPr>
            <a:spLocks noChangeArrowheads="1"/>
          </p:cNvSpPr>
          <p:nvPr/>
        </p:nvSpPr>
        <p:spPr bwMode="auto">
          <a:xfrm>
            <a:off x="4775200" y="28194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737" name="AutoShape 49"/>
          <p:cNvSpPr>
            <a:spLocks noChangeArrowheads="1"/>
          </p:cNvSpPr>
          <p:nvPr/>
        </p:nvSpPr>
        <p:spPr bwMode="auto">
          <a:xfrm>
            <a:off x="5486400" y="28194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738" name="AutoShape 50"/>
          <p:cNvSpPr>
            <a:spLocks noChangeArrowheads="1"/>
          </p:cNvSpPr>
          <p:nvPr/>
        </p:nvSpPr>
        <p:spPr bwMode="auto">
          <a:xfrm>
            <a:off x="6299200" y="28194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739" name="AutoShape 51"/>
          <p:cNvSpPr>
            <a:spLocks noChangeArrowheads="1"/>
          </p:cNvSpPr>
          <p:nvPr/>
        </p:nvSpPr>
        <p:spPr bwMode="auto">
          <a:xfrm>
            <a:off x="6908800" y="2895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740" name="Text Box 52"/>
          <p:cNvSpPr txBox="1">
            <a:spLocks noChangeArrowheads="1"/>
          </p:cNvSpPr>
          <p:nvPr/>
        </p:nvSpPr>
        <p:spPr bwMode="auto">
          <a:xfrm>
            <a:off x="4876800" y="3492500"/>
            <a:ext cx="1422400" cy="6667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4267" dirty="0"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183330" name="AutoShape 53"/>
          <p:cNvSpPr>
            <a:spLocks noChangeArrowheads="1"/>
          </p:cNvSpPr>
          <p:nvPr/>
        </p:nvSpPr>
        <p:spPr bwMode="auto">
          <a:xfrm>
            <a:off x="1828800" y="3276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31" name="AutoShape 58"/>
          <p:cNvSpPr>
            <a:spLocks noChangeArrowheads="1"/>
          </p:cNvSpPr>
          <p:nvPr/>
        </p:nvSpPr>
        <p:spPr bwMode="auto">
          <a:xfrm>
            <a:off x="10668000" y="38100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32" name="AutoShape 62"/>
          <p:cNvSpPr>
            <a:spLocks noChangeArrowheads="1"/>
          </p:cNvSpPr>
          <p:nvPr/>
        </p:nvSpPr>
        <p:spPr bwMode="auto">
          <a:xfrm>
            <a:off x="9855200" y="41910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33" name="AutoShape 65"/>
          <p:cNvSpPr>
            <a:spLocks noChangeArrowheads="1"/>
          </p:cNvSpPr>
          <p:nvPr/>
        </p:nvSpPr>
        <p:spPr bwMode="auto">
          <a:xfrm>
            <a:off x="8636000" y="2895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758" name="AutoShape 70"/>
          <p:cNvSpPr>
            <a:spLocks noChangeArrowheads="1"/>
          </p:cNvSpPr>
          <p:nvPr/>
        </p:nvSpPr>
        <p:spPr bwMode="auto">
          <a:xfrm>
            <a:off x="9448800" y="2514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35" name="AutoShape 75"/>
          <p:cNvSpPr>
            <a:spLocks noChangeArrowheads="1"/>
          </p:cNvSpPr>
          <p:nvPr/>
        </p:nvSpPr>
        <p:spPr bwMode="auto">
          <a:xfrm>
            <a:off x="9042400" y="25908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36" name="AutoShape 76"/>
          <p:cNvSpPr>
            <a:spLocks noChangeArrowheads="1"/>
          </p:cNvSpPr>
          <p:nvPr/>
        </p:nvSpPr>
        <p:spPr bwMode="auto">
          <a:xfrm>
            <a:off x="9956800" y="2514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765" name="AutoShape 77"/>
          <p:cNvSpPr>
            <a:spLocks noChangeArrowheads="1"/>
          </p:cNvSpPr>
          <p:nvPr/>
        </p:nvSpPr>
        <p:spPr bwMode="auto">
          <a:xfrm>
            <a:off x="9448800" y="2514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38" name="AutoShape 82"/>
          <p:cNvSpPr>
            <a:spLocks noChangeArrowheads="1"/>
          </p:cNvSpPr>
          <p:nvPr/>
        </p:nvSpPr>
        <p:spPr bwMode="auto">
          <a:xfrm>
            <a:off x="8737600" y="3657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39" name="AutoShape 83"/>
          <p:cNvSpPr>
            <a:spLocks noChangeArrowheads="1"/>
          </p:cNvSpPr>
          <p:nvPr/>
        </p:nvSpPr>
        <p:spPr bwMode="auto">
          <a:xfrm>
            <a:off x="10363200" y="28194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40" name="AutoShape 84"/>
          <p:cNvSpPr>
            <a:spLocks noChangeArrowheads="1"/>
          </p:cNvSpPr>
          <p:nvPr/>
        </p:nvSpPr>
        <p:spPr bwMode="auto">
          <a:xfrm>
            <a:off x="9956800" y="2514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773" name="AutoShape 85"/>
          <p:cNvSpPr>
            <a:spLocks noChangeArrowheads="1"/>
          </p:cNvSpPr>
          <p:nvPr/>
        </p:nvSpPr>
        <p:spPr bwMode="auto">
          <a:xfrm>
            <a:off x="9448800" y="2514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42" name="AutoShape 90"/>
          <p:cNvSpPr>
            <a:spLocks noChangeArrowheads="1"/>
          </p:cNvSpPr>
          <p:nvPr/>
        </p:nvSpPr>
        <p:spPr bwMode="auto">
          <a:xfrm>
            <a:off x="8940800" y="2514600"/>
            <a:ext cx="304800" cy="152400"/>
          </a:xfrm>
          <a:prstGeom prst="plus">
            <a:avLst>
              <a:gd name="adj" fmla="val 32292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779" name="AutoShape 91"/>
          <p:cNvSpPr>
            <a:spLocks noChangeArrowheads="1"/>
          </p:cNvSpPr>
          <p:nvPr/>
        </p:nvSpPr>
        <p:spPr bwMode="auto">
          <a:xfrm>
            <a:off x="10566400" y="26670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44" name="AutoShape 92"/>
          <p:cNvSpPr>
            <a:spLocks noChangeArrowheads="1"/>
          </p:cNvSpPr>
          <p:nvPr/>
        </p:nvSpPr>
        <p:spPr bwMode="auto">
          <a:xfrm>
            <a:off x="10363200" y="28194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45" name="AutoShape 93"/>
          <p:cNvSpPr>
            <a:spLocks noChangeArrowheads="1"/>
          </p:cNvSpPr>
          <p:nvPr/>
        </p:nvSpPr>
        <p:spPr bwMode="auto">
          <a:xfrm>
            <a:off x="9956800" y="2514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782" name="AutoShape 94"/>
          <p:cNvSpPr>
            <a:spLocks noChangeArrowheads="1"/>
          </p:cNvSpPr>
          <p:nvPr/>
        </p:nvSpPr>
        <p:spPr bwMode="auto">
          <a:xfrm>
            <a:off x="9448800" y="2514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47" name="AutoShape 95"/>
          <p:cNvSpPr>
            <a:spLocks noChangeArrowheads="1"/>
          </p:cNvSpPr>
          <p:nvPr/>
        </p:nvSpPr>
        <p:spPr bwMode="auto">
          <a:xfrm>
            <a:off x="9448800" y="42672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789" name="AutoShape 101"/>
          <p:cNvSpPr>
            <a:spLocks noChangeArrowheads="1"/>
          </p:cNvSpPr>
          <p:nvPr/>
        </p:nvSpPr>
        <p:spPr bwMode="auto">
          <a:xfrm>
            <a:off x="10566400" y="26670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49" name="AutoShape 102"/>
          <p:cNvSpPr>
            <a:spLocks noChangeArrowheads="1"/>
          </p:cNvSpPr>
          <p:nvPr/>
        </p:nvSpPr>
        <p:spPr bwMode="auto">
          <a:xfrm>
            <a:off x="10363200" y="28194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50" name="AutoShape 103"/>
          <p:cNvSpPr>
            <a:spLocks noChangeArrowheads="1"/>
          </p:cNvSpPr>
          <p:nvPr/>
        </p:nvSpPr>
        <p:spPr bwMode="auto">
          <a:xfrm>
            <a:off x="9956800" y="2514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792" name="AutoShape 104"/>
          <p:cNvSpPr>
            <a:spLocks noChangeArrowheads="1"/>
          </p:cNvSpPr>
          <p:nvPr/>
        </p:nvSpPr>
        <p:spPr bwMode="auto">
          <a:xfrm>
            <a:off x="9448800" y="2514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799" name="AutoShape 111"/>
          <p:cNvSpPr>
            <a:spLocks noChangeArrowheads="1"/>
          </p:cNvSpPr>
          <p:nvPr/>
        </p:nvSpPr>
        <p:spPr bwMode="auto">
          <a:xfrm>
            <a:off x="10668000" y="34290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53" name="AutoShape 112"/>
          <p:cNvSpPr>
            <a:spLocks noChangeArrowheads="1"/>
          </p:cNvSpPr>
          <p:nvPr/>
        </p:nvSpPr>
        <p:spPr bwMode="auto">
          <a:xfrm>
            <a:off x="10363200" y="28194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54" name="AutoShape 113"/>
          <p:cNvSpPr>
            <a:spLocks noChangeArrowheads="1"/>
          </p:cNvSpPr>
          <p:nvPr/>
        </p:nvSpPr>
        <p:spPr bwMode="auto">
          <a:xfrm>
            <a:off x="9956800" y="2514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802" name="AutoShape 114"/>
          <p:cNvSpPr>
            <a:spLocks noChangeArrowheads="1"/>
          </p:cNvSpPr>
          <p:nvPr/>
        </p:nvSpPr>
        <p:spPr bwMode="auto">
          <a:xfrm>
            <a:off x="9448800" y="2514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808" name="AutoShape 120"/>
          <p:cNvSpPr>
            <a:spLocks noChangeArrowheads="1"/>
          </p:cNvSpPr>
          <p:nvPr/>
        </p:nvSpPr>
        <p:spPr bwMode="auto">
          <a:xfrm>
            <a:off x="9956800" y="29718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57" name="AutoShape 121"/>
          <p:cNvSpPr>
            <a:spLocks noChangeArrowheads="1"/>
          </p:cNvSpPr>
          <p:nvPr/>
        </p:nvSpPr>
        <p:spPr bwMode="auto">
          <a:xfrm>
            <a:off x="10160000" y="32004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810" name="AutoShape 122"/>
          <p:cNvSpPr>
            <a:spLocks noChangeArrowheads="1"/>
          </p:cNvSpPr>
          <p:nvPr/>
        </p:nvSpPr>
        <p:spPr bwMode="auto">
          <a:xfrm>
            <a:off x="10261600" y="3657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59" name="AutoShape 123"/>
          <p:cNvSpPr>
            <a:spLocks noChangeArrowheads="1"/>
          </p:cNvSpPr>
          <p:nvPr/>
        </p:nvSpPr>
        <p:spPr bwMode="auto">
          <a:xfrm>
            <a:off x="10058400" y="38100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60" name="AutoShape 124"/>
          <p:cNvSpPr>
            <a:spLocks noChangeArrowheads="1"/>
          </p:cNvSpPr>
          <p:nvPr/>
        </p:nvSpPr>
        <p:spPr bwMode="auto">
          <a:xfrm>
            <a:off x="9652000" y="3276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14813" name="AutoShape 125"/>
          <p:cNvSpPr>
            <a:spLocks noChangeArrowheads="1"/>
          </p:cNvSpPr>
          <p:nvPr/>
        </p:nvSpPr>
        <p:spPr bwMode="auto">
          <a:xfrm>
            <a:off x="9144000" y="35052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62" name="AutoShape 126"/>
          <p:cNvSpPr>
            <a:spLocks noChangeArrowheads="1"/>
          </p:cNvSpPr>
          <p:nvPr/>
        </p:nvSpPr>
        <p:spPr bwMode="auto">
          <a:xfrm>
            <a:off x="9245600" y="3276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63" name="AutoShape 127"/>
          <p:cNvSpPr>
            <a:spLocks noChangeArrowheads="1"/>
          </p:cNvSpPr>
          <p:nvPr/>
        </p:nvSpPr>
        <p:spPr bwMode="auto">
          <a:xfrm>
            <a:off x="9245600" y="29718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64" name="AutoShape 128"/>
          <p:cNvSpPr>
            <a:spLocks noChangeArrowheads="1"/>
          </p:cNvSpPr>
          <p:nvPr/>
        </p:nvSpPr>
        <p:spPr bwMode="auto">
          <a:xfrm>
            <a:off x="8940800" y="40386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65" name="AutoShape 129"/>
          <p:cNvSpPr>
            <a:spLocks noChangeArrowheads="1"/>
          </p:cNvSpPr>
          <p:nvPr/>
        </p:nvSpPr>
        <p:spPr bwMode="auto">
          <a:xfrm>
            <a:off x="8737600" y="32004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66" name="AutoShape 130"/>
          <p:cNvSpPr>
            <a:spLocks noChangeArrowheads="1"/>
          </p:cNvSpPr>
          <p:nvPr/>
        </p:nvSpPr>
        <p:spPr bwMode="auto">
          <a:xfrm>
            <a:off x="8432800" y="35052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183367" name="AutoShape 148"/>
          <p:cNvSpPr>
            <a:spLocks noChangeArrowheads="1"/>
          </p:cNvSpPr>
          <p:nvPr/>
        </p:nvSpPr>
        <p:spPr bwMode="auto">
          <a:xfrm>
            <a:off x="2844800" y="3505200"/>
            <a:ext cx="304800" cy="152400"/>
          </a:xfrm>
          <a:prstGeom prst="plus">
            <a:avLst>
              <a:gd name="adj" fmla="val 322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01AD2BB-C984-4767-9F29-7757AFCA9153}"/>
              </a:ext>
            </a:extLst>
          </p:cNvPr>
          <p:cNvSpPr txBox="1"/>
          <p:nvPr/>
        </p:nvSpPr>
        <p:spPr>
          <a:xfrm>
            <a:off x="136787" y="26939"/>
            <a:ext cx="49432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400" b="1" dirty="0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b="1" dirty="0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4400" b="1" dirty="0">
              <a:solidFill>
                <a:srgbClr val="2013C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7">
            <a:extLst>
              <a:ext uri="{FF2B5EF4-FFF2-40B4-BE49-F238E27FC236}">
                <a16:creationId xmlns:a16="http://schemas.microsoft.com/office/drawing/2014/main" id="{B73386B7-1997-492A-B1C4-CEA1B41936C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62315" y="812585"/>
            <a:ext cx="1126096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568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4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4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4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4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4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4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4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4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4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4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4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1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4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14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4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14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14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1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5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2.22222E-6 L -0.1625 -2.22222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47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-2.22222E-6 L -0.25 -2.22222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14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-2.22222E-6 L -0.25 -2.22222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14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-2.22222E-6 L -0.25 -2.22222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47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2.22222E-6 L -0.25 -2.22222E-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147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112E-17 2.22222E-6 L -0.12083 2.22222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147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2.22222E-6 L -0.19584 2.22222E-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47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2.22222E-6 L -0.25 2.22222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47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2.22222E-6 L -0.25 2.22222E-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147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2.22222E-6 L -0.25 2.22222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147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11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2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2" dur="500"/>
                                        <p:tgtEl>
                                          <p:spTgt spid="114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2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5" dur="500"/>
                                        <p:tgtEl>
                                          <p:spTgt spid="114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2" presetClass="entr" presetSubtype="2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8" dur="500"/>
                                        <p:tgtEl>
                                          <p:spTgt spid="114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2" presetClass="entr" presetSubtype="2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1" dur="500"/>
                                        <p:tgtEl>
                                          <p:spTgt spid="114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repeatCount="indefinite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1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repeatCount="indefinite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14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repeatCount="indefinite" fill="hold" grpId="3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14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repeatCount="indefinite" fill="hold" grpId="3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14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repeatCount="indefinite" fill="hold" grpId="3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114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repeatCount="indefinite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114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repeatCount="indefinite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114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repeatCount="indefinite" fill="hold" grpId="3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114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repeatCount="indefinite" fill="hold" grpId="3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114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entr" presetSubtype="10" repeatCount="indefinite" fill="hold" grpId="3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11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5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667 -2.60749E-6 L -0.69583 -2.60749E-6 " pathEditMode="relative" rAng="0" ptsTypes="AA">
                                      <p:cBhvr>
                                        <p:cTn id="133" dur="50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58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35" presetClass="path" presetSubtype="0" accel="50000" decel="5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33333E-6 4.44444E-6 L -0.7375 4.44444E-6 " pathEditMode="relative" rAng="0" ptsTypes="AA">
                                      <p:cBhvr>
                                        <p:cTn id="135" dur="5000" fill="hold"/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75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667 -2.60749E-6 L -0.69583 -2.60749E-6 " pathEditMode="relative" rAng="0" ptsTypes="AA">
                                      <p:cBhvr>
                                        <p:cTn id="137" dur="5000" fill="hold"/>
                                        <p:tgtEl>
                                          <p:spTgt spid="1147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58" y="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667 -2.60749E-6 L -0.69583 -2.60749E-6 " pathEditMode="relative" rAng="0" ptsTypes="AA">
                                      <p:cBhvr>
                                        <p:cTn id="139" dur="5000" fill="hold"/>
                                        <p:tgtEl>
                                          <p:spTgt spid="1147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58" y="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35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667 -2.60749E-6 L -0.69583 -2.60749E-6 " pathEditMode="relative" rAng="0" ptsTypes="AA">
                                      <p:cBhvr>
                                        <p:cTn id="141" dur="5000" fill="hold"/>
                                        <p:tgtEl>
                                          <p:spTgt spid="1147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58" y="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33333E-6 4.44444E-6 L -0.7375 4.44444E-6 " pathEditMode="relative" rAng="0" ptsTypes="AA">
                                      <p:cBhvr>
                                        <p:cTn id="143" dur="5000" fill="hold"/>
                                        <p:tgtEl>
                                          <p:spTgt spid="114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75" y="0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35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667 -2.60749E-6 L -0.69583 -2.60749E-6 " pathEditMode="relative" rAng="0" ptsTypes="AA">
                                      <p:cBhvr>
                                        <p:cTn id="145" dur="5000" fill="hold"/>
                                        <p:tgtEl>
                                          <p:spTgt spid="1147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58" y="0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35" presetClass="path" presetSubtype="0" accel="50000" decel="5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33333E-6 4.44444E-6 L -0.7375 4.44444E-6 " pathEditMode="relative" rAng="0" ptsTypes="AA">
                                      <p:cBhvr>
                                        <p:cTn id="147" dur="5000" fill="hold"/>
                                        <p:tgtEl>
                                          <p:spTgt spid="1147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75" y="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35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667 -2.60749E-6 L -0.69583 -2.60749E-6 " pathEditMode="relative" rAng="0" ptsTypes="AA">
                                      <p:cBhvr>
                                        <p:cTn id="149" dur="5000" fill="hold"/>
                                        <p:tgtEl>
                                          <p:spTgt spid="1147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58" y="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5" presetClass="path" presetSubtype="0" accel="50000" decel="5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33333E-6 4.44444E-6 L -0.7375 4.44444E-6 " pathEditMode="relative" rAng="0" ptsTypes="AA">
                                      <p:cBhvr>
                                        <p:cTn id="151" dur="5000" fill="hold"/>
                                        <p:tgtEl>
                                          <p:spTgt spid="114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75" y="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5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33333E-6 2.22222E-6 L -0.6625 2.22222E-6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1148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72917 4.44444E-6 " pathEditMode="relative" rAng="0" ptsTypes="AA">
                                      <p:cBhvr>
                                        <p:cTn id="157" dur="5000" fill="hold"/>
                                        <p:tgtEl>
                                          <p:spTgt spid="1148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58" y="0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35" presetClass="path" presetSubtype="0" accel="50000" decel="5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33333E-6 4.44444E-6 L -0.7375 4.44444E-6 " pathEditMode="relative" rAng="0" ptsTypes="AA">
                                      <p:cBhvr>
                                        <p:cTn id="159" dur="5000" fill="hold"/>
                                        <p:tgtEl>
                                          <p:spTgt spid="114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75" y="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35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667 -2.60749E-6 L -0.69583 -2.60749E-6 " pathEditMode="relative" rAng="0" ptsTypes="AA">
                                      <p:cBhvr>
                                        <p:cTn id="161" dur="5000" fill="hold"/>
                                        <p:tgtEl>
                                          <p:spTgt spid="1148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14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14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14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14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1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4" grpId="0" animBg="1"/>
      <p:bldP spid="114697" grpId="0" animBg="1"/>
      <p:bldP spid="114718" grpId="0" animBg="1"/>
      <p:bldP spid="114719" grpId="0" animBg="1"/>
      <p:bldP spid="114720" grpId="0" animBg="1"/>
      <p:bldP spid="114721" grpId="0" animBg="1"/>
      <p:bldP spid="114729" grpId="0" animBg="1"/>
      <p:bldP spid="114729" grpId="1" animBg="1"/>
      <p:bldP spid="114729" grpId="2" animBg="1"/>
      <p:bldP spid="114729" grpId="3" animBg="1"/>
      <p:bldP spid="114730" grpId="0" animBg="1"/>
      <p:bldP spid="114730" grpId="1" animBg="1"/>
      <p:bldP spid="114730" grpId="2" animBg="1"/>
      <p:bldP spid="114730" grpId="3" animBg="1"/>
      <p:bldP spid="114731" grpId="0" animBg="1"/>
      <p:bldP spid="114731" grpId="1" animBg="1"/>
      <p:bldP spid="114731" grpId="2" animBg="1"/>
      <p:bldP spid="114731" grpId="3" animBg="1"/>
      <p:bldP spid="114732" grpId="0" animBg="1"/>
      <p:bldP spid="114732" grpId="1" animBg="1"/>
      <p:bldP spid="114732" grpId="2" animBg="1"/>
      <p:bldP spid="114732" grpId="3" animBg="1"/>
      <p:bldP spid="114733" grpId="0" animBg="1"/>
      <p:bldP spid="114733" grpId="1" animBg="1"/>
      <p:bldP spid="114733" grpId="2" animBg="1"/>
      <p:bldP spid="114733" grpId="3" animBg="1"/>
      <p:bldP spid="114735" grpId="0" animBg="1"/>
      <p:bldP spid="114735" grpId="1" animBg="1"/>
      <p:bldP spid="114735" grpId="2" animBg="1"/>
      <p:bldP spid="114735" grpId="3" animBg="1"/>
      <p:bldP spid="114736" grpId="0" animBg="1"/>
      <p:bldP spid="114736" grpId="1" animBg="1"/>
      <p:bldP spid="114736" grpId="2" animBg="1"/>
      <p:bldP spid="114736" grpId="3" animBg="1"/>
      <p:bldP spid="114737" grpId="0" animBg="1"/>
      <p:bldP spid="114737" grpId="1" animBg="1"/>
      <p:bldP spid="114737" grpId="2" animBg="1"/>
      <p:bldP spid="114737" grpId="3" animBg="1"/>
      <p:bldP spid="114738" grpId="0" animBg="1"/>
      <p:bldP spid="114738" grpId="1" animBg="1"/>
      <p:bldP spid="114738" grpId="2" animBg="1"/>
      <p:bldP spid="114738" grpId="3" animBg="1"/>
      <p:bldP spid="114739" grpId="0" animBg="1"/>
      <p:bldP spid="114739" grpId="1" animBg="1"/>
      <p:bldP spid="114739" grpId="2" animBg="1"/>
      <p:bldP spid="114739" grpId="3" animBg="1"/>
      <p:bldP spid="114740" grpId="0"/>
      <p:bldP spid="114740" grpId="1"/>
      <p:bldP spid="114740" grpId="2"/>
      <p:bldP spid="114758" grpId="0" animBg="1"/>
      <p:bldP spid="114765" grpId="0" animBg="1"/>
      <p:bldP spid="114773" grpId="0" animBg="1"/>
      <p:bldP spid="114779" grpId="0" animBg="1"/>
      <p:bldP spid="114782" grpId="0" animBg="1"/>
      <p:bldP spid="114789" grpId="0" animBg="1"/>
      <p:bldP spid="114792" grpId="0" animBg="1"/>
      <p:bldP spid="114799" grpId="0" animBg="1"/>
      <p:bldP spid="114802" grpId="0" animBg="1"/>
      <p:bldP spid="114808" grpId="0" animBg="1"/>
      <p:bldP spid="114810" grpId="0" animBg="1"/>
      <p:bldP spid="1148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3.wp.com/conkec.com/sites/default/files/screenshot_22_80.png">
            <a:extLst>
              <a:ext uri="{FF2B5EF4-FFF2-40B4-BE49-F238E27FC236}">
                <a16:creationId xmlns:a16="http://schemas.microsoft.com/office/drawing/2014/main" id="{2584218F-7BEF-4F62-9134-B396D25DB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829" y="128817"/>
            <a:ext cx="6562349" cy="662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1594" y="1663701"/>
            <a:ext cx="579663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189" indent="-457189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457189" indent="-457189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Mậu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189" indent="-457189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đới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457189" indent="-457189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064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8354174"/>
              </p:ext>
            </p:extLst>
          </p:nvPr>
        </p:nvGraphicFramePr>
        <p:xfrm>
          <a:off x="-1" y="1"/>
          <a:ext cx="12192001" cy="6822661"/>
        </p:xfrm>
        <a:graphic>
          <a:graphicData uri="http://schemas.openxmlformats.org/drawingml/2006/table">
            <a:tbl>
              <a:tblPr/>
              <a:tblGrid>
                <a:gridCol w="2945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6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0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989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Gió</a:t>
                      </a:r>
                      <a:r>
                        <a:rPr kumimoji="0" lang="en-US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kumimoji="0" lang="en-US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Trái</a:t>
                      </a:r>
                      <a:r>
                        <a:rPr kumimoji="0" lang="en-US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Phạm</a:t>
                      </a:r>
                      <a:r>
                        <a:rPr kumimoji="0" lang="en-US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vi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</a:t>
                      </a:r>
                      <a:r>
                        <a:rPr kumimoji="0" lang="en-US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thổi</a:t>
                      </a: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13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 phong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(Mậu dịch)</a:t>
                      </a:r>
                      <a:endParaRPr kumimoji="0" lang="en-US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6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6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3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6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6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</a:t>
                      </a:r>
                      <a:endParaRPr kumimoji="0" lang="en-US" altLang="en-US" sz="3600" b="1" i="0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8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r>
                        <a:rPr kumimoji="0" lang="en-US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</a:t>
                      </a:r>
                      <a:r>
                        <a:rPr kumimoji="0" lang="en-US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đới</a:t>
                      </a: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6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6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3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6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6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</a:t>
                      </a:r>
                      <a:endParaRPr kumimoji="0" lang="en-US" altLang="en-US" sz="36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8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cực</a:t>
                      </a: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6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6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3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6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6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</a:t>
                      </a:r>
                      <a:endParaRPr kumimoji="0" lang="en-US" altLang="en-US" sz="36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048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AutoShape 2"/>
          <p:cNvSpPr>
            <a:spLocks noChangeArrowheads="1"/>
          </p:cNvSpPr>
          <p:nvPr/>
        </p:nvSpPr>
        <p:spPr bwMode="auto">
          <a:xfrm>
            <a:off x="711200" y="3276600"/>
            <a:ext cx="5486400" cy="323851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38 w 21600"/>
              <a:gd name="T13" fmla="*/ 2138 h 21600"/>
              <a:gd name="T14" fmla="*/ 19462 w 21600"/>
              <a:gd name="T15" fmla="*/ 1946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75" y="21600"/>
                </a:lnTo>
                <a:lnTo>
                  <a:pt x="20925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394" name="AutoShape 3"/>
          <p:cNvSpPr>
            <a:spLocks noChangeArrowheads="1"/>
          </p:cNvSpPr>
          <p:nvPr/>
        </p:nvSpPr>
        <p:spPr bwMode="auto">
          <a:xfrm>
            <a:off x="1219200" y="4051300"/>
            <a:ext cx="4470400" cy="30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95 w 21600"/>
              <a:gd name="T13" fmla="*/ 2695 h 21600"/>
              <a:gd name="T14" fmla="*/ 18905 w 21600"/>
              <a:gd name="T15" fmla="*/ 1890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790" y="21600"/>
                </a:lnTo>
                <a:lnTo>
                  <a:pt x="1981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395" name="AutoShape 4"/>
          <p:cNvSpPr>
            <a:spLocks noChangeArrowheads="1"/>
          </p:cNvSpPr>
          <p:nvPr/>
        </p:nvSpPr>
        <p:spPr bwMode="auto">
          <a:xfrm rot="10800000">
            <a:off x="711200" y="1778001"/>
            <a:ext cx="5486400" cy="32596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246 w 21600"/>
              <a:gd name="T13" fmla="*/ 2246 h 21600"/>
              <a:gd name="T14" fmla="*/ 19354 w 21600"/>
              <a:gd name="T15" fmla="*/ 1935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91" y="21600"/>
                </a:lnTo>
                <a:lnTo>
                  <a:pt x="2070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396" name="AutoShape 5"/>
          <p:cNvSpPr>
            <a:spLocks noChangeArrowheads="1"/>
          </p:cNvSpPr>
          <p:nvPr/>
        </p:nvSpPr>
        <p:spPr bwMode="auto">
          <a:xfrm rot="10800000">
            <a:off x="1219200" y="1054101"/>
            <a:ext cx="4470400" cy="32596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52 w 21600"/>
              <a:gd name="T13" fmla="*/ 2952 h 21600"/>
              <a:gd name="T14" fmla="*/ 18648 w 21600"/>
              <a:gd name="T15" fmla="*/ 1864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303" y="21600"/>
                </a:lnTo>
                <a:lnTo>
                  <a:pt x="1929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397" name="Rectangle 6"/>
          <p:cNvSpPr>
            <a:spLocks noChangeArrowheads="1"/>
          </p:cNvSpPr>
          <p:nvPr/>
        </p:nvSpPr>
        <p:spPr bwMode="auto">
          <a:xfrm>
            <a:off x="609600" y="2514601"/>
            <a:ext cx="5691717" cy="32808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398" name="Text Box 8"/>
          <p:cNvSpPr txBox="1">
            <a:spLocks noChangeArrowheads="1"/>
          </p:cNvSpPr>
          <p:nvPr/>
        </p:nvSpPr>
        <p:spPr bwMode="auto">
          <a:xfrm>
            <a:off x="1051984" y="5759451"/>
            <a:ext cx="4536016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ĐAI KHÍ ÁP VÀ GIÓ TRÊN TRÁI ĐẤT</a:t>
            </a:r>
          </a:p>
        </p:txBody>
      </p:sp>
      <p:sp>
        <p:nvSpPr>
          <p:cNvPr id="187399" name="Oval 9"/>
          <p:cNvSpPr>
            <a:spLocks noChangeArrowheads="1"/>
          </p:cNvSpPr>
          <p:nvPr/>
        </p:nvSpPr>
        <p:spPr bwMode="auto">
          <a:xfrm>
            <a:off x="609600" y="609600"/>
            <a:ext cx="5698067" cy="4241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 sz="2400"/>
          </a:p>
        </p:txBody>
      </p:sp>
      <p:sp>
        <p:nvSpPr>
          <p:cNvPr id="187400" name="Text Box 10"/>
          <p:cNvSpPr txBox="1">
            <a:spLocks noChangeArrowheads="1"/>
          </p:cNvSpPr>
          <p:nvPr/>
        </p:nvSpPr>
        <p:spPr bwMode="auto">
          <a:xfrm>
            <a:off x="603251" y="1026585"/>
            <a:ext cx="12424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altLang="en-US" sz="2400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7401" name="Text Box 11"/>
          <p:cNvSpPr txBox="1">
            <a:spLocks noChangeArrowheads="1"/>
          </p:cNvSpPr>
          <p:nvPr/>
        </p:nvSpPr>
        <p:spPr bwMode="auto">
          <a:xfrm>
            <a:off x="491067" y="4038601"/>
            <a:ext cx="1242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altLang="en-US" sz="2400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87402" name="Text Box 12"/>
          <p:cNvSpPr txBox="1">
            <a:spLocks noChangeArrowheads="1"/>
          </p:cNvSpPr>
          <p:nvPr/>
        </p:nvSpPr>
        <p:spPr bwMode="auto">
          <a:xfrm>
            <a:off x="-84666" y="3276601"/>
            <a:ext cx="1242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en-US" sz="2400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87403" name="Text Box 13"/>
          <p:cNvSpPr txBox="1">
            <a:spLocks noChangeArrowheads="1"/>
          </p:cNvSpPr>
          <p:nvPr/>
        </p:nvSpPr>
        <p:spPr bwMode="auto">
          <a:xfrm>
            <a:off x="10584" y="1792818"/>
            <a:ext cx="12424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en-US" sz="2400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7404" name="Text Box 14"/>
          <p:cNvSpPr txBox="1">
            <a:spLocks noChangeArrowheads="1"/>
          </p:cNvSpPr>
          <p:nvPr/>
        </p:nvSpPr>
        <p:spPr bwMode="auto">
          <a:xfrm>
            <a:off x="101600" y="2438401"/>
            <a:ext cx="124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VNI-Times" pitchFamily="2" charset="0"/>
              </a:rPr>
              <a:t>0</a:t>
            </a:r>
            <a:r>
              <a:rPr lang="en-US" altLang="en-US" sz="2400" baseline="30000">
                <a:solidFill>
                  <a:srgbClr val="0000FF"/>
                </a:solidFill>
                <a:latin typeface="VNI-Times" pitchFamily="2" charset="0"/>
              </a:rPr>
              <a:t>0</a:t>
            </a:r>
            <a:endParaRPr lang="en-US" altLang="en-US" sz="2400">
              <a:solidFill>
                <a:srgbClr val="0000FF"/>
              </a:solidFill>
              <a:latin typeface="VNI-Times" pitchFamily="2" charset="0"/>
            </a:endParaRPr>
          </a:p>
        </p:txBody>
      </p:sp>
      <p:sp>
        <p:nvSpPr>
          <p:cNvPr id="187405" name="Text Box 15"/>
          <p:cNvSpPr txBox="1">
            <a:spLocks noChangeArrowheads="1"/>
          </p:cNvSpPr>
          <p:nvPr/>
        </p:nvSpPr>
        <p:spPr bwMode="auto">
          <a:xfrm>
            <a:off x="2220385" y="4876801"/>
            <a:ext cx="26966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( 90</a:t>
            </a:r>
            <a:r>
              <a:rPr lang="en-US" altLang="en-US" sz="24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en-US" sz="2400" b="1" dirty="0">
                <a:solidFill>
                  <a:srgbClr val="0000FF"/>
                </a:solidFill>
                <a:latin typeface="VNI-Times" pitchFamily="2" charset="0"/>
              </a:rPr>
              <a:t>)</a:t>
            </a:r>
          </a:p>
        </p:txBody>
      </p:sp>
      <p:sp>
        <p:nvSpPr>
          <p:cNvPr id="187406" name="Text Box 16"/>
          <p:cNvSpPr txBox="1">
            <a:spLocks noChangeArrowheads="1"/>
          </p:cNvSpPr>
          <p:nvPr/>
        </p:nvSpPr>
        <p:spPr bwMode="auto">
          <a:xfrm>
            <a:off x="1913468" y="167218"/>
            <a:ext cx="32554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( 90</a:t>
            </a:r>
            <a:r>
              <a:rPr lang="en-US" altLang="en-US" sz="24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2400" b="1" dirty="0">
                <a:solidFill>
                  <a:srgbClr val="0000FF"/>
                </a:solidFill>
                <a:latin typeface="VNI-Times" pitchFamily="2" charset="0"/>
              </a:rPr>
              <a:t>)</a:t>
            </a:r>
          </a:p>
        </p:txBody>
      </p:sp>
      <p:grpSp>
        <p:nvGrpSpPr>
          <p:cNvPr id="187407" name="Group 17"/>
          <p:cNvGrpSpPr>
            <a:grpSpLocks/>
          </p:cNvGrpSpPr>
          <p:nvPr/>
        </p:nvGrpSpPr>
        <p:grpSpPr bwMode="auto">
          <a:xfrm>
            <a:off x="6436784" y="2133601"/>
            <a:ext cx="2097616" cy="1219541"/>
            <a:chOff x="4416" y="1488"/>
            <a:chExt cx="1146" cy="893"/>
          </a:xfrm>
        </p:grpSpPr>
        <p:sp>
          <p:nvSpPr>
            <p:cNvPr id="187453" name="AutoShape 18"/>
            <p:cNvSpPr>
              <a:spLocks/>
            </p:cNvSpPr>
            <p:nvPr/>
          </p:nvSpPr>
          <p:spPr bwMode="auto">
            <a:xfrm>
              <a:off x="4416" y="1488"/>
              <a:ext cx="47" cy="864"/>
            </a:xfrm>
            <a:prstGeom prst="rightBrace">
              <a:avLst>
                <a:gd name="adj1" fmla="val 15319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 sz="2400"/>
            </a:p>
          </p:txBody>
        </p:sp>
        <p:sp>
          <p:nvSpPr>
            <p:cNvPr id="187454" name="Text Box 19"/>
            <p:cNvSpPr txBox="1">
              <a:spLocks noChangeArrowheads="1"/>
            </p:cNvSpPr>
            <p:nvPr/>
          </p:nvSpPr>
          <p:spPr bwMode="auto">
            <a:xfrm>
              <a:off x="4506" y="1773"/>
              <a:ext cx="1056" cy="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rgbClr val="1A0EB2"/>
                  </a:solidFill>
                  <a:latin typeface="Times New Roman" pitchFamily="18" charset="0"/>
                  <a:cs typeface="Times New Roman" pitchFamily="18" charset="0"/>
                </a:rPr>
                <a:t>Gió</a:t>
              </a:r>
              <a:r>
                <a:rPr lang="en-US" altLang="en-US" sz="2400" b="1" dirty="0">
                  <a:solidFill>
                    <a:srgbClr val="1A0EB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1A0EB2"/>
                  </a:solidFill>
                  <a:latin typeface="Times New Roman" pitchFamily="18" charset="0"/>
                  <a:cs typeface="Times New Roman" pitchFamily="18" charset="0"/>
                </a:rPr>
                <a:t>Tín</a:t>
              </a:r>
              <a:r>
                <a:rPr lang="en-US" altLang="en-US" sz="2400" b="1" dirty="0">
                  <a:solidFill>
                    <a:srgbClr val="1A0EB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1A0EB2"/>
                  </a:solidFill>
                  <a:latin typeface="Times New Roman" pitchFamily="18" charset="0"/>
                  <a:cs typeface="Times New Roman" pitchFamily="18" charset="0"/>
                </a:rPr>
                <a:t>phong</a:t>
              </a:r>
              <a:endParaRPr lang="en-US" altLang="en-US" sz="2400" b="1" dirty="0">
                <a:solidFill>
                  <a:srgbClr val="1A0EB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7408" name="Text Box 20"/>
          <p:cNvSpPr txBox="1">
            <a:spLocks noChangeArrowheads="1"/>
          </p:cNvSpPr>
          <p:nvPr/>
        </p:nvSpPr>
        <p:spPr bwMode="auto">
          <a:xfrm>
            <a:off x="6085417" y="1445685"/>
            <a:ext cx="20214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endParaRPr lang="en-US" altLang="en-US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409" name="Text Box 21"/>
          <p:cNvSpPr txBox="1">
            <a:spLocks noChangeArrowheads="1"/>
          </p:cNvSpPr>
          <p:nvPr/>
        </p:nvSpPr>
        <p:spPr bwMode="auto">
          <a:xfrm>
            <a:off x="6096001" y="3581401"/>
            <a:ext cx="2019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endParaRPr lang="en-US" altLang="en-US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410" name="Text Box 22"/>
          <p:cNvSpPr txBox="1">
            <a:spLocks noChangeArrowheads="1"/>
          </p:cNvSpPr>
          <p:nvPr/>
        </p:nvSpPr>
        <p:spPr bwMode="auto">
          <a:xfrm>
            <a:off x="5471584" y="700618"/>
            <a:ext cx="2021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endParaRPr lang="en-US" altLang="en-US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411" name="Text Box 23"/>
          <p:cNvSpPr txBox="1">
            <a:spLocks noChangeArrowheads="1"/>
          </p:cNvSpPr>
          <p:nvPr/>
        </p:nvSpPr>
        <p:spPr bwMode="auto">
          <a:xfrm>
            <a:off x="5486401" y="4343401"/>
            <a:ext cx="20214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endParaRPr lang="en-US" altLang="en-US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412" name="Line 24"/>
          <p:cNvSpPr>
            <a:spLocks noChangeShapeType="1"/>
          </p:cNvSpPr>
          <p:nvPr/>
        </p:nvSpPr>
        <p:spPr bwMode="auto">
          <a:xfrm>
            <a:off x="4978400" y="4572000"/>
            <a:ext cx="4593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13" name="Line 25"/>
          <p:cNvSpPr>
            <a:spLocks noChangeShapeType="1"/>
          </p:cNvSpPr>
          <p:nvPr/>
        </p:nvSpPr>
        <p:spPr bwMode="auto">
          <a:xfrm>
            <a:off x="5056718" y="944033"/>
            <a:ext cx="4487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14" name="Line 26"/>
          <p:cNvSpPr>
            <a:spLocks noChangeShapeType="1"/>
          </p:cNvSpPr>
          <p:nvPr/>
        </p:nvSpPr>
        <p:spPr bwMode="auto">
          <a:xfrm>
            <a:off x="5954185" y="1600200"/>
            <a:ext cx="2243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15" name="Line 27"/>
          <p:cNvSpPr>
            <a:spLocks noChangeShapeType="1"/>
          </p:cNvSpPr>
          <p:nvPr/>
        </p:nvSpPr>
        <p:spPr bwMode="auto">
          <a:xfrm>
            <a:off x="5892800" y="3810000"/>
            <a:ext cx="254000" cy="169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00" name="Line 28"/>
          <p:cNvSpPr>
            <a:spLocks noChangeShapeType="1"/>
          </p:cNvSpPr>
          <p:nvPr/>
        </p:nvSpPr>
        <p:spPr bwMode="auto">
          <a:xfrm flipH="1">
            <a:off x="56007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17" name="Line 29"/>
          <p:cNvSpPr>
            <a:spLocks noChangeShapeType="1"/>
          </p:cNvSpPr>
          <p:nvPr/>
        </p:nvSpPr>
        <p:spPr bwMode="auto">
          <a:xfrm flipV="1">
            <a:off x="1659467" y="14224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18" name="Line 30"/>
          <p:cNvSpPr>
            <a:spLocks noChangeShapeType="1"/>
          </p:cNvSpPr>
          <p:nvPr/>
        </p:nvSpPr>
        <p:spPr bwMode="auto">
          <a:xfrm flipV="1">
            <a:off x="2370667" y="14224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19" name="Line 31"/>
          <p:cNvSpPr>
            <a:spLocks noChangeShapeType="1"/>
          </p:cNvSpPr>
          <p:nvPr/>
        </p:nvSpPr>
        <p:spPr bwMode="auto">
          <a:xfrm flipV="1">
            <a:off x="4080933" y="14224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20" name="Line 32"/>
          <p:cNvSpPr>
            <a:spLocks noChangeShapeType="1"/>
          </p:cNvSpPr>
          <p:nvPr/>
        </p:nvSpPr>
        <p:spPr bwMode="auto">
          <a:xfrm flipV="1">
            <a:off x="4876800" y="14351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21" name="Line 33"/>
          <p:cNvSpPr>
            <a:spLocks noChangeShapeType="1"/>
          </p:cNvSpPr>
          <p:nvPr/>
        </p:nvSpPr>
        <p:spPr bwMode="auto">
          <a:xfrm flipV="1">
            <a:off x="3251200" y="14224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06" name="Line 34"/>
          <p:cNvSpPr>
            <a:spLocks noChangeShapeType="1"/>
          </p:cNvSpPr>
          <p:nvPr/>
        </p:nvSpPr>
        <p:spPr bwMode="auto">
          <a:xfrm flipH="1">
            <a:off x="48768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07" name="Line 35"/>
          <p:cNvSpPr>
            <a:spLocks noChangeShapeType="1"/>
          </p:cNvSpPr>
          <p:nvPr/>
        </p:nvSpPr>
        <p:spPr bwMode="auto">
          <a:xfrm flipH="1">
            <a:off x="39624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08" name="Line 36"/>
          <p:cNvSpPr>
            <a:spLocks noChangeShapeType="1"/>
          </p:cNvSpPr>
          <p:nvPr/>
        </p:nvSpPr>
        <p:spPr bwMode="auto">
          <a:xfrm flipH="1">
            <a:off x="31496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09" name="Line 37"/>
          <p:cNvSpPr>
            <a:spLocks noChangeShapeType="1"/>
          </p:cNvSpPr>
          <p:nvPr/>
        </p:nvSpPr>
        <p:spPr bwMode="auto">
          <a:xfrm flipH="1">
            <a:off x="24384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10" name="Line 38"/>
          <p:cNvSpPr>
            <a:spLocks noChangeShapeType="1"/>
          </p:cNvSpPr>
          <p:nvPr/>
        </p:nvSpPr>
        <p:spPr bwMode="auto">
          <a:xfrm flipH="1">
            <a:off x="17272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11" name="Line 39"/>
          <p:cNvSpPr>
            <a:spLocks noChangeShapeType="1"/>
          </p:cNvSpPr>
          <p:nvPr/>
        </p:nvSpPr>
        <p:spPr bwMode="auto">
          <a:xfrm flipH="1">
            <a:off x="10160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28" name="Line 40"/>
          <p:cNvSpPr>
            <a:spLocks noChangeShapeType="1"/>
          </p:cNvSpPr>
          <p:nvPr/>
        </p:nvSpPr>
        <p:spPr bwMode="auto">
          <a:xfrm>
            <a:off x="1642533" y="36576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29" name="Line 41"/>
          <p:cNvSpPr>
            <a:spLocks noChangeShapeType="1"/>
          </p:cNvSpPr>
          <p:nvPr/>
        </p:nvSpPr>
        <p:spPr bwMode="auto">
          <a:xfrm>
            <a:off x="2353733" y="36576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30" name="Line 42"/>
          <p:cNvSpPr>
            <a:spLocks noChangeShapeType="1"/>
          </p:cNvSpPr>
          <p:nvPr/>
        </p:nvSpPr>
        <p:spPr bwMode="auto">
          <a:xfrm>
            <a:off x="3081867" y="36449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31" name="Line 43"/>
          <p:cNvSpPr>
            <a:spLocks noChangeShapeType="1"/>
          </p:cNvSpPr>
          <p:nvPr/>
        </p:nvSpPr>
        <p:spPr bwMode="auto">
          <a:xfrm>
            <a:off x="3877733" y="36449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32" name="Line 44"/>
          <p:cNvSpPr>
            <a:spLocks noChangeShapeType="1"/>
          </p:cNvSpPr>
          <p:nvPr/>
        </p:nvSpPr>
        <p:spPr bwMode="auto">
          <a:xfrm>
            <a:off x="4758267" y="36449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17" name="Line 45"/>
          <p:cNvSpPr>
            <a:spLocks noChangeShapeType="1"/>
          </p:cNvSpPr>
          <p:nvPr/>
        </p:nvSpPr>
        <p:spPr bwMode="auto">
          <a:xfrm flipH="1" flipV="1">
            <a:off x="5604933" y="28956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34" name="Line 46"/>
          <p:cNvSpPr>
            <a:spLocks noChangeShapeType="1"/>
          </p:cNvSpPr>
          <p:nvPr/>
        </p:nvSpPr>
        <p:spPr bwMode="auto">
          <a:xfrm flipH="1">
            <a:off x="4047067" y="736600"/>
            <a:ext cx="321733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35" name="Line 47"/>
          <p:cNvSpPr>
            <a:spLocks noChangeShapeType="1"/>
          </p:cNvSpPr>
          <p:nvPr/>
        </p:nvSpPr>
        <p:spPr bwMode="auto">
          <a:xfrm flipH="1">
            <a:off x="3556000" y="736600"/>
            <a:ext cx="321733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36" name="Line 48"/>
          <p:cNvSpPr>
            <a:spLocks noChangeShapeType="1"/>
          </p:cNvSpPr>
          <p:nvPr/>
        </p:nvSpPr>
        <p:spPr bwMode="auto">
          <a:xfrm flipH="1">
            <a:off x="2946400" y="736600"/>
            <a:ext cx="321733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37" name="Line 49"/>
          <p:cNvSpPr>
            <a:spLocks noChangeShapeType="1"/>
          </p:cNvSpPr>
          <p:nvPr/>
        </p:nvSpPr>
        <p:spPr bwMode="auto">
          <a:xfrm flipH="1">
            <a:off x="2438400" y="736600"/>
            <a:ext cx="321733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38" name="Line 50"/>
          <p:cNvSpPr>
            <a:spLocks noChangeShapeType="1"/>
          </p:cNvSpPr>
          <p:nvPr/>
        </p:nvSpPr>
        <p:spPr bwMode="auto">
          <a:xfrm flipH="1" flipV="1">
            <a:off x="2455333" y="4368800"/>
            <a:ext cx="406400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39" name="Line 51"/>
          <p:cNvSpPr>
            <a:spLocks noChangeShapeType="1"/>
          </p:cNvSpPr>
          <p:nvPr/>
        </p:nvSpPr>
        <p:spPr bwMode="auto">
          <a:xfrm flipH="1" flipV="1">
            <a:off x="2963333" y="4368800"/>
            <a:ext cx="406400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40" name="Line 52"/>
          <p:cNvSpPr>
            <a:spLocks noChangeShapeType="1"/>
          </p:cNvSpPr>
          <p:nvPr/>
        </p:nvSpPr>
        <p:spPr bwMode="auto">
          <a:xfrm flipH="1" flipV="1">
            <a:off x="3471333" y="4368800"/>
            <a:ext cx="406400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41" name="Line 53"/>
          <p:cNvSpPr>
            <a:spLocks noChangeShapeType="1"/>
          </p:cNvSpPr>
          <p:nvPr/>
        </p:nvSpPr>
        <p:spPr bwMode="auto">
          <a:xfrm flipH="1" flipV="1">
            <a:off x="3928533" y="4343400"/>
            <a:ext cx="406400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26" name="Line 54"/>
          <p:cNvSpPr>
            <a:spLocks noChangeShapeType="1"/>
          </p:cNvSpPr>
          <p:nvPr/>
        </p:nvSpPr>
        <p:spPr bwMode="auto">
          <a:xfrm flipH="1" flipV="1">
            <a:off x="5029200" y="29083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27" name="Line 55"/>
          <p:cNvSpPr>
            <a:spLocks noChangeShapeType="1"/>
          </p:cNvSpPr>
          <p:nvPr/>
        </p:nvSpPr>
        <p:spPr bwMode="auto">
          <a:xfrm flipH="1" flipV="1">
            <a:off x="4419600" y="29083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28" name="Line 56"/>
          <p:cNvSpPr>
            <a:spLocks noChangeShapeType="1"/>
          </p:cNvSpPr>
          <p:nvPr/>
        </p:nvSpPr>
        <p:spPr bwMode="auto">
          <a:xfrm flipH="1" flipV="1">
            <a:off x="3810000" y="29083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29" name="Line 57"/>
          <p:cNvSpPr>
            <a:spLocks noChangeShapeType="1"/>
          </p:cNvSpPr>
          <p:nvPr/>
        </p:nvSpPr>
        <p:spPr bwMode="auto">
          <a:xfrm flipH="1" flipV="1">
            <a:off x="3149600" y="29083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30" name="Line 58"/>
          <p:cNvSpPr>
            <a:spLocks noChangeShapeType="1"/>
          </p:cNvSpPr>
          <p:nvPr/>
        </p:nvSpPr>
        <p:spPr bwMode="auto">
          <a:xfrm flipH="1" flipV="1">
            <a:off x="2489200" y="29083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31" name="Line 59"/>
          <p:cNvSpPr>
            <a:spLocks noChangeShapeType="1"/>
          </p:cNvSpPr>
          <p:nvPr/>
        </p:nvSpPr>
        <p:spPr bwMode="auto">
          <a:xfrm flipH="1" flipV="1">
            <a:off x="1778000" y="28956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32" name="Line 60"/>
          <p:cNvSpPr>
            <a:spLocks noChangeShapeType="1"/>
          </p:cNvSpPr>
          <p:nvPr/>
        </p:nvSpPr>
        <p:spPr bwMode="auto">
          <a:xfrm flipH="1" flipV="1">
            <a:off x="1083733" y="28956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49" name="AutoShape 64"/>
          <p:cNvSpPr>
            <a:spLocks noChangeArrowheads="1"/>
          </p:cNvSpPr>
          <p:nvPr/>
        </p:nvSpPr>
        <p:spPr bwMode="auto">
          <a:xfrm rot="5400000">
            <a:off x="3479800" y="-25400"/>
            <a:ext cx="76200" cy="1346200"/>
          </a:xfrm>
          <a:prstGeom prst="moon">
            <a:avLst>
              <a:gd name="adj" fmla="val 87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400"/>
          </a:p>
        </p:txBody>
      </p:sp>
      <p:sp>
        <p:nvSpPr>
          <p:cNvPr id="187450" name="AutoShape 65"/>
          <p:cNvSpPr>
            <a:spLocks noChangeArrowheads="1"/>
          </p:cNvSpPr>
          <p:nvPr/>
        </p:nvSpPr>
        <p:spPr bwMode="auto">
          <a:xfrm rot="16200000" flipV="1">
            <a:off x="3437467" y="4025900"/>
            <a:ext cx="101600" cy="1524000"/>
          </a:xfrm>
          <a:prstGeom prst="moon">
            <a:avLst>
              <a:gd name="adj" fmla="val 87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400"/>
          </a:p>
        </p:txBody>
      </p:sp>
      <p:pic>
        <p:nvPicPr>
          <p:cNvPr id="187451" name="Picture 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78802" y="523173"/>
            <a:ext cx="3725332" cy="396240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7452" name="Text Box 27"/>
          <p:cNvSpPr txBox="1">
            <a:spLocks noChangeArrowheads="1"/>
          </p:cNvSpPr>
          <p:nvPr/>
        </p:nvSpPr>
        <p:spPr bwMode="auto">
          <a:xfrm>
            <a:off x="8106833" y="4595889"/>
            <a:ext cx="40011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smtClean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Các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hướng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chính</a:t>
            </a:r>
            <a:endParaRPr lang="en-US" altLang="en-US" sz="3200" dirty="0">
              <a:latin typeface="Times New Roman" pitchFamily="18" charset="0"/>
            </a:endParaRPr>
          </a:p>
        </p:txBody>
      </p:sp>
      <p:pic>
        <p:nvPicPr>
          <p:cNvPr id="64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98F1817B-B7C8-2E7B-3F6B-F49DADD674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7385" y="5517800"/>
            <a:ext cx="2539999" cy="13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2183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AutoShape 2"/>
          <p:cNvSpPr>
            <a:spLocks noChangeArrowheads="1"/>
          </p:cNvSpPr>
          <p:nvPr/>
        </p:nvSpPr>
        <p:spPr bwMode="auto">
          <a:xfrm>
            <a:off x="711200" y="3276600"/>
            <a:ext cx="5486400" cy="323851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38 w 21600"/>
              <a:gd name="T13" fmla="*/ 2138 h 21600"/>
              <a:gd name="T14" fmla="*/ 19462 w 21600"/>
              <a:gd name="T15" fmla="*/ 1946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75" y="21600"/>
                </a:lnTo>
                <a:lnTo>
                  <a:pt x="20925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394" name="AutoShape 3"/>
          <p:cNvSpPr>
            <a:spLocks noChangeArrowheads="1"/>
          </p:cNvSpPr>
          <p:nvPr/>
        </p:nvSpPr>
        <p:spPr bwMode="auto">
          <a:xfrm>
            <a:off x="1219200" y="4051300"/>
            <a:ext cx="4470400" cy="30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95 w 21600"/>
              <a:gd name="T13" fmla="*/ 2695 h 21600"/>
              <a:gd name="T14" fmla="*/ 18905 w 21600"/>
              <a:gd name="T15" fmla="*/ 1890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790" y="21600"/>
                </a:lnTo>
                <a:lnTo>
                  <a:pt x="1981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395" name="AutoShape 4"/>
          <p:cNvSpPr>
            <a:spLocks noChangeArrowheads="1"/>
          </p:cNvSpPr>
          <p:nvPr/>
        </p:nvSpPr>
        <p:spPr bwMode="auto">
          <a:xfrm rot="10800000">
            <a:off x="711200" y="1778001"/>
            <a:ext cx="5486400" cy="32596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246 w 21600"/>
              <a:gd name="T13" fmla="*/ 2246 h 21600"/>
              <a:gd name="T14" fmla="*/ 19354 w 21600"/>
              <a:gd name="T15" fmla="*/ 1935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91" y="21600"/>
                </a:lnTo>
                <a:lnTo>
                  <a:pt x="2070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396" name="AutoShape 5"/>
          <p:cNvSpPr>
            <a:spLocks noChangeArrowheads="1"/>
          </p:cNvSpPr>
          <p:nvPr/>
        </p:nvSpPr>
        <p:spPr bwMode="auto">
          <a:xfrm rot="10800000">
            <a:off x="1219200" y="1054101"/>
            <a:ext cx="4470400" cy="32596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52 w 21600"/>
              <a:gd name="T13" fmla="*/ 2952 h 21600"/>
              <a:gd name="T14" fmla="*/ 18648 w 21600"/>
              <a:gd name="T15" fmla="*/ 1864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303" y="21600"/>
                </a:lnTo>
                <a:lnTo>
                  <a:pt x="1929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397" name="Rectangle 6"/>
          <p:cNvSpPr>
            <a:spLocks noChangeArrowheads="1"/>
          </p:cNvSpPr>
          <p:nvPr/>
        </p:nvSpPr>
        <p:spPr bwMode="auto">
          <a:xfrm>
            <a:off x="609600" y="2514601"/>
            <a:ext cx="5691717" cy="32808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398" name="Text Box 8"/>
          <p:cNvSpPr txBox="1">
            <a:spLocks noChangeArrowheads="1"/>
          </p:cNvSpPr>
          <p:nvPr/>
        </p:nvSpPr>
        <p:spPr bwMode="auto">
          <a:xfrm>
            <a:off x="1051984" y="5759451"/>
            <a:ext cx="4536016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ĐAI KHÍ ÁP VÀ GIÓ TRÊN TRÁI ĐẤT</a:t>
            </a:r>
          </a:p>
        </p:txBody>
      </p:sp>
      <p:sp>
        <p:nvSpPr>
          <p:cNvPr id="187399" name="Oval 9"/>
          <p:cNvSpPr>
            <a:spLocks noChangeArrowheads="1"/>
          </p:cNvSpPr>
          <p:nvPr/>
        </p:nvSpPr>
        <p:spPr bwMode="auto">
          <a:xfrm>
            <a:off x="609600" y="609600"/>
            <a:ext cx="5698067" cy="4241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 sz="2400"/>
          </a:p>
        </p:txBody>
      </p:sp>
      <p:sp>
        <p:nvSpPr>
          <p:cNvPr id="187400" name="Text Box 10"/>
          <p:cNvSpPr txBox="1">
            <a:spLocks noChangeArrowheads="1"/>
          </p:cNvSpPr>
          <p:nvPr/>
        </p:nvSpPr>
        <p:spPr bwMode="auto">
          <a:xfrm>
            <a:off x="603251" y="1026585"/>
            <a:ext cx="12424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altLang="en-US" sz="2400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7401" name="Text Box 11"/>
          <p:cNvSpPr txBox="1">
            <a:spLocks noChangeArrowheads="1"/>
          </p:cNvSpPr>
          <p:nvPr/>
        </p:nvSpPr>
        <p:spPr bwMode="auto">
          <a:xfrm>
            <a:off x="491067" y="4038601"/>
            <a:ext cx="1242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altLang="en-US" sz="2400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87402" name="Text Box 12"/>
          <p:cNvSpPr txBox="1">
            <a:spLocks noChangeArrowheads="1"/>
          </p:cNvSpPr>
          <p:nvPr/>
        </p:nvSpPr>
        <p:spPr bwMode="auto">
          <a:xfrm>
            <a:off x="-84666" y="3276601"/>
            <a:ext cx="1242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en-US" sz="2400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87403" name="Text Box 13"/>
          <p:cNvSpPr txBox="1">
            <a:spLocks noChangeArrowheads="1"/>
          </p:cNvSpPr>
          <p:nvPr/>
        </p:nvSpPr>
        <p:spPr bwMode="auto">
          <a:xfrm>
            <a:off x="10584" y="1792818"/>
            <a:ext cx="12424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en-US" sz="2400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7404" name="Text Box 14"/>
          <p:cNvSpPr txBox="1">
            <a:spLocks noChangeArrowheads="1"/>
          </p:cNvSpPr>
          <p:nvPr/>
        </p:nvSpPr>
        <p:spPr bwMode="auto">
          <a:xfrm>
            <a:off x="101600" y="2438401"/>
            <a:ext cx="124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VNI-Times" pitchFamily="2" charset="0"/>
              </a:rPr>
              <a:t>0</a:t>
            </a:r>
            <a:r>
              <a:rPr lang="en-US" altLang="en-US" sz="2400" baseline="30000">
                <a:solidFill>
                  <a:srgbClr val="0000FF"/>
                </a:solidFill>
                <a:latin typeface="VNI-Times" pitchFamily="2" charset="0"/>
              </a:rPr>
              <a:t>0</a:t>
            </a:r>
            <a:endParaRPr lang="en-US" altLang="en-US" sz="2400">
              <a:solidFill>
                <a:srgbClr val="0000FF"/>
              </a:solidFill>
              <a:latin typeface="VNI-Times" pitchFamily="2" charset="0"/>
            </a:endParaRPr>
          </a:p>
        </p:txBody>
      </p:sp>
      <p:sp>
        <p:nvSpPr>
          <p:cNvPr id="187405" name="Text Box 15"/>
          <p:cNvSpPr txBox="1">
            <a:spLocks noChangeArrowheads="1"/>
          </p:cNvSpPr>
          <p:nvPr/>
        </p:nvSpPr>
        <p:spPr bwMode="auto">
          <a:xfrm>
            <a:off x="2220385" y="4876801"/>
            <a:ext cx="26966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( 90</a:t>
            </a:r>
            <a:r>
              <a:rPr lang="en-US" altLang="en-US" sz="24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en-US" sz="2400" b="1" dirty="0">
                <a:solidFill>
                  <a:srgbClr val="0000FF"/>
                </a:solidFill>
                <a:latin typeface="VNI-Times" pitchFamily="2" charset="0"/>
              </a:rPr>
              <a:t>)</a:t>
            </a:r>
          </a:p>
        </p:txBody>
      </p:sp>
      <p:sp>
        <p:nvSpPr>
          <p:cNvPr id="187406" name="Text Box 16"/>
          <p:cNvSpPr txBox="1">
            <a:spLocks noChangeArrowheads="1"/>
          </p:cNvSpPr>
          <p:nvPr/>
        </p:nvSpPr>
        <p:spPr bwMode="auto">
          <a:xfrm>
            <a:off x="1913468" y="167218"/>
            <a:ext cx="32554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( 90</a:t>
            </a:r>
            <a:r>
              <a:rPr lang="en-US" altLang="en-US" sz="24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2400" b="1" dirty="0">
                <a:solidFill>
                  <a:srgbClr val="0000FF"/>
                </a:solidFill>
                <a:latin typeface="VNI-Times" pitchFamily="2" charset="0"/>
              </a:rPr>
              <a:t>)</a:t>
            </a:r>
          </a:p>
        </p:txBody>
      </p:sp>
      <p:grpSp>
        <p:nvGrpSpPr>
          <p:cNvPr id="187407" name="Group 17"/>
          <p:cNvGrpSpPr>
            <a:grpSpLocks/>
          </p:cNvGrpSpPr>
          <p:nvPr/>
        </p:nvGrpSpPr>
        <p:grpSpPr bwMode="auto">
          <a:xfrm>
            <a:off x="6436784" y="2133601"/>
            <a:ext cx="2097616" cy="1219541"/>
            <a:chOff x="4416" y="1488"/>
            <a:chExt cx="1146" cy="893"/>
          </a:xfrm>
        </p:grpSpPr>
        <p:sp>
          <p:nvSpPr>
            <p:cNvPr id="187453" name="AutoShape 18"/>
            <p:cNvSpPr>
              <a:spLocks/>
            </p:cNvSpPr>
            <p:nvPr/>
          </p:nvSpPr>
          <p:spPr bwMode="auto">
            <a:xfrm>
              <a:off x="4416" y="1488"/>
              <a:ext cx="47" cy="864"/>
            </a:xfrm>
            <a:prstGeom prst="rightBrace">
              <a:avLst>
                <a:gd name="adj1" fmla="val 15319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 sz="2400"/>
            </a:p>
          </p:txBody>
        </p:sp>
        <p:sp>
          <p:nvSpPr>
            <p:cNvPr id="187454" name="Text Box 19"/>
            <p:cNvSpPr txBox="1">
              <a:spLocks noChangeArrowheads="1"/>
            </p:cNvSpPr>
            <p:nvPr/>
          </p:nvSpPr>
          <p:spPr bwMode="auto">
            <a:xfrm>
              <a:off x="4506" y="1773"/>
              <a:ext cx="1056" cy="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Gió</a:t>
              </a:r>
              <a:r>
                <a:rPr lang="en-US" altLang="en-US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Tín</a:t>
              </a:r>
              <a:r>
                <a:rPr lang="en-US" altLang="en-US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phong</a:t>
              </a:r>
              <a:endPara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7408" name="Text Box 20"/>
          <p:cNvSpPr txBox="1">
            <a:spLocks noChangeArrowheads="1"/>
          </p:cNvSpPr>
          <p:nvPr/>
        </p:nvSpPr>
        <p:spPr bwMode="auto">
          <a:xfrm>
            <a:off x="6085417" y="1445685"/>
            <a:ext cx="20214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 Tây ôn đới</a:t>
            </a:r>
          </a:p>
        </p:txBody>
      </p:sp>
      <p:sp>
        <p:nvSpPr>
          <p:cNvPr id="187409" name="Text Box 21"/>
          <p:cNvSpPr txBox="1">
            <a:spLocks noChangeArrowheads="1"/>
          </p:cNvSpPr>
          <p:nvPr/>
        </p:nvSpPr>
        <p:spPr bwMode="auto">
          <a:xfrm>
            <a:off x="6096001" y="3581401"/>
            <a:ext cx="2019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 Tây ôn đới</a:t>
            </a:r>
          </a:p>
        </p:txBody>
      </p:sp>
      <p:sp>
        <p:nvSpPr>
          <p:cNvPr id="187410" name="Text Box 22"/>
          <p:cNvSpPr txBox="1">
            <a:spLocks noChangeArrowheads="1"/>
          </p:cNvSpPr>
          <p:nvPr/>
        </p:nvSpPr>
        <p:spPr bwMode="auto">
          <a:xfrm>
            <a:off x="5471584" y="700618"/>
            <a:ext cx="2021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 Đông cực</a:t>
            </a:r>
          </a:p>
        </p:txBody>
      </p:sp>
      <p:sp>
        <p:nvSpPr>
          <p:cNvPr id="187411" name="Text Box 23"/>
          <p:cNvSpPr txBox="1">
            <a:spLocks noChangeArrowheads="1"/>
          </p:cNvSpPr>
          <p:nvPr/>
        </p:nvSpPr>
        <p:spPr bwMode="auto">
          <a:xfrm>
            <a:off x="5486401" y="4343401"/>
            <a:ext cx="20214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 Đông cực</a:t>
            </a:r>
          </a:p>
        </p:txBody>
      </p:sp>
      <p:sp>
        <p:nvSpPr>
          <p:cNvPr id="187412" name="Line 24"/>
          <p:cNvSpPr>
            <a:spLocks noChangeShapeType="1"/>
          </p:cNvSpPr>
          <p:nvPr/>
        </p:nvSpPr>
        <p:spPr bwMode="auto">
          <a:xfrm>
            <a:off x="4978400" y="4572000"/>
            <a:ext cx="4593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13" name="Line 25"/>
          <p:cNvSpPr>
            <a:spLocks noChangeShapeType="1"/>
          </p:cNvSpPr>
          <p:nvPr/>
        </p:nvSpPr>
        <p:spPr bwMode="auto">
          <a:xfrm>
            <a:off x="5056718" y="944033"/>
            <a:ext cx="4487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14" name="Line 26"/>
          <p:cNvSpPr>
            <a:spLocks noChangeShapeType="1"/>
          </p:cNvSpPr>
          <p:nvPr/>
        </p:nvSpPr>
        <p:spPr bwMode="auto">
          <a:xfrm>
            <a:off x="5954185" y="1600200"/>
            <a:ext cx="2243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15" name="Line 27"/>
          <p:cNvSpPr>
            <a:spLocks noChangeShapeType="1"/>
          </p:cNvSpPr>
          <p:nvPr/>
        </p:nvSpPr>
        <p:spPr bwMode="auto">
          <a:xfrm>
            <a:off x="5892800" y="3810000"/>
            <a:ext cx="254000" cy="169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00" name="Line 28"/>
          <p:cNvSpPr>
            <a:spLocks noChangeShapeType="1"/>
          </p:cNvSpPr>
          <p:nvPr/>
        </p:nvSpPr>
        <p:spPr bwMode="auto">
          <a:xfrm flipH="1">
            <a:off x="5600701" y="2159000"/>
            <a:ext cx="393700" cy="2561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17" name="Line 29"/>
          <p:cNvSpPr>
            <a:spLocks noChangeShapeType="1"/>
          </p:cNvSpPr>
          <p:nvPr/>
        </p:nvSpPr>
        <p:spPr bwMode="auto">
          <a:xfrm flipV="1">
            <a:off x="1659467" y="14224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18" name="Line 30"/>
          <p:cNvSpPr>
            <a:spLocks noChangeShapeType="1"/>
          </p:cNvSpPr>
          <p:nvPr/>
        </p:nvSpPr>
        <p:spPr bwMode="auto">
          <a:xfrm flipV="1">
            <a:off x="2370667" y="14224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19" name="Line 31"/>
          <p:cNvSpPr>
            <a:spLocks noChangeShapeType="1"/>
          </p:cNvSpPr>
          <p:nvPr/>
        </p:nvSpPr>
        <p:spPr bwMode="auto">
          <a:xfrm flipV="1">
            <a:off x="4080933" y="14224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20" name="Line 32"/>
          <p:cNvSpPr>
            <a:spLocks noChangeShapeType="1"/>
          </p:cNvSpPr>
          <p:nvPr/>
        </p:nvSpPr>
        <p:spPr bwMode="auto">
          <a:xfrm flipV="1">
            <a:off x="4876800" y="14351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21" name="Line 33"/>
          <p:cNvSpPr>
            <a:spLocks noChangeShapeType="1"/>
          </p:cNvSpPr>
          <p:nvPr/>
        </p:nvSpPr>
        <p:spPr bwMode="auto">
          <a:xfrm flipV="1">
            <a:off x="3251200" y="14224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06" name="Line 34"/>
          <p:cNvSpPr>
            <a:spLocks noChangeShapeType="1"/>
          </p:cNvSpPr>
          <p:nvPr/>
        </p:nvSpPr>
        <p:spPr bwMode="auto">
          <a:xfrm flipH="1">
            <a:off x="4876801" y="2159000"/>
            <a:ext cx="393700" cy="2561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07" name="Line 35"/>
          <p:cNvSpPr>
            <a:spLocks noChangeShapeType="1"/>
          </p:cNvSpPr>
          <p:nvPr/>
        </p:nvSpPr>
        <p:spPr bwMode="auto">
          <a:xfrm flipH="1">
            <a:off x="3962401" y="2159000"/>
            <a:ext cx="393700" cy="2561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08" name="Line 36"/>
          <p:cNvSpPr>
            <a:spLocks noChangeShapeType="1"/>
          </p:cNvSpPr>
          <p:nvPr/>
        </p:nvSpPr>
        <p:spPr bwMode="auto">
          <a:xfrm flipH="1">
            <a:off x="3149601" y="2159000"/>
            <a:ext cx="393700" cy="2561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09" name="Line 37"/>
          <p:cNvSpPr>
            <a:spLocks noChangeShapeType="1"/>
          </p:cNvSpPr>
          <p:nvPr/>
        </p:nvSpPr>
        <p:spPr bwMode="auto">
          <a:xfrm flipH="1">
            <a:off x="2438401" y="2159000"/>
            <a:ext cx="393700" cy="2561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10" name="Line 38"/>
          <p:cNvSpPr>
            <a:spLocks noChangeShapeType="1"/>
          </p:cNvSpPr>
          <p:nvPr/>
        </p:nvSpPr>
        <p:spPr bwMode="auto">
          <a:xfrm flipH="1">
            <a:off x="1727201" y="2159000"/>
            <a:ext cx="393700" cy="2561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11" name="Line 39"/>
          <p:cNvSpPr>
            <a:spLocks noChangeShapeType="1"/>
          </p:cNvSpPr>
          <p:nvPr/>
        </p:nvSpPr>
        <p:spPr bwMode="auto">
          <a:xfrm flipH="1">
            <a:off x="1016001" y="2159000"/>
            <a:ext cx="393700" cy="2561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28" name="Line 40"/>
          <p:cNvSpPr>
            <a:spLocks noChangeShapeType="1"/>
          </p:cNvSpPr>
          <p:nvPr/>
        </p:nvSpPr>
        <p:spPr bwMode="auto">
          <a:xfrm>
            <a:off x="1642533" y="36576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29" name="Line 41"/>
          <p:cNvSpPr>
            <a:spLocks noChangeShapeType="1"/>
          </p:cNvSpPr>
          <p:nvPr/>
        </p:nvSpPr>
        <p:spPr bwMode="auto">
          <a:xfrm>
            <a:off x="2353733" y="36576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30" name="Line 42"/>
          <p:cNvSpPr>
            <a:spLocks noChangeShapeType="1"/>
          </p:cNvSpPr>
          <p:nvPr/>
        </p:nvSpPr>
        <p:spPr bwMode="auto">
          <a:xfrm>
            <a:off x="3081867" y="36449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31" name="Line 43"/>
          <p:cNvSpPr>
            <a:spLocks noChangeShapeType="1"/>
          </p:cNvSpPr>
          <p:nvPr/>
        </p:nvSpPr>
        <p:spPr bwMode="auto">
          <a:xfrm>
            <a:off x="3877733" y="36449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32" name="Line 44"/>
          <p:cNvSpPr>
            <a:spLocks noChangeShapeType="1"/>
          </p:cNvSpPr>
          <p:nvPr/>
        </p:nvSpPr>
        <p:spPr bwMode="auto">
          <a:xfrm>
            <a:off x="4758267" y="36449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17" name="Line 45"/>
          <p:cNvSpPr>
            <a:spLocks noChangeShapeType="1"/>
          </p:cNvSpPr>
          <p:nvPr/>
        </p:nvSpPr>
        <p:spPr bwMode="auto">
          <a:xfrm flipH="1" flipV="1">
            <a:off x="5604933" y="2895600"/>
            <a:ext cx="304800" cy="2561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34" name="Line 46"/>
          <p:cNvSpPr>
            <a:spLocks noChangeShapeType="1"/>
          </p:cNvSpPr>
          <p:nvPr/>
        </p:nvSpPr>
        <p:spPr bwMode="auto">
          <a:xfrm flipH="1">
            <a:off x="4047067" y="736600"/>
            <a:ext cx="321733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35" name="Line 47"/>
          <p:cNvSpPr>
            <a:spLocks noChangeShapeType="1"/>
          </p:cNvSpPr>
          <p:nvPr/>
        </p:nvSpPr>
        <p:spPr bwMode="auto">
          <a:xfrm flipH="1">
            <a:off x="3556000" y="736600"/>
            <a:ext cx="321733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36" name="Line 48"/>
          <p:cNvSpPr>
            <a:spLocks noChangeShapeType="1"/>
          </p:cNvSpPr>
          <p:nvPr/>
        </p:nvSpPr>
        <p:spPr bwMode="auto">
          <a:xfrm flipH="1">
            <a:off x="2946400" y="736600"/>
            <a:ext cx="321733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37" name="Line 49"/>
          <p:cNvSpPr>
            <a:spLocks noChangeShapeType="1"/>
          </p:cNvSpPr>
          <p:nvPr/>
        </p:nvSpPr>
        <p:spPr bwMode="auto">
          <a:xfrm flipH="1">
            <a:off x="2438400" y="736600"/>
            <a:ext cx="321733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38" name="Line 50"/>
          <p:cNvSpPr>
            <a:spLocks noChangeShapeType="1"/>
          </p:cNvSpPr>
          <p:nvPr/>
        </p:nvSpPr>
        <p:spPr bwMode="auto">
          <a:xfrm flipH="1" flipV="1">
            <a:off x="2455333" y="4368800"/>
            <a:ext cx="406400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39" name="Line 51"/>
          <p:cNvSpPr>
            <a:spLocks noChangeShapeType="1"/>
          </p:cNvSpPr>
          <p:nvPr/>
        </p:nvSpPr>
        <p:spPr bwMode="auto">
          <a:xfrm flipH="1" flipV="1">
            <a:off x="2963333" y="4368800"/>
            <a:ext cx="406400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40" name="Line 52"/>
          <p:cNvSpPr>
            <a:spLocks noChangeShapeType="1"/>
          </p:cNvSpPr>
          <p:nvPr/>
        </p:nvSpPr>
        <p:spPr bwMode="auto">
          <a:xfrm flipH="1" flipV="1">
            <a:off x="3471333" y="4368800"/>
            <a:ext cx="406400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41" name="Line 53"/>
          <p:cNvSpPr>
            <a:spLocks noChangeShapeType="1"/>
          </p:cNvSpPr>
          <p:nvPr/>
        </p:nvSpPr>
        <p:spPr bwMode="auto">
          <a:xfrm flipH="1" flipV="1">
            <a:off x="3928533" y="4343400"/>
            <a:ext cx="406400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26" name="Line 54"/>
          <p:cNvSpPr>
            <a:spLocks noChangeShapeType="1"/>
          </p:cNvSpPr>
          <p:nvPr/>
        </p:nvSpPr>
        <p:spPr bwMode="auto">
          <a:xfrm flipH="1" flipV="1">
            <a:off x="5029200" y="2908300"/>
            <a:ext cx="304800" cy="2561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27" name="Line 55"/>
          <p:cNvSpPr>
            <a:spLocks noChangeShapeType="1"/>
          </p:cNvSpPr>
          <p:nvPr/>
        </p:nvSpPr>
        <p:spPr bwMode="auto">
          <a:xfrm flipH="1" flipV="1">
            <a:off x="4419600" y="2908300"/>
            <a:ext cx="304800" cy="2561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28" name="Line 56"/>
          <p:cNvSpPr>
            <a:spLocks noChangeShapeType="1"/>
          </p:cNvSpPr>
          <p:nvPr/>
        </p:nvSpPr>
        <p:spPr bwMode="auto">
          <a:xfrm flipH="1" flipV="1">
            <a:off x="3810000" y="2908300"/>
            <a:ext cx="304800" cy="2561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29" name="Line 57"/>
          <p:cNvSpPr>
            <a:spLocks noChangeShapeType="1"/>
          </p:cNvSpPr>
          <p:nvPr/>
        </p:nvSpPr>
        <p:spPr bwMode="auto">
          <a:xfrm flipH="1" flipV="1">
            <a:off x="3149600" y="2908300"/>
            <a:ext cx="304800" cy="2561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30" name="Line 58"/>
          <p:cNvSpPr>
            <a:spLocks noChangeShapeType="1"/>
          </p:cNvSpPr>
          <p:nvPr/>
        </p:nvSpPr>
        <p:spPr bwMode="auto">
          <a:xfrm flipH="1" flipV="1">
            <a:off x="2489200" y="2908300"/>
            <a:ext cx="304800" cy="2561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31" name="Line 59"/>
          <p:cNvSpPr>
            <a:spLocks noChangeShapeType="1"/>
          </p:cNvSpPr>
          <p:nvPr/>
        </p:nvSpPr>
        <p:spPr bwMode="auto">
          <a:xfrm flipH="1" flipV="1">
            <a:off x="1778000" y="2895600"/>
            <a:ext cx="304800" cy="2561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3532" name="Line 60"/>
          <p:cNvSpPr>
            <a:spLocks noChangeShapeType="1"/>
          </p:cNvSpPr>
          <p:nvPr/>
        </p:nvSpPr>
        <p:spPr bwMode="auto">
          <a:xfrm flipH="1" flipV="1">
            <a:off x="1083733" y="2895600"/>
            <a:ext cx="304800" cy="2561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7449" name="AutoShape 64"/>
          <p:cNvSpPr>
            <a:spLocks noChangeArrowheads="1"/>
          </p:cNvSpPr>
          <p:nvPr/>
        </p:nvSpPr>
        <p:spPr bwMode="auto">
          <a:xfrm rot="5400000">
            <a:off x="3479800" y="-25400"/>
            <a:ext cx="76200" cy="1346200"/>
          </a:xfrm>
          <a:prstGeom prst="moon">
            <a:avLst>
              <a:gd name="adj" fmla="val 87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400"/>
          </a:p>
        </p:txBody>
      </p:sp>
      <p:sp>
        <p:nvSpPr>
          <p:cNvPr id="187450" name="AutoShape 65"/>
          <p:cNvSpPr>
            <a:spLocks noChangeArrowheads="1"/>
          </p:cNvSpPr>
          <p:nvPr/>
        </p:nvSpPr>
        <p:spPr bwMode="auto">
          <a:xfrm rot="16200000" flipV="1">
            <a:off x="3437467" y="4025900"/>
            <a:ext cx="101600" cy="1524000"/>
          </a:xfrm>
          <a:prstGeom prst="moon">
            <a:avLst>
              <a:gd name="adj" fmla="val 87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400"/>
          </a:p>
        </p:txBody>
      </p:sp>
      <p:pic>
        <p:nvPicPr>
          <p:cNvPr id="187451" name="Picture 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61868" y="914400"/>
            <a:ext cx="3725332" cy="396240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7452" name="Text Box 27"/>
          <p:cNvSpPr txBox="1">
            <a:spLocks noChangeArrowheads="1"/>
          </p:cNvSpPr>
          <p:nvPr/>
        </p:nvSpPr>
        <p:spPr bwMode="auto">
          <a:xfrm>
            <a:off x="8106833" y="4881254"/>
            <a:ext cx="40011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smtClean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Các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hướng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chính</a:t>
            </a:r>
            <a:endParaRPr lang="en-US" altLang="en-US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73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3334 0.04444 " pathEditMode="relative" ptsTypes="AA">
                                      <p:cBhvr>
                                        <p:cTn id="6" dur="2000" fill="hold"/>
                                        <p:tgtEl>
                                          <p:spTgt spid="233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3334 0.04444 " pathEditMode="relative" ptsTypes="AA">
                                      <p:cBhvr>
                                        <p:cTn id="8" dur="2000" fill="hold"/>
                                        <p:tgtEl>
                                          <p:spTgt spid="233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3334 0.04444 " pathEditMode="relative" ptsTypes="AA">
                                      <p:cBhvr>
                                        <p:cTn id="10" dur="2000" fill="hold"/>
                                        <p:tgtEl>
                                          <p:spTgt spid="233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3334 0.04444 " pathEditMode="relative" ptsTypes="AA">
                                      <p:cBhvr>
                                        <p:cTn id="12" dur="2000" fill="hold"/>
                                        <p:tgtEl>
                                          <p:spTgt spid="233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3334 0.04444 " pathEditMode="relative" ptsTypes="AA">
                                      <p:cBhvr>
                                        <p:cTn id="14" dur="2000" fill="hold"/>
                                        <p:tgtEl>
                                          <p:spTgt spid="233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3334 0.04444 " pathEditMode="relative" ptsTypes="AA">
                                      <p:cBhvr>
                                        <p:cTn id="16" dur="2000" fill="hold"/>
                                        <p:tgtEl>
                                          <p:spTgt spid="233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3334 0.04444 " pathEditMode="relative" ptsTypes="AA">
                                      <p:cBhvr>
                                        <p:cTn id="18" dur="2000" fill="hold"/>
                                        <p:tgtEl>
                                          <p:spTgt spid="2335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25 -0.04445 " pathEditMode="relative" ptsTypes="AA">
                                      <p:cBhvr>
                                        <p:cTn id="20" dur="2000" fill="hold"/>
                                        <p:tgtEl>
                                          <p:spTgt spid="233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25 -0.04445 " pathEditMode="relative" ptsTypes="AA">
                                      <p:cBhvr>
                                        <p:cTn id="22" dur="2000" fill="hold"/>
                                        <p:tgtEl>
                                          <p:spTgt spid="233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25 -0.04445 " pathEditMode="relative" ptsTypes="AA">
                                      <p:cBhvr>
                                        <p:cTn id="24" dur="2000" fill="hold"/>
                                        <p:tgtEl>
                                          <p:spTgt spid="233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25 -0.04445 " pathEditMode="relative" ptsTypes="AA">
                                      <p:cBhvr>
                                        <p:cTn id="26" dur="2000" fill="hold"/>
                                        <p:tgtEl>
                                          <p:spTgt spid="2335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25 -0.04445 " pathEditMode="relative" ptsTypes="AA">
                                      <p:cBhvr>
                                        <p:cTn id="28" dur="2000" fill="hold"/>
                                        <p:tgtEl>
                                          <p:spTgt spid="233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25 -0.04445 " pathEditMode="relative" ptsTypes="AA">
                                      <p:cBhvr>
                                        <p:cTn id="30" dur="2000" fill="hold"/>
                                        <p:tgtEl>
                                          <p:spTgt spid="233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25 -0.04445 " pathEditMode="relative" ptsTypes="AA">
                                      <p:cBhvr>
                                        <p:cTn id="32" dur="2000" fill="hold"/>
                                        <p:tgtEl>
                                          <p:spTgt spid="233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25 -0.04445 " pathEditMode="relative" ptsTypes="AA">
                                      <p:cBhvr>
                                        <p:cTn id="34" dur="2000" fill="hold"/>
                                        <p:tgtEl>
                                          <p:spTgt spid="233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500" grpId="0" animBg="1"/>
      <p:bldP spid="233506" grpId="0" animBg="1"/>
      <p:bldP spid="233507" grpId="0" animBg="1"/>
      <p:bldP spid="233508" grpId="0" animBg="1"/>
      <p:bldP spid="233509" grpId="0" animBg="1"/>
      <p:bldP spid="233510" grpId="0" animBg="1"/>
      <p:bldP spid="233511" grpId="0" animBg="1"/>
      <p:bldP spid="233517" grpId="0" animBg="1"/>
      <p:bldP spid="233526" grpId="0" animBg="1"/>
      <p:bldP spid="233527" grpId="0" animBg="1"/>
      <p:bldP spid="233528" grpId="0" animBg="1"/>
      <p:bldP spid="233529" grpId="0" animBg="1"/>
      <p:bldP spid="233530" grpId="0" animBg="1"/>
      <p:bldP spid="233531" grpId="0" animBg="1"/>
      <p:bldP spid="2335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044" name="Group 2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75968033"/>
              </p:ext>
            </p:extLst>
          </p:nvPr>
        </p:nvGraphicFramePr>
        <p:xfrm>
          <a:off x="29032" y="43541"/>
          <a:ext cx="12061370" cy="6785430"/>
        </p:xfrm>
        <a:graphic>
          <a:graphicData uri="http://schemas.openxmlformats.org/drawingml/2006/table">
            <a:tbl>
              <a:tblPr/>
              <a:tblGrid>
                <a:gridCol w="2268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6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26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32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kumimoji="0" lang="en-US" altLang="en-US" sz="4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kumimoji="0" lang="en-US" altLang="en-US" sz="32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endParaRPr kumimoji="0" lang="en-US" altLang="en-US" sz="4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60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mậu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altLang="en-US" sz="4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xích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(30</a:t>
                      </a:r>
                      <a:r>
                        <a:rPr lang="en-US" sz="3200" b="1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B,N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XĐ)</a:t>
                      </a:r>
                      <a:endParaRPr kumimoji="0" lang="en-US" altLang="en-US" sz="32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3200" b="1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kumimoji="0" lang="en-US" altLang="en-US" sz="3200" b="1" i="0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85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32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endParaRPr kumimoji="0" lang="en-US" altLang="en-US" sz="4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32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75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32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kumimoji="0" lang="en-US" altLang="en-US" sz="4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altLang="en-US" sz="4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32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75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ọc thả diề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6048745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14" y="174170"/>
            <a:ext cx="11103429" cy="631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2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2"/>
          <p:cNvSpPr txBox="1">
            <a:spLocks noChangeArrowheads="1"/>
          </p:cNvSpPr>
          <p:nvPr/>
        </p:nvSpPr>
        <p:spPr bwMode="auto">
          <a:xfrm>
            <a:off x="1051984" y="5759451"/>
            <a:ext cx="4536016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ĐAI KHÍ ÁP VÀ GIÓ TRÊN TRÁI ĐẤT</a:t>
            </a:r>
          </a:p>
        </p:txBody>
      </p:sp>
      <p:sp>
        <p:nvSpPr>
          <p:cNvPr id="189442" name="AutoShape 64"/>
          <p:cNvSpPr>
            <a:spLocks noChangeArrowheads="1"/>
          </p:cNvSpPr>
          <p:nvPr/>
        </p:nvSpPr>
        <p:spPr bwMode="auto">
          <a:xfrm>
            <a:off x="711200" y="3276600"/>
            <a:ext cx="5486400" cy="323851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38 w 21600"/>
              <a:gd name="T13" fmla="*/ 2138 h 21600"/>
              <a:gd name="T14" fmla="*/ 19462 w 21600"/>
              <a:gd name="T15" fmla="*/ 1946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75" y="21600"/>
                </a:lnTo>
                <a:lnTo>
                  <a:pt x="20925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443" name="AutoShape 65"/>
          <p:cNvSpPr>
            <a:spLocks noChangeArrowheads="1"/>
          </p:cNvSpPr>
          <p:nvPr/>
        </p:nvSpPr>
        <p:spPr bwMode="auto">
          <a:xfrm>
            <a:off x="1219200" y="4051300"/>
            <a:ext cx="4470400" cy="30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95 w 21600"/>
              <a:gd name="T13" fmla="*/ 2695 h 21600"/>
              <a:gd name="T14" fmla="*/ 18905 w 21600"/>
              <a:gd name="T15" fmla="*/ 1890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790" y="21600"/>
                </a:lnTo>
                <a:lnTo>
                  <a:pt x="1981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444" name="AutoShape 66"/>
          <p:cNvSpPr>
            <a:spLocks noChangeArrowheads="1"/>
          </p:cNvSpPr>
          <p:nvPr/>
        </p:nvSpPr>
        <p:spPr bwMode="auto">
          <a:xfrm rot="10800000">
            <a:off x="711200" y="1778001"/>
            <a:ext cx="5486400" cy="32596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246 w 21600"/>
              <a:gd name="T13" fmla="*/ 2246 h 21600"/>
              <a:gd name="T14" fmla="*/ 19354 w 21600"/>
              <a:gd name="T15" fmla="*/ 1935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91" y="21600"/>
                </a:lnTo>
                <a:lnTo>
                  <a:pt x="2070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445" name="AutoShape 67"/>
          <p:cNvSpPr>
            <a:spLocks noChangeArrowheads="1"/>
          </p:cNvSpPr>
          <p:nvPr/>
        </p:nvSpPr>
        <p:spPr bwMode="auto">
          <a:xfrm rot="10800000">
            <a:off x="1219200" y="1054101"/>
            <a:ext cx="4470400" cy="32596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52 w 21600"/>
              <a:gd name="T13" fmla="*/ 2952 h 21600"/>
              <a:gd name="T14" fmla="*/ 18648 w 21600"/>
              <a:gd name="T15" fmla="*/ 1864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303" y="21600"/>
                </a:lnTo>
                <a:lnTo>
                  <a:pt x="1929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446" name="Rectangle 68"/>
          <p:cNvSpPr>
            <a:spLocks noChangeArrowheads="1"/>
          </p:cNvSpPr>
          <p:nvPr/>
        </p:nvSpPr>
        <p:spPr bwMode="auto">
          <a:xfrm>
            <a:off x="609600" y="2514601"/>
            <a:ext cx="5691717" cy="32808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447" name="Oval 69"/>
          <p:cNvSpPr>
            <a:spLocks noChangeArrowheads="1"/>
          </p:cNvSpPr>
          <p:nvPr/>
        </p:nvSpPr>
        <p:spPr bwMode="auto">
          <a:xfrm>
            <a:off x="609600" y="609600"/>
            <a:ext cx="5698067" cy="4241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5333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9448" name="Text Box 70"/>
          <p:cNvSpPr txBox="1">
            <a:spLocks noChangeArrowheads="1"/>
          </p:cNvSpPr>
          <p:nvPr/>
        </p:nvSpPr>
        <p:spPr bwMode="auto">
          <a:xfrm>
            <a:off x="603251" y="1026585"/>
            <a:ext cx="12424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altLang="en-US" sz="2400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9449" name="Text Box 71"/>
          <p:cNvSpPr txBox="1">
            <a:spLocks noChangeArrowheads="1"/>
          </p:cNvSpPr>
          <p:nvPr/>
        </p:nvSpPr>
        <p:spPr bwMode="auto">
          <a:xfrm>
            <a:off x="491067" y="4038601"/>
            <a:ext cx="1242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altLang="en-US" sz="2400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89450" name="Text Box 72"/>
          <p:cNvSpPr txBox="1">
            <a:spLocks noChangeArrowheads="1"/>
          </p:cNvSpPr>
          <p:nvPr/>
        </p:nvSpPr>
        <p:spPr bwMode="auto">
          <a:xfrm>
            <a:off x="-84666" y="3276601"/>
            <a:ext cx="1242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en-US" sz="2400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89451" name="Text Box 73"/>
          <p:cNvSpPr txBox="1">
            <a:spLocks noChangeArrowheads="1"/>
          </p:cNvSpPr>
          <p:nvPr/>
        </p:nvSpPr>
        <p:spPr bwMode="auto">
          <a:xfrm>
            <a:off x="10584" y="1792818"/>
            <a:ext cx="12424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en-US" sz="2400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9452" name="Text Box 74"/>
          <p:cNvSpPr txBox="1">
            <a:spLocks noChangeArrowheads="1"/>
          </p:cNvSpPr>
          <p:nvPr/>
        </p:nvSpPr>
        <p:spPr bwMode="auto">
          <a:xfrm>
            <a:off x="101600" y="2438401"/>
            <a:ext cx="124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VNI-Times" pitchFamily="2" charset="0"/>
              </a:rPr>
              <a:t>0</a:t>
            </a:r>
            <a:r>
              <a:rPr lang="en-US" altLang="en-US" sz="2400" b="1" baseline="30000">
                <a:solidFill>
                  <a:srgbClr val="0000FF"/>
                </a:solidFill>
                <a:latin typeface="VNI-Times" pitchFamily="2" charset="0"/>
              </a:rPr>
              <a:t>0</a:t>
            </a:r>
            <a:endParaRPr lang="en-US" altLang="en-US" sz="2400" b="1">
              <a:solidFill>
                <a:srgbClr val="0000FF"/>
              </a:solidFill>
              <a:latin typeface="VNI-Times" pitchFamily="2" charset="0"/>
            </a:endParaRPr>
          </a:p>
        </p:txBody>
      </p:sp>
      <p:sp>
        <p:nvSpPr>
          <p:cNvPr id="189453" name="Text Box 75"/>
          <p:cNvSpPr txBox="1">
            <a:spLocks noChangeArrowheads="1"/>
          </p:cNvSpPr>
          <p:nvPr/>
        </p:nvSpPr>
        <p:spPr bwMode="auto">
          <a:xfrm>
            <a:off x="2220385" y="4876801"/>
            <a:ext cx="26966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( 90</a:t>
            </a:r>
            <a:r>
              <a:rPr lang="en-US" altLang="en-US" sz="24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en-US" sz="2400" b="1" dirty="0">
                <a:solidFill>
                  <a:srgbClr val="0000FF"/>
                </a:solidFill>
                <a:latin typeface="VNI-Times" pitchFamily="2" charset="0"/>
              </a:rPr>
              <a:t>)</a:t>
            </a:r>
          </a:p>
        </p:txBody>
      </p:sp>
      <p:sp>
        <p:nvSpPr>
          <p:cNvPr id="189454" name="Text Box 76"/>
          <p:cNvSpPr txBox="1">
            <a:spLocks noChangeArrowheads="1"/>
          </p:cNvSpPr>
          <p:nvPr/>
        </p:nvSpPr>
        <p:spPr bwMode="auto">
          <a:xfrm>
            <a:off x="1913468" y="167218"/>
            <a:ext cx="32554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altLang="en-US" sz="24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2400" b="1" dirty="0">
                <a:solidFill>
                  <a:srgbClr val="0000FF"/>
                </a:solidFill>
                <a:latin typeface="VNI-Times" pitchFamily="2" charset="0"/>
              </a:rPr>
              <a:t>)</a:t>
            </a:r>
          </a:p>
        </p:txBody>
      </p:sp>
      <p:grpSp>
        <p:nvGrpSpPr>
          <p:cNvPr id="189455" name="Group 77"/>
          <p:cNvGrpSpPr>
            <a:grpSpLocks/>
          </p:cNvGrpSpPr>
          <p:nvPr/>
        </p:nvGrpSpPr>
        <p:grpSpPr bwMode="auto">
          <a:xfrm>
            <a:off x="6436784" y="2133601"/>
            <a:ext cx="2097616" cy="1219541"/>
            <a:chOff x="4416" y="1488"/>
            <a:chExt cx="1146" cy="893"/>
          </a:xfrm>
        </p:grpSpPr>
        <p:sp>
          <p:nvSpPr>
            <p:cNvPr id="189501" name="AutoShape 78"/>
            <p:cNvSpPr>
              <a:spLocks/>
            </p:cNvSpPr>
            <p:nvPr/>
          </p:nvSpPr>
          <p:spPr bwMode="auto">
            <a:xfrm>
              <a:off x="4416" y="1488"/>
              <a:ext cx="47" cy="864"/>
            </a:xfrm>
            <a:prstGeom prst="rightBrace">
              <a:avLst>
                <a:gd name="adj1" fmla="val 15319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5333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9502" name="Text Box 79"/>
            <p:cNvSpPr txBox="1">
              <a:spLocks noChangeArrowheads="1"/>
            </p:cNvSpPr>
            <p:nvPr/>
          </p:nvSpPr>
          <p:spPr bwMode="auto">
            <a:xfrm>
              <a:off x="4506" y="1773"/>
              <a:ext cx="1056" cy="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Gió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phong</a:t>
              </a:r>
              <a:endPara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9456" name="Text Box 80"/>
          <p:cNvSpPr txBox="1">
            <a:spLocks noChangeArrowheads="1"/>
          </p:cNvSpPr>
          <p:nvPr/>
        </p:nvSpPr>
        <p:spPr bwMode="auto">
          <a:xfrm>
            <a:off x="5471584" y="700618"/>
            <a:ext cx="2021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 Đông cực</a:t>
            </a:r>
          </a:p>
        </p:txBody>
      </p:sp>
      <p:sp>
        <p:nvSpPr>
          <p:cNvPr id="189457" name="Text Box 81"/>
          <p:cNvSpPr txBox="1">
            <a:spLocks noChangeArrowheads="1"/>
          </p:cNvSpPr>
          <p:nvPr/>
        </p:nvSpPr>
        <p:spPr bwMode="auto">
          <a:xfrm>
            <a:off x="5486401" y="4343401"/>
            <a:ext cx="20214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endParaRPr lang="en-US" alt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458" name="Line 82"/>
          <p:cNvSpPr>
            <a:spLocks noChangeShapeType="1"/>
          </p:cNvSpPr>
          <p:nvPr/>
        </p:nvSpPr>
        <p:spPr bwMode="auto">
          <a:xfrm>
            <a:off x="4978400" y="4572000"/>
            <a:ext cx="4593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59" name="Line 83"/>
          <p:cNvSpPr>
            <a:spLocks noChangeShapeType="1"/>
          </p:cNvSpPr>
          <p:nvPr/>
        </p:nvSpPr>
        <p:spPr bwMode="auto">
          <a:xfrm>
            <a:off x="5056718" y="944033"/>
            <a:ext cx="4487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60" name="Line 84"/>
          <p:cNvSpPr>
            <a:spLocks noChangeShapeType="1"/>
          </p:cNvSpPr>
          <p:nvPr/>
        </p:nvSpPr>
        <p:spPr bwMode="auto">
          <a:xfrm>
            <a:off x="5954185" y="1600200"/>
            <a:ext cx="2243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61" name="Line 85"/>
          <p:cNvSpPr>
            <a:spLocks noChangeShapeType="1"/>
          </p:cNvSpPr>
          <p:nvPr/>
        </p:nvSpPr>
        <p:spPr bwMode="auto">
          <a:xfrm>
            <a:off x="5892800" y="3810000"/>
            <a:ext cx="254000" cy="169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62" name="Line 86"/>
          <p:cNvSpPr>
            <a:spLocks noChangeShapeType="1"/>
          </p:cNvSpPr>
          <p:nvPr/>
        </p:nvSpPr>
        <p:spPr bwMode="auto">
          <a:xfrm flipH="1">
            <a:off x="56007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7239" name="Line 87"/>
          <p:cNvSpPr>
            <a:spLocks noChangeShapeType="1"/>
          </p:cNvSpPr>
          <p:nvPr/>
        </p:nvSpPr>
        <p:spPr bwMode="auto">
          <a:xfrm flipV="1">
            <a:off x="1625600" y="1422400"/>
            <a:ext cx="406400" cy="25611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64" name="Line 92"/>
          <p:cNvSpPr>
            <a:spLocks noChangeShapeType="1"/>
          </p:cNvSpPr>
          <p:nvPr/>
        </p:nvSpPr>
        <p:spPr bwMode="auto">
          <a:xfrm flipH="1">
            <a:off x="48768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65" name="Line 93"/>
          <p:cNvSpPr>
            <a:spLocks noChangeShapeType="1"/>
          </p:cNvSpPr>
          <p:nvPr/>
        </p:nvSpPr>
        <p:spPr bwMode="auto">
          <a:xfrm flipH="1">
            <a:off x="39624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66" name="Line 94"/>
          <p:cNvSpPr>
            <a:spLocks noChangeShapeType="1"/>
          </p:cNvSpPr>
          <p:nvPr/>
        </p:nvSpPr>
        <p:spPr bwMode="auto">
          <a:xfrm flipH="1">
            <a:off x="31496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67" name="Line 95"/>
          <p:cNvSpPr>
            <a:spLocks noChangeShapeType="1"/>
          </p:cNvSpPr>
          <p:nvPr/>
        </p:nvSpPr>
        <p:spPr bwMode="auto">
          <a:xfrm flipH="1">
            <a:off x="24384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68" name="Line 96"/>
          <p:cNvSpPr>
            <a:spLocks noChangeShapeType="1"/>
          </p:cNvSpPr>
          <p:nvPr/>
        </p:nvSpPr>
        <p:spPr bwMode="auto">
          <a:xfrm flipH="1">
            <a:off x="17272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69" name="Line 97"/>
          <p:cNvSpPr>
            <a:spLocks noChangeShapeType="1"/>
          </p:cNvSpPr>
          <p:nvPr/>
        </p:nvSpPr>
        <p:spPr bwMode="auto">
          <a:xfrm flipH="1">
            <a:off x="10160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7250" name="Line 98"/>
          <p:cNvSpPr>
            <a:spLocks noChangeShapeType="1"/>
          </p:cNvSpPr>
          <p:nvPr/>
        </p:nvSpPr>
        <p:spPr bwMode="auto">
          <a:xfrm>
            <a:off x="1566333" y="3657600"/>
            <a:ext cx="406400" cy="25611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71" name="Line 103"/>
          <p:cNvSpPr>
            <a:spLocks noChangeShapeType="1"/>
          </p:cNvSpPr>
          <p:nvPr/>
        </p:nvSpPr>
        <p:spPr bwMode="auto">
          <a:xfrm flipH="1" flipV="1">
            <a:off x="5604933" y="28956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72" name="Line 104"/>
          <p:cNvSpPr>
            <a:spLocks noChangeShapeType="1"/>
          </p:cNvSpPr>
          <p:nvPr/>
        </p:nvSpPr>
        <p:spPr bwMode="auto">
          <a:xfrm flipH="1">
            <a:off x="4047067" y="736600"/>
            <a:ext cx="321733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73" name="Line 105"/>
          <p:cNvSpPr>
            <a:spLocks noChangeShapeType="1"/>
          </p:cNvSpPr>
          <p:nvPr/>
        </p:nvSpPr>
        <p:spPr bwMode="auto">
          <a:xfrm flipH="1">
            <a:off x="3556000" y="736600"/>
            <a:ext cx="321733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74" name="Line 106"/>
          <p:cNvSpPr>
            <a:spLocks noChangeShapeType="1"/>
          </p:cNvSpPr>
          <p:nvPr/>
        </p:nvSpPr>
        <p:spPr bwMode="auto">
          <a:xfrm flipH="1">
            <a:off x="2946400" y="736600"/>
            <a:ext cx="321733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75" name="Line 107"/>
          <p:cNvSpPr>
            <a:spLocks noChangeShapeType="1"/>
          </p:cNvSpPr>
          <p:nvPr/>
        </p:nvSpPr>
        <p:spPr bwMode="auto">
          <a:xfrm flipH="1">
            <a:off x="2438400" y="736600"/>
            <a:ext cx="321733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76" name="Line 108"/>
          <p:cNvSpPr>
            <a:spLocks noChangeShapeType="1"/>
          </p:cNvSpPr>
          <p:nvPr/>
        </p:nvSpPr>
        <p:spPr bwMode="auto">
          <a:xfrm flipH="1" flipV="1">
            <a:off x="2455333" y="4368800"/>
            <a:ext cx="406400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77" name="Line 109"/>
          <p:cNvSpPr>
            <a:spLocks noChangeShapeType="1"/>
          </p:cNvSpPr>
          <p:nvPr/>
        </p:nvSpPr>
        <p:spPr bwMode="auto">
          <a:xfrm flipH="1" flipV="1">
            <a:off x="2963333" y="4368800"/>
            <a:ext cx="406400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78" name="Line 110"/>
          <p:cNvSpPr>
            <a:spLocks noChangeShapeType="1"/>
          </p:cNvSpPr>
          <p:nvPr/>
        </p:nvSpPr>
        <p:spPr bwMode="auto">
          <a:xfrm flipH="1" flipV="1">
            <a:off x="3471333" y="4368800"/>
            <a:ext cx="406400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79" name="Line 111"/>
          <p:cNvSpPr>
            <a:spLocks noChangeShapeType="1"/>
          </p:cNvSpPr>
          <p:nvPr/>
        </p:nvSpPr>
        <p:spPr bwMode="auto">
          <a:xfrm flipH="1" flipV="1">
            <a:off x="3928533" y="4343400"/>
            <a:ext cx="406400" cy="25611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80" name="Line 112"/>
          <p:cNvSpPr>
            <a:spLocks noChangeShapeType="1"/>
          </p:cNvSpPr>
          <p:nvPr/>
        </p:nvSpPr>
        <p:spPr bwMode="auto">
          <a:xfrm flipH="1" flipV="1">
            <a:off x="5029200" y="29083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81" name="Line 113"/>
          <p:cNvSpPr>
            <a:spLocks noChangeShapeType="1"/>
          </p:cNvSpPr>
          <p:nvPr/>
        </p:nvSpPr>
        <p:spPr bwMode="auto">
          <a:xfrm flipH="1" flipV="1">
            <a:off x="4419600" y="29083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82" name="Line 114"/>
          <p:cNvSpPr>
            <a:spLocks noChangeShapeType="1"/>
          </p:cNvSpPr>
          <p:nvPr/>
        </p:nvSpPr>
        <p:spPr bwMode="auto">
          <a:xfrm flipH="1" flipV="1">
            <a:off x="3810000" y="29083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83" name="Line 115"/>
          <p:cNvSpPr>
            <a:spLocks noChangeShapeType="1"/>
          </p:cNvSpPr>
          <p:nvPr/>
        </p:nvSpPr>
        <p:spPr bwMode="auto">
          <a:xfrm flipH="1" flipV="1">
            <a:off x="3149600" y="29083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84" name="Line 116"/>
          <p:cNvSpPr>
            <a:spLocks noChangeShapeType="1"/>
          </p:cNvSpPr>
          <p:nvPr/>
        </p:nvSpPr>
        <p:spPr bwMode="auto">
          <a:xfrm flipH="1" flipV="1">
            <a:off x="2489200" y="29083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85" name="Line 117"/>
          <p:cNvSpPr>
            <a:spLocks noChangeShapeType="1"/>
          </p:cNvSpPr>
          <p:nvPr/>
        </p:nvSpPr>
        <p:spPr bwMode="auto">
          <a:xfrm flipH="1" flipV="1">
            <a:off x="1778000" y="28956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86" name="Line 118"/>
          <p:cNvSpPr>
            <a:spLocks noChangeShapeType="1"/>
          </p:cNvSpPr>
          <p:nvPr/>
        </p:nvSpPr>
        <p:spPr bwMode="auto">
          <a:xfrm flipH="1" flipV="1">
            <a:off x="1083733" y="28956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9487" name="AutoShape 119"/>
          <p:cNvSpPr>
            <a:spLocks noChangeArrowheads="1"/>
          </p:cNvSpPr>
          <p:nvPr/>
        </p:nvSpPr>
        <p:spPr bwMode="auto">
          <a:xfrm rot="5400000">
            <a:off x="3479800" y="-25400"/>
            <a:ext cx="76200" cy="1346200"/>
          </a:xfrm>
          <a:prstGeom prst="moon">
            <a:avLst>
              <a:gd name="adj" fmla="val 87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5333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9488" name="AutoShape 120"/>
          <p:cNvSpPr>
            <a:spLocks noChangeArrowheads="1"/>
          </p:cNvSpPr>
          <p:nvPr/>
        </p:nvSpPr>
        <p:spPr bwMode="auto">
          <a:xfrm rot="16200000" flipV="1">
            <a:off x="3437467" y="4025900"/>
            <a:ext cx="101600" cy="1524000"/>
          </a:xfrm>
          <a:prstGeom prst="moon">
            <a:avLst>
              <a:gd name="adj" fmla="val 87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5333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9489" name="Text Box 121"/>
          <p:cNvSpPr txBox="1">
            <a:spLocks noChangeArrowheads="1"/>
          </p:cNvSpPr>
          <p:nvPr/>
        </p:nvSpPr>
        <p:spPr bwMode="auto">
          <a:xfrm>
            <a:off x="6106584" y="1295401"/>
            <a:ext cx="20214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endParaRPr lang="en-US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490" name="Text Box 122"/>
          <p:cNvSpPr txBox="1">
            <a:spLocks noChangeArrowheads="1"/>
          </p:cNvSpPr>
          <p:nvPr/>
        </p:nvSpPr>
        <p:spPr bwMode="auto">
          <a:xfrm>
            <a:off x="6096001" y="3581401"/>
            <a:ext cx="2019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endParaRPr lang="en-US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7275" name="Line 123"/>
          <p:cNvSpPr>
            <a:spLocks noChangeShapeType="1"/>
          </p:cNvSpPr>
          <p:nvPr/>
        </p:nvSpPr>
        <p:spPr bwMode="auto">
          <a:xfrm flipV="1">
            <a:off x="2336800" y="1447800"/>
            <a:ext cx="406400" cy="25611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7276" name="Line 124"/>
          <p:cNvSpPr>
            <a:spLocks noChangeShapeType="1"/>
          </p:cNvSpPr>
          <p:nvPr/>
        </p:nvSpPr>
        <p:spPr bwMode="auto">
          <a:xfrm flipV="1">
            <a:off x="3149600" y="1447800"/>
            <a:ext cx="406400" cy="25611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7277" name="Line 125"/>
          <p:cNvSpPr>
            <a:spLocks noChangeShapeType="1"/>
          </p:cNvSpPr>
          <p:nvPr/>
        </p:nvSpPr>
        <p:spPr bwMode="auto">
          <a:xfrm flipV="1">
            <a:off x="3962400" y="1447800"/>
            <a:ext cx="406400" cy="25611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7278" name="Line 126"/>
          <p:cNvSpPr>
            <a:spLocks noChangeShapeType="1"/>
          </p:cNvSpPr>
          <p:nvPr/>
        </p:nvSpPr>
        <p:spPr bwMode="auto">
          <a:xfrm flipV="1">
            <a:off x="4673600" y="1447800"/>
            <a:ext cx="406400" cy="25611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7279" name="Line 127"/>
          <p:cNvSpPr>
            <a:spLocks noChangeShapeType="1"/>
          </p:cNvSpPr>
          <p:nvPr/>
        </p:nvSpPr>
        <p:spPr bwMode="auto">
          <a:xfrm>
            <a:off x="2311400" y="3657600"/>
            <a:ext cx="406400" cy="25611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7280" name="Line 128"/>
          <p:cNvSpPr>
            <a:spLocks noChangeShapeType="1"/>
          </p:cNvSpPr>
          <p:nvPr/>
        </p:nvSpPr>
        <p:spPr bwMode="auto">
          <a:xfrm>
            <a:off x="3073400" y="3657600"/>
            <a:ext cx="406400" cy="25611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7281" name="Line 129"/>
          <p:cNvSpPr>
            <a:spLocks noChangeShapeType="1"/>
          </p:cNvSpPr>
          <p:nvPr/>
        </p:nvSpPr>
        <p:spPr bwMode="auto">
          <a:xfrm>
            <a:off x="3886200" y="3657600"/>
            <a:ext cx="406400" cy="25611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7282" name="Line 130"/>
          <p:cNvSpPr>
            <a:spLocks noChangeShapeType="1"/>
          </p:cNvSpPr>
          <p:nvPr/>
        </p:nvSpPr>
        <p:spPr bwMode="auto">
          <a:xfrm>
            <a:off x="4521200" y="3657600"/>
            <a:ext cx="406400" cy="25611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pic>
        <p:nvPicPr>
          <p:cNvPr id="189499" name="Picture 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2600" y="647700"/>
            <a:ext cx="3860800" cy="4495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9500" name="Text Box 27"/>
          <p:cNvSpPr txBox="1">
            <a:spLocks noChangeArrowheads="1"/>
          </p:cNvSpPr>
          <p:nvPr/>
        </p:nvSpPr>
        <p:spPr bwMode="auto">
          <a:xfrm>
            <a:off x="7696200" y="5206427"/>
            <a:ext cx="4673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hướng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chính</a:t>
            </a:r>
            <a:endParaRPr lang="en-US" altLang="en-US" sz="32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0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-1.85185E-6 L 0.03611 -0.0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7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" y="-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-1.85185E-6 L 0.03611 -0.040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7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" y="-20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-1.85185E-6 L 0.03611 -0.040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7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" y="-203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-1.85185E-6 L 0.03611 -0.0407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7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" y="-20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-1.85185E-6 L 0.03611 -0.040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7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" y="-203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111E-6 -1.85185E-6 L 0.04861 0.059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7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" y="29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9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111E-6 -1.85185E-6 L 0.04861 0.05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7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" y="296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26 0.00046 L 0.04883 0.059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7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296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1.85185E-6 L 0.04861 0.05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7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" y="29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1.85185E-6 L 0.04861 0.0592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7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239" grpId="0" animBg="1"/>
      <p:bldP spid="177250" grpId="0" animBg="1"/>
      <p:bldP spid="177275" grpId="0" animBg="1"/>
      <p:bldP spid="177276" grpId="0" animBg="1"/>
      <p:bldP spid="177277" grpId="0" animBg="1"/>
      <p:bldP spid="177278" grpId="0" animBg="1"/>
      <p:bldP spid="177279" grpId="0" animBg="1"/>
      <p:bldP spid="177280" grpId="0" animBg="1"/>
      <p:bldP spid="177281" grpId="0" animBg="1"/>
      <p:bldP spid="1772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044" name="Group 2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87467984"/>
              </p:ext>
            </p:extLst>
          </p:nvPr>
        </p:nvGraphicFramePr>
        <p:xfrm>
          <a:off x="29032" y="43541"/>
          <a:ext cx="12061370" cy="6785430"/>
        </p:xfrm>
        <a:graphic>
          <a:graphicData uri="http://schemas.openxmlformats.org/drawingml/2006/table">
            <a:tbl>
              <a:tblPr/>
              <a:tblGrid>
                <a:gridCol w="2268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6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26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32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kumimoji="0" lang="en-US" altLang="en-US" sz="4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kumimoji="0" lang="en-US" altLang="en-US" sz="32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endParaRPr kumimoji="0" lang="en-US" altLang="en-US" sz="4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60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mậu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altLang="en-US" sz="4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xích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(30</a:t>
                      </a:r>
                      <a:r>
                        <a:rPr lang="en-US" sz="3200" b="1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B,N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XĐ)</a:t>
                      </a:r>
                      <a:endParaRPr kumimoji="0" lang="en-US" altLang="en-US" sz="32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3200" b="1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kumimoji="0" lang="en-US" altLang="en-US" sz="3200" b="1" i="0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85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32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endParaRPr kumimoji="0" lang="en-US" altLang="en-US" sz="4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(30</a:t>
                      </a:r>
                      <a:r>
                        <a:rPr lang="en-US" sz="3200" b="1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B,N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sz="3200" b="1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B,N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altLang="en-US" sz="32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endParaRPr kumimoji="0" lang="en-US" altLang="en-US" sz="32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75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32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kumimoji="0" lang="en-US" altLang="en-US" sz="4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altLang="en-US" sz="4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32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081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4"/>
          <p:cNvSpPr txBox="1">
            <a:spLocks noChangeArrowheads="1"/>
          </p:cNvSpPr>
          <p:nvPr/>
        </p:nvSpPr>
        <p:spPr bwMode="auto">
          <a:xfrm>
            <a:off x="1051984" y="5759451"/>
            <a:ext cx="4536016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ĐAI KHÍ ÁP VÀ GIÓ TRÊN TRÁI ĐẤT</a:t>
            </a:r>
          </a:p>
        </p:txBody>
      </p:sp>
      <p:sp>
        <p:nvSpPr>
          <p:cNvPr id="191490" name="AutoShape 67"/>
          <p:cNvSpPr>
            <a:spLocks noChangeArrowheads="1"/>
          </p:cNvSpPr>
          <p:nvPr/>
        </p:nvSpPr>
        <p:spPr bwMode="auto">
          <a:xfrm>
            <a:off x="711200" y="3233058"/>
            <a:ext cx="5486400" cy="323851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38 w 21600"/>
              <a:gd name="T13" fmla="*/ 2138 h 21600"/>
              <a:gd name="T14" fmla="*/ 19462 w 21600"/>
              <a:gd name="T15" fmla="*/ 1946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75" y="21600"/>
                </a:lnTo>
                <a:lnTo>
                  <a:pt x="20925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491" name="AutoShape 68"/>
          <p:cNvSpPr>
            <a:spLocks noChangeArrowheads="1"/>
          </p:cNvSpPr>
          <p:nvPr/>
        </p:nvSpPr>
        <p:spPr bwMode="auto">
          <a:xfrm>
            <a:off x="1219200" y="4051300"/>
            <a:ext cx="4470400" cy="30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95 w 21600"/>
              <a:gd name="T13" fmla="*/ 2695 h 21600"/>
              <a:gd name="T14" fmla="*/ 18905 w 21600"/>
              <a:gd name="T15" fmla="*/ 1890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790" y="21600"/>
                </a:lnTo>
                <a:lnTo>
                  <a:pt x="1981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492" name="AutoShape 69"/>
          <p:cNvSpPr>
            <a:spLocks noChangeArrowheads="1"/>
          </p:cNvSpPr>
          <p:nvPr/>
        </p:nvSpPr>
        <p:spPr bwMode="auto">
          <a:xfrm rot="10800000">
            <a:off x="711200" y="1734459"/>
            <a:ext cx="5486400" cy="32596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246 w 21600"/>
              <a:gd name="T13" fmla="*/ 2246 h 21600"/>
              <a:gd name="T14" fmla="*/ 19354 w 21600"/>
              <a:gd name="T15" fmla="*/ 1935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91" y="21600"/>
                </a:lnTo>
                <a:lnTo>
                  <a:pt x="2070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493" name="AutoShape 70"/>
          <p:cNvSpPr>
            <a:spLocks noChangeArrowheads="1"/>
          </p:cNvSpPr>
          <p:nvPr/>
        </p:nvSpPr>
        <p:spPr bwMode="auto">
          <a:xfrm rot="10800000">
            <a:off x="1219200" y="1054101"/>
            <a:ext cx="4470400" cy="32596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52 w 21600"/>
              <a:gd name="T13" fmla="*/ 2952 h 21600"/>
              <a:gd name="T14" fmla="*/ 18648 w 21600"/>
              <a:gd name="T15" fmla="*/ 1864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303" y="21600"/>
                </a:lnTo>
                <a:lnTo>
                  <a:pt x="1929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494" name="Rectangle 71"/>
          <p:cNvSpPr>
            <a:spLocks noChangeArrowheads="1"/>
          </p:cNvSpPr>
          <p:nvPr/>
        </p:nvSpPr>
        <p:spPr bwMode="auto">
          <a:xfrm>
            <a:off x="609600" y="2514601"/>
            <a:ext cx="5691717" cy="32808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495" name="Oval 72"/>
          <p:cNvSpPr>
            <a:spLocks noChangeArrowheads="1"/>
          </p:cNvSpPr>
          <p:nvPr/>
        </p:nvSpPr>
        <p:spPr bwMode="auto">
          <a:xfrm>
            <a:off x="609600" y="609600"/>
            <a:ext cx="5698067" cy="4241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 sz="2400"/>
          </a:p>
        </p:txBody>
      </p:sp>
      <p:sp>
        <p:nvSpPr>
          <p:cNvPr id="191496" name="Text Box 73"/>
          <p:cNvSpPr txBox="1">
            <a:spLocks noChangeArrowheads="1"/>
          </p:cNvSpPr>
          <p:nvPr/>
        </p:nvSpPr>
        <p:spPr bwMode="auto">
          <a:xfrm>
            <a:off x="603251" y="1026585"/>
            <a:ext cx="12424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altLang="en-US" sz="2400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91497" name="Text Box 74"/>
          <p:cNvSpPr txBox="1">
            <a:spLocks noChangeArrowheads="1"/>
          </p:cNvSpPr>
          <p:nvPr/>
        </p:nvSpPr>
        <p:spPr bwMode="auto">
          <a:xfrm>
            <a:off x="491067" y="4038601"/>
            <a:ext cx="1242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altLang="en-US" sz="2400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91498" name="Text Box 75"/>
          <p:cNvSpPr txBox="1">
            <a:spLocks noChangeArrowheads="1"/>
          </p:cNvSpPr>
          <p:nvPr/>
        </p:nvSpPr>
        <p:spPr bwMode="auto">
          <a:xfrm>
            <a:off x="-84666" y="3276601"/>
            <a:ext cx="1242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en-US" sz="2400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91499" name="Text Box 76"/>
          <p:cNvSpPr txBox="1">
            <a:spLocks noChangeArrowheads="1"/>
          </p:cNvSpPr>
          <p:nvPr/>
        </p:nvSpPr>
        <p:spPr bwMode="auto">
          <a:xfrm>
            <a:off x="10584" y="1792818"/>
            <a:ext cx="12424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en-US" sz="2400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91500" name="Text Box 77"/>
          <p:cNvSpPr txBox="1">
            <a:spLocks noChangeArrowheads="1"/>
          </p:cNvSpPr>
          <p:nvPr/>
        </p:nvSpPr>
        <p:spPr bwMode="auto">
          <a:xfrm>
            <a:off x="101600" y="2438401"/>
            <a:ext cx="124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VNI-Times" pitchFamily="2" charset="0"/>
              </a:rPr>
              <a:t>0</a:t>
            </a:r>
            <a:r>
              <a:rPr lang="en-US" altLang="en-US" sz="2400" baseline="30000">
                <a:solidFill>
                  <a:srgbClr val="0000FF"/>
                </a:solidFill>
                <a:latin typeface="VNI-Times" pitchFamily="2" charset="0"/>
              </a:rPr>
              <a:t>0</a:t>
            </a:r>
            <a:endParaRPr lang="en-US" altLang="en-US" sz="2400">
              <a:solidFill>
                <a:srgbClr val="0000FF"/>
              </a:solidFill>
              <a:latin typeface="VNI-Times" pitchFamily="2" charset="0"/>
            </a:endParaRPr>
          </a:p>
        </p:txBody>
      </p:sp>
      <p:sp>
        <p:nvSpPr>
          <p:cNvPr id="191501" name="Text Box 78"/>
          <p:cNvSpPr txBox="1">
            <a:spLocks noChangeArrowheads="1"/>
          </p:cNvSpPr>
          <p:nvPr/>
        </p:nvSpPr>
        <p:spPr bwMode="auto">
          <a:xfrm>
            <a:off x="2220385" y="4876801"/>
            <a:ext cx="26966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( 90</a:t>
            </a:r>
            <a:r>
              <a:rPr lang="en-US" altLang="en-US" sz="24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en-US" sz="2400" b="1" dirty="0">
                <a:solidFill>
                  <a:srgbClr val="0000FF"/>
                </a:solidFill>
                <a:latin typeface="VNI-Times" pitchFamily="2" charset="0"/>
              </a:rPr>
              <a:t>)</a:t>
            </a:r>
          </a:p>
        </p:txBody>
      </p:sp>
      <p:sp>
        <p:nvSpPr>
          <p:cNvPr id="191502" name="Text Box 79"/>
          <p:cNvSpPr txBox="1">
            <a:spLocks noChangeArrowheads="1"/>
          </p:cNvSpPr>
          <p:nvPr/>
        </p:nvSpPr>
        <p:spPr bwMode="auto">
          <a:xfrm>
            <a:off x="1913468" y="123676"/>
            <a:ext cx="32554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( 90</a:t>
            </a:r>
            <a:r>
              <a:rPr lang="en-US" altLang="en-US" sz="24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2400" b="1" dirty="0">
                <a:solidFill>
                  <a:srgbClr val="0000FF"/>
                </a:solidFill>
                <a:latin typeface="VNI-Times" pitchFamily="2" charset="0"/>
              </a:rPr>
              <a:t>)</a:t>
            </a:r>
          </a:p>
        </p:txBody>
      </p:sp>
      <p:grpSp>
        <p:nvGrpSpPr>
          <p:cNvPr id="191503" name="Group 80"/>
          <p:cNvGrpSpPr>
            <a:grpSpLocks/>
          </p:cNvGrpSpPr>
          <p:nvPr/>
        </p:nvGrpSpPr>
        <p:grpSpPr bwMode="auto">
          <a:xfrm>
            <a:off x="6436784" y="2133601"/>
            <a:ext cx="2097616" cy="1219541"/>
            <a:chOff x="4416" y="1488"/>
            <a:chExt cx="1146" cy="893"/>
          </a:xfrm>
        </p:grpSpPr>
        <p:sp>
          <p:nvSpPr>
            <p:cNvPr id="191549" name="AutoShape 81"/>
            <p:cNvSpPr>
              <a:spLocks/>
            </p:cNvSpPr>
            <p:nvPr/>
          </p:nvSpPr>
          <p:spPr bwMode="auto">
            <a:xfrm>
              <a:off x="4416" y="1488"/>
              <a:ext cx="47" cy="864"/>
            </a:xfrm>
            <a:prstGeom prst="rightBrace">
              <a:avLst>
                <a:gd name="adj1" fmla="val 15319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 sz="2400"/>
            </a:p>
          </p:txBody>
        </p:sp>
        <p:sp>
          <p:nvSpPr>
            <p:cNvPr id="191550" name="Text Box 82"/>
            <p:cNvSpPr txBox="1">
              <a:spLocks noChangeArrowheads="1"/>
            </p:cNvSpPr>
            <p:nvPr/>
          </p:nvSpPr>
          <p:spPr bwMode="auto">
            <a:xfrm>
              <a:off x="4506" y="1773"/>
              <a:ext cx="1056" cy="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Gió Tín phong</a:t>
              </a:r>
            </a:p>
          </p:txBody>
        </p:sp>
      </p:grpSp>
      <p:sp>
        <p:nvSpPr>
          <p:cNvPr id="191504" name="Text Box 83"/>
          <p:cNvSpPr txBox="1">
            <a:spLocks noChangeArrowheads="1"/>
          </p:cNvSpPr>
          <p:nvPr/>
        </p:nvSpPr>
        <p:spPr bwMode="auto">
          <a:xfrm>
            <a:off x="5471584" y="700618"/>
            <a:ext cx="2021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endParaRPr lang="en-US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505" name="Text Box 84"/>
          <p:cNvSpPr txBox="1">
            <a:spLocks noChangeArrowheads="1"/>
          </p:cNvSpPr>
          <p:nvPr/>
        </p:nvSpPr>
        <p:spPr bwMode="auto">
          <a:xfrm>
            <a:off x="5486401" y="4343401"/>
            <a:ext cx="20214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endParaRPr lang="en-US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506" name="Line 85"/>
          <p:cNvSpPr>
            <a:spLocks noChangeShapeType="1"/>
          </p:cNvSpPr>
          <p:nvPr/>
        </p:nvSpPr>
        <p:spPr bwMode="auto">
          <a:xfrm>
            <a:off x="4978400" y="4572000"/>
            <a:ext cx="4593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07" name="Line 86"/>
          <p:cNvSpPr>
            <a:spLocks noChangeShapeType="1"/>
          </p:cNvSpPr>
          <p:nvPr/>
        </p:nvSpPr>
        <p:spPr bwMode="auto">
          <a:xfrm>
            <a:off x="5056718" y="944033"/>
            <a:ext cx="4487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08" name="Line 87"/>
          <p:cNvSpPr>
            <a:spLocks noChangeShapeType="1"/>
          </p:cNvSpPr>
          <p:nvPr/>
        </p:nvSpPr>
        <p:spPr bwMode="auto">
          <a:xfrm>
            <a:off x="5954185" y="1600200"/>
            <a:ext cx="2243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09" name="Line 88"/>
          <p:cNvSpPr>
            <a:spLocks noChangeShapeType="1"/>
          </p:cNvSpPr>
          <p:nvPr/>
        </p:nvSpPr>
        <p:spPr bwMode="auto">
          <a:xfrm>
            <a:off x="5892800" y="3810000"/>
            <a:ext cx="254000" cy="169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10" name="Line 89"/>
          <p:cNvSpPr>
            <a:spLocks noChangeShapeType="1"/>
          </p:cNvSpPr>
          <p:nvPr/>
        </p:nvSpPr>
        <p:spPr bwMode="auto">
          <a:xfrm flipH="1">
            <a:off x="56007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11" name="Line 90"/>
          <p:cNvSpPr>
            <a:spLocks noChangeShapeType="1"/>
          </p:cNvSpPr>
          <p:nvPr/>
        </p:nvSpPr>
        <p:spPr bwMode="auto">
          <a:xfrm flipV="1">
            <a:off x="1659467" y="14224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12" name="Line 91"/>
          <p:cNvSpPr>
            <a:spLocks noChangeShapeType="1"/>
          </p:cNvSpPr>
          <p:nvPr/>
        </p:nvSpPr>
        <p:spPr bwMode="auto">
          <a:xfrm flipV="1">
            <a:off x="2370667" y="14224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13" name="Line 92"/>
          <p:cNvSpPr>
            <a:spLocks noChangeShapeType="1"/>
          </p:cNvSpPr>
          <p:nvPr/>
        </p:nvSpPr>
        <p:spPr bwMode="auto">
          <a:xfrm flipV="1">
            <a:off x="4080933" y="14224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14" name="Line 93"/>
          <p:cNvSpPr>
            <a:spLocks noChangeShapeType="1"/>
          </p:cNvSpPr>
          <p:nvPr/>
        </p:nvSpPr>
        <p:spPr bwMode="auto">
          <a:xfrm flipV="1">
            <a:off x="4876800" y="14351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15" name="Line 94"/>
          <p:cNvSpPr>
            <a:spLocks noChangeShapeType="1"/>
          </p:cNvSpPr>
          <p:nvPr/>
        </p:nvSpPr>
        <p:spPr bwMode="auto">
          <a:xfrm flipV="1">
            <a:off x="3251200" y="14224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16" name="Line 95"/>
          <p:cNvSpPr>
            <a:spLocks noChangeShapeType="1"/>
          </p:cNvSpPr>
          <p:nvPr/>
        </p:nvSpPr>
        <p:spPr bwMode="auto">
          <a:xfrm flipH="1">
            <a:off x="48768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17" name="Line 96"/>
          <p:cNvSpPr>
            <a:spLocks noChangeShapeType="1"/>
          </p:cNvSpPr>
          <p:nvPr/>
        </p:nvSpPr>
        <p:spPr bwMode="auto">
          <a:xfrm flipH="1">
            <a:off x="39624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18" name="Line 97"/>
          <p:cNvSpPr>
            <a:spLocks noChangeShapeType="1"/>
          </p:cNvSpPr>
          <p:nvPr/>
        </p:nvSpPr>
        <p:spPr bwMode="auto">
          <a:xfrm flipH="1">
            <a:off x="31496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19" name="Line 98"/>
          <p:cNvSpPr>
            <a:spLocks noChangeShapeType="1"/>
          </p:cNvSpPr>
          <p:nvPr/>
        </p:nvSpPr>
        <p:spPr bwMode="auto">
          <a:xfrm flipH="1">
            <a:off x="24384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20" name="Line 99"/>
          <p:cNvSpPr>
            <a:spLocks noChangeShapeType="1"/>
          </p:cNvSpPr>
          <p:nvPr/>
        </p:nvSpPr>
        <p:spPr bwMode="auto">
          <a:xfrm flipH="1">
            <a:off x="17272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21" name="Line 100"/>
          <p:cNvSpPr>
            <a:spLocks noChangeShapeType="1"/>
          </p:cNvSpPr>
          <p:nvPr/>
        </p:nvSpPr>
        <p:spPr bwMode="auto">
          <a:xfrm flipH="1">
            <a:off x="1016001" y="2159000"/>
            <a:ext cx="3937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22" name="Line 101"/>
          <p:cNvSpPr>
            <a:spLocks noChangeShapeType="1"/>
          </p:cNvSpPr>
          <p:nvPr/>
        </p:nvSpPr>
        <p:spPr bwMode="auto">
          <a:xfrm>
            <a:off x="1642533" y="36576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23" name="Line 102"/>
          <p:cNvSpPr>
            <a:spLocks noChangeShapeType="1"/>
          </p:cNvSpPr>
          <p:nvPr/>
        </p:nvSpPr>
        <p:spPr bwMode="auto">
          <a:xfrm>
            <a:off x="2353733" y="36576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24" name="Line 103"/>
          <p:cNvSpPr>
            <a:spLocks noChangeShapeType="1"/>
          </p:cNvSpPr>
          <p:nvPr/>
        </p:nvSpPr>
        <p:spPr bwMode="auto">
          <a:xfrm>
            <a:off x="3081867" y="36449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25" name="Line 104"/>
          <p:cNvSpPr>
            <a:spLocks noChangeShapeType="1"/>
          </p:cNvSpPr>
          <p:nvPr/>
        </p:nvSpPr>
        <p:spPr bwMode="auto">
          <a:xfrm>
            <a:off x="3877733" y="36449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26" name="Line 105"/>
          <p:cNvSpPr>
            <a:spLocks noChangeShapeType="1"/>
          </p:cNvSpPr>
          <p:nvPr/>
        </p:nvSpPr>
        <p:spPr bwMode="auto">
          <a:xfrm>
            <a:off x="4758267" y="3644900"/>
            <a:ext cx="406400" cy="25611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27" name="Line 106"/>
          <p:cNvSpPr>
            <a:spLocks noChangeShapeType="1"/>
          </p:cNvSpPr>
          <p:nvPr/>
        </p:nvSpPr>
        <p:spPr bwMode="auto">
          <a:xfrm flipH="1" flipV="1">
            <a:off x="5604933" y="28956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9310" name="Line 110"/>
          <p:cNvSpPr>
            <a:spLocks noChangeShapeType="1"/>
          </p:cNvSpPr>
          <p:nvPr/>
        </p:nvSpPr>
        <p:spPr bwMode="auto">
          <a:xfrm flipH="1">
            <a:off x="2438400" y="736600"/>
            <a:ext cx="321733" cy="2540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9311" name="Line 111"/>
          <p:cNvSpPr>
            <a:spLocks noChangeShapeType="1"/>
          </p:cNvSpPr>
          <p:nvPr/>
        </p:nvSpPr>
        <p:spPr bwMode="auto">
          <a:xfrm flipH="1" flipV="1">
            <a:off x="2379133" y="4425951"/>
            <a:ext cx="406400" cy="256116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30" name="Line 115"/>
          <p:cNvSpPr>
            <a:spLocks noChangeShapeType="1"/>
          </p:cNvSpPr>
          <p:nvPr/>
        </p:nvSpPr>
        <p:spPr bwMode="auto">
          <a:xfrm flipH="1" flipV="1">
            <a:off x="5029200" y="29083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31" name="Line 116"/>
          <p:cNvSpPr>
            <a:spLocks noChangeShapeType="1"/>
          </p:cNvSpPr>
          <p:nvPr/>
        </p:nvSpPr>
        <p:spPr bwMode="auto">
          <a:xfrm flipH="1" flipV="1">
            <a:off x="4419600" y="29083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32" name="Line 117"/>
          <p:cNvSpPr>
            <a:spLocks noChangeShapeType="1"/>
          </p:cNvSpPr>
          <p:nvPr/>
        </p:nvSpPr>
        <p:spPr bwMode="auto">
          <a:xfrm flipH="1" flipV="1">
            <a:off x="3810000" y="29083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33" name="Line 118"/>
          <p:cNvSpPr>
            <a:spLocks noChangeShapeType="1"/>
          </p:cNvSpPr>
          <p:nvPr/>
        </p:nvSpPr>
        <p:spPr bwMode="auto">
          <a:xfrm flipH="1" flipV="1">
            <a:off x="3149600" y="29083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34" name="Line 119"/>
          <p:cNvSpPr>
            <a:spLocks noChangeShapeType="1"/>
          </p:cNvSpPr>
          <p:nvPr/>
        </p:nvSpPr>
        <p:spPr bwMode="auto">
          <a:xfrm flipH="1" flipV="1">
            <a:off x="2489200" y="29083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35" name="Line 120"/>
          <p:cNvSpPr>
            <a:spLocks noChangeShapeType="1"/>
          </p:cNvSpPr>
          <p:nvPr/>
        </p:nvSpPr>
        <p:spPr bwMode="auto">
          <a:xfrm flipH="1" flipV="1">
            <a:off x="1778000" y="28956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36" name="Line 121"/>
          <p:cNvSpPr>
            <a:spLocks noChangeShapeType="1"/>
          </p:cNvSpPr>
          <p:nvPr/>
        </p:nvSpPr>
        <p:spPr bwMode="auto">
          <a:xfrm flipH="1" flipV="1">
            <a:off x="1083733" y="2895600"/>
            <a:ext cx="304800" cy="2561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1537" name="AutoShape 122"/>
          <p:cNvSpPr>
            <a:spLocks noChangeArrowheads="1"/>
          </p:cNvSpPr>
          <p:nvPr/>
        </p:nvSpPr>
        <p:spPr bwMode="auto">
          <a:xfrm rot="5400000">
            <a:off x="3479800" y="-25400"/>
            <a:ext cx="76200" cy="1346200"/>
          </a:xfrm>
          <a:prstGeom prst="moon">
            <a:avLst>
              <a:gd name="adj" fmla="val 87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400"/>
          </a:p>
        </p:txBody>
      </p:sp>
      <p:sp>
        <p:nvSpPr>
          <p:cNvPr id="191538" name="AutoShape 123"/>
          <p:cNvSpPr>
            <a:spLocks noChangeArrowheads="1"/>
          </p:cNvSpPr>
          <p:nvPr/>
        </p:nvSpPr>
        <p:spPr bwMode="auto">
          <a:xfrm rot="16200000" flipV="1">
            <a:off x="3437467" y="4025900"/>
            <a:ext cx="101600" cy="1524000"/>
          </a:xfrm>
          <a:prstGeom prst="moon">
            <a:avLst>
              <a:gd name="adj" fmla="val 87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400"/>
          </a:p>
        </p:txBody>
      </p:sp>
      <p:sp>
        <p:nvSpPr>
          <p:cNvPr id="191539" name="Text Box 124"/>
          <p:cNvSpPr txBox="1">
            <a:spLocks noChangeArrowheads="1"/>
          </p:cNvSpPr>
          <p:nvPr/>
        </p:nvSpPr>
        <p:spPr bwMode="auto">
          <a:xfrm>
            <a:off x="6106584" y="1295401"/>
            <a:ext cx="20214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 Tây ôn đới</a:t>
            </a:r>
          </a:p>
        </p:txBody>
      </p:sp>
      <p:sp>
        <p:nvSpPr>
          <p:cNvPr id="191540" name="Text Box 125"/>
          <p:cNvSpPr txBox="1">
            <a:spLocks noChangeArrowheads="1"/>
          </p:cNvSpPr>
          <p:nvPr/>
        </p:nvSpPr>
        <p:spPr bwMode="auto">
          <a:xfrm>
            <a:off x="6096001" y="3581401"/>
            <a:ext cx="2019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 Tây ôn đới</a:t>
            </a:r>
          </a:p>
        </p:txBody>
      </p:sp>
      <p:sp>
        <p:nvSpPr>
          <p:cNvPr id="179326" name="Line 126"/>
          <p:cNvSpPr>
            <a:spLocks noChangeShapeType="1"/>
          </p:cNvSpPr>
          <p:nvPr/>
        </p:nvSpPr>
        <p:spPr bwMode="auto">
          <a:xfrm flipH="1">
            <a:off x="2946400" y="762000"/>
            <a:ext cx="321733" cy="2540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9327" name="Line 127"/>
          <p:cNvSpPr>
            <a:spLocks noChangeShapeType="1"/>
          </p:cNvSpPr>
          <p:nvPr/>
        </p:nvSpPr>
        <p:spPr bwMode="auto">
          <a:xfrm flipH="1">
            <a:off x="3479800" y="762000"/>
            <a:ext cx="321733" cy="2540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9328" name="Line 128"/>
          <p:cNvSpPr>
            <a:spLocks noChangeShapeType="1"/>
          </p:cNvSpPr>
          <p:nvPr/>
        </p:nvSpPr>
        <p:spPr bwMode="auto">
          <a:xfrm flipH="1">
            <a:off x="3937000" y="774700"/>
            <a:ext cx="321733" cy="2540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9329" name="Line 129"/>
          <p:cNvSpPr>
            <a:spLocks noChangeShapeType="1"/>
          </p:cNvSpPr>
          <p:nvPr/>
        </p:nvSpPr>
        <p:spPr bwMode="auto">
          <a:xfrm flipH="1" flipV="1">
            <a:off x="2946400" y="4419600"/>
            <a:ext cx="406400" cy="25611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9330" name="Line 130"/>
          <p:cNvSpPr>
            <a:spLocks noChangeShapeType="1"/>
          </p:cNvSpPr>
          <p:nvPr/>
        </p:nvSpPr>
        <p:spPr bwMode="auto">
          <a:xfrm flipH="1" flipV="1">
            <a:off x="3454400" y="4419600"/>
            <a:ext cx="406400" cy="25611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9331" name="Line 131"/>
          <p:cNvSpPr>
            <a:spLocks noChangeShapeType="1"/>
          </p:cNvSpPr>
          <p:nvPr/>
        </p:nvSpPr>
        <p:spPr bwMode="auto">
          <a:xfrm flipH="1" flipV="1">
            <a:off x="3962400" y="4419600"/>
            <a:ext cx="406400" cy="25611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pic>
        <p:nvPicPr>
          <p:cNvPr id="191547" name="Picture 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6400" y="482600"/>
            <a:ext cx="3860800" cy="432246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91548" name="Text Box 27"/>
          <p:cNvSpPr txBox="1">
            <a:spLocks noChangeArrowheads="1"/>
          </p:cNvSpPr>
          <p:nvPr/>
        </p:nvSpPr>
        <p:spPr bwMode="auto">
          <a:xfrm>
            <a:off x="7620000" y="4858726"/>
            <a:ext cx="4673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err="1" smtClean="0">
                <a:latin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hướng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chính</a:t>
            </a:r>
            <a:endParaRPr lang="en-US" altLang="en-US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9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819 0.04074 L -4.44444E-6 4.07407E-6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179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" y="-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819 0.04074 L -4.44444E-6 4.07407E-6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179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" y="-20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819 0.04074 L -4.44444E-6 4.07407E-6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179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" y="-203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819 0.04074 L -4.44444E-6 4.07407E-6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179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" y="-20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681 -0.04167 L 4.44444E-6 1.11111E-6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79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20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681 -0.04167 L 4.44444E-6 1.11111E-6 " pathEditMode="relative" rAng="0" ptsTypes="AA">
                                      <p:cBhvr>
                                        <p:cTn id="16" dur="2000" spd="-100000" fill="hold"/>
                                        <p:tgtEl>
                                          <p:spTgt spid="179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208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9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681 -0.04167 L 4.44444E-6 1.11111E-6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179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20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681 -0.04167 L 4.44444E-6 1.11111E-6 " pathEditMode="relative" rAng="0" ptsTypes="AA">
                                      <p:cBhvr>
                                        <p:cTn id="20" dur="2000" spd="-100000" fill="hold"/>
                                        <p:tgtEl>
                                          <p:spTgt spid="179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310" grpId="0" animBg="1"/>
      <p:bldP spid="179311" grpId="0" animBg="1"/>
      <p:bldP spid="179326" grpId="0" animBg="1"/>
      <p:bldP spid="179327" grpId="0" animBg="1"/>
      <p:bldP spid="179328" grpId="0" animBg="1"/>
      <p:bldP spid="179329" grpId="0" animBg="1"/>
      <p:bldP spid="179330" grpId="0" animBg="1"/>
      <p:bldP spid="1793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044" name="Group 2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33320980"/>
              </p:ext>
            </p:extLst>
          </p:nvPr>
        </p:nvGraphicFramePr>
        <p:xfrm>
          <a:off x="29032" y="43541"/>
          <a:ext cx="12061370" cy="6785430"/>
        </p:xfrm>
        <a:graphic>
          <a:graphicData uri="http://schemas.openxmlformats.org/drawingml/2006/table">
            <a:tbl>
              <a:tblPr/>
              <a:tblGrid>
                <a:gridCol w="2268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6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26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32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kumimoji="0" lang="en-US" altLang="en-US" sz="4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kumimoji="0" lang="en-US" altLang="en-US" sz="32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endParaRPr kumimoji="0" lang="en-US" altLang="en-US" sz="4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60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mậu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altLang="en-US" sz="4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xích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(30</a:t>
                      </a:r>
                      <a:r>
                        <a:rPr lang="en-US" sz="3200" b="1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B,N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XĐ)</a:t>
                      </a:r>
                      <a:endParaRPr kumimoji="0" lang="en-US" altLang="en-US" sz="32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3200" b="1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kumimoji="0" lang="en-US" altLang="en-US" sz="3200" b="1" i="0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85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32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endParaRPr kumimoji="0" lang="en-US" altLang="en-US" sz="4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(30</a:t>
                      </a:r>
                      <a:r>
                        <a:rPr lang="en-US" sz="3200" b="1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B,N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sz="3200" b="1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B,N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altLang="en-US" sz="32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endParaRPr kumimoji="0" lang="en-US" altLang="en-US" sz="32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75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32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kumimoji="0" lang="en-US" altLang="en-US" sz="4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altLang="en-US" sz="4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endParaRPr lang="en-US" sz="3200" b="1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(90</a:t>
                      </a:r>
                      <a:r>
                        <a:rPr lang="en-US" sz="3200" b="1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B,N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sz="3200" b="1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B,N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altLang="en-US" sz="32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3200" b="1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 </a:t>
                      </a:r>
                      <a:r>
                        <a:rPr lang="en-US" sz="32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kumimoji="0" lang="en-US" altLang="en-US" sz="32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55" marB="60955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195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37" name="Group 37"/>
          <p:cNvGrpSpPr>
            <a:grpSpLocks/>
          </p:cNvGrpSpPr>
          <p:nvPr/>
        </p:nvGrpSpPr>
        <p:grpSpPr bwMode="auto">
          <a:xfrm>
            <a:off x="188383" y="45223"/>
            <a:ext cx="7213600" cy="6629400"/>
            <a:chOff x="2208" y="0"/>
            <a:chExt cx="3552" cy="4176"/>
          </a:xfrm>
        </p:grpSpPr>
        <p:pic>
          <p:nvPicPr>
            <p:cNvPr id="193542" name="Picture 2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08" y="0"/>
              <a:ext cx="3552" cy="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30"/>
            <p:cNvSpPr txBox="1">
              <a:spLocks noChangeArrowheads="1"/>
            </p:cNvSpPr>
            <p:nvPr/>
          </p:nvSpPr>
          <p:spPr bwMode="auto">
            <a:xfrm>
              <a:off x="4224" y="2448"/>
              <a:ext cx="39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30</a:t>
              </a:r>
              <a:r>
                <a:rPr lang="en-US" sz="2400" b="1" baseline="3000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0</a:t>
              </a:r>
              <a:endPara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" name="Text Box 31"/>
            <p:cNvSpPr txBox="1">
              <a:spLocks noChangeArrowheads="1"/>
            </p:cNvSpPr>
            <p:nvPr/>
          </p:nvSpPr>
          <p:spPr bwMode="auto">
            <a:xfrm>
              <a:off x="4224" y="2784"/>
              <a:ext cx="39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60</a:t>
              </a:r>
              <a:r>
                <a:rPr lang="en-US" sz="2400" b="1" baseline="3000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0</a:t>
              </a:r>
              <a:endPara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0" name="Text Box 32"/>
            <p:cNvSpPr txBox="1">
              <a:spLocks noChangeArrowheads="1"/>
            </p:cNvSpPr>
            <p:nvPr/>
          </p:nvSpPr>
          <p:spPr bwMode="auto">
            <a:xfrm>
              <a:off x="4224" y="1776"/>
              <a:ext cx="39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30</a:t>
              </a:r>
              <a:r>
                <a:rPr lang="en-US" sz="2400" b="1" baseline="30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0</a:t>
              </a:r>
              <a:endPara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1" name="Text Box 33"/>
            <p:cNvSpPr txBox="1">
              <a:spLocks noChangeArrowheads="1"/>
            </p:cNvSpPr>
            <p:nvPr/>
          </p:nvSpPr>
          <p:spPr bwMode="auto">
            <a:xfrm>
              <a:off x="4224" y="1392"/>
              <a:ext cx="39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60</a:t>
              </a:r>
              <a:r>
                <a:rPr lang="en-US" sz="2400" b="1" baseline="3000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0</a:t>
              </a:r>
              <a:endPara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2" name="Text Box 34"/>
            <p:cNvSpPr txBox="1">
              <a:spLocks noChangeArrowheads="1"/>
            </p:cNvSpPr>
            <p:nvPr/>
          </p:nvSpPr>
          <p:spPr bwMode="auto">
            <a:xfrm>
              <a:off x="4209" y="895"/>
              <a:ext cx="38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90</a:t>
              </a:r>
              <a:r>
                <a:rPr lang="en-US" sz="2400" b="1" baseline="3000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0</a:t>
              </a:r>
              <a:endPara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3" name="Text Box 35"/>
            <p:cNvSpPr txBox="1">
              <a:spLocks noChangeArrowheads="1"/>
            </p:cNvSpPr>
            <p:nvPr/>
          </p:nvSpPr>
          <p:spPr bwMode="auto">
            <a:xfrm>
              <a:off x="4224" y="3312"/>
              <a:ext cx="34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90</a:t>
              </a:r>
              <a:r>
                <a:rPr lang="en-US" sz="2400" b="1" baseline="3000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0</a:t>
              </a:r>
              <a:endPara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4" name="Text Box 36"/>
            <p:cNvSpPr txBox="1">
              <a:spLocks noChangeArrowheads="1"/>
            </p:cNvSpPr>
            <p:nvPr/>
          </p:nvSpPr>
          <p:spPr bwMode="auto">
            <a:xfrm>
              <a:off x="4219" y="2112"/>
              <a:ext cx="39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0</a:t>
              </a:r>
              <a:r>
                <a:rPr lang="en-US" sz="2400" b="1" baseline="3000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0</a:t>
              </a:r>
              <a:endPara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7587591" y="177801"/>
            <a:ext cx="3762580" cy="1564217"/>
          </a:xfrm>
          <a:prstGeom prst="wedgeRectCallout">
            <a:avLst>
              <a:gd name="adj1" fmla="val -163286"/>
              <a:gd name="adj2" fmla="val 14783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altLang="en-US" sz="3733" b="1" dirty="0" err="1">
                <a:solidFill>
                  <a:srgbClr val="000000"/>
                </a:solidFill>
                <a:latin typeface="Times New Roman" pitchFamily="18" charset="0"/>
              </a:rPr>
              <a:t>Nửa</a:t>
            </a:r>
            <a:r>
              <a:rPr lang="en-US" altLang="en-US" sz="3733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itchFamily="18" charset="0"/>
              </a:rPr>
              <a:t>cầu</a:t>
            </a:r>
            <a:r>
              <a:rPr lang="en-US" altLang="en-US" sz="3733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itchFamily="18" charset="0"/>
              </a:rPr>
              <a:t>Bắc</a:t>
            </a:r>
            <a:r>
              <a:rPr lang="en-US" altLang="en-US" sz="3733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itchFamily="18" charset="0"/>
              </a:rPr>
              <a:t>lệch</a:t>
            </a:r>
            <a:r>
              <a:rPr lang="en-US" altLang="en-US" sz="3733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itchFamily="18" charset="0"/>
              </a:rPr>
              <a:t>về</a:t>
            </a:r>
            <a:r>
              <a:rPr lang="en-US" altLang="en-US" sz="3733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itchFamily="18" charset="0"/>
              </a:rPr>
              <a:t>phía</a:t>
            </a:r>
            <a:r>
              <a:rPr lang="en-US" altLang="en-US" sz="3733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itchFamily="18" charset="0"/>
              </a:rPr>
              <a:t>bên</a:t>
            </a:r>
            <a:r>
              <a:rPr lang="en-US" altLang="en-US" sz="3733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itchFamily="18" charset="0"/>
              </a:rPr>
              <a:t>phải</a:t>
            </a:r>
            <a:endParaRPr lang="en-US" altLang="en-US" sz="3733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7587590" y="3962400"/>
            <a:ext cx="3908597" cy="1676400"/>
          </a:xfrm>
          <a:prstGeom prst="wedgeRectCallout">
            <a:avLst>
              <a:gd name="adj1" fmla="val -156994"/>
              <a:gd name="adj2" fmla="val -519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altLang="en-US" sz="3733" b="1" dirty="0" err="1">
                <a:solidFill>
                  <a:srgbClr val="000000"/>
                </a:solidFill>
                <a:latin typeface="Times New Roman" pitchFamily="18" charset="0"/>
              </a:rPr>
              <a:t>Nửa</a:t>
            </a:r>
            <a:r>
              <a:rPr lang="en-US" altLang="en-US" sz="3733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itchFamily="18" charset="0"/>
              </a:rPr>
              <a:t>cầu</a:t>
            </a:r>
            <a:r>
              <a:rPr lang="en-US" altLang="en-US" sz="3733" b="1" dirty="0">
                <a:solidFill>
                  <a:srgbClr val="000000"/>
                </a:solidFill>
                <a:latin typeface="Times New Roman" pitchFamily="18" charset="0"/>
              </a:rPr>
              <a:t> Nam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itchFamily="18" charset="0"/>
              </a:rPr>
              <a:t>lệch</a:t>
            </a:r>
            <a:r>
              <a:rPr lang="en-US" altLang="en-US" sz="3733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itchFamily="18" charset="0"/>
              </a:rPr>
              <a:t>về</a:t>
            </a:r>
            <a:r>
              <a:rPr lang="en-US" altLang="en-US" sz="3733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itchFamily="18" charset="0"/>
              </a:rPr>
              <a:t>phía</a:t>
            </a:r>
            <a:r>
              <a:rPr lang="en-US" altLang="en-US" sz="3733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itchFamily="18" charset="0"/>
              </a:rPr>
              <a:t>bên</a:t>
            </a:r>
            <a:r>
              <a:rPr lang="en-US" altLang="en-US" sz="3733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itchFamily="18" charset="0"/>
              </a:rPr>
              <a:t>trái</a:t>
            </a:r>
            <a:endParaRPr lang="en-US" altLang="en-US" sz="3733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383" y="6039625"/>
            <a:ext cx="72136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quyển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019161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585" name="Group 61"/>
          <p:cNvGrpSpPr>
            <a:grpSpLocks/>
          </p:cNvGrpSpPr>
          <p:nvPr/>
        </p:nvGrpSpPr>
        <p:grpSpPr bwMode="auto">
          <a:xfrm>
            <a:off x="0" y="76200"/>
            <a:ext cx="12192000" cy="5471584"/>
            <a:chOff x="432" y="384"/>
            <a:chExt cx="5088" cy="2784"/>
          </a:xfrm>
        </p:grpSpPr>
        <p:pic>
          <p:nvPicPr>
            <p:cNvPr id="195587" name="Picture 46" descr="Untitled-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384"/>
              <a:ext cx="5088" cy="2784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95588" name="Text Box 47"/>
            <p:cNvSpPr txBox="1">
              <a:spLocks noChangeArrowheads="1"/>
            </p:cNvSpPr>
            <p:nvPr/>
          </p:nvSpPr>
          <p:spPr bwMode="auto">
            <a:xfrm>
              <a:off x="3861" y="384"/>
              <a:ext cx="1647" cy="715"/>
            </a:xfrm>
            <a:prstGeom prst="rect">
              <a:avLst/>
            </a:prstGeom>
            <a:solidFill>
              <a:srgbClr val="9FFAFF"/>
            </a:solidFill>
            <a:ln w="9525" algn="ctr">
              <a:solidFill>
                <a:schemeClr val="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133">
                  <a:solidFill>
                    <a:srgbClr val="FF3300"/>
                  </a:solidFill>
                  <a:latin typeface=".VnTime" pitchFamily="34" charset="0"/>
                </a:rPr>
                <a:t>                    </a:t>
              </a:r>
              <a:r>
                <a:rPr lang="en-US" altLang="en-US" sz="2133">
                  <a:solidFill>
                    <a:srgbClr val="006699"/>
                  </a:solidFill>
                  <a:latin typeface="Times New Roman" pitchFamily="18" charset="0"/>
                  <a:cs typeface="Times New Roman" pitchFamily="18" charset="0"/>
                </a:rPr>
                <a:t>Tín phong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133">
                  <a:solidFill>
                    <a:srgbClr val="FF3300"/>
                  </a:solidFill>
                  <a:latin typeface="VNI-Times" pitchFamily="2" charset="0"/>
                </a:rPr>
                <a:t>                    </a:t>
              </a:r>
              <a:r>
                <a:rPr lang="en-US" altLang="en-US" sz="2133">
                  <a:solidFill>
                    <a:srgbClr val="006699"/>
                  </a:solidFill>
                  <a:latin typeface="Times New Roman" pitchFamily="18" charset="0"/>
                  <a:cs typeface="Times New Roman" pitchFamily="18" charset="0"/>
                </a:rPr>
                <a:t>Gió Tây ôn đới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133">
                  <a:solidFill>
                    <a:srgbClr val="FF3300"/>
                  </a:solidFill>
                  <a:latin typeface="VNI-Times" pitchFamily="2" charset="0"/>
                </a:rPr>
                <a:t>                    </a:t>
              </a:r>
              <a:r>
                <a:rPr lang="en-US" altLang="en-US" sz="2133">
                  <a:solidFill>
                    <a:srgbClr val="006699"/>
                  </a:solidFill>
                  <a:latin typeface="Times New Roman" pitchFamily="18" charset="0"/>
                  <a:cs typeface="Times New Roman" pitchFamily="18" charset="0"/>
                </a:rPr>
                <a:t>Gió Đông cực</a:t>
              </a:r>
            </a:p>
          </p:txBody>
        </p:sp>
        <p:sp>
          <p:nvSpPr>
            <p:cNvPr id="195589" name="Freeform 48"/>
            <p:cNvSpPr>
              <a:spLocks/>
            </p:cNvSpPr>
            <p:nvPr/>
          </p:nvSpPr>
          <p:spPr bwMode="auto">
            <a:xfrm rot="2232475">
              <a:off x="2377" y="2068"/>
              <a:ext cx="350" cy="154"/>
            </a:xfrm>
            <a:custGeom>
              <a:avLst/>
              <a:gdLst>
                <a:gd name="T0" fmla="*/ 0 w 480"/>
                <a:gd name="T1" fmla="*/ 1 h 280"/>
                <a:gd name="T2" fmla="*/ 44 w 480"/>
                <a:gd name="T3" fmla="*/ 1 h 280"/>
                <a:gd name="T4" fmla="*/ 72 w 480"/>
                <a:gd name="T5" fmla="*/ 8 h 280"/>
                <a:gd name="T6" fmla="*/ 0 60000 65536"/>
                <a:gd name="T7" fmla="*/ 0 60000 65536"/>
                <a:gd name="T8" fmla="*/ 0 60000 65536"/>
                <a:gd name="T9" fmla="*/ 0 w 480"/>
                <a:gd name="T10" fmla="*/ 0 h 280"/>
                <a:gd name="T11" fmla="*/ 480 w 480"/>
                <a:gd name="T12" fmla="*/ 280 h 2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280">
                  <a:moveTo>
                    <a:pt x="0" y="40"/>
                  </a:moveTo>
                  <a:cubicBezTo>
                    <a:pt x="104" y="20"/>
                    <a:pt x="208" y="0"/>
                    <a:pt x="288" y="40"/>
                  </a:cubicBezTo>
                  <a:cubicBezTo>
                    <a:pt x="368" y="80"/>
                    <a:pt x="424" y="180"/>
                    <a:pt x="480" y="280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95590" name="Freeform 49"/>
            <p:cNvSpPr>
              <a:spLocks/>
            </p:cNvSpPr>
            <p:nvPr/>
          </p:nvSpPr>
          <p:spPr bwMode="auto">
            <a:xfrm rot="-9347259">
              <a:off x="3840" y="2400"/>
              <a:ext cx="349" cy="154"/>
            </a:xfrm>
            <a:custGeom>
              <a:avLst/>
              <a:gdLst>
                <a:gd name="T0" fmla="*/ 0 w 480"/>
                <a:gd name="T1" fmla="*/ 1 h 280"/>
                <a:gd name="T2" fmla="*/ 43 w 480"/>
                <a:gd name="T3" fmla="*/ 1 h 280"/>
                <a:gd name="T4" fmla="*/ 71 w 480"/>
                <a:gd name="T5" fmla="*/ 8 h 280"/>
                <a:gd name="T6" fmla="*/ 0 60000 65536"/>
                <a:gd name="T7" fmla="*/ 0 60000 65536"/>
                <a:gd name="T8" fmla="*/ 0 60000 65536"/>
                <a:gd name="T9" fmla="*/ 0 w 480"/>
                <a:gd name="T10" fmla="*/ 0 h 280"/>
                <a:gd name="T11" fmla="*/ 480 w 480"/>
                <a:gd name="T12" fmla="*/ 280 h 2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280">
                  <a:moveTo>
                    <a:pt x="0" y="40"/>
                  </a:moveTo>
                  <a:cubicBezTo>
                    <a:pt x="104" y="20"/>
                    <a:pt x="208" y="0"/>
                    <a:pt x="288" y="40"/>
                  </a:cubicBezTo>
                  <a:cubicBezTo>
                    <a:pt x="368" y="80"/>
                    <a:pt x="424" y="180"/>
                    <a:pt x="480" y="280"/>
                  </a:cubicBez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triangle" w="med" len="med"/>
              <a:tailEnd/>
            </a:ln>
          </p:spPr>
          <p:txBody>
            <a:bodyPr rot="10800000" wrap="none" anchor="ctr"/>
            <a:lstStyle/>
            <a:p>
              <a:endParaRPr lang="en-US" sz="2400"/>
            </a:p>
          </p:txBody>
        </p:sp>
        <p:sp>
          <p:nvSpPr>
            <p:cNvPr id="195591" name="Freeform 50"/>
            <p:cNvSpPr>
              <a:spLocks/>
            </p:cNvSpPr>
            <p:nvPr/>
          </p:nvSpPr>
          <p:spPr bwMode="auto">
            <a:xfrm rot="-9487733">
              <a:off x="1632" y="2400"/>
              <a:ext cx="349" cy="153"/>
            </a:xfrm>
            <a:custGeom>
              <a:avLst/>
              <a:gdLst>
                <a:gd name="T0" fmla="*/ 0 w 480"/>
                <a:gd name="T1" fmla="*/ 1 h 280"/>
                <a:gd name="T2" fmla="*/ 43 w 480"/>
                <a:gd name="T3" fmla="*/ 1 h 280"/>
                <a:gd name="T4" fmla="*/ 71 w 480"/>
                <a:gd name="T5" fmla="*/ 8 h 280"/>
                <a:gd name="T6" fmla="*/ 0 60000 65536"/>
                <a:gd name="T7" fmla="*/ 0 60000 65536"/>
                <a:gd name="T8" fmla="*/ 0 60000 65536"/>
                <a:gd name="T9" fmla="*/ 0 w 480"/>
                <a:gd name="T10" fmla="*/ 0 h 280"/>
                <a:gd name="T11" fmla="*/ 480 w 480"/>
                <a:gd name="T12" fmla="*/ 280 h 2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280">
                  <a:moveTo>
                    <a:pt x="0" y="40"/>
                  </a:moveTo>
                  <a:cubicBezTo>
                    <a:pt x="104" y="20"/>
                    <a:pt x="208" y="0"/>
                    <a:pt x="288" y="40"/>
                  </a:cubicBezTo>
                  <a:cubicBezTo>
                    <a:pt x="368" y="80"/>
                    <a:pt x="424" y="180"/>
                    <a:pt x="480" y="280"/>
                  </a:cubicBez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triangle" w="med" len="med"/>
              <a:tailEnd/>
            </a:ln>
          </p:spPr>
          <p:txBody>
            <a:bodyPr rot="10800000" wrap="none" anchor="ctr"/>
            <a:lstStyle/>
            <a:p>
              <a:endParaRPr lang="en-US" sz="2400"/>
            </a:p>
          </p:txBody>
        </p:sp>
        <p:sp>
          <p:nvSpPr>
            <p:cNvPr id="195592" name="Freeform 51"/>
            <p:cNvSpPr>
              <a:spLocks/>
            </p:cNvSpPr>
            <p:nvPr/>
          </p:nvSpPr>
          <p:spPr bwMode="auto">
            <a:xfrm rot="2232475">
              <a:off x="3425" y="2014"/>
              <a:ext cx="349" cy="154"/>
            </a:xfrm>
            <a:custGeom>
              <a:avLst/>
              <a:gdLst>
                <a:gd name="T0" fmla="*/ 0 w 480"/>
                <a:gd name="T1" fmla="*/ 1 h 280"/>
                <a:gd name="T2" fmla="*/ 43 w 480"/>
                <a:gd name="T3" fmla="*/ 1 h 280"/>
                <a:gd name="T4" fmla="*/ 71 w 480"/>
                <a:gd name="T5" fmla="*/ 8 h 280"/>
                <a:gd name="T6" fmla="*/ 0 60000 65536"/>
                <a:gd name="T7" fmla="*/ 0 60000 65536"/>
                <a:gd name="T8" fmla="*/ 0 60000 65536"/>
                <a:gd name="T9" fmla="*/ 0 w 480"/>
                <a:gd name="T10" fmla="*/ 0 h 280"/>
                <a:gd name="T11" fmla="*/ 480 w 480"/>
                <a:gd name="T12" fmla="*/ 280 h 2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280">
                  <a:moveTo>
                    <a:pt x="0" y="40"/>
                  </a:moveTo>
                  <a:cubicBezTo>
                    <a:pt x="104" y="20"/>
                    <a:pt x="208" y="0"/>
                    <a:pt x="288" y="40"/>
                  </a:cubicBezTo>
                  <a:cubicBezTo>
                    <a:pt x="368" y="80"/>
                    <a:pt x="424" y="180"/>
                    <a:pt x="480" y="280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95593" name="Freeform 52"/>
            <p:cNvSpPr>
              <a:spLocks/>
            </p:cNvSpPr>
            <p:nvPr/>
          </p:nvSpPr>
          <p:spPr bwMode="auto">
            <a:xfrm rot="2232475">
              <a:off x="2527" y="2828"/>
              <a:ext cx="299" cy="109"/>
            </a:xfrm>
            <a:custGeom>
              <a:avLst/>
              <a:gdLst>
                <a:gd name="T0" fmla="*/ 0 w 480"/>
                <a:gd name="T1" fmla="*/ 0 h 280"/>
                <a:gd name="T2" fmla="*/ 17 w 480"/>
                <a:gd name="T3" fmla="*/ 0 h 280"/>
                <a:gd name="T4" fmla="*/ 28 w 480"/>
                <a:gd name="T5" fmla="*/ 1 h 280"/>
                <a:gd name="T6" fmla="*/ 0 60000 65536"/>
                <a:gd name="T7" fmla="*/ 0 60000 65536"/>
                <a:gd name="T8" fmla="*/ 0 60000 65536"/>
                <a:gd name="T9" fmla="*/ 0 w 480"/>
                <a:gd name="T10" fmla="*/ 0 h 280"/>
                <a:gd name="T11" fmla="*/ 480 w 480"/>
                <a:gd name="T12" fmla="*/ 280 h 2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280">
                  <a:moveTo>
                    <a:pt x="0" y="40"/>
                  </a:moveTo>
                  <a:cubicBezTo>
                    <a:pt x="104" y="20"/>
                    <a:pt x="208" y="0"/>
                    <a:pt x="288" y="40"/>
                  </a:cubicBezTo>
                  <a:cubicBezTo>
                    <a:pt x="368" y="80"/>
                    <a:pt x="424" y="180"/>
                    <a:pt x="480" y="280"/>
                  </a:cubicBezTo>
                </a:path>
              </a:pathLst>
            </a:custGeom>
            <a:noFill/>
            <a:ln w="9525">
              <a:solidFill>
                <a:srgbClr val="0033CC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95594" name="Freeform 53"/>
            <p:cNvSpPr>
              <a:spLocks/>
            </p:cNvSpPr>
            <p:nvPr/>
          </p:nvSpPr>
          <p:spPr bwMode="auto">
            <a:xfrm rot="7023219">
              <a:off x="2212" y="1586"/>
              <a:ext cx="381" cy="149"/>
            </a:xfrm>
            <a:custGeom>
              <a:avLst/>
              <a:gdLst>
                <a:gd name="T0" fmla="*/ 0 w 480"/>
                <a:gd name="T1" fmla="*/ 1 h 280"/>
                <a:gd name="T2" fmla="*/ 71 w 480"/>
                <a:gd name="T3" fmla="*/ 1 h 280"/>
                <a:gd name="T4" fmla="*/ 121 w 480"/>
                <a:gd name="T5" fmla="*/ 6 h 280"/>
                <a:gd name="T6" fmla="*/ 0 60000 65536"/>
                <a:gd name="T7" fmla="*/ 0 60000 65536"/>
                <a:gd name="T8" fmla="*/ 0 60000 65536"/>
                <a:gd name="T9" fmla="*/ 0 w 480"/>
                <a:gd name="T10" fmla="*/ 0 h 280"/>
                <a:gd name="T11" fmla="*/ 480 w 480"/>
                <a:gd name="T12" fmla="*/ 280 h 2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280">
                  <a:moveTo>
                    <a:pt x="0" y="40"/>
                  </a:moveTo>
                  <a:cubicBezTo>
                    <a:pt x="104" y="20"/>
                    <a:pt x="208" y="0"/>
                    <a:pt x="288" y="40"/>
                  </a:cubicBezTo>
                  <a:cubicBezTo>
                    <a:pt x="368" y="80"/>
                    <a:pt x="424" y="180"/>
                    <a:pt x="480" y="280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rot="10800000" vert="eaVert" wrap="none" anchor="ctr"/>
            <a:lstStyle/>
            <a:p>
              <a:endParaRPr lang="en-US" sz="2400"/>
            </a:p>
          </p:txBody>
        </p:sp>
        <p:sp>
          <p:nvSpPr>
            <p:cNvPr id="195595" name="Freeform 54"/>
            <p:cNvSpPr>
              <a:spLocks/>
            </p:cNvSpPr>
            <p:nvPr/>
          </p:nvSpPr>
          <p:spPr bwMode="auto">
            <a:xfrm rot="7012701">
              <a:off x="3007" y="666"/>
              <a:ext cx="380" cy="141"/>
            </a:xfrm>
            <a:custGeom>
              <a:avLst/>
              <a:gdLst>
                <a:gd name="T0" fmla="*/ 0 w 480"/>
                <a:gd name="T1" fmla="*/ 1 h 280"/>
                <a:gd name="T2" fmla="*/ 70 w 480"/>
                <a:gd name="T3" fmla="*/ 1 h 280"/>
                <a:gd name="T4" fmla="*/ 118 w 480"/>
                <a:gd name="T5" fmla="*/ 5 h 280"/>
                <a:gd name="T6" fmla="*/ 0 60000 65536"/>
                <a:gd name="T7" fmla="*/ 0 60000 65536"/>
                <a:gd name="T8" fmla="*/ 0 60000 65536"/>
                <a:gd name="T9" fmla="*/ 0 w 480"/>
                <a:gd name="T10" fmla="*/ 0 h 280"/>
                <a:gd name="T11" fmla="*/ 480 w 480"/>
                <a:gd name="T12" fmla="*/ 280 h 2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280">
                  <a:moveTo>
                    <a:pt x="0" y="40"/>
                  </a:moveTo>
                  <a:cubicBezTo>
                    <a:pt x="104" y="20"/>
                    <a:pt x="208" y="0"/>
                    <a:pt x="288" y="40"/>
                  </a:cubicBezTo>
                  <a:cubicBezTo>
                    <a:pt x="368" y="80"/>
                    <a:pt x="424" y="180"/>
                    <a:pt x="480" y="280"/>
                  </a:cubicBezTo>
                </a:path>
              </a:pathLst>
            </a:custGeom>
            <a:noFill/>
            <a:ln w="9525">
              <a:solidFill>
                <a:srgbClr val="0033CC"/>
              </a:solidFill>
              <a:round/>
              <a:headEnd/>
              <a:tailEnd type="triangle" w="med" len="med"/>
            </a:ln>
          </p:spPr>
          <p:txBody>
            <a:bodyPr rot="10800000" vert="eaVert" wrap="none" anchor="ctr"/>
            <a:lstStyle/>
            <a:p>
              <a:endParaRPr lang="en-US" sz="2400"/>
            </a:p>
          </p:txBody>
        </p:sp>
        <p:sp>
          <p:nvSpPr>
            <p:cNvPr id="195596" name="Freeform 55"/>
            <p:cNvSpPr>
              <a:spLocks/>
            </p:cNvSpPr>
            <p:nvPr/>
          </p:nvSpPr>
          <p:spPr bwMode="auto">
            <a:xfrm rot="-3384666">
              <a:off x="2329" y="1127"/>
              <a:ext cx="380" cy="142"/>
            </a:xfrm>
            <a:custGeom>
              <a:avLst/>
              <a:gdLst>
                <a:gd name="T0" fmla="*/ 0 w 480"/>
                <a:gd name="T1" fmla="*/ 1 h 280"/>
                <a:gd name="T2" fmla="*/ 70 w 480"/>
                <a:gd name="T3" fmla="*/ 1 h 280"/>
                <a:gd name="T4" fmla="*/ 118 w 480"/>
                <a:gd name="T5" fmla="*/ 5 h 280"/>
                <a:gd name="T6" fmla="*/ 0 60000 65536"/>
                <a:gd name="T7" fmla="*/ 0 60000 65536"/>
                <a:gd name="T8" fmla="*/ 0 60000 65536"/>
                <a:gd name="T9" fmla="*/ 0 w 480"/>
                <a:gd name="T10" fmla="*/ 0 h 280"/>
                <a:gd name="T11" fmla="*/ 480 w 480"/>
                <a:gd name="T12" fmla="*/ 280 h 2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280">
                  <a:moveTo>
                    <a:pt x="0" y="40"/>
                  </a:moveTo>
                  <a:cubicBezTo>
                    <a:pt x="104" y="20"/>
                    <a:pt x="208" y="0"/>
                    <a:pt x="288" y="40"/>
                  </a:cubicBezTo>
                  <a:cubicBezTo>
                    <a:pt x="368" y="80"/>
                    <a:pt x="424" y="180"/>
                    <a:pt x="480" y="280"/>
                  </a:cubicBez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vert="eaVert" wrap="none" anchor="ctr"/>
            <a:lstStyle/>
            <a:p>
              <a:endParaRPr lang="en-US" sz="2400"/>
            </a:p>
          </p:txBody>
        </p:sp>
        <p:sp>
          <p:nvSpPr>
            <p:cNvPr id="195597" name="Freeform 56"/>
            <p:cNvSpPr>
              <a:spLocks/>
            </p:cNvSpPr>
            <p:nvPr/>
          </p:nvSpPr>
          <p:spPr bwMode="auto">
            <a:xfrm rot="-3229861">
              <a:off x="1111" y="1101"/>
              <a:ext cx="380" cy="141"/>
            </a:xfrm>
            <a:custGeom>
              <a:avLst/>
              <a:gdLst>
                <a:gd name="T0" fmla="*/ 0 w 480"/>
                <a:gd name="T1" fmla="*/ 1 h 280"/>
                <a:gd name="T2" fmla="*/ 70 w 480"/>
                <a:gd name="T3" fmla="*/ 1 h 280"/>
                <a:gd name="T4" fmla="*/ 118 w 480"/>
                <a:gd name="T5" fmla="*/ 5 h 280"/>
                <a:gd name="T6" fmla="*/ 0 60000 65536"/>
                <a:gd name="T7" fmla="*/ 0 60000 65536"/>
                <a:gd name="T8" fmla="*/ 0 60000 65536"/>
                <a:gd name="T9" fmla="*/ 0 w 480"/>
                <a:gd name="T10" fmla="*/ 0 h 280"/>
                <a:gd name="T11" fmla="*/ 480 w 480"/>
                <a:gd name="T12" fmla="*/ 280 h 2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280">
                  <a:moveTo>
                    <a:pt x="0" y="40"/>
                  </a:moveTo>
                  <a:cubicBezTo>
                    <a:pt x="104" y="20"/>
                    <a:pt x="208" y="0"/>
                    <a:pt x="288" y="40"/>
                  </a:cubicBezTo>
                  <a:cubicBezTo>
                    <a:pt x="368" y="80"/>
                    <a:pt x="424" y="180"/>
                    <a:pt x="480" y="280"/>
                  </a:cubicBez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vert="eaVert" wrap="none" anchor="ctr"/>
            <a:lstStyle/>
            <a:p>
              <a:endParaRPr lang="en-US" sz="2400"/>
            </a:p>
          </p:txBody>
        </p:sp>
        <p:sp>
          <p:nvSpPr>
            <p:cNvPr id="195598" name="Freeform 57"/>
            <p:cNvSpPr>
              <a:spLocks/>
            </p:cNvSpPr>
            <p:nvPr/>
          </p:nvSpPr>
          <p:spPr bwMode="auto">
            <a:xfrm rot="7023219">
              <a:off x="4304" y="1535"/>
              <a:ext cx="380" cy="141"/>
            </a:xfrm>
            <a:custGeom>
              <a:avLst/>
              <a:gdLst>
                <a:gd name="T0" fmla="*/ 0 w 480"/>
                <a:gd name="T1" fmla="*/ 1 h 280"/>
                <a:gd name="T2" fmla="*/ 70 w 480"/>
                <a:gd name="T3" fmla="*/ 1 h 280"/>
                <a:gd name="T4" fmla="*/ 118 w 480"/>
                <a:gd name="T5" fmla="*/ 5 h 280"/>
                <a:gd name="T6" fmla="*/ 0 60000 65536"/>
                <a:gd name="T7" fmla="*/ 0 60000 65536"/>
                <a:gd name="T8" fmla="*/ 0 60000 65536"/>
                <a:gd name="T9" fmla="*/ 0 w 480"/>
                <a:gd name="T10" fmla="*/ 0 h 280"/>
                <a:gd name="T11" fmla="*/ 480 w 480"/>
                <a:gd name="T12" fmla="*/ 280 h 2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280">
                  <a:moveTo>
                    <a:pt x="0" y="40"/>
                  </a:moveTo>
                  <a:cubicBezTo>
                    <a:pt x="104" y="20"/>
                    <a:pt x="208" y="0"/>
                    <a:pt x="288" y="40"/>
                  </a:cubicBezTo>
                  <a:cubicBezTo>
                    <a:pt x="368" y="80"/>
                    <a:pt x="424" y="180"/>
                    <a:pt x="480" y="280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rot="10800000" vert="eaVert" wrap="none" anchor="ctr"/>
            <a:lstStyle/>
            <a:p>
              <a:endParaRPr lang="en-US" sz="2400"/>
            </a:p>
          </p:txBody>
        </p:sp>
        <p:sp>
          <p:nvSpPr>
            <p:cNvPr id="195599" name="Freeform 58"/>
            <p:cNvSpPr>
              <a:spLocks/>
            </p:cNvSpPr>
            <p:nvPr/>
          </p:nvSpPr>
          <p:spPr bwMode="auto">
            <a:xfrm rot="8729646">
              <a:off x="3936" y="480"/>
              <a:ext cx="349" cy="154"/>
            </a:xfrm>
            <a:custGeom>
              <a:avLst/>
              <a:gdLst>
                <a:gd name="T0" fmla="*/ 0 w 480"/>
                <a:gd name="T1" fmla="*/ 1 h 280"/>
                <a:gd name="T2" fmla="*/ 43 w 480"/>
                <a:gd name="T3" fmla="*/ 1 h 280"/>
                <a:gd name="T4" fmla="*/ 71 w 480"/>
                <a:gd name="T5" fmla="*/ 8 h 280"/>
                <a:gd name="T6" fmla="*/ 0 60000 65536"/>
                <a:gd name="T7" fmla="*/ 0 60000 65536"/>
                <a:gd name="T8" fmla="*/ 0 60000 65536"/>
                <a:gd name="T9" fmla="*/ 0 w 480"/>
                <a:gd name="T10" fmla="*/ 0 h 280"/>
                <a:gd name="T11" fmla="*/ 480 w 480"/>
                <a:gd name="T12" fmla="*/ 280 h 2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280">
                  <a:moveTo>
                    <a:pt x="0" y="40"/>
                  </a:moveTo>
                  <a:cubicBezTo>
                    <a:pt x="104" y="20"/>
                    <a:pt x="208" y="0"/>
                    <a:pt x="288" y="40"/>
                  </a:cubicBezTo>
                  <a:cubicBezTo>
                    <a:pt x="368" y="80"/>
                    <a:pt x="424" y="180"/>
                    <a:pt x="480" y="280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 rot="10800000" wrap="none" anchor="ctr"/>
            <a:lstStyle/>
            <a:p>
              <a:endParaRPr lang="en-US" sz="2400"/>
            </a:p>
          </p:txBody>
        </p:sp>
        <p:sp>
          <p:nvSpPr>
            <p:cNvPr id="195600" name="Freeform 59"/>
            <p:cNvSpPr>
              <a:spLocks/>
            </p:cNvSpPr>
            <p:nvPr/>
          </p:nvSpPr>
          <p:spPr bwMode="auto">
            <a:xfrm rot="-2472162">
              <a:off x="3968" y="698"/>
              <a:ext cx="319" cy="141"/>
            </a:xfrm>
            <a:custGeom>
              <a:avLst/>
              <a:gdLst>
                <a:gd name="T0" fmla="*/ 0 w 480"/>
                <a:gd name="T1" fmla="*/ 1 h 280"/>
                <a:gd name="T2" fmla="*/ 25 w 480"/>
                <a:gd name="T3" fmla="*/ 1 h 280"/>
                <a:gd name="T4" fmla="*/ 41 w 480"/>
                <a:gd name="T5" fmla="*/ 5 h 280"/>
                <a:gd name="T6" fmla="*/ 0 60000 65536"/>
                <a:gd name="T7" fmla="*/ 0 60000 65536"/>
                <a:gd name="T8" fmla="*/ 0 60000 65536"/>
                <a:gd name="T9" fmla="*/ 0 w 480"/>
                <a:gd name="T10" fmla="*/ 0 h 280"/>
                <a:gd name="T11" fmla="*/ 480 w 480"/>
                <a:gd name="T12" fmla="*/ 280 h 2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280">
                  <a:moveTo>
                    <a:pt x="0" y="40"/>
                  </a:moveTo>
                  <a:cubicBezTo>
                    <a:pt x="104" y="20"/>
                    <a:pt x="208" y="0"/>
                    <a:pt x="288" y="40"/>
                  </a:cubicBezTo>
                  <a:cubicBezTo>
                    <a:pt x="368" y="80"/>
                    <a:pt x="424" y="180"/>
                    <a:pt x="480" y="280"/>
                  </a:cubicBez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95601" name="Freeform 60"/>
            <p:cNvSpPr>
              <a:spLocks/>
            </p:cNvSpPr>
            <p:nvPr/>
          </p:nvSpPr>
          <p:spPr bwMode="auto">
            <a:xfrm rot="9653879">
              <a:off x="4032" y="864"/>
              <a:ext cx="300" cy="108"/>
            </a:xfrm>
            <a:custGeom>
              <a:avLst/>
              <a:gdLst>
                <a:gd name="T0" fmla="*/ 0 w 480"/>
                <a:gd name="T1" fmla="*/ 0 h 280"/>
                <a:gd name="T2" fmla="*/ 18 w 480"/>
                <a:gd name="T3" fmla="*/ 0 h 280"/>
                <a:gd name="T4" fmla="*/ 29 w 480"/>
                <a:gd name="T5" fmla="*/ 1 h 280"/>
                <a:gd name="T6" fmla="*/ 0 60000 65536"/>
                <a:gd name="T7" fmla="*/ 0 60000 65536"/>
                <a:gd name="T8" fmla="*/ 0 60000 65536"/>
                <a:gd name="T9" fmla="*/ 0 w 480"/>
                <a:gd name="T10" fmla="*/ 0 h 280"/>
                <a:gd name="T11" fmla="*/ 480 w 480"/>
                <a:gd name="T12" fmla="*/ 280 h 2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280">
                  <a:moveTo>
                    <a:pt x="0" y="40"/>
                  </a:moveTo>
                  <a:cubicBezTo>
                    <a:pt x="104" y="20"/>
                    <a:pt x="208" y="0"/>
                    <a:pt x="288" y="40"/>
                  </a:cubicBezTo>
                  <a:cubicBezTo>
                    <a:pt x="368" y="80"/>
                    <a:pt x="424" y="180"/>
                    <a:pt x="480" y="280"/>
                  </a:cubicBezTo>
                </a:path>
              </a:pathLst>
            </a:custGeom>
            <a:noFill/>
            <a:ln w="9525">
              <a:solidFill>
                <a:srgbClr val="0033CC"/>
              </a:solidFill>
              <a:round/>
              <a:headEnd type="triangle" w="med" len="med"/>
              <a:tailEnd/>
            </a:ln>
          </p:spPr>
          <p:txBody>
            <a:bodyPr rot="10800000" wrap="none" anchor="ctr"/>
            <a:lstStyle/>
            <a:p>
              <a:endParaRPr lang="en-US" sz="2400"/>
            </a:p>
          </p:txBody>
        </p:sp>
      </p:grpSp>
      <p:sp>
        <p:nvSpPr>
          <p:cNvPr id="195586" name="AutoShape 49"/>
          <p:cNvSpPr>
            <a:spLocks noChangeArrowheads="1"/>
          </p:cNvSpPr>
          <p:nvPr/>
        </p:nvSpPr>
        <p:spPr bwMode="auto">
          <a:xfrm>
            <a:off x="1525240" y="5724266"/>
            <a:ext cx="8170637" cy="575369"/>
          </a:xfrm>
          <a:prstGeom prst="wedgeRoundRectCallout">
            <a:avLst>
              <a:gd name="adj1" fmla="val 39461"/>
              <a:gd name="adj2" fmla="val -59166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0960" rIns="60960"/>
          <a:lstStyle/>
          <a:p>
            <a:pPr algn="ctr" eaLnBrk="0" hangingPunct="0"/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Việt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Nam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chịu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ảnh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hưởng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loại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gió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nào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80955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title"/>
          </p:nvPr>
        </p:nvSpPr>
        <p:spPr>
          <a:xfrm>
            <a:off x="3797300" y="6429222"/>
            <a:ext cx="5105400" cy="42121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2040A"/>
                </a:solidFill>
                <a:latin typeface="Times New Roman" pitchFamily="18" charset="0"/>
                <a:cs typeface="Times New Roman" pitchFamily="18" charset="0"/>
              </a:rPr>
              <a:t>TÁC ĐỘNG TIÊU CỰC</a:t>
            </a:r>
          </a:p>
        </p:txBody>
      </p:sp>
      <p:pic>
        <p:nvPicPr>
          <p:cNvPr id="26627" name="Picture 13" descr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787401"/>
            <a:ext cx="5892800" cy="2436286"/>
          </a:xfrm>
          <a:prstGeom prst="rect">
            <a:avLst/>
          </a:prstGeom>
          <a:noFill/>
          <a:ln w="28575">
            <a:solidFill>
              <a:srgbClr val="CC0099"/>
            </a:solidFill>
            <a:miter lim="800000"/>
            <a:headEnd/>
            <a:tailEnd/>
          </a:ln>
        </p:spPr>
      </p:pic>
      <p:pic>
        <p:nvPicPr>
          <p:cNvPr id="26628" name="Picture 9" descr="nha_may_dien_gio_bac_lieu_da_hoa_luoi_dien_quoc_g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000" y="789517"/>
            <a:ext cx="5791200" cy="2434169"/>
          </a:xfrm>
          <a:prstGeom prst="rect">
            <a:avLst/>
          </a:prstGeom>
          <a:noFill/>
          <a:ln w="38100">
            <a:solidFill>
              <a:srgbClr val="CC0099"/>
            </a:solidFill>
            <a:miter lim="800000"/>
            <a:headEnd/>
            <a:tailEnd/>
          </a:ln>
        </p:spPr>
      </p:pic>
      <p:pic>
        <p:nvPicPr>
          <p:cNvPr id="26629" name="Picture 15" descr="Picture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5117" y="3762830"/>
            <a:ext cx="5892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2" descr="Picture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733" y="3762830"/>
            <a:ext cx="5892800" cy="254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2213430" y="3281742"/>
            <a:ext cx="7823200" cy="45931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020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2040A"/>
                </a:solidFill>
                <a:latin typeface="Times New Roman" pitchFamily="18" charset="0"/>
                <a:cs typeface="Times New Roman" pitchFamily="18" charset="0"/>
              </a:rPr>
              <a:t>TÁC ĐỘNG TÍCH CỰC</a:t>
            </a:r>
          </a:p>
        </p:txBody>
      </p:sp>
      <p:sp>
        <p:nvSpPr>
          <p:cNvPr id="32776" name="TextBox 10"/>
          <p:cNvSpPr txBox="1">
            <a:spLocks noChangeArrowheads="1"/>
          </p:cNvSpPr>
          <p:nvPr/>
        </p:nvSpPr>
        <p:spPr bwMode="auto">
          <a:xfrm>
            <a:off x="275772" y="163284"/>
            <a:ext cx="11756570" cy="553998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just" eaLnBrk="0" hangingPunct="0">
              <a:defRPr/>
            </a:pPr>
            <a:r>
              <a:rPr lang="en-US" altLang="en-US" sz="3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altLang="en-US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altLang="en-US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altLang="en-US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altLang="en-US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032793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5" descr="Kết quả hình ảnh cho Hình ảnh nhà máy điện gió ở tỉnh Bình thuậ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4400" y="87086"/>
            <a:ext cx="5486400" cy="280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6" name="Text Box 21"/>
          <p:cNvSpPr txBox="1">
            <a:spLocks noChangeArrowheads="1"/>
          </p:cNvSpPr>
          <p:nvPr/>
        </p:nvSpPr>
        <p:spPr bwMode="auto">
          <a:xfrm>
            <a:off x="3982357" y="6273225"/>
            <a:ext cx="568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6699"/>
                </a:solidFill>
                <a:latin typeface="Times New Roman" pitchFamily="18" charset="0"/>
              </a:rPr>
              <a:t>Điện</a:t>
            </a:r>
            <a:r>
              <a:rPr lang="en-US" altLang="en-US" sz="3200" b="1" dirty="0">
                <a:solidFill>
                  <a:srgbClr val="0066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latin typeface="Times New Roman" pitchFamily="18" charset="0"/>
              </a:rPr>
              <a:t>gió</a:t>
            </a:r>
            <a:r>
              <a:rPr lang="en-US" altLang="en-US" sz="3200" b="1" dirty="0">
                <a:solidFill>
                  <a:srgbClr val="0066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latin typeface="Times New Roman" pitchFamily="18" charset="0"/>
              </a:rPr>
              <a:t>tỉnh</a:t>
            </a:r>
            <a:r>
              <a:rPr lang="en-US" altLang="en-US" sz="3200" b="1" dirty="0">
                <a:solidFill>
                  <a:srgbClr val="0066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latin typeface="Times New Roman" pitchFamily="18" charset="0"/>
              </a:rPr>
              <a:t>Bình</a:t>
            </a:r>
            <a:r>
              <a:rPr lang="en-US" altLang="en-US" sz="3200" b="1" dirty="0">
                <a:solidFill>
                  <a:srgbClr val="0066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latin typeface="Times New Roman" pitchFamily="18" charset="0"/>
              </a:rPr>
              <a:t>Thuận</a:t>
            </a:r>
            <a:endParaRPr lang="en-US" altLang="en-US" sz="3200" b="1" dirty="0">
              <a:solidFill>
                <a:srgbClr val="006699"/>
              </a:solidFill>
              <a:latin typeface="Times New Roman" pitchFamily="18" charset="0"/>
            </a:endParaRPr>
          </a:p>
        </p:txBody>
      </p:sp>
      <p:sp>
        <p:nvSpPr>
          <p:cNvPr id="202757" name="Text Box 21"/>
          <p:cNvSpPr txBox="1">
            <a:spLocks noChangeArrowheads="1"/>
          </p:cNvSpPr>
          <p:nvPr/>
        </p:nvSpPr>
        <p:spPr bwMode="auto">
          <a:xfrm>
            <a:off x="4214586" y="2768025"/>
            <a:ext cx="457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6699"/>
                </a:solidFill>
                <a:latin typeface="Times New Roman" pitchFamily="18" charset="0"/>
              </a:rPr>
              <a:t>Điện</a:t>
            </a:r>
            <a:r>
              <a:rPr lang="en-US" altLang="en-US" sz="3200" b="1" dirty="0">
                <a:solidFill>
                  <a:srgbClr val="0066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latin typeface="Times New Roman" pitchFamily="18" charset="0"/>
              </a:rPr>
              <a:t>gió</a:t>
            </a:r>
            <a:r>
              <a:rPr lang="en-US" altLang="en-US" sz="3200" b="1" dirty="0">
                <a:solidFill>
                  <a:srgbClr val="0066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latin typeface="Times New Roman" pitchFamily="18" charset="0"/>
              </a:rPr>
              <a:t>tỉnh</a:t>
            </a:r>
            <a:r>
              <a:rPr lang="en-US" altLang="en-US" sz="3200" b="1" dirty="0">
                <a:solidFill>
                  <a:srgbClr val="0066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latin typeface="Times New Roman" pitchFamily="18" charset="0"/>
              </a:rPr>
              <a:t>Bạc</a:t>
            </a:r>
            <a:r>
              <a:rPr lang="en-US" altLang="en-US" sz="3200" b="1" dirty="0">
                <a:solidFill>
                  <a:srgbClr val="0066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latin typeface="Times New Roman" pitchFamily="18" charset="0"/>
              </a:rPr>
              <a:t>Liêu</a:t>
            </a:r>
            <a:endParaRPr lang="en-US" altLang="en-US" sz="3200" b="1" dirty="0">
              <a:solidFill>
                <a:srgbClr val="006699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" y="3338286"/>
            <a:ext cx="11140016" cy="2963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" y="152400"/>
            <a:ext cx="5323416" cy="273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04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109728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sz="3200" dirty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sz="1067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sz="1067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sz="1067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sz="1067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sz="1067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BE8220-DC12-4A93-A075-E494A1615C17}"/>
              </a:ext>
            </a:extLst>
          </p:cNvPr>
          <p:cNvSpPr txBox="1"/>
          <p:nvPr/>
        </p:nvSpPr>
        <p:spPr>
          <a:xfrm>
            <a:off x="2688080" y="2545287"/>
            <a:ext cx="6815840" cy="707886"/>
          </a:xfrm>
          <a:prstGeom prst="rect">
            <a:avLst/>
          </a:prstGeom>
          <a:solidFill>
            <a:srgbClr val="CCFF99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 VÀ VẬN DỤNG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320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0166" y="984738"/>
            <a:ext cx="1098686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</a:rPr>
              <a:t>BÀI 12</a:t>
            </a:r>
          </a:p>
          <a:p>
            <a:pPr algn="ctr"/>
            <a:r>
              <a:rPr lang="en-US" sz="6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</a:rPr>
              <a:t>LỚP VỎ KHÍ. KHỐI KHÍ. </a:t>
            </a:r>
          </a:p>
          <a:p>
            <a:pPr algn="ctr"/>
            <a:r>
              <a:rPr lang="en-US" sz="6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</a:rPr>
              <a:t>KHÍ ÁP VÀ GIÓ TRÊN TRÁI ĐẤT</a:t>
            </a:r>
          </a:p>
          <a:p>
            <a:pPr algn="ctr"/>
            <a:r>
              <a:rPr lang="en-US" sz="6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</a:rPr>
              <a:t>(</a:t>
            </a:r>
            <a:r>
              <a:rPr lang="en-US" sz="6000" b="1" dirty="0" err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</a:rPr>
              <a:t>tiết</a:t>
            </a:r>
            <a:r>
              <a:rPr lang="en-US" sz="6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</a:rPr>
              <a:t> 2)</a:t>
            </a:r>
            <a:endParaRPr lang="en-US" sz="60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665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1852BA-64BC-4A93-987D-E6AA6DCDAE2A}"/>
              </a:ext>
            </a:extLst>
          </p:cNvPr>
          <p:cNvSpPr/>
          <p:nvPr/>
        </p:nvSpPr>
        <p:spPr>
          <a:xfrm>
            <a:off x="4539454" y="97269"/>
            <a:ext cx="40991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err="1">
                <a:solidFill>
                  <a:srgbClr val="00B0F0"/>
                </a:solidFill>
                <a:latin typeface="#9Slide03 Neutra" panose="02040603050506020204" pitchFamily="18" charset="0"/>
                <a:cs typeface="Arial" panose="020B0604020202020204" pitchFamily="34" charset="0"/>
              </a:rPr>
              <a:t>Dặn</a:t>
            </a:r>
            <a:r>
              <a:rPr lang="en-US" sz="8000" b="1" dirty="0">
                <a:solidFill>
                  <a:srgbClr val="00B0F0"/>
                </a:solidFill>
                <a:latin typeface="#9Slide03 Neut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#9Slide03 Neutra" panose="02040603050506020204" pitchFamily="18" charset="0"/>
                <a:cs typeface="Arial" panose="020B0604020202020204" pitchFamily="34" charset="0"/>
              </a:rPr>
              <a:t>dò</a:t>
            </a:r>
            <a:endParaRPr lang="en-US" sz="8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944677-6880-4F53-B849-C62007EDEE04}"/>
              </a:ext>
            </a:extLst>
          </p:cNvPr>
          <p:cNvSpPr/>
          <p:nvPr/>
        </p:nvSpPr>
        <p:spPr>
          <a:xfrm>
            <a:off x="438682" y="142070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7AEACDF-D747-4C3A-9A72-EB4E7B2AEA5A}"/>
              </a:ext>
            </a:extLst>
          </p:cNvPr>
          <p:cNvSpPr/>
          <p:nvPr/>
        </p:nvSpPr>
        <p:spPr>
          <a:xfrm>
            <a:off x="438682" y="304630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AE6F80-0560-4D65-9D9C-B045793B8BDC}"/>
              </a:ext>
            </a:extLst>
          </p:cNvPr>
          <p:cNvSpPr/>
          <p:nvPr/>
        </p:nvSpPr>
        <p:spPr>
          <a:xfrm>
            <a:off x="438682" y="467190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92D5503-6A68-42CA-99D0-099608EF9AE3}"/>
              </a:ext>
            </a:extLst>
          </p:cNvPr>
          <p:cNvSpPr/>
          <p:nvPr/>
        </p:nvSpPr>
        <p:spPr>
          <a:xfrm>
            <a:off x="1196667" y="1612054"/>
            <a:ext cx="10750547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DB3F47F-35EB-42C9-84CF-6F0073265371}"/>
              </a:ext>
            </a:extLst>
          </p:cNvPr>
          <p:cNvSpPr/>
          <p:nvPr/>
        </p:nvSpPr>
        <p:spPr>
          <a:xfrm>
            <a:off x="1312173" y="3221567"/>
            <a:ext cx="10553762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SGK </a:t>
            </a: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04583AF2-8326-436E-8DA3-71F792431511}"/>
              </a:ext>
            </a:extLst>
          </p:cNvPr>
          <p:cNvSpPr/>
          <p:nvPr/>
        </p:nvSpPr>
        <p:spPr>
          <a:xfrm>
            <a:off x="1409774" y="4751493"/>
            <a:ext cx="103585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34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Powerful Ways to Give Thanks to Your People">
            <a:extLst>
              <a:ext uri="{FF2B5EF4-FFF2-40B4-BE49-F238E27FC236}">
                <a16:creationId xmlns:a16="http://schemas.microsoft.com/office/drawing/2014/main" id="{1E6D1591-8F71-4088-B5D7-8A0F52BB8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93131C-A1A7-4E9C-AF87-C0C15FABBA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0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B9F3-8EBA-4E3C-AAF9-F7A6DD16C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5B85672-F975-433D-B7DB-1A2C1B1B699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836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68628" y="154439"/>
            <a:ext cx="10921286" cy="60338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14153-0EF2-483D-89F6-4FBE1BD99056}"/>
              </a:ext>
            </a:extLst>
          </p:cNvPr>
          <p:cNvSpPr txBox="1"/>
          <p:nvPr/>
        </p:nvSpPr>
        <p:spPr>
          <a:xfrm>
            <a:off x="321129" y="842490"/>
            <a:ext cx="23968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b="1" dirty="0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en-US" sz="4400" b="1" dirty="0">
              <a:solidFill>
                <a:srgbClr val="2013C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4916A38C-4316-490B-9A54-8627B5739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298" y="2529840"/>
            <a:ext cx="8739051" cy="1569660"/>
          </a:xfrm>
          <a:prstGeom prst="rect">
            <a:avLst/>
          </a:prstGeom>
          <a:solidFill>
            <a:srgbClr val="8CDAC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56772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Oval 2">
            <a:extLst>
              <a:ext uri="{FF2B5EF4-FFF2-40B4-BE49-F238E27FC236}">
                <a16:creationId xmlns:a16="http://schemas.microsoft.com/office/drawing/2014/main" id="{3AB8D52C-CEB2-40CB-A0CF-5EB6D16FE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2209800" cy="6858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04AAA9F3-3300-4FC2-B0D9-7F64B8BAB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600200"/>
            <a:ext cx="228600" cy="25146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1268" name="AutoShape 4">
            <a:extLst>
              <a:ext uri="{FF2B5EF4-FFF2-40B4-BE49-F238E27FC236}">
                <a16:creationId xmlns:a16="http://schemas.microsoft.com/office/drawing/2014/main" id="{1FD0A25D-C938-4944-96C4-9384F82BD1D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1200" y="1524000"/>
            <a:ext cx="381000" cy="1143000"/>
          </a:xfrm>
          <a:prstGeom prst="moon">
            <a:avLst>
              <a:gd name="adj" fmla="val 50000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400">
              <a:solidFill>
                <a:srgbClr val="0000FF"/>
              </a:solidFill>
            </a:endParaRPr>
          </a:p>
        </p:txBody>
      </p:sp>
      <p:sp>
        <p:nvSpPr>
          <p:cNvPr id="11269" name="Oval 5">
            <a:extLst>
              <a:ext uri="{FF2B5EF4-FFF2-40B4-BE49-F238E27FC236}">
                <a16:creationId xmlns:a16="http://schemas.microsoft.com/office/drawing/2014/main" id="{DC791336-E592-419E-B7AA-2CE025A5F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675" y="2590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400">
              <a:solidFill>
                <a:srgbClr val="0000FF"/>
              </a:solidFill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1DAD52BE-08A7-43D4-AA1A-DB52ACC65AA2}"/>
              </a:ext>
            </a:extLst>
          </p:cNvPr>
          <p:cNvGrpSpPr>
            <a:grpSpLocks/>
          </p:cNvGrpSpPr>
          <p:nvPr/>
        </p:nvGrpSpPr>
        <p:grpSpPr bwMode="auto">
          <a:xfrm>
            <a:off x="9067800" y="2514600"/>
            <a:ext cx="1066800" cy="1828800"/>
            <a:chOff x="4752" y="1584"/>
            <a:chExt cx="672" cy="1152"/>
          </a:xfrm>
          <a:solidFill>
            <a:srgbClr val="0070C0"/>
          </a:solidFill>
        </p:grpSpPr>
        <p:sp>
          <p:nvSpPr>
            <p:cNvPr id="3091" name="AutoShape 7" descr="20%">
              <a:extLst>
                <a:ext uri="{FF2B5EF4-FFF2-40B4-BE49-F238E27FC236}">
                  <a16:creationId xmlns:a16="http://schemas.microsoft.com/office/drawing/2014/main" id="{A3971C2B-0FCC-42D1-9257-E0F2EFCBF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1584"/>
              <a:ext cx="672" cy="1152"/>
            </a:xfrm>
            <a:prstGeom prst="can">
              <a:avLst>
                <a:gd name="adj" fmla="val 42857"/>
              </a:avLst>
            </a:prstGeom>
            <a:solidFill>
              <a:schemeClr val="tx1">
                <a:lumMod val="60000"/>
                <a:lumOff val="40000"/>
              </a:schemeClr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3092" name="Text Box 8">
              <a:extLst>
                <a:ext uri="{FF2B5EF4-FFF2-40B4-BE49-F238E27FC236}">
                  <a16:creationId xmlns:a16="http://schemas.microsoft.com/office/drawing/2014/main" id="{44950685-B541-4F0E-83EA-656BE12EE7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5" y="2090"/>
              <a:ext cx="384" cy="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400" b="1">
                  <a:latin typeface="VNI-Times" pitchFamily="2" charset="0"/>
                </a:rPr>
                <a:t>B</a:t>
              </a:r>
            </a:p>
          </p:txBody>
        </p:sp>
      </p:grpSp>
      <p:grpSp>
        <p:nvGrpSpPr>
          <p:cNvPr id="11271" name="Group 9">
            <a:extLst>
              <a:ext uri="{FF2B5EF4-FFF2-40B4-BE49-F238E27FC236}">
                <a16:creationId xmlns:a16="http://schemas.microsoft.com/office/drawing/2014/main" id="{B9579081-884B-4FC6-8A15-E300A68ACA09}"/>
              </a:ext>
            </a:extLst>
          </p:cNvPr>
          <p:cNvGrpSpPr>
            <a:grpSpLocks/>
          </p:cNvGrpSpPr>
          <p:nvPr/>
        </p:nvGrpSpPr>
        <p:grpSpPr bwMode="auto">
          <a:xfrm>
            <a:off x="3533775" y="1981200"/>
            <a:ext cx="5029200" cy="762000"/>
            <a:chOff x="1248" y="1248"/>
            <a:chExt cx="3168" cy="480"/>
          </a:xfrm>
        </p:grpSpPr>
        <p:sp>
          <p:nvSpPr>
            <p:cNvPr id="11279" name="AutoShape 10">
              <a:extLst>
                <a:ext uri="{FF2B5EF4-FFF2-40B4-BE49-F238E27FC236}">
                  <a16:creationId xmlns:a16="http://schemas.microsoft.com/office/drawing/2014/main" id="{70382766-A2B6-42FA-B04A-0DC7BD34F4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792" y="1008"/>
              <a:ext cx="288" cy="960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endParaRPr lang="en-US" altLang="en-US" sz="2400">
                <a:solidFill>
                  <a:srgbClr val="0000FF"/>
                </a:solidFill>
              </a:endParaRPr>
            </a:p>
          </p:txBody>
        </p:sp>
        <p:sp>
          <p:nvSpPr>
            <p:cNvPr id="11280" name="AutoShape 11">
              <a:extLst>
                <a:ext uri="{FF2B5EF4-FFF2-40B4-BE49-F238E27FC236}">
                  <a16:creationId xmlns:a16="http://schemas.microsoft.com/office/drawing/2014/main" id="{BFB950C9-CF33-490A-9BB8-447000DE2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248"/>
              <a:ext cx="122" cy="419"/>
            </a:xfrm>
            <a:prstGeom prst="upArrow">
              <a:avLst>
                <a:gd name="adj1" fmla="val 50000"/>
                <a:gd name="adj2" fmla="val 85861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endParaRPr lang="en-US" altLang="en-US" sz="2400">
                <a:solidFill>
                  <a:srgbClr val="0000FF"/>
                </a:solidFill>
              </a:endParaRPr>
            </a:p>
          </p:txBody>
        </p:sp>
        <p:sp>
          <p:nvSpPr>
            <p:cNvPr id="185356" name="Rectangle 12">
              <a:extLst>
                <a:ext uri="{FF2B5EF4-FFF2-40B4-BE49-F238E27FC236}">
                  <a16:creationId xmlns:a16="http://schemas.microsoft.com/office/drawing/2014/main" id="{EB586E68-6922-4C2C-9B61-F107BF90C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632"/>
              <a:ext cx="2976" cy="96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11282" name="AutoShape 13">
              <a:extLst>
                <a:ext uri="{FF2B5EF4-FFF2-40B4-BE49-F238E27FC236}">
                  <a16:creationId xmlns:a16="http://schemas.microsoft.com/office/drawing/2014/main" id="{E2A64E42-A023-46A4-8531-8AF401D566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584" y="1008"/>
              <a:ext cx="288" cy="960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endParaRPr lang="en-US" altLang="en-US" sz="2400">
                <a:solidFill>
                  <a:srgbClr val="0000FF"/>
                </a:solidFill>
              </a:endParaRPr>
            </a:p>
          </p:txBody>
        </p:sp>
      </p:grpSp>
      <p:grpSp>
        <p:nvGrpSpPr>
          <p:cNvPr id="4" name="Group 14">
            <a:extLst>
              <a:ext uri="{FF2B5EF4-FFF2-40B4-BE49-F238E27FC236}">
                <a16:creationId xmlns:a16="http://schemas.microsoft.com/office/drawing/2014/main" id="{290BF486-021C-460B-B939-A2F79A609326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2514600"/>
            <a:ext cx="1066800" cy="1828800"/>
            <a:chOff x="336" y="1584"/>
            <a:chExt cx="672" cy="1152"/>
          </a:xfrm>
        </p:grpSpPr>
        <p:grpSp>
          <p:nvGrpSpPr>
            <p:cNvPr id="11275" name="Group 15">
              <a:extLst>
                <a:ext uri="{FF2B5EF4-FFF2-40B4-BE49-F238E27FC236}">
                  <a16:creationId xmlns:a16="http://schemas.microsoft.com/office/drawing/2014/main" id="{6D18A179-A4DB-440D-B7DC-407B24B8CB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584"/>
              <a:ext cx="672" cy="1152"/>
              <a:chOff x="1200" y="336"/>
              <a:chExt cx="672" cy="1152"/>
            </a:xfrm>
          </p:grpSpPr>
          <p:sp>
            <p:nvSpPr>
              <p:cNvPr id="11277" name="AutoShape 16">
                <a:extLst>
                  <a:ext uri="{FF2B5EF4-FFF2-40B4-BE49-F238E27FC236}">
                    <a16:creationId xmlns:a16="http://schemas.microsoft.com/office/drawing/2014/main" id="{7A899C26-04FF-4327-8DF5-B542921C5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336"/>
                <a:ext cx="672" cy="1152"/>
              </a:xfrm>
              <a:prstGeom prst="can">
                <a:avLst>
                  <a:gd name="adj" fmla="val 4285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r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/>
                <a:endParaRPr lang="en-US" altLang="en-US" sz="2400">
                  <a:solidFill>
                    <a:srgbClr val="0000FF"/>
                  </a:solidFill>
                </a:endParaRPr>
              </a:p>
            </p:txBody>
          </p:sp>
          <p:sp>
            <p:nvSpPr>
              <p:cNvPr id="11278" name="Text Box 17">
                <a:extLst>
                  <a:ext uri="{FF2B5EF4-FFF2-40B4-BE49-F238E27FC236}">
                    <a16:creationId xmlns:a16="http://schemas.microsoft.com/office/drawing/2014/main" id="{F9976368-66F0-4E9B-B33C-9435D5EB7D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2" y="864"/>
                <a:ext cx="38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en-US" sz="2400" b="1">
                    <a:latin typeface="VNI-Times" pitchFamily="2" charset="0"/>
                  </a:rPr>
                  <a:t>A</a:t>
                </a:r>
              </a:p>
            </p:txBody>
          </p:sp>
        </p:grpSp>
        <p:sp>
          <p:nvSpPr>
            <p:cNvPr id="11276" name="Oval 18">
              <a:extLst>
                <a:ext uri="{FF2B5EF4-FFF2-40B4-BE49-F238E27FC236}">
                  <a16:creationId xmlns:a16="http://schemas.microsoft.com/office/drawing/2014/main" id="{A74293B1-6ECD-4E71-94AA-202382EBC6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84"/>
              <a:ext cx="672" cy="2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endParaRPr lang="en-US" altLang="en-US" sz="2400">
                <a:solidFill>
                  <a:srgbClr val="0000FF"/>
                </a:solidFill>
              </a:endParaRPr>
            </a:p>
          </p:txBody>
        </p:sp>
      </p:grpSp>
      <p:sp>
        <p:nvSpPr>
          <p:cNvPr id="11273" name="Text Box 20">
            <a:extLst>
              <a:ext uri="{FF2B5EF4-FFF2-40B4-BE49-F238E27FC236}">
                <a16:creationId xmlns:a16="http://schemas.microsoft.com/office/drawing/2014/main" id="{CE9B55BB-46F5-4211-8A52-C1CDF5FCF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478" y="4915842"/>
            <a:ext cx="35614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err="1"/>
              <a:t>Không</a:t>
            </a:r>
            <a:r>
              <a:rPr lang="en-US" altLang="en-US" b="1" dirty="0"/>
              <a:t> </a:t>
            </a:r>
            <a:r>
              <a:rPr lang="en-US" altLang="en-US" b="1" dirty="0" err="1"/>
              <a:t>có</a:t>
            </a:r>
            <a:r>
              <a:rPr lang="en-US" altLang="en-US" b="1" dirty="0"/>
              <a:t> </a:t>
            </a:r>
            <a:r>
              <a:rPr lang="en-US" altLang="en-US" b="1" dirty="0" err="1"/>
              <a:t>không</a:t>
            </a:r>
            <a:r>
              <a:rPr lang="en-US" altLang="en-US" b="1" dirty="0"/>
              <a:t> </a:t>
            </a:r>
            <a:r>
              <a:rPr lang="en-US" altLang="en-US" b="1" dirty="0" err="1"/>
              <a:t>khí</a:t>
            </a:r>
            <a:endParaRPr lang="en-US" altLang="en-US" b="1" dirty="0"/>
          </a:p>
        </p:txBody>
      </p:sp>
      <p:sp>
        <p:nvSpPr>
          <p:cNvPr id="11274" name="Text Box 21">
            <a:extLst>
              <a:ext uri="{FF2B5EF4-FFF2-40B4-BE49-F238E27FC236}">
                <a16:creationId xmlns:a16="http://schemas.microsoft.com/office/drawing/2014/main" id="{AD918C56-84ED-472A-B366-41AA909AD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4854287"/>
            <a:ext cx="365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200" b="1" dirty="0" err="1" smtClean="0"/>
              <a:t>Có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chứa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/>
              <a:t>không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khí</a:t>
            </a:r>
            <a:endParaRPr lang="en-US" altLang="en-US" sz="3200" b="1" dirty="0"/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858D8F8B-1E58-4E91-95DE-A54FC89F6119}"/>
              </a:ext>
            </a:extLst>
          </p:cNvPr>
          <p:cNvSpPr/>
          <p:nvPr/>
        </p:nvSpPr>
        <p:spPr>
          <a:xfrm>
            <a:off x="8896803" y="261252"/>
            <a:ext cx="3113994" cy="996043"/>
          </a:xfrm>
          <a:prstGeom prst="wedgeRoundRectCallout">
            <a:avLst>
              <a:gd name="adj1" fmla="val -40810"/>
              <a:gd name="adj2" fmla="val 8230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76683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C -0.01106 -0.09444 -0.02213 -0.18819 0.00131 -0.23634 C 0.02461 -0.28495 0.11719 -0.28194 0.14063 -0.29051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145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 C 0.01823 -0.09375 0.03307 -0.18681 0.00742 -0.23472 C -0.01823 -0.28287 -0.12383 -0.28009 -0.15 -0.28843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4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Oval 2">
            <a:extLst>
              <a:ext uri="{FF2B5EF4-FFF2-40B4-BE49-F238E27FC236}">
                <a16:creationId xmlns:a16="http://schemas.microsoft.com/office/drawing/2014/main" id="{EFBD0FD5-275D-4275-A869-D8B433E72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2209800" cy="6858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BE647702-0404-423F-9996-75EE9361E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600200"/>
            <a:ext cx="228600" cy="25146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2292" name="AutoShape 4">
            <a:extLst>
              <a:ext uri="{FF2B5EF4-FFF2-40B4-BE49-F238E27FC236}">
                <a16:creationId xmlns:a16="http://schemas.microsoft.com/office/drawing/2014/main" id="{E21735F7-51E4-4EF3-BF0E-1BCABBB8F8C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1200" y="1524000"/>
            <a:ext cx="381000" cy="1143000"/>
          </a:xfrm>
          <a:prstGeom prst="moon">
            <a:avLst>
              <a:gd name="adj" fmla="val 50000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lvl1pPr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400">
              <a:solidFill>
                <a:srgbClr val="0000FF"/>
              </a:solidFill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43D61126-816F-4F21-93B4-0CF618FD8774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533400"/>
            <a:ext cx="5029200" cy="2209800"/>
            <a:chOff x="1266" y="336"/>
            <a:chExt cx="3168" cy="1392"/>
          </a:xfrm>
        </p:grpSpPr>
        <p:grpSp>
          <p:nvGrpSpPr>
            <p:cNvPr id="12299" name="Group 6">
              <a:extLst>
                <a:ext uri="{FF2B5EF4-FFF2-40B4-BE49-F238E27FC236}">
                  <a16:creationId xmlns:a16="http://schemas.microsoft.com/office/drawing/2014/main" id="{1749F3EF-FEDC-4DD4-864A-35F39B0806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66" y="336"/>
              <a:ext cx="3168" cy="1392"/>
              <a:chOff x="1248" y="336"/>
              <a:chExt cx="3168" cy="1392"/>
            </a:xfrm>
          </p:grpSpPr>
          <p:sp>
            <p:nvSpPr>
              <p:cNvPr id="12301" name="Oval 7">
                <a:extLst>
                  <a:ext uri="{FF2B5EF4-FFF2-40B4-BE49-F238E27FC236}">
                    <a16:creationId xmlns:a16="http://schemas.microsoft.com/office/drawing/2014/main" id="{3F5BF982-5F9A-43DE-9D1B-5249DC0F0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2" y="163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r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/>
                <a:endParaRPr lang="en-US" altLang="en-US" sz="2400">
                  <a:solidFill>
                    <a:srgbClr val="0000FF"/>
                  </a:solidFill>
                </a:endParaRPr>
              </a:p>
            </p:txBody>
          </p:sp>
          <p:grpSp>
            <p:nvGrpSpPr>
              <p:cNvPr id="12302" name="Group 8">
                <a:extLst>
                  <a:ext uri="{FF2B5EF4-FFF2-40B4-BE49-F238E27FC236}">
                    <a16:creationId xmlns:a16="http://schemas.microsoft.com/office/drawing/2014/main" id="{F41E1826-FDD5-4989-B44D-EF6987F5D2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00" y="336"/>
                <a:ext cx="672" cy="1152"/>
                <a:chOff x="3408" y="336"/>
                <a:chExt cx="672" cy="1152"/>
              </a:xfrm>
            </p:grpSpPr>
            <p:sp>
              <p:nvSpPr>
                <p:cNvPr id="3" name="AutoShape 9" descr="20%">
                  <a:extLst>
                    <a:ext uri="{FF2B5EF4-FFF2-40B4-BE49-F238E27FC236}">
                      <a16:creationId xmlns:a16="http://schemas.microsoft.com/office/drawing/2014/main" id="{67330DD3-18D9-471A-A1EC-7833AF217D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336"/>
                  <a:ext cx="672" cy="1152"/>
                </a:xfrm>
                <a:prstGeom prst="can">
                  <a:avLst>
                    <a:gd name="adj" fmla="val 42857"/>
                  </a:avLst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2312" name="Text Box 10">
                  <a:extLst>
                    <a:ext uri="{FF2B5EF4-FFF2-40B4-BE49-F238E27FC236}">
                      <a16:creationId xmlns:a16="http://schemas.microsoft.com/office/drawing/2014/main" id="{28ABEE8D-20CB-49E2-AE26-178A16226E6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91" y="842"/>
                  <a:ext cx="384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n-US" altLang="en-US" sz="2400" b="1">
                      <a:solidFill>
                        <a:srgbClr val="3366CC"/>
                      </a:solidFill>
                      <a:latin typeface="VNI-Times" pitchFamily="2" charset="0"/>
                    </a:rPr>
                    <a:t>B</a:t>
                  </a:r>
                </a:p>
              </p:txBody>
            </p:sp>
          </p:grpSp>
          <p:grpSp>
            <p:nvGrpSpPr>
              <p:cNvPr id="12303" name="Group 11">
                <a:extLst>
                  <a:ext uri="{FF2B5EF4-FFF2-40B4-BE49-F238E27FC236}">
                    <a16:creationId xmlns:a16="http://schemas.microsoft.com/office/drawing/2014/main" id="{69E879EB-BC10-44B8-9398-EBF5B5C717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" y="336"/>
                <a:ext cx="672" cy="1152"/>
                <a:chOff x="1200" y="336"/>
                <a:chExt cx="672" cy="1152"/>
              </a:xfrm>
            </p:grpSpPr>
            <p:sp>
              <p:nvSpPr>
                <p:cNvPr id="12309" name="AutoShape 12">
                  <a:extLst>
                    <a:ext uri="{FF2B5EF4-FFF2-40B4-BE49-F238E27FC236}">
                      <a16:creationId xmlns:a16="http://schemas.microsoft.com/office/drawing/2014/main" id="{25668BF1-40DB-45AE-A9C3-BAF768525A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336"/>
                  <a:ext cx="672" cy="1152"/>
                </a:xfrm>
                <a:prstGeom prst="can">
                  <a:avLst>
                    <a:gd name="adj" fmla="val 42857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/>
                  <a:endParaRPr lang="en-US" altLang="en-US" sz="240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2310" name="Text Box 13">
                  <a:extLst>
                    <a:ext uri="{FF2B5EF4-FFF2-40B4-BE49-F238E27FC236}">
                      <a16:creationId xmlns:a16="http://schemas.microsoft.com/office/drawing/2014/main" id="{E6A3A97C-B89F-44DC-8098-5164415709F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92" y="864"/>
                  <a:ext cx="384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n-US" altLang="en-US" sz="2400" b="1">
                      <a:latin typeface="VNI-Times" pitchFamily="2" charset="0"/>
                    </a:rPr>
                    <a:t>A</a:t>
                  </a:r>
                </a:p>
              </p:txBody>
            </p:sp>
          </p:grpSp>
          <p:grpSp>
            <p:nvGrpSpPr>
              <p:cNvPr id="12304" name="Group 14">
                <a:extLst>
                  <a:ext uri="{FF2B5EF4-FFF2-40B4-BE49-F238E27FC236}">
                    <a16:creationId xmlns:a16="http://schemas.microsoft.com/office/drawing/2014/main" id="{D2D764EF-DAB7-48C6-90DF-D1F1A3EAAF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8" y="1248"/>
                <a:ext cx="3168" cy="480"/>
                <a:chOff x="1248" y="1248"/>
                <a:chExt cx="3168" cy="480"/>
              </a:xfrm>
            </p:grpSpPr>
            <p:sp>
              <p:nvSpPr>
                <p:cNvPr id="12305" name="AutoShape 15">
                  <a:extLst>
                    <a:ext uri="{FF2B5EF4-FFF2-40B4-BE49-F238E27FC236}">
                      <a16:creationId xmlns:a16="http://schemas.microsoft.com/office/drawing/2014/main" id="{E6DED892-1DAC-4FBF-A122-22CDEA17C2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3792" y="1008"/>
                  <a:ext cx="288" cy="960"/>
                </a:xfrm>
                <a:prstGeom prst="moon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/>
                  <a:endParaRPr lang="en-US" altLang="en-US" sz="240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2306" name="AutoShape 16">
                  <a:extLst>
                    <a:ext uri="{FF2B5EF4-FFF2-40B4-BE49-F238E27FC236}">
                      <a16:creationId xmlns:a16="http://schemas.microsoft.com/office/drawing/2014/main" id="{50FDAF54-7561-4D45-9C1E-EB2A889654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248"/>
                  <a:ext cx="122" cy="419"/>
                </a:xfrm>
                <a:prstGeom prst="upArrow">
                  <a:avLst>
                    <a:gd name="adj1" fmla="val 50000"/>
                    <a:gd name="adj2" fmla="val 85861"/>
                  </a:avLst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/>
                  <a:endParaRPr lang="en-US" altLang="en-US" sz="240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86385" name="Rectangle 17">
                  <a:extLst>
                    <a:ext uri="{FF2B5EF4-FFF2-40B4-BE49-F238E27FC236}">
                      <a16:creationId xmlns:a16="http://schemas.microsoft.com/office/drawing/2014/main" id="{215588FC-C25A-4D8B-B443-D55032F41C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1632"/>
                  <a:ext cx="2976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2308" name="AutoShape 18">
                  <a:extLst>
                    <a:ext uri="{FF2B5EF4-FFF2-40B4-BE49-F238E27FC236}">
                      <a16:creationId xmlns:a16="http://schemas.microsoft.com/office/drawing/2014/main" id="{2F677076-DBDA-49BB-A706-B0D8A55115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584" y="1008"/>
                  <a:ext cx="288" cy="960"/>
                </a:xfrm>
                <a:prstGeom prst="moon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algn="r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/>
                  <a:endParaRPr lang="en-US" altLang="en-US" sz="2400">
                    <a:solidFill>
                      <a:srgbClr val="0000FF"/>
                    </a:solidFill>
                  </a:endParaRPr>
                </a:p>
              </p:txBody>
            </p:sp>
          </p:grpSp>
        </p:grpSp>
        <p:sp>
          <p:nvSpPr>
            <p:cNvPr id="12300" name="Oval 19">
              <a:extLst>
                <a:ext uri="{FF2B5EF4-FFF2-40B4-BE49-F238E27FC236}">
                  <a16:creationId xmlns:a16="http://schemas.microsoft.com/office/drawing/2014/main" id="{219628EE-7645-47F8-82F9-5B6DB800F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4" y="336"/>
              <a:ext cx="672" cy="2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endParaRPr lang="en-US" altLang="en-US" sz="2400">
                <a:solidFill>
                  <a:srgbClr val="0000FF"/>
                </a:solidFill>
              </a:endParaRPr>
            </a:p>
          </p:txBody>
        </p:sp>
      </p:grpSp>
      <p:sp>
        <p:nvSpPr>
          <p:cNvPr id="12294" name="Text Box 20">
            <a:extLst>
              <a:ext uri="{FF2B5EF4-FFF2-40B4-BE49-F238E27FC236}">
                <a16:creationId xmlns:a16="http://schemas.microsoft.com/office/drawing/2014/main" id="{FE29C5C4-6C89-47A5-8721-DCB8EF5DA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399" y="4720772"/>
            <a:ext cx="3581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err="1"/>
              <a:t>Không</a:t>
            </a:r>
            <a:r>
              <a:rPr lang="en-US" altLang="en-US" b="1" dirty="0"/>
              <a:t> </a:t>
            </a:r>
            <a:r>
              <a:rPr lang="en-US" altLang="en-US" b="1" dirty="0" err="1"/>
              <a:t>có</a:t>
            </a:r>
            <a:r>
              <a:rPr lang="en-US" altLang="en-US" b="1" dirty="0"/>
              <a:t> </a:t>
            </a:r>
            <a:r>
              <a:rPr lang="en-US" altLang="en-US" b="1" dirty="0" err="1"/>
              <a:t>không</a:t>
            </a:r>
            <a:r>
              <a:rPr lang="en-US" altLang="en-US" b="1" dirty="0"/>
              <a:t> </a:t>
            </a:r>
            <a:r>
              <a:rPr lang="en-US" altLang="en-US" b="1" dirty="0" err="1"/>
              <a:t>khí</a:t>
            </a:r>
            <a:endParaRPr lang="en-US" altLang="en-US" b="1" dirty="0"/>
          </a:p>
        </p:txBody>
      </p:sp>
      <p:sp>
        <p:nvSpPr>
          <p:cNvPr id="12295" name="Text Box 21">
            <a:extLst>
              <a:ext uri="{FF2B5EF4-FFF2-40B4-BE49-F238E27FC236}">
                <a16:creationId xmlns:a16="http://schemas.microsoft.com/office/drawing/2014/main" id="{C330FBCE-5EDC-48FA-9423-A98529EC3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399" y="4800601"/>
            <a:ext cx="34616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err="1"/>
              <a:t>Có</a:t>
            </a:r>
            <a:r>
              <a:rPr lang="en-US" altLang="en-US" b="1" dirty="0"/>
              <a:t> </a:t>
            </a:r>
            <a:r>
              <a:rPr lang="en-US" altLang="en-US" b="1" dirty="0" err="1" smtClean="0"/>
              <a:t>chứa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không</a:t>
            </a:r>
            <a:r>
              <a:rPr lang="en-US" altLang="en-US" b="1" dirty="0" smtClean="0"/>
              <a:t> </a:t>
            </a:r>
            <a:r>
              <a:rPr lang="en-US" altLang="en-US" b="1" dirty="0" err="1"/>
              <a:t>khí</a:t>
            </a:r>
            <a:endParaRPr lang="en-US" altLang="en-US" b="1" dirty="0"/>
          </a:p>
        </p:txBody>
      </p:sp>
      <p:sp>
        <p:nvSpPr>
          <p:cNvPr id="4121" name="AutoShape 25">
            <a:extLst>
              <a:ext uri="{FF2B5EF4-FFF2-40B4-BE49-F238E27FC236}">
                <a16:creationId xmlns:a16="http://schemas.microsoft.com/office/drawing/2014/main" id="{25B0DD74-1A36-4164-A452-BC4B97843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981200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rgbClr val="CC0099"/>
          </a:solidFill>
          <a:ln w="9525">
            <a:solidFill>
              <a:srgbClr val="CC0099"/>
            </a:solidFill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none" anchor="ctr"/>
          <a:lstStyle/>
          <a:p>
            <a:pPr algn="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85321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68628" y="154439"/>
            <a:ext cx="10921286" cy="60338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14153-0EF2-483D-89F6-4FBE1BD99056}"/>
              </a:ext>
            </a:extLst>
          </p:cNvPr>
          <p:cNvSpPr txBox="1"/>
          <p:nvPr/>
        </p:nvSpPr>
        <p:spPr>
          <a:xfrm>
            <a:off x="321129" y="842490"/>
            <a:ext cx="23968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b="1" dirty="0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13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en-US" sz="4400" b="1" dirty="0">
              <a:solidFill>
                <a:srgbClr val="2013C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FF9042-1812-4DD8-BAC9-032FDDD239AD}"/>
              </a:ext>
            </a:extLst>
          </p:cNvPr>
          <p:cNvSpPr txBox="1">
            <a:spLocks/>
          </p:cNvSpPr>
          <p:nvPr/>
        </p:nvSpPr>
        <p:spPr bwMode="auto">
          <a:xfrm>
            <a:off x="321129" y="1649543"/>
            <a:ext cx="11304814" cy="81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600" dirty="0" smtClean="0">
                <a:cs typeface="Times New Roman" panose="02020603050405020304" pitchFamily="18" charset="0"/>
              </a:rPr>
              <a:t>- </a:t>
            </a:r>
            <a:r>
              <a:rPr lang="en-US" altLang="en-US" sz="3600" dirty="0" err="1" smtClean="0">
                <a:cs typeface="Times New Roman" panose="02020603050405020304" pitchFamily="18" charset="0"/>
              </a:rPr>
              <a:t>Khí</a:t>
            </a:r>
            <a:r>
              <a:rPr lang="en-US" altLang="en-US" sz="36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áp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sức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ép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khí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lên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bề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Trái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đất</a:t>
            </a:r>
            <a:r>
              <a:rPr lang="en-US" altLang="en-US" sz="3600" dirty="0">
                <a:cs typeface="Times New Roman" panose="02020603050405020304" pitchFamily="18" charset="0"/>
              </a:rPr>
              <a:t>. </a:t>
            </a:r>
            <a:r>
              <a:rPr lang="en-US" altLang="en-US" sz="2800" dirty="0" smtClean="0">
                <a:latin typeface="Arial" pitchFamily="34" charset="0"/>
                <a:cs typeface="Arial" pitchFamily="34" charset="0"/>
              </a:rPr>
              <a:t>   </a:t>
            </a:r>
            <a:endParaRPr lang="en-US" alt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21129" y="2475941"/>
            <a:ext cx="6547213" cy="58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3600" dirty="0" smtClean="0">
                <a:cs typeface="Times New Roman" panose="02020603050405020304" pitchFamily="18" charset="0"/>
              </a:rPr>
              <a:t>- </a:t>
            </a:r>
            <a:r>
              <a:rPr lang="en-US" altLang="en-US" sz="3600" dirty="0" err="1" smtClean="0">
                <a:cs typeface="Times New Roman" panose="02020603050405020304" pitchFamily="18" charset="0"/>
              </a:rPr>
              <a:t>Dụng</a:t>
            </a:r>
            <a:r>
              <a:rPr lang="en-US" altLang="en-US" sz="36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cụ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đo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khí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áp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khí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áp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kế</a:t>
            </a:r>
            <a:endParaRPr lang="en-US" altLang="en-US" sz="3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08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217395" y="801273"/>
            <a:ext cx="10515600" cy="116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2800" b="1" dirty="0">
                <a:latin typeface="Arial" pitchFamily="34" charset="0"/>
                <a:cs typeface="Arial" pitchFamily="34" charset="0"/>
              </a:rPr>
              <a:t>     </a:t>
            </a:r>
          </a:p>
        </p:txBody>
      </p:sp>
      <p:pic>
        <p:nvPicPr>
          <p:cNvPr id="7" name="Hình ảnh 8"/>
          <p:cNvPicPr/>
          <p:nvPr/>
        </p:nvPicPr>
        <p:blipFill>
          <a:blip r:embed="rId3"/>
          <a:stretch>
            <a:fillRect/>
          </a:stretch>
        </p:blipFill>
        <p:spPr>
          <a:xfrm>
            <a:off x="1930400" y="0"/>
            <a:ext cx="8113485" cy="4611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EB200C-00D2-48E6-A2F8-F8566F587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846" y="5153019"/>
            <a:ext cx="104372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760mmHg (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1013,1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mb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&gt;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760mmHg (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1013,1mb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760mmHg (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1013,1mb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FF2C83-D4FF-47AD-84CE-AA2ED50BBBEC}"/>
              </a:ext>
            </a:extLst>
          </p:cNvPr>
          <p:cNvSpPr txBox="1"/>
          <p:nvPr/>
        </p:nvSpPr>
        <p:spPr>
          <a:xfrm>
            <a:off x="841846" y="4611560"/>
            <a:ext cx="9695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mmHg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milimet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mb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miliba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64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1142</Words>
  <Application>Microsoft Office PowerPoint</Application>
  <PresentationFormat>Widescreen</PresentationFormat>
  <Paragraphs>234</Paragraphs>
  <Slides>31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#9Slide03 Neutra</vt:lpstr>
      <vt:lpstr>#9Slide07 SVNDessert Menu Scrip</vt:lpstr>
      <vt:lpstr>.VnTime</vt:lpstr>
      <vt:lpstr>Arial</vt:lpstr>
      <vt:lpstr>Calibri</vt:lpstr>
      <vt:lpstr>Calibri Light</vt:lpstr>
      <vt:lpstr>Roboto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Gió trên Trái Đất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TÁC ĐỘNG TIÊU CỰC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37</cp:revision>
  <dcterms:created xsi:type="dcterms:W3CDTF">2023-11-25T01:20:38Z</dcterms:created>
  <dcterms:modified xsi:type="dcterms:W3CDTF">2023-12-04T22:47:13Z</dcterms:modified>
</cp:coreProperties>
</file>