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59" r:id="rId10"/>
    <p:sldId id="268" r:id="rId11"/>
    <p:sldId id="260" r:id="rId12"/>
    <p:sldId id="264" r:id="rId13"/>
    <p:sldId id="275" r:id="rId14"/>
    <p:sldId id="265" r:id="rId15"/>
    <p:sldId id="267" r:id="rId16"/>
    <p:sldId id="269" r:id="rId17"/>
    <p:sldId id="27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85906-CCD6-47FA-914A-3B3D187CA8C4}" v="40" dt="2021-06-21T04:24:05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60"/>
  </p:normalViewPr>
  <p:slideViewPr>
    <p:cSldViewPr snapToGrid="0">
      <p:cViewPr varScale="1">
        <p:scale>
          <a:sx n="85" d="100"/>
          <a:sy n="85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715F9-CB0D-4AE7-837E-6E91A44CDF76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FA871-6E35-43F4-8BD0-A35EB677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4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FA871-6E35-43F4-8BD0-A35EB677C9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9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FA871-6E35-43F4-8BD0-A35EB677C9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9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08353-7C9C-4C23-AFCC-2FD4C3810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72B51-7950-466C-905F-BE02B8040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BEAAA-ACE0-4DB3-B74A-13E08907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1F950-9D4B-48BE-9E25-6C934320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5DA19-CF14-4B38-8692-EC27B984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9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7D48-D990-43A0-820E-08EF92B8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038F3-5B42-45A5-AFF3-43E6F9D45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7A861-0020-4FA8-9EA0-AD3652E4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25CC5-1EA8-426C-BC86-B59B0EF6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026B4-C2EE-48BC-8673-F5FB954E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67118-8F33-489D-9D40-3F95188D6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184C0-1F83-4140-A739-D93678B19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2591D-3AB8-468B-8E0A-F349AF13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B8859-25B5-4B18-B51A-BA2B856C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EB61B-5EFF-434B-9069-CFED08EE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7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260CB-E7CB-4673-BC16-7D47EAA8D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AFB01-55BF-4BA6-BC3E-88FF5A13F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18AEB-3043-4862-B641-29C865B2F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75CCC-2CCE-4A54-95B2-9F7BD6CE9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71EF7-0A4A-4A68-972C-2BF601E1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42293-E6E0-4AC7-9FC0-284248732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53ACD-DA93-4001-A9E0-C65D591F0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4BA5-978C-48CB-87C9-74976A5E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BB268-47F2-473C-AFDF-C5479A74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36F10-A09C-4DF5-8701-891DAEAE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1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4545C-3EFA-4F40-9643-A7FF8E41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EC6A-3CD3-4F2F-856F-C767558F5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FFC5B-9A15-496F-AC38-095770EDA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647A4-62CD-45AE-A529-DFC923E1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697C4-93CC-471E-A6D4-7A27CB19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834FE-FFAB-4FAE-91BF-E9F94CA1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5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28CC-E287-4610-898C-62B18294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BCD7A-AC6B-495C-8DEF-06F45C5FC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B359D-9B12-4476-BA8F-FB2ECC4E0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89059-9C58-4A9B-9F41-563DE0DE4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9794E2-3FA3-4029-8F7F-418BF6430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E8776-E572-4F5E-964C-AE2D5094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38746-B8B8-42BA-9F0A-DEE4E15F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37870-8C0C-425A-9608-68D43D99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5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DB0D-C1A7-4CB0-A500-35EE8D5A5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8C633-F2F8-4F57-B32B-B93A7A3D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3A3DE-B0E5-4031-9803-891E6390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D97D9-802B-4F57-88A6-B066123B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41D991-B48B-4242-8D2E-F2CC38F0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05553-291D-46CD-BE2D-EC844FF6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BB4B-BEC0-4ECE-8194-EB2D1180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6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3529-A964-4675-AB29-A2D88B33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2DC2B-53EC-4BD5-B575-0F4F5151B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AE716-9EEA-46BB-BADE-55F1D2768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8628B-6827-4E58-8226-EA7788B0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E2805-5D2C-493E-A6EE-4D6EF3A5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55130-D58A-4799-8222-773FB1CD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2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EE5B-D426-4B89-B599-28795A41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42D9B-7562-4259-9AE7-6D3F9D585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6384C-3382-409E-97FE-B6BE3811F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394C1-735D-4508-9358-8F3DC1203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5E9E-337A-4C03-A5DB-939A9C2D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0AD67-9C7E-4892-9CA5-01DF6FAB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9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F3C7FD-D481-4C3A-B388-E59309A6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C5F1D-8964-4019-8D60-4949066FD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11E9E-916B-409A-BFCD-6E52F09AC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F0207-0FE5-481E-AA1E-D5C1039FCC0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82C77-5FF2-4F25-90FF-EE9681DF5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06ADA-FBCC-4D64-B101-F6C7960DD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9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svg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B498FB-8116-48B2-90E4-32752BB7FEC6}"/>
              </a:ext>
            </a:extLst>
          </p:cNvPr>
          <p:cNvSpPr txBox="1"/>
          <p:nvPr/>
        </p:nvSpPr>
        <p:spPr>
          <a:xfrm>
            <a:off x="1737875" y="1671596"/>
            <a:ext cx="8716250" cy="351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 – GETTING AROUND</a:t>
            </a:r>
          </a:p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9.4 Grammar 2</a:t>
            </a:r>
          </a:p>
          <a:p>
            <a:pPr algn="ctr">
              <a:lnSpc>
                <a:spcPct val="200000"/>
              </a:lnSpc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(SB page 94)</a:t>
            </a:r>
          </a:p>
        </p:txBody>
      </p:sp>
    </p:spTree>
    <p:extLst>
      <p:ext uri="{BB962C8B-B14F-4D97-AF65-F5344CB8AC3E}">
        <p14:creationId xmlns:p14="http://schemas.microsoft.com/office/powerpoint/2010/main" val="4036871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47" y="2335221"/>
            <a:ext cx="4130035" cy="3819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loud Callout 6"/>
          <p:cNvSpPr/>
          <p:nvPr/>
        </p:nvSpPr>
        <p:spPr>
          <a:xfrm>
            <a:off x="6095998" y="963561"/>
            <a:ext cx="2910349" cy="963562"/>
          </a:xfrm>
          <a:prstGeom prst="cloudCallout">
            <a:avLst>
              <a:gd name="adj1" fmla="val -62200"/>
              <a:gd name="adj2" fmla="val 71371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8254178" y="2875935"/>
            <a:ext cx="2910349" cy="963562"/>
          </a:xfrm>
          <a:prstGeom prst="cloudCallout">
            <a:avLst>
              <a:gd name="adj1" fmla="val -62200"/>
              <a:gd name="adj2" fmla="val 71371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23163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3C7F623-5D2A-402F-9A41-9B438772C66A}"/>
              </a:ext>
            </a:extLst>
          </p:cNvPr>
          <p:cNvSpPr txBox="1"/>
          <p:nvPr/>
        </p:nvSpPr>
        <p:spPr>
          <a:xfrm>
            <a:off x="5699259" y="632069"/>
            <a:ext cx="70712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Listen. Why is Max planning to go to London this summer?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EF43DC-12AA-4806-9945-7104668753F6}"/>
              </a:ext>
            </a:extLst>
          </p:cNvPr>
          <p:cNvSpPr/>
          <p:nvPr/>
        </p:nvSpPr>
        <p:spPr>
          <a:xfrm>
            <a:off x="121991" y="722848"/>
            <a:ext cx="4981768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 (SB page 94)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53" y="2569379"/>
            <a:ext cx="4130035" cy="3819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78EBDB9-5929-4C5F-8E4D-212A10028C1A}"/>
              </a:ext>
            </a:extLst>
          </p:cNvPr>
          <p:cNvSpPr txBox="1"/>
          <p:nvPr/>
        </p:nvSpPr>
        <p:spPr>
          <a:xfrm>
            <a:off x="208848" y="1658326"/>
            <a:ext cx="1011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Why is Max planning to go to London this summer?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8EBDB9-5929-4C5F-8E4D-212A10028C1A}"/>
              </a:ext>
            </a:extLst>
          </p:cNvPr>
          <p:cNvSpPr txBox="1"/>
          <p:nvPr/>
        </p:nvSpPr>
        <p:spPr>
          <a:xfrm>
            <a:off x="121991" y="3331529"/>
            <a:ext cx="1011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is Eva’s plan?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8EBDB9-5929-4C5F-8E4D-212A10028C1A}"/>
              </a:ext>
            </a:extLst>
          </p:cNvPr>
          <p:cNvSpPr txBox="1"/>
          <p:nvPr/>
        </p:nvSpPr>
        <p:spPr>
          <a:xfrm>
            <a:off x="166187" y="5004732"/>
            <a:ext cx="1011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What is Sol’s plan?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8EBDB9-5929-4C5F-8E4D-212A10028C1A}"/>
              </a:ext>
            </a:extLst>
          </p:cNvPr>
          <p:cNvSpPr txBox="1"/>
          <p:nvPr/>
        </p:nvSpPr>
        <p:spPr>
          <a:xfrm>
            <a:off x="522515" y="2252071"/>
            <a:ext cx="8487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he’s got an audition at the National Youth Theatre.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8EBDB9-5929-4C5F-8E4D-212A10028C1A}"/>
              </a:ext>
            </a:extLst>
          </p:cNvPr>
          <p:cNvSpPr txBox="1"/>
          <p:nvPr/>
        </p:nvSpPr>
        <p:spPr>
          <a:xfrm>
            <a:off x="522515" y="3811134"/>
            <a:ext cx="8173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going to visit her grandparents in Brazil.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8EBDB9-5929-4C5F-8E4D-212A10028C1A}"/>
              </a:ext>
            </a:extLst>
          </p:cNvPr>
          <p:cNvSpPr txBox="1"/>
          <p:nvPr/>
        </p:nvSpPr>
        <p:spPr>
          <a:xfrm>
            <a:off x="522515" y="5266342"/>
            <a:ext cx="7434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 isn’t going to do anything for a week. 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9.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09" y="76497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003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6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1AFBF8-39C5-41BF-A367-55A432F9D2B6}"/>
              </a:ext>
            </a:extLst>
          </p:cNvPr>
          <p:cNvSpPr/>
          <p:nvPr/>
        </p:nvSpPr>
        <p:spPr>
          <a:xfrm>
            <a:off x="76769" y="682689"/>
            <a:ext cx="2841092" cy="576064"/>
          </a:xfrm>
          <a:prstGeom prst="roundRec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 of class</a:t>
            </a:r>
          </a:p>
        </p:txBody>
      </p:sp>
      <p:sp>
        <p:nvSpPr>
          <p:cNvPr id="3" name="Oval 2"/>
          <p:cNvSpPr/>
          <p:nvPr/>
        </p:nvSpPr>
        <p:spPr>
          <a:xfrm>
            <a:off x="3533902" y="2459714"/>
            <a:ext cx="4744720" cy="97536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 it or not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24604" y="1374858"/>
            <a:ext cx="7867396" cy="629920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what someone is complaining</a:t>
            </a:r>
          </a:p>
        </p:txBody>
      </p:sp>
      <p:sp>
        <p:nvSpPr>
          <p:cNvPr id="5" name="Hexagon 4"/>
          <p:cNvSpPr/>
          <p:nvPr/>
        </p:nvSpPr>
        <p:spPr>
          <a:xfrm>
            <a:off x="8392160" y="2444474"/>
            <a:ext cx="3413760" cy="1005840"/>
          </a:xfrm>
          <a:prstGeom prst="hexagon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Lucky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67155"/>
            <a:ext cx="2912364" cy="2426970"/>
          </a:xfrm>
          <a:prstGeom prst="rect">
            <a:avLst/>
          </a:prstGeom>
        </p:spPr>
      </p:pic>
      <p:cxnSp>
        <p:nvCxnSpPr>
          <p:cNvPr id="17" name="Curved Connector 16"/>
          <p:cNvCxnSpPr/>
          <p:nvPr/>
        </p:nvCxnSpPr>
        <p:spPr>
          <a:xfrm rot="10800000" flipV="1">
            <a:off x="3230880" y="3450314"/>
            <a:ext cx="2123440" cy="857526"/>
          </a:xfrm>
          <a:prstGeom prst="curvedConnector3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A6A9F07-23C6-4DEC-92A2-04EB2E2A15EB}"/>
              </a:ext>
            </a:extLst>
          </p:cNvPr>
          <p:cNvSpPr txBox="1"/>
          <p:nvPr/>
        </p:nvSpPr>
        <p:spPr>
          <a:xfrm>
            <a:off x="281112" y="4323080"/>
            <a:ext cx="5906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Surprising or positive news </a:t>
            </a:r>
          </a:p>
        </p:txBody>
      </p:sp>
      <p:cxnSp>
        <p:nvCxnSpPr>
          <p:cNvPr id="19" name="Curved Connector 18"/>
          <p:cNvCxnSpPr/>
          <p:nvPr/>
        </p:nvCxnSpPr>
        <p:spPr>
          <a:xfrm rot="5400000">
            <a:off x="9159836" y="3867052"/>
            <a:ext cx="1431368" cy="650239"/>
          </a:xfrm>
          <a:prstGeom prst="curvedConnector3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A6A9F07-23C6-4DEC-92A2-04EB2E2A15EB}"/>
              </a:ext>
            </a:extLst>
          </p:cNvPr>
          <p:cNvSpPr txBox="1"/>
          <p:nvPr/>
        </p:nvSpPr>
        <p:spPr>
          <a:xfrm>
            <a:off x="7840152" y="4907855"/>
            <a:ext cx="3742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 good </a:t>
            </a:r>
          </a:p>
        </p:txBody>
      </p:sp>
      <p:cxnSp>
        <p:nvCxnSpPr>
          <p:cNvPr id="23" name="Straight Arrow Connector 22"/>
          <p:cNvCxnSpPr>
            <a:endCxn id="4" idx="1"/>
          </p:cNvCxnSpPr>
          <p:nvPr/>
        </p:nvCxnSpPr>
        <p:spPr>
          <a:xfrm flipV="1">
            <a:off x="3420364" y="1689818"/>
            <a:ext cx="904240" cy="2588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704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D6EB54-EDEF-460B-9B7C-D12AF1A4A62B}"/>
              </a:ext>
            </a:extLst>
          </p:cNvPr>
          <p:cNvSpPr/>
          <p:nvPr/>
        </p:nvSpPr>
        <p:spPr>
          <a:xfrm>
            <a:off x="192322" y="690823"/>
            <a:ext cx="3015972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going to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21747"/>
              </p:ext>
            </p:extLst>
          </p:nvPr>
        </p:nvGraphicFramePr>
        <p:xfrm>
          <a:off x="0" y="1489752"/>
          <a:ext cx="11926531" cy="4577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412">
                  <a:extLst>
                    <a:ext uri="{9D8B030D-6E8A-4147-A177-3AD203B41FA5}">
                      <a16:colId xmlns:a16="http://schemas.microsoft.com/office/drawing/2014/main" val="3134554860"/>
                    </a:ext>
                  </a:extLst>
                </a:gridCol>
                <a:gridCol w="4631419">
                  <a:extLst>
                    <a:ext uri="{9D8B030D-6E8A-4147-A177-3AD203B41FA5}">
                      <a16:colId xmlns:a16="http://schemas.microsoft.com/office/drawing/2014/main" val="2259325780"/>
                    </a:ext>
                  </a:extLst>
                </a:gridCol>
                <a:gridCol w="5299700">
                  <a:extLst>
                    <a:ext uri="{9D8B030D-6E8A-4147-A177-3AD203B41FA5}">
                      <a16:colId xmlns:a16="http://schemas.microsoft.com/office/drawing/2014/main" val="3144580264"/>
                    </a:ext>
                  </a:extLst>
                </a:gridCol>
              </a:tblGrid>
              <a:tr h="88333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957352"/>
                  </a:ext>
                </a:extLst>
              </a:tr>
              <a:tr h="3693887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3955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A6A9F07-23C6-4DEC-92A2-04EB2E2A15EB}"/>
              </a:ext>
            </a:extLst>
          </p:cNvPr>
          <p:cNvSpPr txBox="1"/>
          <p:nvPr/>
        </p:nvSpPr>
        <p:spPr>
          <a:xfrm>
            <a:off x="192322" y="3416850"/>
            <a:ext cx="21116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talk </a:t>
            </a:r>
            <a:endParaRPr lang="en-US" sz="28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6A9F07-23C6-4DEC-92A2-04EB2E2A15EB}"/>
              </a:ext>
            </a:extLst>
          </p:cNvPr>
          <p:cNvSpPr txBox="1"/>
          <p:nvPr/>
        </p:nvSpPr>
        <p:spPr>
          <a:xfrm>
            <a:off x="6574293" y="2573378"/>
            <a:ext cx="561770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 S +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tobe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going to V.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(-) S +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tobe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not + going to V.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Tobe + S + going to V? 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-question +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tobe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 + going to V?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A9F07-23C6-4DEC-92A2-04EB2E2A15EB}"/>
              </a:ext>
            </a:extLst>
          </p:cNvPr>
          <p:cNvSpPr txBox="1"/>
          <p:nvPr/>
        </p:nvSpPr>
        <p:spPr>
          <a:xfrm>
            <a:off x="2032624" y="2804028"/>
            <a:ext cx="454166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am going to + V.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You/We/They 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are going to + V.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 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is going to + V.</a:t>
            </a:r>
          </a:p>
        </p:txBody>
      </p:sp>
    </p:spTree>
    <p:extLst>
      <p:ext uri="{BB962C8B-B14F-4D97-AF65-F5344CB8AC3E}">
        <p14:creationId xmlns:p14="http://schemas.microsoft.com/office/powerpoint/2010/main" val="415172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D6EB54-EDEF-460B-9B7C-D12AF1A4A62B}"/>
              </a:ext>
            </a:extLst>
          </p:cNvPr>
          <p:cNvSpPr/>
          <p:nvPr/>
        </p:nvSpPr>
        <p:spPr>
          <a:xfrm>
            <a:off x="179512" y="729218"/>
            <a:ext cx="5163050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2 (SB page 94)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D18CA-20B1-4C44-AD7D-CABD8622F190}"/>
              </a:ext>
            </a:extLst>
          </p:cNvPr>
          <p:cNvSpPr txBox="1"/>
          <p:nvPr/>
        </p:nvSpPr>
        <p:spPr>
          <a:xfrm>
            <a:off x="144056" y="1456328"/>
            <a:ext cx="12020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examples of 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going to 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dialogue.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28" y="579048"/>
            <a:ext cx="3667358" cy="575727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277564" y="1037690"/>
            <a:ext cx="1530849" cy="26759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028275" y="1456328"/>
            <a:ext cx="1135811" cy="30913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56665" y="1728213"/>
            <a:ext cx="1066121" cy="26161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97761" y="2474352"/>
            <a:ext cx="2124359" cy="27912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330407" y="3657498"/>
            <a:ext cx="1484874" cy="3083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480349" y="4359911"/>
            <a:ext cx="1484874" cy="3083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679212" y="4825815"/>
            <a:ext cx="1382649" cy="31126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56665" y="5059394"/>
            <a:ext cx="323684" cy="28316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926050" y="2753475"/>
            <a:ext cx="1002247" cy="26712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156665" y="2938358"/>
            <a:ext cx="404117" cy="29964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0CE8C5-60D0-41E0-BD9E-0AFDE880F6D3}"/>
              </a:ext>
            </a:extLst>
          </p:cNvPr>
          <p:cNvSpPr txBox="1"/>
          <p:nvPr/>
        </p:nvSpPr>
        <p:spPr>
          <a:xfrm>
            <a:off x="144056" y="2872908"/>
            <a:ext cx="289477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going to</a:t>
            </a:r>
          </a:p>
        </p:txBody>
      </p:sp>
      <p:pic>
        <p:nvPicPr>
          <p:cNvPr id="27" name="Graphic 11" descr="Line arrow: Straight with solid fill">
            <a:extLst>
              <a:ext uri="{FF2B5EF4-FFF2-40B4-BE49-F238E27FC236}">
                <a16:creationId xmlns:a16="http://schemas.microsoft.com/office/drawing/2014/main" id="{A6A1ECD4-EAFF-481F-B200-2B5055AF266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3220318" y="2635648"/>
            <a:ext cx="639362" cy="105929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704922F-6B2B-487C-86EA-8079C3E84406}"/>
              </a:ext>
            </a:extLst>
          </p:cNvPr>
          <p:cNvSpPr txBox="1"/>
          <p:nvPr/>
        </p:nvSpPr>
        <p:spPr>
          <a:xfrm>
            <a:off x="4041171" y="2887038"/>
            <a:ext cx="4355577" cy="584775"/>
          </a:xfrm>
          <a:prstGeom prst="rect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Continuous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6B7BA4-8B2D-4E50-BCBE-35A74D1A0F46}"/>
              </a:ext>
            </a:extLst>
          </p:cNvPr>
          <p:cNvSpPr txBox="1"/>
          <p:nvPr/>
        </p:nvSpPr>
        <p:spPr>
          <a:xfrm>
            <a:off x="0" y="3805256"/>
            <a:ext cx="4503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Dad’s going to take me.</a:t>
            </a:r>
          </a:p>
        </p:txBody>
      </p:sp>
      <p:pic>
        <p:nvPicPr>
          <p:cNvPr id="30" name="Graphic 20" descr="Line arrow: Counter-clockwise curve with solid fill">
            <a:extLst>
              <a:ext uri="{FF2B5EF4-FFF2-40B4-BE49-F238E27FC236}">
                <a16:creationId xmlns:a16="http://schemas.microsoft.com/office/drawing/2014/main" id="{47C03BE3-852E-4E31-99D3-544E5366FDE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491512" flipH="1" flipV="1">
            <a:off x="3462504" y="4177295"/>
            <a:ext cx="914400" cy="72915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3331713-5948-435B-A086-7A533D82816E}"/>
              </a:ext>
            </a:extLst>
          </p:cNvPr>
          <p:cNvSpPr txBox="1"/>
          <p:nvPr/>
        </p:nvSpPr>
        <p:spPr>
          <a:xfrm>
            <a:off x="2471786" y="4900191"/>
            <a:ext cx="602494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 is taking me.</a:t>
            </a:r>
          </a:p>
        </p:txBody>
      </p:sp>
    </p:spTree>
    <p:extLst>
      <p:ext uri="{BB962C8B-B14F-4D97-AF65-F5344CB8AC3E}">
        <p14:creationId xmlns:p14="http://schemas.microsoft.com/office/powerpoint/2010/main" val="309055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2E2CAC-B832-4D07-BFED-35362E4650B6}"/>
              </a:ext>
            </a:extLst>
          </p:cNvPr>
          <p:cNvSpPr/>
          <p:nvPr/>
        </p:nvSpPr>
        <p:spPr>
          <a:xfrm>
            <a:off x="179511" y="729218"/>
            <a:ext cx="5159405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3 (SB page 94)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17913-C2C6-431E-A813-44DDC48E8591}"/>
              </a:ext>
            </a:extLst>
          </p:cNvPr>
          <p:cNvSpPr txBox="1"/>
          <p:nvPr/>
        </p:nvSpPr>
        <p:spPr>
          <a:xfrm>
            <a:off x="5501981" y="615911"/>
            <a:ext cx="59298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 with the correct form of 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going to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517913-C2C6-431E-A813-44DDC48E8591}"/>
              </a:ext>
            </a:extLst>
          </p:cNvPr>
          <p:cNvSpPr txBox="1"/>
          <p:nvPr/>
        </p:nvSpPr>
        <p:spPr>
          <a:xfrm>
            <a:off x="67856" y="1610858"/>
            <a:ext cx="12124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Your exam results are terrible. </a:t>
            </a:r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harder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next year.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517913-C2C6-431E-A813-44DDC48E8591}"/>
              </a:ext>
            </a:extLst>
          </p:cNvPr>
          <p:cNvSpPr txBox="1"/>
          <p:nvPr/>
        </p:nvSpPr>
        <p:spPr>
          <a:xfrm>
            <a:off x="67856" y="2681592"/>
            <a:ext cx="12124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Nadia says she</a:t>
            </a:r>
            <a:r>
              <a:rPr lang="en-US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 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university.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517913-C2C6-431E-A813-44DDC48E8591}"/>
              </a:ext>
            </a:extLst>
          </p:cNvPr>
          <p:cNvSpPr txBox="1"/>
          <p:nvPr/>
        </p:nvSpPr>
        <p:spPr>
          <a:xfrm>
            <a:off x="67856" y="3319462"/>
            <a:ext cx="12124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I’m worried about you. When </a:t>
            </a:r>
            <a:r>
              <a:rPr lang="en-US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doctor’s?.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517913-C2C6-431E-A813-44DDC48E8591}"/>
              </a:ext>
            </a:extLst>
          </p:cNvPr>
          <p:cNvSpPr txBox="1"/>
          <p:nvPr/>
        </p:nvSpPr>
        <p:spPr>
          <a:xfrm>
            <a:off x="67856" y="4388219"/>
            <a:ext cx="12124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Next year we </a:t>
            </a:r>
            <a:r>
              <a:rPr lang="en-US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Europe by train.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517913-C2C6-431E-A813-44DDC48E8591}"/>
              </a:ext>
            </a:extLst>
          </p:cNvPr>
          <p:cNvSpPr txBox="1"/>
          <p:nvPr/>
        </p:nvSpPr>
        <p:spPr>
          <a:xfrm>
            <a:off x="67856" y="5026089"/>
            <a:ext cx="12124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I </a:t>
            </a:r>
            <a:r>
              <a:rPr lang="en-US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 a birthday present – he never buys one for me!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493897-9995-4EE2-A6EB-9279C32869B6}"/>
              </a:ext>
            </a:extLst>
          </p:cNvPr>
          <p:cNvSpPr txBox="1"/>
          <p:nvPr/>
        </p:nvSpPr>
        <p:spPr>
          <a:xfrm>
            <a:off x="5485458" y="1591319"/>
            <a:ext cx="3575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‘re going to 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493897-9995-4EE2-A6EB-9279C32869B6}"/>
              </a:ext>
            </a:extLst>
          </p:cNvPr>
          <p:cNvSpPr txBox="1"/>
          <p:nvPr/>
        </p:nvSpPr>
        <p:spPr>
          <a:xfrm>
            <a:off x="2805653" y="2696444"/>
            <a:ext cx="3575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 going to 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493897-9995-4EE2-A6EB-9279C32869B6}"/>
              </a:ext>
            </a:extLst>
          </p:cNvPr>
          <p:cNvSpPr txBox="1"/>
          <p:nvPr/>
        </p:nvSpPr>
        <p:spPr>
          <a:xfrm>
            <a:off x="4804075" y="3320021"/>
            <a:ext cx="382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going to go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493897-9995-4EE2-A6EB-9279C32869B6}"/>
              </a:ext>
            </a:extLst>
          </p:cNvPr>
          <p:cNvSpPr txBox="1"/>
          <p:nvPr/>
        </p:nvSpPr>
        <p:spPr>
          <a:xfrm>
            <a:off x="2617193" y="4416267"/>
            <a:ext cx="3575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‘re going to travel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493897-9995-4EE2-A6EB-9279C32869B6}"/>
              </a:ext>
            </a:extLst>
          </p:cNvPr>
          <p:cNvSpPr txBox="1"/>
          <p:nvPr/>
        </p:nvSpPr>
        <p:spPr>
          <a:xfrm>
            <a:off x="604656" y="5037308"/>
            <a:ext cx="3813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not going to buy</a:t>
            </a:r>
          </a:p>
        </p:txBody>
      </p:sp>
      <p:pic>
        <p:nvPicPr>
          <p:cNvPr id="25" name="Graphic 14" descr="Line arrow: Straight with solid fill">
            <a:extLst>
              <a:ext uri="{FF2B5EF4-FFF2-40B4-BE49-F238E27FC236}">
                <a16:creationId xmlns:a16="http://schemas.microsoft.com/office/drawing/2014/main" id="{DA45772E-53BC-4945-B44F-056AEC7BA00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6200000" flipH="1">
            <a:off x="4127530" y="4113710"/>
            <a:ext cx="215785" cy="53550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D493897-9995-4EE2-A6EB-9279C32869B6}"/>
              </a:ext>
            </a:extLst>
          </p:cNvPr>
          <p:cNvSpPr txBox="1"/>
          <p:nvPr/>
        </p:nvSpPr>
        <p:spPr>
          <a:xfrm>
            <a:off x="3165046" y="3818529"/>
            <a:ext cx="246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traveling</a:t>
            </a:r>
          </a:p>
        </p:txBody>
      </p:sp>
      <p:pic>
        <p:nvPicPr>
          <p:cNvPr id="4" name="9.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515" y="2646708"/>
            <a:ext cx="604574" cy="60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6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72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2" b="16452"/>
          <a:stretch/>
        </p:blipFill>
        <p:spPr>
          <a:xfrm>
            <a:off x="71356" y="1259490"/>
            <a:ext cx="1189705" cy="1208683"/>
          </a:xfrm>
          <a:prstGeom prst="rect">
            <a:avLst/>
          </a:prstGeom>
        </p:spPr>
      </p:pic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CC2E2CAC-B832-4D07-BFED-35362E4650B6}"/>
              </a:ext>
            </a:extLst>
          </p:cNvPr>
          <p:cNvSpPr/>
          <p:nvPr/>
        </p:nvSpPr>
        <p:spPr>
          <a:xfrm>
            <a:off x="1189706" y="1575799"/>
            <a:ext cx="3406736" cy="57606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friends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355" y="2627226"/>
            <a:ext cx="459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Positive – Sol or Eva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355" y="3271697"/>
            <a:ext cx="4940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Negative – Sol or Eva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355" y="3913753"/>
            <a:ext cx="522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Positive – Max and Lily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7355" y="4596026"/>
            <a:ext cx="553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Negative – Max and Lily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7355" y="5198747"/>
            <a:ext cx="429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Your own choice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071" y="622244"/>
            <a:ext cx="6744929" cy="192683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181393" y="2665846"/>
            <a:ext cx="650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Eva is going to get up early.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48912" y="3279156"/>
            <a:ext cx="775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Sol isn’t going to visit family.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48912" y="3802376"/>
            <a:ext cx="7199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Max and Lily are going to get up early.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48912" y="4767860"/>
            <a:ext cx="6901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Max and Lily aren’t going to visit family.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81393" y="5735642"/>
            <a:ext cx="7075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Sol isn’t going to help in the garden.</a:t>
            </a:r>
          </a:p>
        </p:txBody>
      </p:sp>
      <p:sp>
        <p:nvSpPr>
          <p:cNvPr id="32" name="Rectangle: Rounded Corners 1">
            <a:extLst>
              <a:ext uri="{FF2B5EF4-FFF2-40B4-BE49-F238E27FC236}">
                <a16:creationId xmlns:a16="http://schemas.microsoft.com/office/drawing/2014/main" id="{CC2E2CAC-B832-4D07-BFED-35362E4650B6}"/>
              </a:ext>
            </a:extLst>
          </p:cNvPr>
          <p:cNvSpPr/>
          <p:nvPr/>
        </p:nvSpPr>
        <p:spPr>
          <a:xfrm>
            <a:off x="179511" y="729218"/>
            <a:ext cx="5159405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4 (SB page 94)</a:t>
            </a:r>
          </a:p>
        </p:txBody>
      </p:sp>
    </p:spTree>
    <p:extLst>
      <p:ext uri="{BB962C8B-B14F-4D97-AF65-F5344CB8AC3E}">
        <p14:creationId xmlns:p14="http://schemas.microsoft.com/office/powerpoint/2010/main" val="210432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33AA2B-191D-4891-8342-A78DF6BC433C}"/>
              </a:ext>
            </a:extLst>
          </p:cNvPr>
          <p:cNvSpPr/>
          <p:nvPr/>
        </p:nvSpPr>
        <p:spPr>
          <a:xfrm>
            <a:off x="0" y="611736"/>
            <a:ext cx="5161750" cy="6069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5 (SB page 94)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5D1AD0-913B-4061-A231-0A8C0D4FA033}"/>
              </a:ext>
            </a:extLst>
          </p:cNvPr>
          <p:cNvSpPr txBox="1"/>
          <p:nvPr/>
        </p:nvSpPr>
        <p:spPr>
          <a:xfrm>
            <a:off x="5215656" y="674599"/>
            <a:ext cx="7122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about your plans for next 10 years.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0CE8C5-60D0-41E0-BD9E-0AFDE880F6D3}"/>
              </a:ext>
            </a:extLst>
          </p:cNvPr>
          <p:cNvSpPr txBox="1"/>
          <p:nvPr/>
        </p:nvSpPr>
        <p:spPr>
          <a:xfrm>
            <a:off x="1894306" y="1789864"/>
            <a:ext cx="289477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going 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04922F-6B2B-487C-86EA-8079C3E84406}"/>
              </a:ext>
            </a:extLst>
          </p:cNvPr>
          <p:cNvSpPr txBox="1"/>
          <p:nvPr/>
        </p:nvSpPr>
        <p:spPr>
          <a:xfrm>
            <a:off x="6599070" y="1789864"/>
            <a:ext cx="4355577" cy="584775"/>
          </a:xfrm>
          <a:prstGeom prst="rect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Continuous</a:t>
            </a:r>
          </a:p>
        </p:txBody>
      </p:sp>
      <p:sp>
        <p:nvSpPr>
          <p:cNvPr id="2" name="Multiply 1"/>
          <p:cNvSpPr/>
          <p:nvPr/>
        </p:nvSpPr>
        <p:spPr>
          <a:xfrm>
            <a:off x="7798492" y="1250112"/>
            <a:ext cx="2025445" cy="160012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peech Bubble: Rectangle with Corners Rounded 6">
            <a:extLst>
              <a:ext uri="{FF2B5EF4-FFF2-40B4-BE49-F238E27FC236}">
                <a16:creationId xmlns:a16="http://schemas.microsoft.com/office/drawing/2014/main" id="{37C5C77F-F6BF-4CCD-978C-B099602FA581}"/>
              </a:ext>
            </a:extLst>
          </p:cNvPr>
          <p:cNvSpPr/>
          <p:nvPr/>
        </p:nvSpPr>
        <p:spPr>
          <a:xfrm>
            <a:off x="176449" y="2743363"/>
            <a:ext cx="7333293" cy="1946787"/>
          </a:xfrm>
          <a:custGeom>
            <a:avLst/>
            <a:gdLst>
              <a:gd name="connsiteX0" fmla="*/ 0 w 7333293"/>
              <a:gd name="connsiteY0" fmla="*/ 324471 h 1946787"/>
              <a:gd name="connsiteX1" fmla="*/ 324471 w 7333293"/>
              <a:gd name="connsiteY1" fmla="*/ 0 h 1946787"/>
              <a:gd name="connsiteX2" fmla="*/ 782321 w 7333293"/>
              <a:gd name="connsiteY2" fmla="*/ 0 h 1946787"/>
              <a:gd name="connsiteX3" fmla="*/ 1222216 w 7333293"/>
              <a:gd name="connsiteY3" fmla="*/ 0 h 1946787"/>
              <a:gd name="connsiteX4" fmla="*/ 1222216 w 7333293"/>
              <a:gd name="connsiteY4" fmla="*/ 0 h 1946787"/>
              <a:gd name="connsiteX5" fmla="*/ 1869990 w 7333293"/>
              <a:gd name="connsiteY5" fmla="*/ 0 h 1946787"/>
              <a:gd name="connsiteX6" fmla="*/ 2517764 w 7333293"/>
              <a:gd name="connsiteY6" fmla="*/ 0 h 1946787"/>
              <a:gd name="connsiteX7" fmla="*/ 3055539 w 7333293"/>
              <a:gd name="connsiteY7" fmla="*/ 0 h 1946787"/>
              <a:gd name="connsiteX8" fmla="*/ 3714420 w 7333293"/>
              <a:gd name="connsiteY8" fmla="*/ 0 h 1946787"/>
              <a:gd name="connsiteX9" fmla="*/ 4333767 w 7333293"/>
              <a:gd name="connsiteY9" fmla="*/ 0 h 1946787"/>
              <a:gd name="connsiteX10" fmla="*/ 4953115 w 7333293"/>
              <a:gd name="connsiteY10" fmla="*/ 0 h 1946787"/>
              <a:gd name="connsiteX11" fmla="*/ 5532930 w 7333293"/>
              <a:gd name="connsiteY11" fmla="*/ 0 h 1946787"/>
              <a:gd name="connsiteX12" fmla="*/ 6231343 w 7333293"/>
              <a:gd name="connsiteY12" fmla="*/ 0 h 1946787"/>
              <a:gd name="connsiteX13" fmla="*/ 7008822 w 7333293"/>
              <a:gd name="connsiteY13" fmla="*/ 0 h 1946787"/>
              <a:gd name="connsiteX14" fmla="*/ 7333293 w 7333293"/>
              <a:gd name="connsiteY14" fmla="*/ 324471 h 1946787"/>
              <a:gd name="connsiteX15" fmla="*/ 7333293 w 7333293"/>
              <a:gd name="connsiteY15" fmla="*/ 713825 h 1946787"/>
              <a:gd name="connsiteX16" fmla="*/ 7333293 w 7333293"/>
              <a:gd name="connsiteY16" fmla="*/ 1135626 h 1946787"/>
              <a:gd name="connsiteX17" fmla="*/ 7333293 w 7333293"/>
              <a:gd name="connsiteY17" fmla="*/ 1135626 h 1946787"/>
              <a:gd name="connsiteX18" fmla="*/ 7333293 w 7333293"/>
              <a:gd name="connsiteY18" fmla="*/ 1622323 h 1946787"/>
              <a:gd name="connsiteX19" fmla="*/ 7333293 w 7333293"/>
              <a:gd name="connsiteY19" fmla="*/ 1622316 h 1946787"/>
              <a:gd name="connsiteX20" fmla="*/ 7008822 w 7333293"/>
              <a:gd name="connsiteY20" fmla="*/ 1946787 h 1946787"/>
              <a:gd name="connsiteX21" fmla="*/ 6349942 w 7333293"/>
              <a:gd name="connsiteY21" fmla="*/ 1946787 h 1946787"/>
              <a:gd name="connsiteX22" fmla="*/ 5730594 w 7333293"/>
              <a:gd name="connsiteY22" fmla="*/ 1946787 h 1946787"/>
              <a:gd name="connsiteX23" fmla="*/ 5032181 w 7333293"/>
              <a:gd name="connsiteY23" fmla="*/ 1946787 h 1946787"/>
              <a:gd name="connsiteX24" fmla="*/ 4412833 w 7333293"/>
              <a:gd name="connsiteY24" fmla="*/ 1946787 h 1946787"/>
              <a:gd name="connsiteX25" fmla="*/ 3793485 w 7333293"/>
              <a:gd name="connsiteY25" fmla="*/ 1946787 h 1946787"/>
              <a:gd name="connsiteX26" fmla="*/ 3055539 w 7333293"/>
              <a:gd name="connsiteY26" fmla="*/ 1946787 h 1946787"/>
              <a:gd name="connsiteX27" fmla="*/ 3487127 w 7333293"/>
              <a:gd name="connsiteY27" fmla="*/ 2462686 h 1946787"/>
              <a:gd name="connsiteX28" fmla="*/ 2898250 w 7333293"/>
              <a:gd name="connsiteY28" fmla="*/ 2328552 h 1946787"/>
              <a:gd name="connsiteX29" fmla="*/ 2332022 w 7333293"/>
              <a:gd name="connsiteY29" fmla="*/ 2199578 h 1946787"/>
              <a:gd name="connsiteX30" fmla="*/ 1765795 w 7333293"/>
              <a:gd name="connsiteY30" fmla="*/ 2070603 h 1946787"/>
              <a:gd name="connsiteX31" fmla="*/ 1222216 w 7333293"/>
              <a:gd name="connsiteY31" fmla="*/ 1946787 h 1946787"/>
              <a:gd name="connsiteX32" fmla="*/ 755389 w 7333293"/>
              <a:gd name="connsiteY32" fmla="*/ 1946787 h 1946787"/>
              <a:gd name="connsiteX33" fmla="*/ 324471 w 7333293"/>
              <a:gd name="connsiteY33" fmla="*/ 1946787 h 1946787"/>
              <a:gd name="connsiteX34" fmla="*/ 0 w 7333293"/>
              <a:gd name="connsiteY34" fmla="*/ 1622316 h 1946787"/>
              <a:gd name="connsiteX35" fmla="*/ 0 w 7333293"/>
              <a:gd name="connsiteY35" fmla="*/ 1622323 h 1946787"/>
              <a:gd name="connsiteX36" fmla="*/ 0 w 7333293"/>
              <a:gd name="connsiteY36" fmla="*/ 1135626 h 1946787"/>
              <a:gd name="connsiteX37" fmla="*/ 0 w 7333293"/>
              <a:gd name="connsiteY37" fmla="*/ 1135626 h 1946787"/>
              <a:gd name="connsiteX38" fmla="*/ 0 w 7333293"/>
              <a:gd name="connsiteY38" fmla="*/ 746272 h 1946787"/>
              <a:gd name="connsiteX39" fmla="*/ 0 w 7333293"/>
              <a:gd name="connsiteY39" fmla="*/ 324471 h 194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333293" h="1946787" fill="none" extrusionOk="0">
                <a:moveTo>
                  <a:pt x="0" y="324471"/>
                </a:moveTo>
                <a:cubicBezTo>
                  <a:pt x="5707" y="147301"/>
                  <a:pt x="150674" y="-6185"/>
                  <a:pt x="324471" y="0"/>
                </a:cubicBezTo>
                <a:cubicBezTo>
                  <a:pt x="419641" y="-21586"/>
                  <a:pt x="688901" y="-22603"/>
                  <a:pt x="782321" y="0"/>
                </a:cubicBezTo>
                <a:cubicBezTo>
                  <a:pt x="875741" y="22603"/>
                  <a:pt x="1081217" y="7979"/>
                  <a:pt x="1222216" y="0"/>
                </a:cubicBezTo>
                <a:lnTo>
                  <a:pt x="1222216" y="0"/>
                </a:lnTo>
                <a:cubicBezTo>
                  <a:pt x="1476702" y="-10329"/>
                  <a:pt x="1645040" y="9459"/>
                  <a:pt x="1869990" y="0"/>
                </a:cubicBezTo>
                <a:cubicBezTo>
                  <a:pt x="2094940" y="-9459"/>
                  <a:pt x="2355241" y="19073"/>
                  <a:pt x="2517764" y="0"/>
                </a:cubicBezTo>
                <a:cubicBezTo>
                  <a:pt x="2680287" y="-19073"/>
                  <a:pt x="2859447" y="-3945"/>
                  <a:pt x="3055539" y="0"/>
                </a:cubicBezTo>
                <a:cubicBezTo>
                  <a:pt x="3197466" y="24642"/>
                  <a:pt x="3478676" y="871"/>
                  <a:pt x="3714420" y="0"/>
                </a:cubicBezTo>
                <a:cubicBezTo>
                  <a:pt x="3950164" y="-871"/>
                  <a:pt x="4112147" y="24708"/>
                  <a:pt x="4333767" y="0"/>
                </a:cubicBezTo>
                <a:cubicBezTo>
                  <a:pt x="4555387" y="-24708"/>
                  <a:pt x="4751439" y="-2442"/>
                  <a:pt x="4953115" y="0"/>
                </a:cubicBezTo>
                <a:cubicBezTo>
                  <a:pt x="5154791" y="2442"/>
                  <a:pt x="5315681" y="21325"/>
                  <a:pt x="5532930" y="0"/>
                </a:cubicBezTo>
                <a:cubicBezTo>
                  <a:pt x="5750179" y="-21325"/>
                  <a:pt x="5999567" y="8302"/>
                  <a:pt x="6231343" y="0"/>
                </a:cubicBezTo>
                <a:cubicBezTo>
                  <a:pt x="6463119" y="-8302"/>
                  <a:pt x="6745060" y="24633"/>
                  <a:pt x="7008822" y="0"/>
                </a:cubicBezTo>
                <a:cubicBezTo>
                  <a:pt x="7178978" y="-13785"/>
                  <a:pt x="7311948" y="135094"/>
                  <a:pt x="7333293" y="324471"/>
                </a:cubicBezTo>
                <a:cubicBezTo>
                  <a:pt x="7335846" y="480889"/>
                  <a:pt x="7337728" y="631106"/>
                  <a:pt x="7333293" y="713825"/>
                </a:cubicBezTo>
                <a:cubicBezTo>
                  <a:pt x="7328858" y="796544"/>
                  <a:pt x="7315615" y="1016433"/>
                  <a:pt x="7333293" y="1135626"/>
                </a:cubicBezTo>
                <a:lnTo>
                  <a:pt x="7333293" y="1135626"/>
                </a:lnTo>
                <a:cubicBezTo>
                  <a:pt x="7322471" y="1294641"/>
                  <a:pt x="7320246" y="1489848"/>
                  <a:pt x="7333293" y="1622323"/>
                </a:cubicBezTo>
                <a:lnTo>
                  <a:pt x="7333293" y="1622316"/>
                </a:lnTo>
                <a:cubicBezTo>
                  <a:pt x="7316645" y="1769843"/>
                  <a:pt x="7191913" y="1937903"/>
                  <a:pt x="7008822" y="1946787"/>
                </a:cubicBezTo>
                <a:cubicBezTo>
                  <a:pt x="6786935" y="1945003"/>
                  <a:pt x="6652366" y="1959044"/>
                  <a:pt x="6349942" y="1946787"/>
                </a:cubicBezTo>
                <a:cubicBezTo>
                  <a:pt x="6047518" y="1934530"/>
                  <a:pt x="6023670" y="1924824"/>
                  <a:pt x="5730594" y="1946787"/>
                </a:cubicBezTo>
                <a:cubicBezTo>
                  <a:pt x="5437518" y="1968750"/>
                  <a:pt x="5258545" y="1934811"/>
                  <a:pt x="5032181" y="1946787"/>
                </a:cubicBezTo>
                <a:cubicBezTo>
                  <a:pt x="4805817" y="1958763"/>
                  <a:pt x="4586212" y="1960079"/>
                  <a:pt x="4412833" y="1946787"/>
                </a:cubicBezTo>
                <a:cubicBezTo>
                  <a:pt x="4239454" y="1933495"/>
                  <a:pt x="4057524" y="1920196"/>
                  <a:pt x="3793485" y="1946787"/>
                </a:cubicBezTo>
                <a:cubicBezTo>
                  <a:pt x="3529446" y="1973378"/>
                  <a:pt x="3313897" y="1963473"/>
                  <a:pt x="3055539" y="1946787"/>
                </a:cubicBezTo>
                <a:cubicBezTo>
                  <a:pt x="3229059" y="2134877"/>
                  <a:pt x="3377900" y="2288104"/>
                  <a:pt x="3487127" y="2462686"/>
                </a:cubicBezTo>
                <a:cubicBezTo>
                  <a:pt x="3252799" y="2429419"/>
                  <a:pt x="3163177" y="2379946"/>
                  <a:pt x="2898250" y="2328552"/>
                </a:cubicBezTo>
                <a:cubicBezTo>
                  <a:pt x="2633323" y="2277159"/>
                  <a:pt x="2597124" y="2231149"/>
                  <a:pt x="2332022" y="2199578"/>
                </a:cubicBezTo>
                <a:cubicBezTo>
                  <a:pt x="2066921" y="2168007"/>
                  <a:pt x="1960392" y="2112135"/>
                  <a:pt x="1765795" y="2070603"/>
                </a:cubicBezTo>
                <a:cubicBezTo>
                  <a:pt x="1571198" y="2029072"/>
                  <a:pt x="1469310" y="1995778"/>
                  <a:pt x="1222216" y="1946787"/>
                </a:cubicBezTo>
                <a:cubicBezTo>
                  <a:pt x="1015660" y="1942479"/>
                  <a:pt x="890230" y="1954428"/>
                  <a:pt x="755389" y="1946787"/>
                </a:cubicBezTo>
                <a:cubicBezTo>
                  <a:pt x="620548" y="1939146"/>
                  <a:pt x="439727" y="1965106"/>
                  <a:pt x="324471" y="1946787"/>
                </a:cubicBezTo>
                <a:cubicBezTo>
                  <a:pt x="169640" y="1968353"/>
                  <a:pt x="18143" y="1795725"/>
                  <a:pt x="0" y="1622316"/>
                </a:cubicBezTo>
                <a:lnTo>
                  <a:pt x="0" y="1622323"/>
                </a:lnTo>
                <a:cubicBezTo>
                  <a:pt x="12176" y="1495203"/>
                  <a:pt x="-4166" y="1357431"/>
                  <a:pt x="0" y="1135626"/>
                </a:cubicBezTo>
                <a:lnTo>
                  <a:pt x="0" y="1135626"/>
                </a:lnTo>
                <a:cubicBezTo>
                  <a:pt x="5562" y="1007895"/>
                  <a:pt x="-14184" y="853429"/>
                  <a:pt x="0" y="746272"/>
                </a:cubicBezTo>
                <a:cubicBezTo>
                  <a:pt x="14184" y="639115"/>
                  <a:pt x="896" y="452277"/>
                  <a:pt x="0" y="324471"/>
                </a:cubicBezTo>
                <a:close/>
              </a:path>
              <a:path w="7333293" h="1946787" stroke="0" extrusionOk="0">
                <a:moveTo>
                  <a:pt x="0" y="324471"/>
                </a:moveTo>
                <a:cubicBezTo>
                  <a:pt x="-1521" y="163072"/>
                  <a:pt x="167758" y="35524"/>
                  <a:pt x="324471" y="0"/>
                </a:cubicBezTo>
                <a:cubicBezTo>
                  <a:pt x="455378" y="-12062"/>
                  <a:pt x="620620" y="-1833"/>
                  <a:pt x="782321" y="0"/>
                </a:cubicBezTo>
                <a:cubicBezTo>
                  <a:pt x="944022" y="1833"/>
                  <a:pt x="1049038" y="-12452"/>
                  <a:pt x="1222216" y="0"/>
                </a:cubicBezTo>
                <a:lnTo>
                  <a:pt x="1222216" y="0"/>
                </a:lnTo>
                <a:cubicBezTo>
                  <a:pt x="1361585" y="18398"/>
                  <a:pt x="1616653" y="-27168"/>
                  <a:pt x="1814990" y="0"/>
                </a:cubicBezTo>
                <a:cubicBezTo>
                  <a:pt x="2013327" y="27168"/>
                  <a:pt x="2232219" y="-9302"/>
                  <a:pt x="2389432" y="0"/>
                </a:cubicBezTo>
                <a:cubicBezTo>
                  <a:pt x="2546645" y="9302"/>
                  <a:pt x="2738595" y="-30032"/>
                  <a:pt x="3055539" y="0"/>
                </a:cubicBezTo>
                <a:cubicBezTo>
                  <a:pt x="3233466" y="-15494"/>
                  <a:pt x="3510880" y="-27214"/>
                  <a:pt x="3793485" y="0"/>
                </a:cubicBezTo>
                <a:cubicBezTo>
                  <a:pt x="4076090" y="27214"/>
                  <a:pt x="4128836" y="2546"/>
                  <a:pt x="4412833" y="0"/>
                </a:cubicBezTo>
                <a:cubicBezTo>
                  <a:pt x="4696830" y="-2546"/>
                  <a:pt x="4950253" y="34602"/>
                  <a:pt x="5111246" y="0"/>
                </a:cubicBezTo>
                <a:cubicBezTo>
                  <a:pt x="5272239" y="-34602"/>
                  <a:pt x="5387243" y="-11831"/>
                  <a:pt x="5651528" y="0"/>
                </a:cubicBezTo>
                <a:cubicBezTo>
                  <a:pt x="5915813" y="11831"/>
                  <a:pt x="5941889" y="-11942"/>
                  <a:pt x="6231343" y="0"/>
                </a:cubicBezTo>
                <a:cubicBezTo>
                  <a:pt x="6520797" y="11942"/>
                  <a:pt x="6821537" y="-9169"/>
                  <a:pt x="7008822" y="0"/>
                </a:cubicBezTo>
                <a:cubicBezTo>
                  <a:pt x="7165224" y="-77"/>
                  <a:pt x="7309199" y="121574"/>
                  <a:pt x="7333293" y="324471"/>
                </a:cubicBezTo>
                <a:cubicBezTo>
                  <a:pt x="7338182" y="473589"/>
                  <a:pt x="7314731" y="553666"/>
                  <a:pt x="7333293" y="721937"/>
                </a:cubicBezTo>
                <a:cubicBezTo>
                  <a:pt x="7351855" y="890208"/>
                  <a:pt x="7330357" y="1023039"/>
                  <a:pt x="7333293" y="1135626"/>
                </a:cubicBezTo>
                <a:lnTo>
                  <a:pt x="7333293" y="1135626"/>
                </a:lnTo>
                <a:cubicBezTo>
                  <a:pt x="7339301" y="1328900"/>
                  <a:pt x="7332060" y="1428529"/>
                  <a:pt x="7333293" y="1622323"/>
                </a:cubicBezTo>
                <a:lnTo>
                  <a:pt x="7333293" y="1622316"/>
                </a:lnTo>
                <a:cubicBezTo>
                  <a:pt x="7357472" y="1785428"/>
                  <a:pt x="7177842" y="1916097"/>
                  <a:pt x="7008822" y="1946787"/>
                </a:cubicBezTo>
                <a:cubicBezTo>
                  <a:pt x="6762568" y="1967622"/>
                  <a:pt x="6699177" y="1960405"/>
                  <a:pt x="6429007" y="1946787"/>
                </a:cubicBezTo>
                <a:cubicBezTo>
                  <a:pt x="6158838" y="1933169"/>
                  <a:pt x="6114695" y="1960256"/>
                  <a:pt x="5888725" y="1946787"/>
                </a:cubicBezTo>
                <a:cubicBezTo>
                  <a:pt x="5662755" y="1933318"/>
                  <a:pt x="5434456" y="1961918"/>
                  <a:pt x="5190312" y="1946787"/>
                </a:cubicBezTo>
                <a:cubicBezTo>
                  <a:pt x="4946168" y="1931656"/>
                  <a:pt x="4833342" y="1950640"/>
                  <a:pt x="4650030" y="1946787"/>
                </a:cubicBezTo>
                <a:cubicBezTo>
                  <a:pt x="4466718" y="1942934"/>
                  <a:pt x="4310406" y="1949062"/>
                  <a:pt x="4030682" y="1946787"/>
                </a:cubicBezTo>
                <a:cubicBezTo>
                  <a:pt x="3750958" y="1944512"/>
                  <a:pt x="3291198" y="1987277"/>
                  <a:pt x="3055539" y="1946787"/>
                </a:cubicBezTo>
                <a:cubicBezTo>
                  <a:pt x="3166227" y="2111502"/>
                  <a:pt x="3374617" y="2352647"/>
                  <a:pt x="3487127" y="2462686"/>
                </a:cubicBezTo>
                <a:cubicBezTo>
                  <a:pt x="3347154" y="2460205"/>
                  <a:pt x="3046660" y="2354223"/>
                  <a:pt x="2875601" y="2323393"/>
                </a:cubicBezTo>
                <a:cubicBezTo>
                  <a:pt x="2704542" y="2292563"/>
                  <a:pt x="2440394" y="2237599"/>
                  <a:pt x="2309373" y="2194419"/>
                </a:cubicBezTo>
                <a:cubicBezTo>
                  <a:pt x="2178352" y="2151239"/>
                  <a:pt x="1955092" y="2119493"/>
                  <a:pt x="1788444" y="2075762"/>
                </a:cubicBezTo>
                <a:cubicBezTo>
                  <a:pt x="1621796" y="2032031"/>
                  <a:pt x="1505396" y="2002516"/>
                  <a:pt x="1222216" y="1946787"/>
                </a:cubicBezTo>
                <a:cubicBezTo>
                  <a:pt x="1075356" y="1940264"/>
                  <a:pt x="919789" y="1940018"/>
                  <a:pt x="800276" y="1946787"/>
                </a:cubicBezTo>
                <a:cubicBezTo>
                  <a:pt x="680763" y="1953556"/>
                  <a:pt x="457465" y="1943497"/>
                  <a:pt x="324471" y="1946787"/>
                </a:cubicBezTo>
                <a:cubicBezTo>
                  <a:pt x="172256" y="1948959"/>
                  <a:pt x="-14550" y="1761648"/>
                  <a:pt x="0" y="1622316"/>
                </a:cubicBezTo>
                <a:lnTo>
                  <a:pt x="0" y="1622323"/>
                </a:lnTo>
                <a:cubicBezTo>
                  <a:pt x="-6914" y="1429642"/>
                  <a:pt x="18244" y="1280326"/>
                  <a:pt x="0" y="1135626"/>
                </a:cubicBezTo>
                <a:lnTo>
                  <a:pt x="0" y="1135626"/>
                </a:lnTo>
                <a:cubicBezTo>
                  <a:pt x="-3122" y="987192"/>
                  <a:pt x="14079" y="939291"/>
                  <a:pt x="0" y="754383"/>
                </a:cubicBezTo>
                <a:cubicBezTo>
                  <a:pt x="-14079" y="569475"/>
                  <a:pt x="-19685" y="467327"/>
                  <a:pt x="0" y="324471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xmlns="" sd="1822248103">
                  <a:prstGeom prst="wedgeRoundRectCallout">
                    <a:avLst>
                      <a:gd name="adj1" fmla="val -2448"/>
                      <a:gd name="adj2" fmla="val 76500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going to learn to drive when I’m eighteen years old. I’m not going to buy an expensive car and I’m going to drive along Viet Nam with my friends. </a:t>
            </a:r>
            <a:endParaRPr lang="en-US" sz="4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15" y="3218958"/>
            <a:ext cx="5110622" cy="28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queen, container&#10;&#10;Description automatically generated">
            <a:extLst>
              <a:ext uri="{FF2B5EF4-FFF2-40B4-BE49-F238E27FC236}">
                <a16:creationId xmlns:a16="http://schemas.microsoft.com/office/drawing/2014/main" id="{CF06A86D-E370-48D7-B92B-FD2E8C194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9"/>
          <a:stretch/>
        </p:blipFill>
        <p:spPr>
          <a:xfrm>
            <a:off x="3789251" y="1047750"/>
            <a:ext cx="4613498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C0C274F-5D0F-4920-84B5-1B13E1FEC608}"/>
              </a:ext>
            </a:extLst>
          </p:cNvPr>
          <p:cNvSpPr/>
          <p:nvPr/>
        </p:nvSpPr>
        <p:spPr>
          <a:xfrm>
            <a:off x="179512" y="836712"/>
            <a:ext cx="2206302" cy="592904"/>
          </a:xfrm>
          <a:prstGeom prst="wedgeRoundRectCallout">
            <a:avLst>
              <a:gd name="adj1" fmla="val 43367"/>
              <a:gd name="adj2" fmla="val 8267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Poppins" panose="00000500000000000000" pitchFamily="2" charset="0"/>
                <a:cs typeface="Poppins" panose="00000500000000000000" pitchFamily="2" charset="0"/>
              </a:rPr>
              <a:t>Miming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433415-D98C-4965-A435-41777F067854}"/>
              </a:ext>
            </a:extLst>
          </p:cNvPr>
          <p:cNvSpPr txBox="1"/>
          <p:nvPr/>
        </p:nvSpPr>
        <p:spPr>
          <a:xfrm>
            <a:off x="296186" y="1474362"/>
            <a:ext cx="6115499" cy="3909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Work in groups.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Mime the activities you see.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Student 1 – read the words and mime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Others – guess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4D5C644D-01C4-4BA3-BD49-C9F5C6631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45" y="1800181"/>
            <a:ext cx="5467350" cy="26955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593A9A-6BED-4A95-9A27-C0E3D36C8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5970"/>
            <a:ext cx="12192000" cy="802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326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C0C274F-5D0F-4920-84B5-1B13E1FEC608}"/>
              </a:ext>
            </a:extLst>
          </p:cNvPr>
          <p:cNvSpPr/>
          <p:nvPr/>
        </p:nvSpPr>
        <p:spPr>
          <a:xfrm>
            <a:off x="179512" y="836712"/>
            <a:ext cx="2206302" cy="592904"/>
          </a:xfrm>
          <a:prstGeom prst="wedgeRoundRectCallout">
            <a:avLst>
              <a:gd name="adj1" fmla="val 43367"/>
              <a:gd name="adj2" fmla="val 8267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3897-9995-4EE2-A6EB-9279C32869B6}"/>
              </a:ext>
            </a:extLst>
          </p:cNvPr>
          <p:cNvSpPr txBox="1"/>
          <p:nvPr/>
        </p:nvSpPr>
        <p:spPr>
          <a:xfrm>
            <a:off x="3364822" y="1429616"/>
            <a:ext cx="5462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77" y="2892424"/>
            <a:ext cx="4562045" cy="304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52758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C0C274F-5D0F-4920-84B5-1B13E1FEC608}"/>
              </a:ext>
            </a:extLst>
          </p:cNvPr>
          <p:cNvSpPr/>
          <p:nvPr/>
        </p:nvSpPr>
        <p:spPr>
          <a:xfrm>
            <a:off x="179512" y="836712"/>
            <a:ext cx="2206302" cy="592904"/>
          </a:xfrm>
          <a:prstGeom prst="wedgeRoundRectCallout">
            <a:avLst>
              <a:gd name="adj1" fmla="val 43367"/>
              <a:gd name="adj2" fmla="val 8267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93897-9995-4EE2-A6EB-9279C32869B6}"/>
              </a:ext>
            </a:extLst>
          </p:cNvPr>
          <p:cNvSpPr txBox="1"/>
          <p:nvPr/>
        </p:nvSpPr>
        <p:spPr>
          <a:xfrm>
            <a:off x="3936322" y="1429616"/>
            <a:ext cx="4319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sailing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72" y="2999472"/>
            <a:ext cx="4878656" cy="325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7746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C0C274F-5D0F-4920-84B5-1B13E1FEC608}"/>
              </a:ext>
            </a:extLst>
          </p:cNvPr>
          <p:cNvSpPr/>
          <p:nvPr/>
        </p:nvSpPr>
        <p:spPr>
          <a:xfrm>
            <a:off x="179512" y="836712"/>
            <a:ext cx="2206302" cy="592904"/>
          </a:xfrm>
          <a:prstGeom prst="wedgeRoundRectCallout">
            <a:avLst>
              <a:gd name="adj1" fmla="val 43367"/>
              <a:gd name="adj2" fmla="val 8267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93897-9995-4EE2-A6EB-9279C32869B6}"/>
              </a:ext>
            </a:extLst>
          </p:cNvPr>
          <p:cNvSpPr txBox="1"/>
          <p:nvPr/>
        </p:nvSpPr>
        <p:spPr>
          <a:xfrm>
            <a:off x="3206978" y="1314888"/>
            <a:ext cx="5778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shopping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888" y="3015344"/>
            <a:ext cx="5002223" cy="3315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44211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C0C274F-5D0F-4920-84B5-1B13E1FEC608}"/>
              </a:ext>
            </a:extLst>
          </p:cNvPr>
          <p:cNvSpPr/>
          <p:nvPr/>
        </p:nvSpPr>
        <p:spPr>
          <a:xfrm>
            <a:off x="179512" y="836712"/>
            <a:ext cx="2206302" cy="592904"/>
          </a:xfrm>
          <a:prstGeom prst="wedgeRoundRectCallout">
            <a:avLst>
              <a:gd name="adj1" fmla="val 43367"/>
              <a:gd name="adj2" fmla="val 8267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93897-9995-4EE2-A6EB-9279C32869B6}"/>
              </a:ext>
            </a:extLst>
          </p:cNvPr>
          <p:cNvSpPr txBox="1"/>
          <p:nvPr/>
        </p:nvSpPr>
        <p:spPr>
          <a:xfrm>
            <a:off x="3858809" y="932338"/>
            <a:ext cx="4474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30" y="2230418"/>
            <a:ext cx="5470338" cy="4105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59917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C0C274F-5D0F-4920-84B5-1B13E1FEC608}"/>
              </a:ext>
            </a:extLst>
          </p:cNvPr>
          <p:cNvSpPr/>
          <p:nvPr/>
        </p:nvSpPr>
        <p:spPr>
          <a:xfrm>
            <a:off x="179512" y="836712"/>
            <a:ext cx="2206302" cy="592904"/>
          </a:xfrm>
          <a:prstGeom prst="wedgeRoundRectCallout">
            <a:avLst>
              <a:gd name="adj1" fmla="val 43367"/>
              <a:gd name="adj2" fmla="val 8267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93897-9995-4EE2-A6EB-9279C32869B6}"/>
              </a:ext>
            </a:extLst>
          </p:cNvPr>
          <p:cNvSpPr txBox="1"/>
          <p:nvPr/>
        </p:nvSpPr>
        <p:spPr>
          <a:xfrm>
            <a:off x="2770239" y="1166871"/>
            <a:ext cx="6651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sunbathing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23" y="2690732"/>
            <a:ext cx="3568554" cy="356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34632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C0C274F-5D0F-4920-84B5-1B13E1FEC608}"/>
              </a:ext>
            </a:extLst>
          </p:cNvPr>
          <p:cNvSpPr/>
          <p:nvPr/>
        </p:nvSpPr>
        <p:spPr>
          <a:xfrm>
            <a:off x="179512" y="836712"/>
            <a:ext cx="2206302" cy="592904"/>
          </a:xfrm>
          <a:prstGeom prst="wedgeRoundRectCallout">
            <a:avLst>
              <a:gd name="adj1" fmla="val 43367"/>
              <a:gd name="adj2" fmla="val 8267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493897-9995-4EE2-A6EB-9279C32869B6}"/>
              </a:ext>
            </a:extLst>
          </p:cNvPr>
          <p:cNvSpPr txBox="1"/>
          <p:nvPr/>
        </p:nvSpPr>
        <p:spPr>
          <a:xfrm>
            <a:off x="3956873" y="1240010"/>
            <a:ext cx="4278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surfing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04" y="2563449"/>
            <a:ext cx="5467391" cy="364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5214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EC6AAA-A702-4FD9-BB9D-E41F10422691}"/>
              </a:ext>
            </a:extLst>
          </p:cNvPr>
          <p:cNvSpPr txBox="1"/>
          <p:nvPr/>
        </p:nvSpPr>
        <p:spPr>
          <a:xfrm>
            <a:off x="1256693" y="1811044"/>
            <a:ext cx="9677104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use 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going to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talk 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plans.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374BE5-1ACD-4715-9E5C-B4CFEBAE78BE}"/>
              </a:ext>
            </a:extLst>
          </p:cNvPr>
          <p:cNvGrpSpPr/>
          <p:nvPr/>
        </p:nvGrpSpPr>
        <p:grpSpPr>
          <a:xfrm>
            <a:off x="323528" y="735724"/>
            <a:ext cx="4286104" cy="976567"/>
            <a:chOff x="323528" y="798402"/>
            <a:chExt cx="3644575" cy="830398"/>
          </a:xfrm>
        </p:grpSpPr>
        <p:sp>
          <p:nvSpPr>
            <p:cNvPr id="6" name="Flowchart: Delay 5">
              <a:extLst>
                <a:ext uri="{FF2B5EF4-FFF2-40B4-BE49-F238E27FC236}">
                  <a16:creationId xmlns:a16="http://schemas.microsoft.com/office/drawing/2014/main" id="{AA896BE3-3D42-4A4C-BEF2-91513799D5F4}"/>
                </a:ext>
              </a:extLst>
            </p:cNvPr>
            <p:cNvSpPr/>
            <p:nvPr/>
          </p:nvSpPr>
          <p:spPr>
            <a:xfrm>
              <a:off x="799751" y="882374"/>
              <a:ext cx="3168352" cy="635815"/>
            </a:xfrm>
            <a:prstGeom prst="flowChartDelay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</a:t>
              </a:r>
            </a:p>
          </p:txBody>
        </p:sp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DA2A7149-9F59-420A-8BCA-B4BA24582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3528" y="798402"/>
              <a:ext cx="793492" cy="83039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83" y="3135853"/>
            <a:ext cx="4753270" cy="2506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7049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525</Words>
  <Application>Microsoft Office PowerPoint</Application>
  <PresentationFormat>Widescreen</PresentationFormat>
  <Paragraphs>89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Poppins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Super</dc:creator>
  <cp:lastModifiedBy>DEL</cp:lastModifiedBy>
  <cp:revision>42</cp:revision>
  <dcterms:created xsi:type="dcterms:W3CDTF">2021-06-21T01:23:52Z</dcterms:created>
  <dcterms:modified xsi:type="dcterms:W3CDTF">2024-07-17T15:49:06Z</dcterms:modified>
</cp:coreProperties>
</file>