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8" r:id="rId4"/>
    <p:sldMasterId id="2147483670" r:id="rId5"/>
  </p:sldMasterIdLst>
  <p:sldIdLst>
    <p:sldId id="257" r:id="rId6"/>
    <p:sldId id="300" r:id="rId7"/>
    <p:sldId id="301" r:id="rId8"/>
    <p:sldId id="302" r:id="rId9"/>
    <p:sldId id="304" r:id="rId10"/>
    <p:sldId id="284" r:id="rId11"/>
    <p:sldId id="303" r:id="rId12"/>
    <p:sldId id="308" r:id="rId13"/>
    <p:sldId id="286" r:id="rId14"/>
    <p:sldId id="305" r:id="rId15"/>
    <p:sldId id="307" r:id="rId16"/>
    <p:sldId id="287" r:id="rId17"/>
    <p:sldId id="283" r:id="rId18"/>
    <p:sldId id="258" r:id="rId19"/>
    <p:sldId id="269" r:id="rId20"/>
    <p:sldId id="292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FBE4A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11610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36503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61396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86289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111182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136075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160969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85862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bg object 25"/>
          <p:cNvSpPr/>
          <p:nvPr/>
        </p:nvSpPr>
        <p:spPr>
          <a:xfrm>
            <a:off x="210755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bg object 26"/>
          <p:cNvSpPr/>
          <p:nvPr/>
        </p:nvSpPr>
        <p:spPr>
          <a:xfrm>
            <a:off x="235648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bg object 27"/>
          <p:cNvSpPr/>
          <p:nvPr/>
        </p:nvSpPr>
        <p:spPr>
          <a:xfrm>
            <a:off x="260541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bg object 28"/>
          <p:cNvSpPr/>
          <p:nvPr/>
        </p:nvSpPr>
        <p:spPr>
          <a:xfrm>
            <a:off x="285434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9" name="bg object 29"/>
          <p:cNvSpPr/>
          <p:nvPr/>
        </p:nvSpPr>
        <p:spPr>
          <a:xfrm>
            <a:off x="310327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6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6" y="0"/>
                </a:lnTo>
                <a:lnTo>
                  <a:pt x="10906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0" name="bg object 30"/>
          <p:cNvSpPr/>
          <p:nvPr/>
        </p:nvSpPr>
        <p:spPr>
          <a:xfrm>
            <a:off x="335220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1" name="bg object 31"/>
          <p:cNvSpPr/>
          <p:nvPr/>
        </p:nvSpPr>
        <p:spPr>
          <a:xfrm>
            <a:off x="360113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2" name="bg object 32"/>
          <p:cNvSpPr/>
          <p:nvPr/>
        </p:nvSpPr>
        <p:spPr>
          <a:xfrm>
            <a:off x="387267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3" name="bg object 33"/>
          <p:cNvSpPr/>
          <p:nvPr/>
        </p:nvSpPr>
        <p:spPr>
          <a:xfrm>
            <a:off x="412160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4" name="bg object 34"/>
          <p:cNvSpPr/>
          <p:nvPr/>
        </p:nvSpPr>
        <p:spPr>
          <a:xfrm>
            <a:off x="437053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5" name="bg object 35"/>
          <p:cNvSpPr/>
          <p:nvPr/>
        </p:nvSpPr>
        <p:spPr>
          <a:xfrm>
            <a:off x="461946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6" name="bg object 36"/>
          <p:cNvSpPr/>
          <p:nvPr/>
        </p:nvSpPr>
        <p:spPr>
          <a:xfrm>
            <a:off x="486840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7" name="bg object 37"/>
          <p:cNvSpPr/>
          <p:nvPr/>
        </p:nvSpPr>
        <p:spPr>
          <a:xfrm>
            <a:off x="511733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8" name="bg object 38"/>
          <p:cNvSpPr/>
          <p:nvPr/>
        </p:nvSpPr>
        <p:spPr>
          <a:xfrm>
            <a:off x="536626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9" name="bg object 39"/>
          <p:cNvSpPr/>
          <p:nvPr/>
        </p:nvSpPr>
        <p:spPr>
          <a:xfrm>
            <a:off x="561519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0" name="bg object 40"/>
          <p:cNvSpPr/>
          <p:nvPr/>
        </p:nvSpPr>
        <p:spPr>
          <a:xfrm>
            <a:off x="586412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1" name="bg object 41"/>
          <p:cNvSpPr/>
          <p:nvPr/>
        </p:nvSpPr>
        <p:spPr>
          <a:xfrm>
            <a:off x="611305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2" name="bg object 42"/>
          <p:cNvSpPr/>
          <p:nvPr/>
        </p:nvSpPr>
        <p:spPr>
          <a:xfrm>
            <a:off x="636198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3" name="bg object 43"/>
          <p:cNvSpPr/>
          <p:nvPr/>
        </p:nvSpPr>
        <p:spPr>
          <a:xfrm>
            <a:off x="661091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4" name="bg object 44"/>
          <p:cNvSpPr/>
          <p:nvPr/>
        </p:nvSpPr>
        <p:spPr>
          <a:xfrm>
            <a:off x="685985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5" name="bg object 45"/>
          <p:cNvSpPr/>
          <p:nvPr/>
        </p:nvSpPr>
        <p:spPr>
          <a:xfrm>
            <a:off x="7108784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6" name="bg object 46"/>
          <p:cNvSpPr/>
          <p:nvPr/>
        </p:nvSpPr>
        <p:spPr>
          <a:xfrm>
            <a:off x="7357710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7" name="bg object 47"/>
          <p:cNvSpPr/>
          <p:nvPr/>
        </p:nvSpPr>
        <p:spPr>
          <a:xfrm>
            <a:off x="760664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8" name="bg object 48"/>
          <p:cNvSpPr/>
          <p:nvPr/>
        </p:nvSpPr>
        <p:spPr>
          <a:xfrm>
            <a:off x="785557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9" name="bg object 49"/>
          <p:cNvSpPr/>
          <p:nvPr/>
        </p:nvSpPr>
        <p:spPr>
          <a:xfrm>
            <a:off x="810450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0" name="bg object 50"/>
          <p:cNvSpPr/>
          <p:nvPr/>
        </p:nvSpPr>
        <p:spPr>
          <a:xfrm>
            <a:off x="835343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1" name="bg object 51"/>
          <p:cNvSpPr/>
          <p:nvPr/>
        </p:nvSpPr>
        <p:spPr>
          <a:xfrm>
            <a:off x="860236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2" name="bg object 52"/>
          <p:cNvSpPr/>
          <p:nvPr/>
        </p:nvSpPr>
        <p:spPr>
          <a:xfrm>
            <a:off x="8851300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3" name="bg object 53"/>
          <p:cNvSpPr/>
          <p:nvPr/>
        </p:nvSpPr>
        <p:spPr>
          <a:xfrm>
            <a:off x="910022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4" name="bg object 54"/>
          <p:cNvSpPr/>
          <p:nvPr/>
        </p:nvSpPr>
        <p:spPr>
          <a:xfrm>
            <a:off x="934915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5" name="bg object 55"/>
          <p:cNvSpPr/>
          <p:nvPr/>
        </p:nvSpPr>
        <p:spPr>
          <a:xfrm>
            <a:off x="9598092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6" name="bg object 56"/>
          <p:cNvSpPr/>
          <p:nvPr/>
        </p:nvSpPr>
        <p:spPr>
          <a:xfrm>
            <a:off x="984702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7" name="bg object 57"/>
          <p:cNvSpPr/>
          <p:nvPr/>
        </p:nvSpPr>
        <p:spPr>
          <a:xfrm>
            <a:off x="1009595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8" name="bg object 58"/>
          <p:cNvSpPr/>
          <p:nvPr/>
        </p:nvSpPr>
        <p:spPr>
          <a:xfrm>
            <a:off x="1034488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9" name="bg object 59"/>
          <p:cNvSpPr/>
          <p:nvPr/>
        </p:nvSpPr>
        <p:spPr>
          <a:xfrm>
            <a:off x="1059381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0" name="bg object 60"/>
          <p:cNvSpPr/>
          <p:nvPr/>
        </p:nvSpPr>
        <p:spPr>
          <a:xfrm>
            <a:off x="10842750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1" name="bg object 61"/>
          <p:cNvSpPr/>
          <p:nvPr/>
        </p:nvSpPr>
        <p:spPr>
          <a:xfrm>
            <a:off x="1109167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2" name="bg object 62"/>
          <p:cNvSpPr/>
          <p:nvPr/>
        </p:nvSpPr>
        <p:spPr>
          <a:xfrm>
            <a:off x="1134060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3" name="bg object 63"/>
          <p:cNvSpPr/>
          <p:nvPr/>
        </p:nvSpPr>
        <p:spPr>
          <a:xfrm>
            <a:off x="1158954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4" name="bg object 64"/>
          <p:cNvSpPr/>
          <p:nvPr/>
        </p:nvSpPr>
        <p:spPr>
          <a:xfrm>
            <a:off x="1183846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5" name="bg object 65"/>
          <p:cNvSpPr/>
          <p:nvPr/>
        </p:nvSpPr>
        <p:spPr>
          <a:xfrm>
            <a:off x="0" y="8"/>
            <a:ext cx="12192000" cy="524933"/>
          </a:xfrm>
          <a:custGeom>
            <a:avLst/>
            <a:gdLst/>
            <a:ahLst/>
            <a:cxnLst/>
            <a:rect l="l" t="t" r="r" b="b"/>
            <a:pathLst>
              <a:path w="18288000" h="787400">
                <a:moveTo>
                  <a:pt x="18287988" y="38100"/>
                </a:moveTo>
                <a:lnTo>
                  <a:pt x="18142001" y="381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8100"/>
                </a:lnTo>
                <a:lnTo>
                  <a:pt x="18131092" y="50800"/>
                </a:lnTo>
                <a:lnTo>
                  <a:pt x="18131092" y="406400"/>
                </a:lnTo>
                <a:lnTo>
                  <a:pt x="17768608" y="406400"/>
                </a:lnTo>
                <a:lnTo>
                  <a:pt x="17768608" y="50800"/>
                </a:lnTo>
                <a:lnTo>
                  <a:pt x="18131092" y="50800"/>
                </a:lnTo>
                <a:lnTo>
                  <a:pt x="18131092" y="38100"/>
                </a:lnTo>
                <a:lnTo>
                  <a:pt x="17757699" y="38100"/>
                </a:lnTo>
                <a:lnTo>
                  <a:pt x="17757699" y="50800"/>
                </a:lnTo>
                <a:lnTo>
                  <a:pt x="17757699" y="406400"/>
                </a:lnTo>
                <a:lnTo>
                  <a:pt x="17395216" y="406400"/>
                </a:lnTo>
                <a:lnTo>
                  <a:pt x="17395216" y="50800"/>
                </a:lnTo>
                <a:lnTo>
                  <a:pt x="17757699" y="50800"/>
                </a:lnTo>
                <a:lnTo>
                  <a:pt x="17757699" y="38100"/>
                </a:lnTo>
                <a:lnTo>
                  <a:pt x="17384306" y="38100"/>
                </a:lnTo>
                <a:lnTo>
                  <a:pt x="17384306" y="50800"/>
                </a:lnTo>
                <a:lnTo>
                  <a:pt x="17384306" y="406400"/>
                </a:lnTo>
                <a:lnTo>
                  <a:pt x="17021810" y="406400"/>
                </a:lnTo>
                <a:lnTo>
                  <a:pt x="17021810" y="50800"/>
                </a:lnTo>
                <a:lnTo>
                  <a:pt x="17384306" y="50800"/>
                </a:lnTo>
                <a:lnTo>
                  <a:pt x="17384306" y="38100"/>
                </a:lnTo>
                <a:lnTo>
                  <a:pt x="17010914" y="38100"/>
                </a:lnTo>
                <a:lnTo>
                  <a:pt x="17010914" y="50800"/>
                </a:lnTo>
                <a:lnTo>
                  <a:pt x="17010914" y="406400"/>
                </a:lnTo>
                <a:lnTo>
                  <a:pt x="16648418" y="406400"/>
                </a:lnTo>
                <a:lnTo>
                  <a:pt x="16648418" y="50800"/>
                </a:lnTo>
                <a:lnTo>
                  <a:pt x="17010914" y="50800"/>
                </a:lnTo>
                <a:lnTo>
                  <a:pt x="17010914" y="38100"/>
                </a:lnTo>
                <a:lnTo>
                  <a:pt x="16637508" y="38100"/>
                </a:lnTo>
                <a:lnTo>
                  <a:pt x="16637508" y="50800"/>
                </a:lnTo>
                <a:lnTo>
                  <a:pt x="16637508" y="406400"/>
                </a:lnTo>
                <a:lnTo>
                  <a:pt x="16275025" y="406400"/>
                </a:lnTo>
                <a:lnTo>
                  <a:pt x="16275025" y="50800"/>
                </a:lnTo>
                <a:lnTo>
                  <a:pt x="16637508" y="50800"/>
                </a:lnTo>
                <a:lnTo>
                  <a:pt x="16637508" y="38100"/>
                </a:lnTo>
                <a:lnTo>
                  <a:pt x="16264116" y="38100"/>
                </a:lnTo>
                <a:lnTo>
                  <a:pt x="16264116" y="50800"/>
                </a:lnTo>
                <a:lnTo>
                  <a:pt x="16264116" y="406400"/>
                </a:lnTo>
                <a:lnTo>
                  <a:pt x="15901632" y="406400"/>
                </a:lnTo>
                <a:lnTo>
                  <a:pt x="15901632" y="50800"/>
                </a:lnTo>
                <a:lnTo>
                  <a:pt x="16264116" y="50800"/>
                </a:lnTo>
                <a:lnTo>
                  <a:pt x="16264116" y="38100"/>
                </a:lnTo>
                <a:lnTo>
                  <a:pt x="15890723" y="38100"/>
                </a:lnTo>
                <a:lnTo>
                  <a:pt x="15890723" y="50800"/>
                </a:lnTo>
                <a:lnTo>
                  <a:pt x="15890723" y="406400"/>
                </a:lnTo>
                <a:lnTo>
                  <a:pt x="15528227" y="406400"/>
                </a:lnTo>
                <a:lnTo>
                  <a:pt x="15528227" y="50800"/>
                </a:lnTo>
                <a:lnTo>
                  <a:pt x="15890723" y="50800"/>
                </a:lnTo>
                <a:lnTo>
                  <a:pt x="15890723" y="38100"/>
                </a:lnTo>
                <a:lnTo>
                  <a:pt x="15517317" y="38100"/>
                </a:lnTo>
                <a:lnTo>
                  <a:pt x="15517317" y="50800"/>
                </a:lnTo>
                <a:lnTo>
                  <a:pt x="15517317" y="406400"/>
                </a:lnTo>
                <a:lnTo>
                  <a:pt x="15154834" y="406400"/>
                </a:lnTo>
                <a:lnTo>
                  <a:pt x="15154834" y="50800"/>
                </a:lnTo>
                <a:lnTo>
                  <a:pt x="15517317" y="50800"/>
                </a:lnTo>
                <a:lnTo>
                  <a:pt x="15517317" y="38100"/>
                </a:lnTo>
                <a:lnTo>
                  <a:pt x="15143925" y="38100"/>
                </a:lnTo>
                <a:lnTo>
                  <a:pt x="15143925" y="50800"/>
                </a:lnTo>
                <a:lnTo>
                  <a:pt x="15143925" y="406400"/>
                </a:lnTo>
                <a:lnTo>
                  <a:pt x="14781441" y="406400"/>
                </a:lnTo>
                <a:lnTo>
                  <a:pt x="14781441" y="50800"/>
                </a:lnTo>
                <a:lnTo>
                  <a:pt x="15143925" y="50800"/>
                </a:lnTo>
                <a:lnTo>
                  <a:pt x="15143925" y="38100"/>
                </a:lnTo>
                <a:lnTo>
                  <a:pt x="14770532" y="38100"/>
                </a:lnTo>
                <a:lnTo>
                  <a:pt x="14770532" y="50800"/>
                </a:lnTo>
                <a:lnTo>
                  <a:pt x="14770532" y="406400"/>
                </a:lnTo>
                <a:lnTo>
                  <a:pt x="14408036" y="406400"/>
                </a:lnTo>
                <a:lnTo>
                  <a:pt x="14408036" y="50800"/>
                </a:lnTo>
                <a:lnTo>
                  <a:pt x="14770532" y="50800"/>
                </a:lnTo>
                <a:lnTo>
                  <a:pt x="14770532" y="38100"/>
                </a:lnTo>
                <a:lnTo>
                  <a:pt x="14397127" y="38100"/>
                </a:lnTo>
                <a:lnTo>
                  <a:pt x="14397127" y="50800"/>
                </a:lnTo>
                <a:lnTo>
                  <a:pt x="14397127" y="406400"/>
                </a:lnTo>
                <a:lnTo>
                  <a:pt x="14034643" y="406400"/>
                </a:lnTo>
                <a:lnTo>
                  <a:pt x="14034643" y="50800"/>
                </a:lnTo>
                <a:lnTo>
                  <a:pt x="14397127" y="50800"/>
                </a:lnTo>
                <a:lnTo>
                  <a:pt x="14397127" y="38100"/>
                </a:lnTo>
                <a:lnTo>
                  <a:pt x="14023734" y="38100"/>
                </a:lnTo>
                <a:lnTo>
                  <a:pt x="14023734" y="50800"/>
                </a:lnTo>
                <a:lnTo>
                  <a:pt x="14023734" y="406400"/>
                </a:lnTo>
                <a:lnTo>
                  <a:pt x="13661238" y="406400"/>
                </a:lnTo>
                <a:lnTo>
                  <a:pt x="13661238" y="50800"/>
                </a:lnTo>
                <a:lnTo>
                  <a:pt x="14023734" y="50800"/>
                </a:lnTo>
                <a:lnTo>
                  <a:pt x="14023734" y="38100"/>
                </a:lnTo>
                <a:lnTo>
                  <a:pt x="13650328" y="38100"/>
                </a:lnTo>
                <a:lnTo>
                  <a:pt x="13650328" y="50800"/>
                </a:lnTo>
                <a:lnTo>
                  <a:pt x="13650328" y="406400"/>
                </a:lnTo>
                <a:lnTo>
                  <a:pt x="13287858" y="406400"/>
                </a:lnTo>
                <a:lnTo>
                  <a:pt x="13287858" y="50800"/>
                </a:lnTo>
                <a:lnTo>
                  <a:pt x="13650328" y="50800"/>
                </a:lnTo>
                <a:lnTo>
                  <a:pt x="13650328" y="38100"/>
                </a:lnTo>
                <a:lnTo>
                  <a:pt x="13276948" y="38100"/>
                </a:lnTo>
                <a:lnTo>
                  <a:pt x="13276948" y="50800"/>
                </a:lnTo>
                <a:lnTo>
                  <a:pt x="13276948" y="406400"/>
                </a:lnTo>
                <a:lnTo>
                  <a:pt x="12914452" y="406400"/>
                </a:lnTo>
                <a:lnTo>
                  <a:pt x="12914452" y="50800"/>
                </a:lnTo>
                <a:lnTo>
                  <a:pt x="13276948" y="50800"/>
                </a:lnTo>
                <a:lnTo>
                  <a:pt x="13276948" y="38100"/>
                </a:lnTo>
                <a:lnTo>
                  <a:pt x="12903543" y="38100"/>
                </a:lnTo>
                <a:lnTo>
                  <a:pt x="12903543" y="50800"/>
                </a:lnTo>
                <a:lnTo>
                  <a:pt x="12903543" y="406400"/>
                </a:lnTo>
                <a:lnTo>
                  <a:pt x="12541060" y="406400"/>
                </a:lnTo>
                <a:lnTo>
                  <a:pt x="12541060" y="50800"/>
                </a:lnTo>
                <a:lnTo>
                  <a:pt x="12903543" y="50800"/>
                </a:lnTo>
                <a:lnTo>
                  <a:pt x="12903543" y="38100"/>
                </a:lnTo>
                <a:lnTo>
                  <a:pt x="12530150" y="38100"/>
                </a:lnTo>
                <a:lnTo>
                  <a:pt x="12530150" y="50800"/>
                </a:lnTo>
                <a:lnTo>
                  <a:pt x="12530150" y="406400"/>
                </a:lnTo>
                <a:lnTo>
                  <a:pt x="12167654" y="406400"/>
                </a:lnTo>
                <a:lnTo>
                  <a:pt x="12167654" y="50800"/>
                </a:lnTo>
                <a:lnTo>
                  <a:pt x="12530150" y="50800"/>
                </a:lnTo>
                <a:lnTo>
                  <a:pt x="12530150" y="38100"/>
                </a:lnTo>
                <a:lnTo>
                  <a:pt x="12156745" y="38100"/>
                </a:lnTo>
                <a:lnTo>
                  <a:pt x="12156745" y="50800"/>
                </a:lnTo>
                <a:lnTo>
                  <a:pt x="12156745" y="406400"/>
                </a:lnTo>
                <a:lnTo>
                  <a:pt x="11794261" y="406400"/>
                </a:lnTo>
                <a:lnTo>
                  <a:pt x="11794261" y="50800"/>
                </a:lnTo>
                <a:lnTo>
                  <a:pt x="12156745" y="50800"/>
                </a:lnTo>
                <a:lnTo>
                  <a:pt x="12156745" y="38100"/>
                </a:lnTo>
                <a:lnTo>
                  <a:pt x="11783352" y="38100"/>
                </a:lnTo>
                <a:lnTo>
                  <a:pt x="11783352" y="50800"/>
                </a:lnTo>
                <a:lnTo>
                  <a:pt x="11783352" y="406400"/>
                </a:lnTo>
                <a:lnTo>
                  <a:pt x="11420869" y="406400"/>
                </a:lnTo>
                <a:lnTo>
                  <a:pt x="11420869" y="50800"/>
                </a:lnTo>
                <a:lnTo>
                  <a:pt x="11783352" y="50800"/>
                </a:lnTo>
                <a:lnTo>
                  <a:pt x="11783352" y="38100"/>
                </a:lnTo>
                <a:lnTo>
                  <a:pt x="11409959" y="38100"/>
                </a:lnTo>
                <a:lnTo>
                  <a:pt x="11409959" y="50800"/>
                </a:lnTo>
                <a:lnTo>
                  <a:pt x="11409959" y="406400"/>
                </a:lnTo>
                <a:lnTo>
                  <a:pt x="11047463" y="406400"/>
                </a:lnTo>
                <a:lnTo>
                  <a:pt x="11047463" y="50800"/>
                </a:lnTo>
                <a:lnTo>
                  <a:pt x="11409959" y="50800"/>
                </a:lnTo>
                <a:lnTo>
                  <a:pt x="11409959" y="38100"/>
                </a:lnTo>
                <a:lnTo>
                  <a:pt x="11036554" y="38100"/>
                </a:lnTo>
                <a:lnTo>
                  <a:pt x="11036554" y="50800"/>
                </a:lnTo>
                <a:lnTo>
                  <a:pt x="11036554" y="406400"/>
                </a:lnTo>
                <a:lnTo>
                  <a:pt x="10674083" y="406400"/>
                </a:lnTo>
                <a:lnTo>
                  <a:pt x="10674083" y="50800"/>
                </a:lnTo>
                <a:lnTo>
                  <a:pt x="11036554" y="50800"/>
                </a:lnTo>
                <a:lnTo>
                  <a:pt x="11036554" y="38100"/>
                </a:lnTo>
                <a:lnTo>
                  <a:pt x="10663174" y="38100"/>
                </a:lnTo>
                <a:lnTo>
                  <a:pt x="10663174" y="50800"/>
                </a:lnTo>
                <a:lnTo>
                  <a:pt x="10663174" y="406400"/>
                </a:lnTo>
                <a:lnTo>
                  <a:pt x="10300678" y="406400"/>
                </a:lnTo>
                <a:lnTo>
                  <a:pt x="10300678" y="50800"/>
                </a:lnTo>
                <a:lnTo>
                  <a:pt x="10663174" y="50800"/>
                </a:lnTo>
                <a:lnTo>
                  <a:pt x="10663174" y="38100"/>
                </a:lnTo>
                <a:lnTo>
                  <a:pt x="10289769" y="38100"/>
                </a:lnTo>
                <a:lnTo>
                  <a:pt x="10289769" y="50800"/>
                </a:lnTo>
                <a:lnTo>
                  <a:pt x="10289769" y="406400"/>
                </a:lnTo>
                <a:lnTo>
                  <a:pt x="9927272" y="406400"/>
                </a:lnTo>
                <a:lnTo>
                  <a:pt x="9927272" y="50800"/>
                </a:lnTo>
                <a:lnTo>
                  <a:pt x="10289769" y="50800"/>
                </a:lnTo>
                <a:lnTo>
                  <a:pt x="10289769" y="38100"/>
                </a:lnTo>
                <a:lnTo>
                  <a:pt x="9916376" y="38100"/>
                </a:lnTo>
                <a:lnTo>
                  <a:pt x="9916376" y="50800"/>
                </a:lnTo>
                <a:lnTo>
                  <a:pt x="9916376" y="406400"/>
                </a:lnTo>
                <a:lnTo>
                  <a:pt x="9553880" y="406400"/>
                </a:lnTo>
                <a:lnTo>
                  <a:pt x="9553880" y="50800"/>
                </a:lnTo>
                <a:lnTo>
                  <a:pt x="9916376" y="50800"/>
                </a:lnTo>
                <a:lnTo>
                  <a:pt x="9916376" y="38100"/>
                </a:lnTo>
                <a:lnTo>
                  <a:pt x="9542970" y="38100"/>
                </a:lnTo>
                <a:lnTo>
                  <a:pt x="9542970" y="50800"/>
                </a:lnTo>
                <a:lnTo>
                  <a:pt x="9542970" y="406400"/>
                </a:lnTo>
                <a:lnTo>
                  <a:pt x="9180487" y="406400"/>
                </a:lnTo>
                <a:lnTo>
                  <a:pt x="9180487" y="50800"/>
                </a:lnTo>
                <a:lnTo>
                  <a:pt x="9542970" y="50800"/>
                </a:lnTo>
                <a:lnTo>
                  <a:pt x="9542970" y="38100"/>
                </a:lnTo>
                <a:lnTo>
                  <a:pt x="9169578" y="38100"/>
                </a:lnTo>
                <a:lnTo>
                  <a:pt x="9169578" y="50800"/>
                </a:lnTo>
                <a:lnTo>
                  <a:pt x="9169578" y="406400"/>
                </a:lnTo>
                <a:lnTo>
                  <a:pt x="8807094" y="406400"/>
                </a:lnTo>
                <a:lnTo>
                  <a:pt x="8807094" y="50800"/>
                </a:lnTo>
                <a:lnTo>
                  <a:pt x="9169578" y="50800"/>
                </a:lnTo>
                <a:lnTo>
                  <a:pt x="9169578" y="38100"/>
                </a:lnTo>
                <a:lnTo>
                  <a:pt x="8796185" y="38100"/>
                </a:lnTo>
                <a:lnTo>
                  <a:pt x="8796185" y="50800"/>
                </a:lnTo>
                <a:lnTo>
                  <a:pt x="8796185" y="406400"/>
                </a:lnTo>
                <a:lnTo>
                  <a:pt x="8433689" y="406400"/>
                </a:lnTo>
                <a:lnTo>
                  <a:pt x="8433689" y="50800"/>
                </a:lnTo>
                <a:lnTo>
                  <a:pt x="8796185" y="50800"/>
                </a:lnTo>
                <a:lnTo>
                  <a:pt x="8796185" y="38100"/>
                </a:lnTo>
                <a:lnTo>
                  <a:pt x="8422780" y="38100"/>
                </a:lnTo>
                <a:lnTo>
                  <a:pt x="8422780" y="50800"/>
                </a:lnTo>
                <a:lnTo>
                  <a:pt x="8422780" y="406400"/>
                </a:lnTo>
                <a:lnTo>
                  <a:pt x="8060296" y="406400"/>
                </a:lnTo>
                <a:lnTo>
                  <a:pt x="8060296" y="50800"/>
                </a:lnTo>
                <a:lnTo>
                  <a:pt x="8422780" y="50800"/>
                </a:lnTo>
                <a:lnTo>
                  <a:pt x="8422780" y="38100"/>
                </a:lnTo>
                <a:lnTo>
                  <a:pt x="8049387" y="38100"/>
                </a:lnTo>
                <a:lnTo>
                  <a:pt x="8049387" y="50800"/>
                </a:lnTo>
                <a:lnTo>
                  <a:pt x="8049387" y="406400"/>
                </a:lnTo>
                <a:lnTo>
                  <a:pt x="7686903" y="406400"/>
                </a:lnTo>
                <a:lnTo>
                  <a:pt x="7686903" y="50800"/>
                </a:lnTo>
                <a:lnTo>
                  <a:pt x="8049387" y="50800"/>
                </a:lnTo>
                <a:lnTo>
                  <a:pt x="8049387" y="38100"/>
                </a:lnTo>
                <a:lnTo>
                  <a:pt x="7675994" y="38100"/>
                </a:lnTo>
                <a:lnTo>
                  <a:pt x="7675994" y="50800"/>
                </a:lnTo>
                <a:lnTo>
                  <a:pt x="7675994" y="406400"/>
                </a:lnTo>
                <a:lnTo>
                  <a:pt x="7313498" y="406400"/>
                </a:lnTo>
                <a:lnTo>
                  <a:pt x="7313498" y="50800"/>
                </a:lnTo>
                <a:lnTo>
                  <a:pt x="7675994" y="50800"/>
                </a:lnTo>
                <a:lnTo>
                  <a:pt x="7675994" y="38100"/>
                </a:lnTo>
                <a:lnTo>
                  <a:pt x="7302589" y="38100"/>
                </a:lnTo>
                <a:lnTo>
                  <a:pt x="7302589" y="50800"/>
                </a:lnTo>
                <a:lnTo>
                  <a:pt x="7302589" y="406400"/>
                </a:lnTo>
                <a:lnTo>
                  <a:pt x="6940105" y="406400"/>
                </a:lnTo>
                <a:lnTo>
                  <a:pt x="6940105" y="50800"/>
                </a:lnTo>
                <a:lnTo>
                  <a:pt x="7302589" y="50800"/>
                </a:lnTo>
                <a:lnTo>
                  <a:pt x="7302589" y="38100"/>
                </a:lnTo>
                <a:lnTo>
                  <a:pt x="6929196" y="38100"/>
                </a:lnTo>
                <a:lnTo>
                  <a:pt x="6929196" y="50800"/>
                </a:lnTo>
                <a:lnTo>
                  <a:pt x="6929196" y="406400"/>
                </a:lnTo>
                <a:lnTo>
                  <a:pt x="6566713" y="406400"/>
                </a:lnTo>
                <a:lnTo>
                  <a:pt x="6566713" y="50800"/>
                </a:lnTo>
                <a:lnTo>
                  <a:pt x="6929196" y="50800"/>
                </a:lnTo>
                <a:lnTo>
                  <a:pt x="6929196" y="38100"/>
                </a:lnTo>
                <a:lnTo>
                  <a:pt x="6555803" y="38100"/>
                </a:lnTo>
                <a:lnTo>
                  <a:pt x="6555803" y="50800"/>
                </a:lnTo>
                <a:lnTo>
                  <a:pt x="6555803" y="406400"/>
                </a:lnTo>
                <a:lnTo>
                  <a:pt x="6193320" y="406400"/>
                </a:lnTo>
                <a:lnTo>
                  <a:pt x="6193320" y="50800"/>
                </a:lnTo>
                <a:lnTo>
                  <a:pt x="6555803" y="50800"/>
                </a:lnTo>
                <a:lnTo>
                  <a:pt x="6555803" y="38100"/>
                </a:lnTo>
                <a:lnTo>
                  <a:pt x="6182411" y="38100"/>
                </a:lnTo>
                <a:lnTo>
                  <a:pt x="6182411" y="50800"/>
                </a:lnTo>
                <a:lnTo>
                  <a:pt x="6182411" y="406400"/>
                </a:lnTo>
                <a:lnTo>
                  <a:pt x="5819914" y="406400"/>
                </a:lnTo>
                <a:lnTo>
                  <a:pt x="5819914" y="50800"/>
                </a:lnTo>
                <a:lnTo>
                  <a:pt x="6182411" y="50800"/>
                </a:lnTo>
                <a:lnTo>
                  <a:pt x="6182411" y="38100"/>
                </a:lnTo>
                <a:lnTo>
                  <a:pt x="5809005" y="38100"/>
                </a:lnTo>
                <a:lnTo>
                  <a:pt x="5809005" y="50800"/>
                </a:lnTo>
                <a:lnTo>
                  <a:pt x="5809005" y="406400"/>
                </a:lnTo>
                <a:lnTo>
                  <a:pt x="5412613" y="406400"/>
                </a:lnTo>
                <a:lnTo>
                  <a:pt x="5412613" y="50800"/>
                </a:lnTo>
                <a:lnTo>
                  <a:pt x="5809005" y="50800"/>
                </a:lnTo>
                <a:lnTo>
                  <a:pt x="5809005" y="38100"/>
                </a:lnTo>
                <a:lnTo>
                  <a:pt x="5401703" y="38100"/>
                </a:lnTo>
                <a:lnTo>
                  <a:pt x="5401703" y="50800"/>
                </a:lnTo>
                <a:lnTo>
                  <a:pt x="5401703" y="406400"/>
                </a:lnTo>
                <a:lnTo>
                  <a:pt x="5039220" y="406400"/>
                </a:lnTo>
                <a:lnTo>
                  <a:pt x="5039220" y="50800"/>
                </a:lnTo>
                <a:lnTo>
                  <a:pt x="5401703" y="50800"/>
                </a:lnTo>
                <a:lnTo>
                  <a:pt x="5401703" y="38100"/>
                </a:lnTo>
                <a:lnTo>
                  <a:pt x="5028311" y="38100"/>
                </a:lnTo>
                <a:lnTo>
                  <a:pt x="5028311" y="50800"/>
                </a:lnTo>
                <a:lnTo>
                  <a:pt x="5028311" y="406400"/>
                </a:lnTo>
                <a:lnTo>
                  <a:pt x="4665815" y="406400"/>
                </a:lnTo>
                <a:lnTo>
                  <a:pt x="4665815" y="50800"/>
                </a:lnTo>
                <a:lnTo>
                  <a:pt x="5028311" y="50800"/>
                </a:lnTo>
                <a:lnTo>
                  <a:pt x="5028311" y="38100"/>
                </a:lnTo>
                <a:lnTo>
                  <a:pt x="4654918" y="38100"/>
                </a:lnTo>
                <a:lnTo>
                  <a:pt x="4654918" y="50800"/>
                </a:lnTo>
                <a:lnTo>
                  <a:pt x="4654918" y="406400"/>
                </a:lnTo>
                <a:lnTo>
                  <a:pt x="4292422" y="406400"/>
                </a:lnTo>
                <a:lnTo>
                  <a:pt x="4292422" y="50800"/>
                </a:lnTo>
                <a:lnTo>
                  <a:pt x="4654918" y="50800"/>
                </a:lnTo>
                <a:lnTo>
                  <a:pt x="4654918" y="38100"/>
                </a:lnTo>
                <a:lnTo>
                  <a:pt x="4281513" y="38100"/>
                </a:lnTo>
                <a:lnTo>
                  <a:pt x="4281513" y="50800"/>
                </a:lnTo>
                <a:lnTo>
                  <a:pt x="4281513" y="406400"/>
                </a:lnTo>
                <a:lnTo>
                  <a:pt x="3919029" y="406400"/>
                </a:lnTo>
                <a:lnTo>
                  <a:pt x="3919029" y="50800"/>
                </a:lnTo>
                <a:lnTo>
                  <a:pt x="4281513" y="50800"/>
                </a:lnTo>
                <a:lnTo>
                  <a:pt x="4281513" y="38100"/>
                </a:lnTo>
                <a:lnTo>
                  <a:pt x="3908120" y="38100"/>
                </a:lnTo>
                <a:lnTo>
                  <a:pt x="3908120" y="50800"/>
                </a:lnTo>
                <a:lnTo>
                  <a:pt x="3908120" y="406400"/>
                </a:lnTo>
                <a:lnTo>
                  <a:pt x="3545624" y="406400"/>
                </a:lnTo>
                <a:lnTo>
                  <a:pt x="3545624" y="50800"/>
                </a:lnTo>
                <a:lnTo>
                  <a:pt x="3908120" y="50800"/>
                </a:lnTo>
                <a:lnTo>
                  <a:pt x="3908120" y="38100"/>
                </a:lnTo>
                <a:lnTo>
                  <a:pt x="3534714" y="38100"/>
                </a:lnTo>
                <a:lnTo>
                  <a:pt x="3534714" y="50800"/>
                </a:lnTo>
                <a:lnTo>
                  <a:pt x="3534714" y="406400"/>
                </a:lnTo>
                <a:lnTo>
                  <a:pt x="3172231" y="406400"/>
                </a:lnTo>
                <a:lnTo>
                  <a:pt x="3172231" y="50800"/>
                </a:lnTo>
                <a:lnTo>
                  <a:pt x="3534714" y="50800"/>
                </a:lnTo>
                <a:lnTo>
                  <a:pt x="3534714" y="38100"/>
                </a:lnTo>
                <a:lnTo>
                  <a:pt x="3161322" y="38100"/>
                </a:lnTo>
                <a:lnTo>
                  <a:pt x="3161322" y="50800"/>
                </a:lnTo>
                <a:lnTo>
                  <a:pt x="3161322" y="406400"/>
                </a:lnTo>
                <a:lnTo>
                  <a:pt x="2798838" y="406400"/>
                </a:lnTo>
                <a:lnTo>
                  <a:pt x="2798838" y="50800"/>
                </a:lnTo>
                <a:lnTo>
                  <a:pt x="3161322" y="50800"/>
                </a:lnTo>
                <a:lnTo>
                  <a:pt x="3161322" y="38100"/>
                </a:lnTo>
                <a:lnTo>
                  <a:pt x="2787929" y="38100"/>
                </a:lnTo>
                <a:lnTo>
                  <a:pt x="2787929" y="50800"/>
                </a:lnTo>
                <a:lnTo>
                  <a:pt x="2787929" y="406400"/>
                </a:lnTo>
                <a:lnTo>
                  <a:pt x="2425433" y="406400"/>
                </a:lnTo>
                <a:lnTo>
                  <a:pt x="2425433" y="50800"/>
                </a:lnTo>
                <a:lnTo>
                  <a:pt x="2787929" y="50800"/>
                </a:lnTo>
                <a:lnTo>
                  <a:pt x="2787929" y="38100"/>
                </a:lnTo>
                <a:lnTo>
                  <a:pt x="2414536" y="38100"/>
                </a:lnTo>
                <a:lnTo>
                  <a:pt x="2414536" y="50800"/>
                </a:lnTo>
                <a:lnTo>
                  <a:pt x="2414536" y="406400"/>
                </a:lnTo>
                <a:lnTo>
                  <a:pt x="2052040" y="406400"/>
                </a:lnTo>
                <a:lnTo>
                  <a:pt x="2052040" y="50800"/>
                </a:lnTo>
                <a:lnTo>
                  <a:pt x="2414536" y="50800"/>
                </a:lnTo>
                <a:lnTo>
                  <a:pt x="2414536" y="38100"/>
                </a:lnTo>
                <a:lnTo>
                  <a:pt x="2041131" y="38100"/>
                </a:lnTo>
                <a:lnTo>
                  <a:pt x="2041131" y="50800"/>
                </a:lnTo>
                <a:lnTo>
                  <a:pt x="2041131" y="406400"/>
                </a:lnTo>
                <a:lnTo>
                  <a:pt x="1678647" y="406400"/>
                </a:lnTo>
                <a:lnTo>
                  <a:pt x="1678647" y="50800"/>
                </a:lnTo>
                <a:lnTo>
                  <a:pt x="2041131" y="50800"/>
                </a:lnTo>
                <a:lnTo>
                  <a:pt x="2041131" y="38100"/>
                </a:lnTo>
                <a:lnTo>
                  <a:pt x="1667738" y="38100"/>
                </a:lnTo>
                <a:lnTo>
                  <a:pt x="1667738" y="50800"/>
                </a:lnTo>
                <a:lnTo>
                  <a:pt x="1667738" y="406400"/>
                </a:lnTo>
                <a:lnTo>
                  <a:pt x="1305242" y="406400"/>
                </a:lnTo>
                <a:lnTo>
                  <a:pt x="1305242" y="50800"/>
                </a:lnTo>
                <a:lnTo>
                  <a:pt x="1667738" y="50800"/>
                </a:lnTo>
                <a:lnTo>
                  <a:pt x="1667738" y="38100"/>
                </a:lnTo>
                <a:lnTo>
                  <a:pt x="1294333" y="38100"/>
                </a:lnTo>
                <a:lnTo>
                  <a:pt x="1294333" y="50800"/>
                </a:lnTo>
                <a:lnTo>
                  <a:pt x="1294333" y="406400"/>
                </a:lnTo>
                <a:lnTo>
                  <a:pt x="931849" y="406400"/>
                </a:lnTo>
                <a:lnTo>
                  <a:pt x="931849" y="50800"/>
                </a:lnTo>
                <a:lnTo>
                  <a:pt x="1294333" y="50800"/>
                </a:lnTo>
                <a:lnTo>
                  <a:pt x="1294333" y="38100"/>
                </a:lnTo>
                <a:lnTo>
                  <a:pt x="920940" y="38100"/>
                </a:lnTo>
                <a:lnTo>
                  <a:pt x="920940" y="50800"/>
                </a:lnTo>
                <a:lnTo>
                  <a:pt x="920940" y="406400"/>
                </a:lnTo>
                <a:lnTo>
                  <a:pt x="558457" y="406400"/>
                </a:lnTo>
                <a:lnTo>
                  <a:pt x="558457" y="50800"/>
                </a:lnTo>
                <a:lnTo>
                  <a:pt x="920940" y="50800"/>
                </a:lnTo>
                <a:lnTo>
                  <a:pt x="920940" y="38100"/>
                </a:lnTo>
                <a:lnTo>
                  <a:pt x="547547" y="38100"/>
                </a:lnTo>
                <a:lnTo>
                  <a:pt x="547547" y="50800"/>
                </a:lnTo>
                <a:lnTo>
                  <a:pt x="547547" y="406400"/>
                </a:lnTo>
                <a:lnTo>
                  <a:pt x="185064" y="406400"/>
                </a:lnTo>
                <a:lnTo>
                  <a:pt x="185064" y="50800"/>
                </a:lnTo>
                <a:lnTo>
                  <a:pt x="547547" y="50800"/>
                </a:lnTo>
                <a:lnTo>
                  <a:pt x="547547" y="38100"/>
                </a:lnTo>
                <a:lnTo>
                  <a:pt x="0" y="38100"/>
                </a:lnTo>
                <a:lnTo>
                  <a:pt x="0" y="50800"/>
                </a:lnTo>
                <a:lnTo>
                  <a:pt x="174155" y="50800"/>
                </a:lnTo>
                <a:lnTo>
                  <a:pt x="174155" y="406400"/>
                </a:lnTo>
                <a:lnTo>
                  <a:pt x="0" y="406400"/>
                </a:lnTo>
                <a:lnTo>
                  <a:pt x="0" y="419100"/>
                </a:lnTo>
                <a:lnTo>
                  <a:pt x="174155" y="419100"/>
                </a:lnTo>
                <a:lnTo>
                  <a:pt x="174155" y="787400"/>
                </a:lnTo>
                <a:lnTo>
                  <a:pt x="185064" y="787400"/>
                </a:lnTo>
                <a:lnTo>
                  <a:pt x="185064" y="419100"/>
                </a:lnTo>
                <a:lnTo>
                  <a:pt x="547547" y="419100"/>
                </a:lnTo>
                <a:lnTo>
                  <a:pt x="547547" y="787400"/>
                </a:lnTo>
                <a:lnTo>
                  <a:pt x="558457" y="787400"/>
                </a:lnTo>
                <a:lnTo>
                  <a:pt x="558457" y="419100"/>
                </a:lnTo>
                <a:lnTo>
                  <a:pt x="920940" y="419100"/>
                </a:lnTo>
                <a:lnTo>
                  <a:pt x="920940" y="787400"/>
                </a:lnTo>
                <a:lnTo>
                  <a:pt x="931849" y="787400"/>
                </a:lnTo>
                <a:lnTo>
                  <a:pt x="931849" y="419100"/>
                </a:lnTo>
                <a:lnTo>
                  <a:pt x="1294333" y="419100"/>
                </a:lnTo>
                <a:lnTo>
                  <a:pt x="1294333" y="787400"/>
                </a:lnTo>
                <a:lnTo>
                  <a:pt x="1305242" y="787400"/>
                </a:lnTo>
                <a:lnTo>
                  <a:pt x="1305242" y="419100"/>
                </a:lnTo>
                <a:lnTo>
                  <a:pt x="1667738" y="419100"/>
                </a:lnTo>
                <a:lnTo>
                  <a:pt x="1667738" y="787400"/>
                </a:lnTo>
                <a:lnTo>
                  <a:pt x="1678647" y="787400"/>
                </a:lnTo>
                <a:lnTo>
                  <a:pt x="1678647" y="419100"/>
                </a:lnTo>
                <a:lnTo>
                  <a:pt x="2041131" y="419100"/>
                </a:lnTo>
                <a:lnTo>
                  <a:pt x="2041131" y="787400"/>
                </a:lnTo>
                <a:lnTo>
                  <a:pt x="2052040" y="787400"/>
                </a:lnTo>
                <a:lnTo>
                  <a:pt x="2052040" y="419100"/>
                </a:lnTo>
                <a:lnTo>
                  <a:pt x="2414536" y="419100"/>
                </a:lnTo>
                <a:lnTo>
                  <a:pt x="2414536" y="787400"/>
                </a:lnTo>
                <a:lnTo>
                  <a:pt x="2425433" y="787400"/>
                </a:lnTo>
                <a:lnTo>
                  <a:pt x="2425433" y="419100"/>
                </a:lnTo>
                <a:lnTo>
                  <a:pt x="2787929" y="419100"/>
                </a:lnTo>
                <a:lnTo>
                  <a:pt x="2787929" y="787400"/>
                </a:lnTo>
                <a:lnTo>
                  <a:pt x="2798838" y="787400"/>
                </a:lnTo>
                <a:lnTo>
                  <a:pt x="2798838" y="419100"/>
                </a:lnTo>
                <a:lnTo>
                  <a:pt x="3161322" y="419100"/>
                </a:lnTo>
                <a:lnTo>
                  <a:pt x="3161322" y="787400"/>
                </a:lnTo>
                <a:lnTo>
                  <a:pt x="3172231" y="787400"/>
                </a:lnTo>
                <a:lnTo>
                  <a:pt x="3172231" y="419100"/>
                </a:lnTo>
                <a:lnTo>
                  <a:pt x="3534714" y="419100"/>
                </a:lnTo>
                <a:lnTo>
                  <a:pt x="3534714" y="787400"/>
                </a:lnTo>
                <a:lnTo>
                  <a:pt x="3545624" y="787400"/>
                </a:lnTo>
                <a:lnTo>
                  <a:pt x="3545624" y="419100"/>
                </a:lnTo>
                <a:lnTo>
                  <a:pt x="3908120" y="419100"/>
                </a:lnTo>
                <a:lnTo>
                  <a:pt x="3908120" y="787400"/>
                </a:lnTo>
                <a:lnTo>
                  <a:pt x="3919029" y="787400"/>
                </a:lnTo>
                <a:lnTo>
                  <a:pt x="3919029" y="419100"/>
                </a:lnTo>
                <a:lnTo>
                  <a:pt x="4281513" y="419100"/>
                </a:lnTo>
                <a:lnTo>
                  <a:pt x="4281513" y="787400"/>
                </a:lnTo>
                <a:lnTo>
                  <a:pt x="4292422" y="787400"/>
                </a:lnTo>
                <a:lnTo>
                  <a:pt x="4292422" y="419100"/>
                </a:lnTo>
                <a:lnTo>
                  <a:pt x="4654918" y="419100"/>
                </a:lnTo>
                <a:lnTo>
                  <a:pt x="4654918" y="787400"/>
                </a:lnTo>
                <a:lnTo>
                  <a:pt x="4665815" y="787400"/>
                </a:lnTo>
                <a:lnTo>
                  <a:pt x="4665815" y="419100"/>
                </a:lnTo>
                <a:lnTo>
                  <a:pt x="5028311" y="419100"/>
                </a:lnTo>
                <a:lnTo>
                  <a:pt x="5028311" y="787400"/>
                </a:lnTo>
                <a:lnTo>
                  <a:pt x="5039220" y="787400"/>
                </a:lnTo>
                <a:lnTo>
                  <a:pt x="5039220" y="419100"/>
                </a:lnTo>
                <a:lnTo>
                  <a:pt x="5401703" y="419100"/>
                </a:lnTo>
                <a:lnTo>
                  <a:pt x="5401703" y="787400"/>
                </a:lnTo>
                <a:lnTo>
                  <a:pt x="5412613" y="787400"/>
                </a:lnTo>
                <a:lnTo>
                  <a:pt x="5412613" y="419100"/>
                </a:lnTo>
                <a:lnTo>
                  <a:pt x="5809005" y="419100"/>
                </a:lnTo>
                <a:lnTo>
                  <a:pt x="5809005" y="787400"/>
                </a:lnTo>
                <a:lnTo>
                  <a:pt x="5819914" y="787400"/>
                </a:lnTo>
                <a:lnTo>
                  <a:pt x="5819914" y="419100"/>
                </a:lnTo>
                <a:lnTo>
                  <a:pt x="6182411" y="419100"/>
                </a:lnTo>
                <a:lnTo>
                  <a:pt x="6182411" y="787400"/>
                </a:lnTo>
                <a:lnTo>
                  <a:pt x="6193320" y="787400"/>
                </a:lnTo>
                <a:lnTo>
                  <a:pt x="6193320" y="419100"/>
                </a:lnTo>
                <a:lnTo>
                  <a:pt x="6555803" y="419100"/>
                </a:lnTo>
                <a:lnTo>
                  <a:pt x="6555803" y="787400"/>
                </a:lnTo>
                <a:lnTo>
                  <a:pt x="6566713" y="787400"/>
                </a:lnTo>
                <a:lnTo>
                  <a:pt x="6566713" y="419100"/>
                </a:lnTo>
                <a:lnTo>
                  <a:pt x="6929196" y="419100"/>
                </a:lnTo>
                <a:lnTo>
                  <a:pt x="6929196" y="787400"/>
                </a:lnTo>
                <a:lnTo>
                  <a:pt x="6940105" y="787400"/>
                </a:lnTo>
                <a:lnTo>
                  <a:pt x="6940105" y="419100"/>
                </a:lnTo>
                <a:lnTo>
                  <a:pt x="18287988" y="419100"/>
                </a:lnTo>
                <a:lnTo>
                  <a:pt x="18287988" y="406400"/>
                </a:lnTo>
                <a:lnTo>
                  <a:pt x="18142001" y="406400"/>
                </a:lnTo>
                <a:lnTo>
                  <a:pt x="18142001" y="50800"/>
                </a:lnTo>
                <a:lnTo>
                  <a:pt x="18287988" y="50800"/>
                </a:lnTo>
                <a:lnTo>
                  <a:pt x="18287988" y="381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6" name="bg object 66"/>
          <p:cNvSpPr/>
          <p:nvPr/>
        </p:nvSpPr>
        <p:spPr>
          <a:xfrm>
            <a:off x="0" y="279408"/>
            <a:ext cx="12192000" cy="491067"/>
          </a:xfrm>
          <a:custGeom>
            <a:avLst/>
            <a:gdLst/>
            <a:ahLst/>
            <a:cxnLst/>
            <a:rect l="l" t="t" r="r" b="b"/>
            <a:pathLst>
              <a:path w="18288000" h="736600">
                <a:moveTo>
                  <a:pt x="18287988" y="368300"/>
                </a:moveTo>
                <a:lnTo>
                  <a:pt x="18142001" y="3683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68300"/>
                </a:lnTo>
                <a:lnTo>
                  <a:pt x="17768608" y="3683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68300"/>
                </a:lnTo>
                <a:lnTo>
                  <a:pt x="17395216" y="3683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68300"/>
                </a:lnTo>
                <a:lnTo>
                  <a:pt x="17021810" y="3683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68300"/>
                </a:lnTo>
                <a:lnTo>
                  <a:pt x="16648418" y="3683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68300"/>
                </a:lnTo>
                <a:lnTo>
                  <a:pt x="16275025" y="3683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68300"/>
                </a:lnTo>
                <a:lnTo>
                  <a:pt x="15901632" y="3683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68300"/>
                </a:lnTo>
                <a:lnTo>
                  <a:pt x="15528227" y="3683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68300"/>
                </a:lnTo>
                <a:lnTo>
                  <a:pt x="15154834" y="3683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68300"/>
                </a:lnTo>
                <a:lnTo>
                  <a:pt x="14781441" y="3683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68300"/>
                </a:lnTo>
                <a:lnTo>
                  <a:pt x="14408036" y="3683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68300"/>
                </a:lnTo>
                <a:lnTo>
                  <a:pt x="14034643" y="3683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68300"/>
                </a:lnTo>
                <a:lnTo>
                  <a:pt x="13661238" y="3683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68300"/>
                </a:lnTo>
                <a:lnTo>
                  <a:pt x="13287858" y="3683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68300"/>
                </a:lnTo>
                <a:lnTo>
                  <a:pt x="12914452" y="3683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68300"/>
                </a:lnTo>
                <a:lnTo>
                  <a:pt x="12541060" y="3683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68300"/>
                </a:lnTo>
                <a:lnTo>
                  <a:pt x="12167654" y="3683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68300"/>
                </a:lnTo>
                <a:lnTo>
                  <a:pt x="11794261" y="3683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68300"/>
                </a:lnTo>
                <a:lnTo>
                  <a:pt x="11420869" y="3683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68300"/>
                </a:lnTo>
                <a:lnTo>
                  <a:pt x="11047463" y="3683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68300"/>
                </a:lnTo>
                <a:lnTo>
                  <a:pt x="10674083" y="3683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68300"/>
                </a:lnTo>
                <a:lnTo>
                  <a:pt x="10300678" y="3683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68300"/>
                </a:lnTo>
                <a:lnTo>
                  <a:pt x="9927272" y="3683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68300"/>
                </a:lnTo>
                <a:lnTo>
                  <a:pt x="9553880" y="3683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68300"/>
                </a:lnTo>
                <a:lnTo>
                  <a:pt x="9180487" y="3683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68300"/>
                </a:lnTo>
                <a:lnTo>
                  <a:pt x="8807094" y="3683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68300"/>
                </a:lnTo>
                <a:lnTo>
                  <a:pt x="8433689" y="3683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68300"/>
                </a:lnTo>
                <a:lnTo>
                  <a:pt x="8060296" y="3683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68300"/>
                </a:lnTo>
                <a:lnTo>
                  <a:pt x="7686903" y="3683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68300"/>
                </a:lnTo>
                <a:lnTo>
                  <a:pt x="7313498" y="3683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68300"/>
                </a:lnTo>
                <a:lnTo>
                  <a:pt x="6940105" y="3683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68300"/>
                </a:lnTo>
                <a:lnTo>
                  <a:pt x="0" y="368300"/>
                </a:lnTo>
                <a:lnTo>
                  <a:pt x="0" y="381000"/>
                </a:lnTo>
                <a:lnTo>
                  <a:pt x="174155" y="381000"/>
                </a:lnTo>
                <a:lnTo>
                  <a:pt x="174155" y="736600"/>
                </a:lnTo>
                <a:lnTo>
                  <a:pt x="185064" y="736600"/>
                </a:lnTo>
                <a:lnTo>
                  <a:pt x="185064" y="381000"/>
                </a:lnTo>
                <a:lnTo>
                  <a:pt x="547547" y="381000"/>
                </a:lnTo>
                <a:lnTo>
                  <a:pt x="547547" y="736600"/>
                </a:lnTo>
                <a:lnTo>
                  <a:pt x="558457" y="736600"/>
                </a:lnTo>
                <a:lnTo>
                  <a:pt x="558457" y="381000"/>
                </a:lnTo>
                <a:lnTo>
                  <a:pt x="920940" y="381000"/>
                </a:lnTo>
                <a:lnTo>
                  <a:pt x="920940" y="736600"/>
                </a:lnTo>
                <a:lnTo>
                  <a:pt x="931849" y="736600"/>
                </a:lnTo>
                <a:lnTo>
                  <a:pt x="931849" y="381000"/>
                </a:lnTo>
                <a:lnTo>
                  <a:pt x="1294333" y="381000"/>
                </a:lnTo>
                <a:lnTo>
                  <a:pt x="1294333" y="736600"/>
                </a:lnTo>
                <a:lnTo>
                  <a:pt x="1305242" y="736600"/>
                </a:lnTo>
                <a:lnTo>
                  <a:pt x="1305242" y="381000"/>
                </a:lnTo>
                <a:lnTo>
                  <a:pt x="1667738" y="381000"/>
                </a:lnTo>
                <a:lnTo>
                  <a:pt x="1667738" y="736600"/>
                </a:lnTo>
                <a:lnTo>
                  <a:pt x="1678647" y="736600"/>
                </a:lnTo>
                <a:lnTo>
                  <a:pt x="1678647" y="381000"/>
                </a:lnTo>
                <a:lnTo>
                  <a:pt x="2041131" y="381000"/>
                </a:lnTo>
                <a:lnTo>
                  <a:pt x="2041131" y="736600"/>
                </a:lnTo>
                <a:lnTo>
                  <a:pt x="2052040" y="736600"/>
                </a:lnTo>
                <a:lnTo>
                  <a:pt x="2052040" y="381000"/>
                </a:lnTo>
                <a:lnTo>
                  <a:pt x="2414536" y="381000"/>
                </a:lnTo>
                <a:lnTo>
                  <a:pt x="2414536" y="736600"/>
                </a:lnTo>
                <a:lnTo>
                  <a:pt x="2425433" y="736600"/>
                </a:lnTo>
                <a:lnTo>
                  <a:pt x="2425433" y="381000"/>
                </a:lnTo>
                <a:lnTo>
                  <a:pt x="2787929" y="381000"/>
                </a:lnTo>
                <a:lnTo>
                  <a:pt x="2787929" y="736600"/>
                </a:lnTo>
                <a:lnTo>
                  <a:pt x="2798838" y="736600"/>
                </a:lnTo>
                <a:lnTo>
                  <a:pt x="2798838" y="381000"/>
                </a:lnTo>
                <a:lnTo>
                  <a:pt x="3161322" y="381000"/>
                </a:lnTo>
                <a:lnTo>
                  <a:pt x="3161322" y="736600"/>
                </a:lnTo>
                <a:lnTo>
                  <a:pt x="3172231" y="736600"/>
                </a:lnTo>
                <a:lnTo>
                  <a:pt x="3172231" y="381000"/>
                </a:lnTo>
                <a:lnTo>
                  <a:pt x="3534714" y="381000"/>
                </a:lnTo>
                <a:lnTo>
                  <a:pt x="3534714" y="736600"/>
                </a:lnTo>
                <a:lnTo>
                  <a:pt x="3545624" y="736600"/>
                </a:lnTo>
                <a:lnTo>
                  <a:pt x="3545624" y="381000"/>
                </a:lnTo>
                <a:lnTo>
                  <a:pt x="3908120" y="381000"/>
                </a:lnTo>
                <a:lnTo>
                  <a:pt x="3908120" y="736600"/>
                </a:lnTo>
                <a:lnTo>
                  <a:pt x="3919029" y="736600"/>
                </a:lnTo>
                <a:lnTo>
                  <a:pt x="3919029" y="381000"/>
                </a:lnTo>
                <a:lnTo>
                  <a:pt x="4281513" y="381000"/>
                </a:lnTo>
                <a:lnTo>
                  <a:pt x="4281513" y="736600"/>
                </a:lnTo>
                <a:lnTo>
                  <a:pt x="4292422" y="736600"/>
                </a:lnTo>
                <a:lnTo>
                  <a:pt x="4292422" y="381000"/>
                </a:lnTo>
                <a:lnTo>
                  <a:pt x="4654918" y="381000"/>
                </a:lnTo>
                <a:lnTo>
                  <a:pt x="4654918" y="736600"/>
                </a:lnTo>
                <a:lnTo>
                  <a:pt x="4665815" y="736600"/>
                </a:lnTo>
                <a:lnTo>
                  <a:pt x="4665815" y="381000"/>
                </a:lnTo>
                <a:lnTo>
                  <a:pt x="5028311" y="381000"/>
                </a:lnTo>
                <a:lnTo>
                  <a:pt x="5028311" y="736600"/>
                </a:lnTo>
                <a:lnTo>
                  <a:pt x="5039220" y="736600"/>
                </a:lnTo>
                <a:lnTo>
                  <a:pt x="5039220" y="381000"/>
                </a:lnTo>
                <a:lnTo>
                  <a:pt x="5401703" y="381000"/>
                </a:lnTo>
                <a:lnTo>
                  <a:pt x="5401703" y="736600"/>
                </a:lnTo>
                <a:lnTo>
                  <a:pt x="5412613" y="736600"/>
                </a:lnTo>
                <a:lnTo>
                  <a:pt x="5412613" y="381000"/>
                </a:lnTo>
                <a:lnTo>
                  <a:pt x="5809005" y="381000"/>
                </a:lnTo>
                <a:lnTo>
                  <a:pt x="5809005" y="736600"/>
                </a:lnTo>
                <a:lnTo>
                  <a:pt x="5819914" y="736600"/>
                </a:lnTo>
                <a:lnTo>
                  <a:pt x="5819914" y="381000"/>
                </a:lnTo>
                <a:lnTo>
                  <a:pt x="6182411" y="381000"/>
                </a:lnTo>
                <a:lnTo>
                  <a:pt x="6182411" y="736600"/>
                </a:lnTo>
                <a:lnTo>
                  <a:pt x="6193320" y="736600"/>
                </a:lnTo>
                <a:lnTo>
                  <a:pt x="6193320" y="381000"/>
                </a:lnTo>
                <a:lnTo>
                  <a:pt x="6555803" y="381000"/>
                </a:lnTo>
                <a:lnTo>
                  <a:pt x="6555803" y="736600"/>
                </a:lnTo>
                <a:lnTo>
                  <a:pt x="6566713" y="736600"/>
                </a:lnTo>
                <a:lnTo>
                  <a:pt x="6566713" y="381000"/>
                </a:lnTo>
                <a:lnTo>
                  <a:pt x="6929196" y="381000"/>
                </a:lnTo>
                <a:lnTo>
                  <a:pt x="6929196" y="736600"/>
                </a:lnTo>
                <a:lnTo>
                  <a:pt x="6940105" y="736600"/>
                </a:lnTo>
                <a:lnTo>
                  <a:pt x="6940105" y="381000"/>
                </a:lnTo>
                <a:lnTo>
                  <a:pt x="7302589" y="381000"/>
                </a:lnTo>
                <a:lnTo>
                  <a:pt x="7302589" y="736600"/>
                </a:lnTo>
                <a:lnTo>
                  <a:pt x="7313498" y="736600"/>
                </a:lnTo>
                <a:lnTo>
                  <a:pt x="7313498" y="381000"/>
                </a:lnTo>
                <a:lnTo>
                  <a:pt x="7675994" y="381000"/>
                </a:lnTo>
                <a:lnTo>
                  <a:pt x="7675994" y="736600"/>
                </a:lnTo>
                <a:lnTo>
                  <a:pt x="7686903" y="736600"/>
                </a:lnTo>
                <a:lnTo>
                  <a:pt x="7686903" y="381000"/>
                </a:lnTo>
                <a:lnTo>
                  <a:pt x="8049387" y="381000"/>
                </a:lnTo>
                <a:lnTo>
                  <a:pt x="8049387" y="736600"/>
                </a:lnTo>
                <a:lnTo>
                  <a:pt x="8060296" y="736600"/>
                </a:lnTo>
                <a:lnTo>
                  <a:pt x="8060296" y="381000"/>
                </a:lnTo>
                <a:lnTo>
                  <a:pt x="8422780" y="381000"/>
                </a:lnTo>
                <a:lnTo>
                  <a:pt x="8422780" y="736600"/>
                </a:lnTo>
                <a:lnTo>
                  <a:pt x="8433689" y="736600"/>
                </a:lnTo>
                <a:lnTo>
                  <a:pt x="8433689" y="381000"/>
                </a:lnTo>
                <a:lnTo>
                  <a:pt x="8796185" y="381000"/>
                </a:lnTo>
                <a:lnTo>
                  <a:pt x="8796185" y="736600"/>
                </a:lnTo>
                <a:lnTo>
                  <a:pt x="8807094" y="736600"/>
                </a:lnTo>
                <a:lnTo>
                  <a:pt x="8807094" y="381000"/>
                </a:lnTo>
                <a:lnTo>
                  <a:pt x="9169578" y="381000"/>
                </a:lnTo>
                <a:lnTo>
                  <a:pt x="9169578" y="736600"/>
                </a:lnTo>
                <a:lnTo>
                  <a:pt x="9180487" y="736600"/>
                </a:lnTo>
                <a:lnTo>
                  <a:pt x="9180487" y="381000"/>
                </a:lnTo>
                <a:lnTo>
                  <a:pt x="9542970" y="381000"/>
                </a:lnTo>
                <a:lnTo>
                  <a:pt x="9542970" y="736600"/>
                </a:lnTo>
                <a:lnTo>
                  <a:pt x="9553880" y="736600"/>
                </a:lnTo>
                <a:lnTo>
                  <a:pt x="9553880" y="381000"/>
                </a:lnTo>
                <a:lnTo>
                  <a:pt x="9916376" y="381000"/>
                </a:lnTo>
                <a:lnTo>
                  <a:pt x="9916376" y="736600"/>
                </a:lnTo>
                <a:lnTo>
                  <a:pt x="9927272" y="736600"/>
                </a:lnTo>
                <a:lnTo>
                  <a:pt x="9927272" y="381000"/>
                </a:lnTo>
                <a:lnTo>
                  <a:pt x="10289769" y="381000"/>
                </a:lnTo>
                <a:lnTo>
                  <a:pt x="10289769" y="736600"/>
                </a:lnTo>
                <a:lnTo>
                  <a:pt x="10300678" y="736600"/>
                </a:lnTo>
                <a:lnTo>
                  <a:pt x="10300678" y="381000"/>
                </a:lnTo>
                <a:lnTo>
                  <a:pt x="10663174" y="381000"/>
                </a:lnTo>
                <a:lnTo>
                  <a:pt x="10663174" y="736600"/>
                </a:lnTo>
                <a:lnTo>
                  <a:pt x="10674083" y="736600"/>
                </a:lnTo>
                <a:lnTo>
                  <a:pt x="10674083" y="381000"/>
                </a:lnTo>
                <a:lnTo>
                  <a:pt x="11036554" y="381000"/>
                </a:lnTo>
                <a:lnTo>
                  <a:pt x="11036554" y="736600"/>
                </a:lnTo>
                <a:lnTo>
                  <a:pt x="11047463" y="736600"/>
                </a:lnTo>
                <a:lnTo>
                  <a:pt x="11047463" y="381000"/>
                </a:lnTo>
                <a:lnTo>
                  <a:pt x="11409959" y="381000"/>
                </a:lnTo>
                <a:lnTo>
                  <a:pt x="11409959" y="736600"/>
                </a:lnTo>
                <a:lnTo>
                  <a:pt x="11420869" y="736600"/>
                </a:lnTo>
                <a:lnTo>
                  <a:pt x="11420869" y="381000"/>
                </a:lnTo>
                <a:lnTo>
                  <a:pt x="11783352" y="381000"/>
                </a:lnTo>
                <a:lnTo>
                  <a:pt x="11783352" y="736600"/>
                </a:lnTo>
                <a:lnTo>
                  <a:pt x="11794261" y="736600"/>
                </a:lnTo>
                <a:lnTo>
                  <a:pt x="11794261" y="381000"/>
                </a:lnTo>
                <a:lnTo>
                  <a:pt x="12156745" y="381000"/>
                </a:lnTo>
                <a:lnTo>
                  <a:pt x="12156745" y="736600"/>
                </a:lnTo>
                <a:lnTo>
                  <a:pt x="12167654" y="736600"/>
                </a:lnTo>
                <a:lnTo>
                  <a:pt x="12167654" y="381000"/>
                </a:lnTo>
                <a:lnTo>
                  <a:pt x="12530150" y="381000"/>
                </a:lnTo>
                <a:lnTo>
                  <a:pt x="12530150" y="736600"/>
                </a:lnTo>
                <a:lnTo>
                  <a:pt x="12541060" y="736600"/>
                </a:lnTo>
                <a:lnTo>
                  <a:pt x="12541060" y="381000"/>
                </a:lnTo>
                <a:lnTo>
                  <a:pt x="12903543" y="381000"/>
                </a:lnTo>
                <a:lnTo>
                  <a:pt x="12903543" y="736600"/>
                </a:lnTo>
                <a:lnTo>
                  <a:pt x="12914452" y="736600"/>
                </a:lnTo>
                <a:lnTo>
                  <a:pt x="12914452" y="381000"/>
                </a:lnTo>
                <a:lnTo>
                  <a:pt x="13276948" y="381000"/>
                </a:lnTo>
                <a:lnTo>
                  <a:pt x="13276948" y="736600"/>
                </a:lnTo>
                <a:lnTo>
                  <a:pt x="13287858" y="736600"/>
                </a:lnTo>
                <a:lnTo>
                  <a:pt x="13287858" y="381000"/>
                </a:lnTo>
                <a:lnTo>
                  <a:pt x="13650328" y="381000"/>
                </a:lnTo>
                <a:lnTo>
                  <a:pt x="13650328" y="736600"/>
                </a:lnTo>
                <a:lnTo>
                  <a:pt x="13661238" y="736600"/>
                </a:lnTo>
                <a:lnTo>
                  <a:pt x="13661238" y="381000"/>
                </a:lnTo>
                <a:lnTo>
                  <a:pt x="14023734" y="381000"/>
                </a:lnTo>
                <a:lnTo>
                  <a:pt x="14023734" y="736600"/>
                </a:lnTo>
                <a:lnTo>
                  <a:pt x="14034643" y="736600"/>
                </a:lnTo>
                <a:lnTo>
                  <a:pt x="14034643" y="381000"/>
                </a:lnTo>
                <a:lnTo>
                  <a:pt x="14397127" y="381000"/>
                </a:lnTo>
                <a:lnTo>
                  <a:pt x="14397127" y="736600"/>
                </a:lnTo>
                <a:lnTo>
                  <a:pt x="14408036" y="736600"/>
                </a:lnTo>
                <a:lnTo>
                  <a:pt x="14408036" y="381000"/>
                </a:lnTo>
                <a:lnTo>
                  <a:pt x="18287988" y="381000"/>
                </a:lnTo>
                <a:lnTo>
                  <a:pt x="18287988" y="3683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7" name="bg object 67"/>
          <p:cNvSpPr/>
          <p:nvPr/>
        </p:nvSpPr>
        <p:spPr>
          <a:xfrm>
            <a:off x="0" y="533408"/>
            <a:ext cx="12192000" cy="982133"/>
          </a:xfrm>
          <a:custGeom>
            <a:avLst/>
            <a:gdLst/>
            <a:ahLst/>
            <a:cxnLst/>
            <a:rect l="l" t="t" r="r" b="b"/>
            <a:pathLst>
              <a:path w="18288000" h="14732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1104900"/>
                </a:lnTo>
                <a:lnTo>
                  <a:pt x="17768608" y="11049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1104900"/>
                </a:lnTo>
                <a:lnTo>
                  <a:pt x="17395216" y="1104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1104900"/>
                </a:lnTo>
                <a:lnTo>
                  <a:pt x="17021810" y="1104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1104900"/>
                </a:lnTo>
                <a:lnTo>
                  <a:pt x="16648418" y="1104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1104900"/>
                </a:lnTo>
                <a:lnTo>
                  <a:pt x="16275025" y="1104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1104900"/>
                </a:lnTo>
                <a:lnTo>
                  <a:pt x="15901632" y="1104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1104900"/>
                </a:lnTo>
                <a:lnTo>
                  <a:pt x="15528227" y="1104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1104900"/>
                </a:lnTo>
                <a:lnTo>
                  <a:pt x="15154834" y="1104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1104900"/>
                </a:lnTo>
                <a:lnTo>
                  <a:pt x="14781441" y="1104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1104900"/>
                </a:lnTo>
                <a:lnTo>
                  <a:pt x="14408036" y="1104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1104900"/>
                </a:lnTo>
                <a:lnTo>
                  <a:pt x="14034643" y="1104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1104900"/>
                </a:lnTo>
                <a:lnTo>
                  <a:pt x="13661238" y="1104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1104900"/>
                </a:lnTo>
                <a:lnTo>
                  <a:pt x="13287858" y="1104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1104900"/>
                </a:lnTo>
                <a:lnTo>
                  <a:pt x="12914452" y="1104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1104900"/>
                </a:lnTo>
                <a:lnTo>
                  <a:pt x="12541060" y="1104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1104900"/>
                </a:lnTo>
                <a:lnTo>
                  <a:pt x="12167654" y="1104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1104900"/>
                </a:lnTo>
                <a:lnTo>
                  <a:pt x="11794261" y="1104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1104900"/>
                </a:lnTo>
                <a:lnTo>
                  <a:pt x="11420869" y="1104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1104900"/>
                </a:lnTo>
                <a:lnTo>
                  <a:pt x="11047463" y="1104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1104900"/>
                </a:lnTo>
                <a:lnTo>
                  <a:pt x="10674083" y="1104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1104900"/>
                </a:lnTo>
                <a:lnTo>
                  <a:pt x="10300678" y="1104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1104900"/>
                </a:lnTo>
                <a:lnTo>
                  <a:pt x="9927272" y="1104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1104900"/>
                </a:lnTo>
                <a:lnTo>
                  <a:pt x="9553880" y="1104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70" y="355600"/>
                </a:lnTo>
                <a:lnTo>
                  <a:pt x="9542970" y="368300"/>
                </a:lnTo>
                <a:lnTo>
                  <a:pt x="9542970" y="1104900"/>
                </a:lnTo>
                <a:lnTo>
                  <a:pt x="9180487" y="1104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1104900"/>
                </a:lnTo>
                <a:lnTo>
                  <a:pt x="8807094" y="1104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1104900"/>
                </a:lnTo>
                <a:lnTo>
                  <a:pt x="8433689" y="1104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1104900"/>
                </a:lnTo>
                <a:lnTo>
                  <a:pt x="8060296" y="1104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1104900"/>
                </a:lnTo>
                <a:lnTo>
                  <a:pt x="7686903" y="1104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1104900"/>
                </a:lnTo>
                <a:lnTo>
                  <a:pt x="7313498" y="1104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1104900"/>
                </a:lnTo>
                <a:lnTo>
                  <a:pt x="6940105" y="1104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1104900"/>
                </a:lnTo>
                <a:lnTo>
                  <a:pt x="6566713" y="1104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1104900"/>
                </a:lnTo>
                <a:lnTo>
                  <a:pt x="6193320" y="1104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1104900"/>
                </a:lnTo>
                <a:lnTo>
                  <a:pt x="5819914" y="1104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1104900"/>
                </a:lnTo>
                <a:lnTo>
                  <a:pt x="5412613" y="1104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1104900"/>
                </a:lnTo>
                <a:lnTo>
                  <a:pt x="5039220" y="1104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1104900"/>
                </a:lnTo>
                <a:lnTo>
                  <a:pt x="4665815" y="1104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1104900"/>
                </a:lnTo>
                <a:lnTo>
                  <a:pt x="4292422" y="1104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1104900"/>
                </a:lnTo>
                <a:lnTo>
                  <a:pt x="3919029" y="1104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1104900"/>
                </a:lnTo>
                <a:lnTo>
                  <a:pt x="3545624" y="1104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1104900"/>
                </a:lnTo>
                <a:lnTo>
                  <a:pt x="3172231" y="1104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1104900"/>
                </a:lnTo>
                <a:lnTo>
                  <a:pt x="2798838" y="1104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1104900"/>
                </a:lnTo>
                <a:lnTo>
                  <a:pt x="2425433" y="1104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1104900"/>
                </a:lnTo>
                <a:lnTo>
                  <a:pt x="2052040" y="1104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1104900"/>
                </a:lnTo>
                <a:lnTo>
                  <a:pt x="1678647" y="1104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1104900"/>
                </a:lnTo>
                <a:lnTo>
                  <a:pt x="1305242" y="1104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1104900"/>
                </a:lnTo>
                <a:lnTo>
                  <a:pt x="931849" y="1104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1104900"/>
                </a:lnTo>
                <a:lnTo>
                  <a:pt x="558457" y="1104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1104900"/>
                </a:lnTo>
                <a:lnTo>
                  <a:pt x="185064" y="1104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1104900"/>
                </a:lnTo>
                <a:lnTo>
                  <a:pt x="0" y="1104900"/>
                </a:lnTo>
                <a:lnTo>
                  <a:pt x="0" y="1117600"/>
                </a:lnTo>
                <a:lnTo>
                  <a:pt x="174155" y="1117600"/>
                </a:lnTo>
                <a:lnTo>
                  <a:pt x="174155" y="1473200"/>
                </a:lnTo>
                <a:lnTo>
                  <a:pt x="185064" y="1473200"/>
                </a:lnTo>
                <a:lnTo>
                  <a:pt x="185064" y="1117600"/>
                </a:lnTo>
                <a:lnTo>
                  <a:pt x="547547" y="1117600"/>
                </a:lnTo>
                <a:lnTo>
                  <a:pt x="547547" y="1473200"/>
                </a:lnTo>
                <a:lnTo>
                  <a:pt x="558457" y="1473200"/>
                </a:lnTo>
                <a:lnTo>
                  <a:pt x="558457" y="1117600"/>
                </a:lnTo>
                <a:lnTo>
                  <a:pt x="920940" y="1117600"/>
                </a:lnTo>
                <a:lnTo>
                  <a:pt x="920940" y="1473200"/>
                </a:lnTo>
                <a:lnTo>
                  <a:pt x="931849" y="1473200"/>
                </a:lnTo>
                <a:lnTo>
                  <a:pt x="931849" y="1117600"/>
                </a:lnTo>
                <a:lnTo>
                  <a:pt x="1294333" y="1117600"/>
                </a:lnTo>
                <a:lnTo>
                  <a:pt x="1294333" y="1473200"/>
                </a:lnTo>
                <a:lnTo>
                  <a:pt x="1305242" y="1473200"/>
                </a:lnTo>
                <a:lnTo>
                  <a:pt x="1305242" y="1117600"/>
                </a:lnTo>
                <a:lnTo>
                  <a:pt x="1667738" y="1117600"/>
                </a:lnTo>
                <a:lnTo>
                  <a:pt x="1667738" y="1473200"/>
                </a:lnTo>
                <a:lnTo>
                  <a:pt x="1678647" y="1473200"/>
                </a:lnTo>
                <a:lnTo>
                  <a:pt x="1678647" y="1117600"/>
                </a:lnTo>
                <a:lnTo>
                  <a:pt x="2041131" y="1117600"/>
                </a:lnTo>
                <a:lnTo>
                  <a:pt x="2041131" y="1473200"/>
                </a:lnTo>
                <a:lnTo>
                  <a:pt x="2052040" y="1473200"/>
                </a:lnTo>
                <a:lnTo>
                  <a:pt x="2052040" y="1117600"/>
                </a:lnTo>
                <a:lnTo>
                  <a:pt x="2414536" y="1117600"/>
                </a:lnTo>
                <a:lnTo>
                  <a:pt x="2414536" y="1473200"/>
                </a:lnTo>
                <a:lnTo>
                  <a:pt x="2425433" y="1473200"/>
                </a:lnTo>
                <a:lnTo>
                  <a:pt x="2425433" y="1117600"/>
                </a:lnTo>
                <a:lnTo>
                  <a:pt x="2787929" y="1117600"/>
                </a:lnTo>
                <a:lnTo>
                  <a:pt x="2787929" y="1473200"/>
                </a:lnTo>
                <a:lnTo>
                  <a:pt x="2798838" y="1473200"/>
                </a:lnTo>
                <a:lnTo>
                  <a:pt x="2798838" y="1117600"/>
                </a:lnTo>
                <a:lnTo>
                  <a:pt x="3161322" y="1117600"/>
                </a:lnTo>
                <a:lnTo>
                  <a:pt x="3161322" y="1473200"/>
                </a:lnTo>
                <a:lnTo>
                  <a:pt x="3172231" y="1473200"/>
                </a:lnTo>
                <a:lnTo>
                  <a:pt x="3172231" y="1117600"/>
                </a:lnTo>
                <a:lnTo>
                  <a:pt x="18287988" y="1117600"/>
                </a:lnTo>
                <a:lnTo>
                  <a:pt x="18287988" y="1104900"/>
                </a:lnTo>
                <a:lnTo>
                  <a:pt x="18142001" y="11049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8" name="bg object 68"/>
          <p:cNvSpPr/>
          <p:nvPr/>
        </p:nvSpPr>
        <p:spPr>
          <a:xfrm>
            <a:off x="0" y="1278475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6566713" y="355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55600"/>
                </a:lnTo>
                <a:lnTo>
                  <a:pt x="6193320" y="355600"/>
                </a:lnTo>
                <a:lnTo>
                  <a:pt x="6193320" y="0"/>
                </a:lnTo>
                <a:lnTo>
                  <a:pt x="6182411" y="0"/>
                </a:lnTo>
                <a:lnTo>
                  <a:pt x="6182411" y="355600"/>
                </a:lnTo>
                <a:lnTo>
                  <a:pt x="5819914" y="355600"/>
                </a:lnTo>
                <a:lnTo>
                  <a:pt x="5819914" y="0"/>
                </a:lnTo>
                <a:lnTo>
                  <a:pt x="5809005" y="0"/>
                </a:lnTo>
                <a:lnTo>
                  <a:pt x="5809005" y="355600"/>
                </a:lnTo>
                <a:lnTo>
                  <a:pt x="5412613" y="355600"/>
                </a:lnTo>
                <a:lnTo>
                  <a:pt x="5412613" y="0"/>
                </a:lnTo>
                <a:lnTo>
                  <a:pt x="5401703" y="0"/>
                </a:lnTo>
                <a:lnTo>
                  <a:pt x="5401703" y="355600"/>
                </a:lnTo>
                <a:lnTo>
                  <a:pt x="5039220" y="355600"/>
                </a:lnTo>
                <a:lnTo>
                  <a:pt x="5039220" y="0"/>
                </a:lnTo>
                <a:lnTo>
                  <a:pt x="5028311" y="0"/>
                </a:lnTo>
                <a:lnTo>
                  <a:pt x="5028311" y="355600"/>
                </a:lnTo>
                <a:lnTo>
                  <a:pt x="4665815" y="355600"/>
                </a:lnTo>
                <a:lnTo>
                  <a:pt x="4665815" y="0"/>
                </a:lnTo>
                <a:lnTo>
                  <a:pt x="4654918" y="0"/>
                </a:lnTo>
                <a:lnTo>
                  <a:pt x="4654918" y="355600"/>
                </a:lnTo>
                <a:lnTo>
                  <a:pt x="4292422" y="355600"/>
                </a:lnTo>
                <a:lnTo>
                  <a:pt x="4292422" y="0"/>
                </a:lnTo>
                <a:lnTo>
                  <a:pt x="4281513" y="0"/>
                </a:lnTo>
                <a:lnTo>
                  <a:pt x="4281513" y="355600"/>
                </a:lnTo>
                <a:lnTo>
                  <a:pt x="3919029" y="355600"/>
                </a:lnTo>
                <a:lnTo>
                  <a:pt x="3919029" y="0"/>
                </a:lnTo>
                <a:lnTo>
                  <a:pt x="3908120" y="0"/>
                </a:lnTo>
                <a:lnTo>
                  <a:pt x="3908120" y="355600"/>
                </a:lnTo>
                <a:lnTo>
                  <a:pt x="3545624" y="355600"/>
                </a:lnTo>
                <a:lnTo>
                  <a:pt x="3545624" y="0"/>
                </a:lnTo>
                <a:lnTo>
                  <a:pt x="3534714" y="0"/>
                </a:lnTo>
                <a:lnTo>
                  <a:pt x="3534714" y="355600"/>
                </a:lnTo>
                <a:lnTo>
                  <a:pt x="3172231" y="355600"/>
                </a:lnTo>
                <a:lnTo>
                  <a:pt x="3172231" y="0"/>
                </a:lnTo>
                <a:lnTo>
                  <a:pt x="3161322" y="0"/>
                </a:lnTo>
                <a:lnTo>
                  <a:pt x="3161322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33" y="723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9" name="bg object 69"/>
          <p:cNvSpPr/>
          <p:nvPr/>
        </p:nvSpPr>
        <p:spPr>
          <a:xfrm>
            <a:off x="0" y="1524008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33" y="723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723900"/>
                </a:lnTo>
                <a:lnTo>
                  <a:pt x="11047463" y="723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723900"/>
                </a:lnTo>
                <a:lnTo>
                  <a:pt x="11420869" y="723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723900"/>
                </a:lnTo>
                <a:lnTo>
                  <a:pt x="11794261" y="723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723900"/>
                </a:lnTo>
                <a:lnTo>
                  <a:pt x="12167654" y="723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723900"/>
                </a:lnTo>
                <a:lnTo>
                  <a:pt x="12541060" y="723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723900"/>
                </a:lnTo>
                <a:lnTo>
                  <a:pt x="12914452" y="723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723900"/>
                </a:lnTo>
                <a:lnTo>
                  <a:pt x="13287858" y="723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723900"/>
                </a:lnTo>
                <a:lnTo>
                  <a:pt x="13661238" y="723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723900"/>
                </a:lnTo>
                <a:lnTo>
                  <a:pt x="14034643" y="723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723900"/>
                </a:lnTo>
                <a:lnTo>
                  <a:pt x="14408036" y="723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723900"/>
                </a:lnTo>
                <a:lnTo>
                  <a:pt x="14781441" y="723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723900"/>
                </a:lnTo>
                <a:lnTo>
                  <a:pt x="15154834" y="723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723900"/>
                </a:lnTo>
                <a:lnTo>
                  <a:pt x="15528227" y="723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723900"/>
                </a:lnTo>
                <a:lnTo>
                  <a:pt x="15901632" y="723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723900"/>
                </a:lnTo>
                <a:lnTo>
                  <a:pt x="16275025" y="723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723900"/>
                </a:lnTo>
                <a:lnTo>
                  <a:pt x="16648418" y="723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723900"/>
                </a:lnTo>
                <a:lnTo>
                  <a:pt x="17021810" y="723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723900"/>
                </a:lnTo>
                <a:lnTo>
                  <a:pt x="17395216" y="723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723900"/>
                </a:lnTo>
                <a:lnTo>
                  <a:pt x="17768608" y="7239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723900"/>
                </a:lnTo>
                <a:lnTo>
                  <a:pt x="18142001" y="7239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0" name="bg object 70"/>
          <p:cNvSpPr/>
          <p:nvPr/>
        </p:nvSpPr>
        <p:spPr>
          <a:xfrm>
            <a:off x="0" y="1769541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736600"/>
                </a:lnTo>
                <a:lnTo>
                  <a:pt x="14034643" y="7366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736600"/>
                </a:lnTo>
                <a:lnTo>
                  <a:pt x="13661238" y="7366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736600"/>
                </a:lnTo>
                <a:lnTo>
                  <a:pt x="13287858" y="7366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736600"/>
                </a:lnTo>
                <a:lnTo>
                  <a:pt x="12914452" y="7366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736600"/>
                </a:lnTo>
                <a:lnTo>
                  <a:pt x="12541060" y="7366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736600"/>
                </a:lnTo>
                <a:lnTo>
                  <a:pt x="12167654" y="7366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736600"/>
                </a:lnTo>
                <a:lnTo>
                  <a:pt x="11794261" y="7366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736600"/>
                </a:lnTo>
                <a:lnTo>
                  <a:pt x="11420869" y="7366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736600"/>
                </a:lnTo>
                <a:lnTo>
                  <a:pt x="11047463" y="7366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736600"/>
                </a:lnTo>
                <a:lnTo>
                  <a:pt x="10674083" y="7366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736600"/>
                </a:lnTo>
                <a:lnTo>
                  <a:pt x="10300678" y="7366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736600"/>
                </a:lnTo>
                <a:lnTo>
                  <a:pt x="9927272" y="7366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736600"/>
                </a:lnTo>
                <a:lnTo>
                  <a:pt x="9553880" y="7366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70" y="355600"/>
                </a:lnTo>
                <a:lnTo>
                  <a:pt x="9542970" y="368300"/>
                </a:lnTo>
                <a:lnTo>
                  <a:pt x="9542970" y="736600"/>
                </a:lnTo>
                <a:lnTo>
                  <a:pt x="9180487" y="7366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736600"/>
                </a:lnTo>
                <a:lnTo>
                  <a:pt x="8807094" y="7366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736600"/>
                </a:lnTo>
                <a:lnTo>
                  <a:pt x="8433689" y="7366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736600"/>
                </a:lnTo>
                <a:lnTo>
                  <a:pt x="8060296" y="7366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736600"/>
                </a:lnTo>
                <a:lnTo>
                  <a:pt x="7686903" y="7366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736600"/>
                </a:lnTo>
                <a:lnTo>
                  <a:pt x="7313498" y="7366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736600"/>
                </a:lnTo>
                <a:lnTo>
                  <a:pt x="6940105" y="7366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736600"/>
                </a:lnTo>
                <a:lnTo>
                  <a:pt x="6566713" y="7366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736600"/>
                </a:lnTo>
                <a:lnTo>
                  <a:pt x="6193320" y="7366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736600"/>
                </a:lnTo>
                <a:lnTo>
                  <a:pt x="5819914" y="7366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736600"/>
                </a:lnTo>
                <a:lnTo>
                  <a:pt x="5412613" y="7366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736600"/>
                </a:lnTo>
                <a:lnTo>
                  <a:pt x="5039220" y="7366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736600"/>
                </a:lnTo>
                <a:lnTo>
                  <a:pt x="4665815" y="7366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736600"/>
                </a:lnTo>
                <a:lnTo>
                  <a:pt x="4292422" y="7366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736600"/>
                </a:lnTo>
                <a:lnTo>
                  <a:pt x="3919029" y="7366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736600"/>
                </a:lnTo>
                <a:lnTo>
                  <a:pt x="3545624" y="7366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736600"/>
                </a:lnTo>
                <a:lnTo>
                  <a:pt x="3172231" y="7366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736600"/>
                </a:lnTo>
                <a:lnTo>
                  <a:pt x="2798838" y="7366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736600"/>
                </a:lnTo>
                <a:lnTo>
                  <a:pt x="2425433" y="7366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736600"/>
                </a:lnTo>
                <a:lnTo>
                  <a:pt x="2052040" y="7366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736600"/>
                </a:lnTo>
                <a:lnTo>
                  <a:pt x="1678647" y="7366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736600"/>
                </a:lnTo>
                <a:lnTo>
                  <a:pt x="1305242" y="7366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736600"/>
                </a:lnTo>
                <a:lnTo>
                  <a:pt x="931849" y="7366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736600"/>
                </a:lnTo>
                <a:lnTo>
                  <a:pt x="558457" y="7366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736600"/>
                </a:lnTo>
                <a:lnTo>
                  <a:pt x="185064" y="7366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3161322" y="749300"/>
                </a:lnTo>
                <a:lnTo>
                  <a:pt x="3161322" y="1104900"/>
                </a:lnTo>
                <a:lnTo>
                  <a:pt x="3172231" y="1104900"/>
                </a:lnTo>
                <a:lnTo>
                  <a:pt x="3172231" y="749300"/>
                </a:lnTo>
                <a:lnTo>
                  <a:pt x="3534714" y="749300"/>
                </a:lnTo>
                <a:lnTo>
                  <a:pt x="3534714" y="1104900"/>
                </a:lnTo>
                <a:lnTo>
                  <a:pt x="3545624" y="1104900"/>
                </a:lnTo>
                <a:lnTo>
                  <a:pt x="3545624" y="749300"/>
                </a:lnTo>
                <a:lnTo>
                  <a:pt x="3908120" y="749300"/>
                </a:lnTo>
                <a:lnTo>
                  <a:pt x="3908120" y="1104900"/>
                </a:lnTo>
                <a:lnTo>
                  <a:pt x="3919029" y="1104900"/>
                </a:lnTo>
                <a:lnTo>
                  <a:pt x="3919029" y="749300"/>
                </a:lnTo>
                <a:lnTo>
                  <a:pt x="4281513" y="749300"/>
                </a:lnTo>
                <a:lnTo>
                  <a:pt x="4281513" y="1104900"/>
                </a:lnTo>
                <a:lnTo>
                  <a:pt x="4292422" y="1104900"/>
                </a:lnTo>
                <a:lnTo>
                  <a:pt x="4292422" y="749300"/>
                </a:lnTo>
                <a:lnTo>
                  <a:pt x="4654918" y="749300"/>
                </a:lnTo>
                <a:lnTo>
                  <a:pt x="4654918" y="1104900"/>
                </a:lnTo>
                <a:lnTo>
                  <a:pt x="4665815" y="1104900"/>
                </a:lnTo>
                <a:lnTo>
                  <a:pt x="4665815" y="749300"/>
                </a:lnTo>
                <a:lnTo>
                  <a:pt x="5028311" y="749300"/>
                </a:lnTo>
                <a:lnTo>
                  <a:pt x="5028311" y="1104900"/>
                </a:lnTo>
                <a:lnTo>
                  <a:pt x="5039220" y="1104900"/>
                </a:lnTo>
                <a:lnTo>
                  <a:pt x="5039220" y="749300"/>
                </a:lnTo>
                <a:lnTo>
                  <a:pt x="5401703" y="749300"/>
                </a:lnTo>
                <a:lnTo>
                  <a:pt x="5401703" y="1104900"/>
                </a:lnTo>
                <a:lnTo>
                  <a:pt x="5412613" y="1104900"/>
                </a:lnTo>
                <a:lnTo>
                  <a:pt x="5412613" y="749300"/>
                </a:lnTo>
                <a:lnTo>
                  <a:pt x="5809005" y="749300"/>
                </a:lnTo>
                <a:lnTo>
                  <a:pt x="5809005" y="1104900"/>
                </a:lnTo>
                <a:lnTo>
                  <a:pt x="5819914" y="1104900"/>
                </a:lnTo>
                <a:lnTo>
                  <a:pt x="5819914" y="749300"/>
                </a:lnTo>
                <a:lnTo>
                  <a:pt x="6182411" y="749300"/>
                </a:lnTo>
                <a:lnTo>
                  <a:pt x="6182411" y="1104900"/>
                </a:lnTo>
                <a:lnTo>
                  <a:pt x="6193320" y="1104900"/>
                </a:lnTo>
                <a:lnTo>
                  <a:pt x="6193320" y="749300"/>
                </a:lnTo>
                <a:lnTo>
                  <a:pt x="6555803" y="749300"/>
                </a:lnTo>
                <a:lnTo>
                  <a:pt x="6555803" y="1104900"/>
                </a:lnTo>
                <a:lnTo>
                  <a:pt x="6566713" y="1104900"/>
                </a:lnTo>
                <a:lnTo>
                  <a:pt x="6566713" y="749300"/>
                </a:lnTo>
                <a:lnTo>
                  <a:pt x="6929196" y="749300"/>
                </a:lnTo>
                <a:lnTo>
                  <a:pt x="6929196" y="1104900"/>
                </a:lnTo>
                <a:lnTo>
                  <a:pt x="6940105" y="1104900"/>
                </a:lnTo>
                <a:lnTo>
                  <a:pt x="6940105" y="749300"/>
                </a:lnTo>
                <a:lnTo>
                  <a:pt x="18287988" y="749300"/>
                </a:lnTo>
                <a:lnTo>
                  <a:pt x="18287988" y="736600"/>
                </a:lnTo>
                <a:lnTo>
                  <a:pt x="18142001" y="7366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1" name="bg object 71"/>
          <p:cNvSpPr/>
          <p:nvPr/>
        </p:nvSpPr>
        <p:spPr>
          <a:xfrm>
            <a:off x="0" y="2269075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1104900"/>
                </a:lnTo>
                <a:lnTo>
                  <a:pt x="3172231" y="1104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1104900"/>
                </a:lnTo>
                <a:lnTo>
                  <a:pt x="3545624" y="1104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1104900"/>
                </a:lnTo>
                <a:lnTo>
                  <a:pt x="3919029" y="1104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1104900"/>
                </a:lnTo>
                <a:lnTo>
                  <a:pt x="4292422" y="1104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1104900"/>
                </a:lnTo>
                <a:lnTo>
                  <a:pt x="4665815" y="1104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1104900"/>
                </a:lnTo>
                <a:lnTo>
                  <a:pt x="5039220" y="1104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1104900"/>
                </a:lnTo>
                <a:lnTo>
                  <a:pt x="5412613" y="1104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1104900"/>
                </a:lnTo>
                <a:lnTo>
                  <a:pt x="5819914" y="1104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1104900"/>
                </a:lnTo>
                <a:lnTo>
                  <a:pt x="6193320" y="1104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1104900"/>
                </a:lnTo>
                <a:lnTo>
                  <a:pt x="6566713" y="1104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1104900"/>
                </a:lnTo>
                <a:lnTo>
                  <a:pt x="6940105" y="1104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1104900"/>
                </a:lnTo>
                <a:lnTo>
                  <a:pt x="7313498" y="1104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1104900"/>
                </a:lnTo>
                <a:lnTo>
                  <a:pt x="7686903" y="1104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1104900"/>
                </a:lnTo>
                <a:lnTo>
                  <a:pt x="8060296" y="1104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1104900"/>
                </a:lnTo>
                <a:lnTo>
                  <a:pt x="8433689" y="1104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1104900"/>
                </a:lnTo>
                <a:lnTo>
                  <a:pt x="8807094" y="1104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1104900"/>
                </a:lnTo>
                <a:lnTo>
                  <a:pt x="9180487" y="1104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1104900"/>
                </a:lnTo>
                <a:lnTo>
                  <a:pt x="9553880" y="1104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1104900"/>
                </a:lnTo>
                <a:lnTo>
                  <a:pt x="9927272" y="1104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1104900"/>
                </a:lnTo>
                <a:lnTo>
                  <a:pt x="10300678" y="1104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1104900"/>
                </a:lnTo>
                <a:lnTo>
                  <a:pt x="10674083" y="1104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1104900"/>
                </a:lnTo>
                <a:lnTo>
                  <a:pt x="11047463" y="1104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1104900"/>
                </a:lnTo>
                <a:lnTo>
                  <a:pt x="11420869" y="1104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1104900"/>
                </a:lnTo>
                <a:lnTo>
                  <a:pt x="11794261" y="1104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1104900"/>
                </a:lnTo>
                <a:lnTo>
                  <a:pt x="12167654" y="1104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1104900"/>
                </a:lnTo>
                <a:lnTo>
                  <a:pt x="12541060" y="1104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1104900"/>
                </a:lnTo>
                <a:lnTo>
                  <a:pt x="12914452" y="1104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1104900"/>
                </a:lnTo>
                <a:lnTo>
                  <a:pt x="13287858" y="1104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1104900"/>
                </a:lnTo>
                <a:lnTo>
                  <a:pt x="13661238" y="1104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1104900"/>
                </a:lnTo>
                <a:lnTo>
                  <a:pt x="14034643" y="1104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1104900"/>
                </a:lnTo>
                <a:lnTo>
                  <a:pt x="14408036" y="1104900"/>
                </a:lnTo>
                <a:lnTo>
                  <a:pt x="14408036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2" name="bg object 72"/>
          <p:cNvSpPr/>
          <p:nvPr/>
        </p:nvSpPr>
        <p:spPr>
          <a:xfrm>
            <a:off x="0" y="2514608"/>
            <a:ext cx="12192000" cy="990600"/>
          </a:xfrm>
          <a:custGeom>
            <a:avLst/>
            <a:gdLst/>
            <a:ahLst/>
            <a:cxnLst/>
            <a:rect l="l" t="t" r="r" b="b"/>
            <a:pathLst>
              <a:path w="18288000" h="1485900">
                <a:moveTo>
                  <a:pt x="18287988" y="736600"/>
                </a:moveTo>
                <a:lnTo>
                  <a:pt x="18142001" y="736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736600"/>
                </a:lnTo>
                <a:lnTo>
                  <a:pt x="18131092" y="749300"/>
                </a:lnTo>
                <a:lnTo>
                  <a:pt x="18131092" y="1104900"/>
                </a:lnTo>
                <a:lnTo>
                  <a:pt x="17768608" y="1104900"/>
                </a:lnTo>
                <a:lnTo>
                  <a:pt x="17768608" y="749300"/>
                </a:lnTo>
                <a:lnTo>
                  <a:pt x="18131092" y="74930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736600"/>
                </a:lnTo>
                <a:lnTo>
                  <a:pt x="17757699" y="749300"/>
                </a:lnTo>
                <a:lnTo>
                  <a:pt x="17757699" y="1104900"/>
                </a:lnTo>
                <a:lnTo>
                  <a:pt x="17395216" y="1104900"/>
                </a:lnTo>
                <a:lnTo>
                  <a:pt x="17395216" y="749300"/>
                </a:lnTo>
                <a:lnTo>
                  <a:pt x="17757699" y="74930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736600"/>
                </a:lnTo>
                <a:lnTo>
                  <a:pt x="17384306" y="749300"/>
                </a:lnTo>
                <a:lnTo>
                  <a:pt x="17384306" y="1104900"/>
                </a:lnTo>
                <a:lnTo>
                  <a:pt x="17021810" y="1104900"/>
                </a:lnTo>
                <a:lnTo>
                  <a:pt x="17021810" y="749300"/>
                </a:lnTo>
                <a:lnTo>
                  <a:pt x="17384306" y="74930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736600"/>
                </a:lnTo>
                <a:lnTo>
                  <a:pt x="17010914" y="749300"/>
                </a:lnTo>
                <a:lnTo>
                  <a:pt x="17010914" y="1104900"/>
                </a:lnTo>
                <a:lnTo>
                  <a:pt x="16648418" y="1104900"/>
                </a:lnTo>
                <a:lnTo>
                  <a:pt x="16648418" y="749300"/>
                </a:lnTo>
                <a:lnTo>
                  <a:pt x="17010914" y="74930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736600"/>
                </a:lnTo>
                <a:lnTo>
                  <a:pt x="16637508" y="749300"/>
                </a:lnTo>
                <a:lnTo>
                  <a:pt x="16637508" y="1104900"/>
                </a:lnTo>
                <a:lnTo>
                  <a:pt x="16275025" y="1104900"/>
                </a:lnTo>
                <a:lnTo>
                  <a:pt x="16275025" y="749300"/>
                </a:lnTo>
                <a:lnTo>
                  <a:pt x="16637508" y="74930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736600"/>
                </a:lnTo>
                <a:lnTo>
                  <a:pt x="16264116" y="749300"/>
                </a:lnTo>
                <a:lnTo>
                  <a:pt x="16264116" y="1104900"/>
                </a:lnTo>
                <a:lnTo>
                  <a:pt x="15901632" y="1104900"/>
                </a:lnTo>
                <a:lnTo>
                  <a:pt x="15901632" y="749300"/>
                </a:lnTo>
                <a:lnTo>
                  <a:pt x="16264116" y="74930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736600"/>
                </a:lnTo>
                <a:lnTo>
                  <a:pt x="15890723" y="749300"/>
                </a:lnTo>
                <a:lnTo>
                  <a:pt x="15890723" y="1104900"/>
                </a:lnTo>
                <a:lnTo>
                  <a:pt x="15528227" y="1104900"/>
                </a:lnTo>
                <a:lnTo>
                  <a:pt x="15528227" y="749300"/>
                </a:lnTo>
                <a:lnTo>
                  <a:pt x="15890723" y="74930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736600"/>
                </a:lnTo>
                <a:lnTo>
                  <a:pt x="15517317" y="749300"/>
                </a:lnTo>
                <a:lnTo>
                  <a:pt x="15517317" y="1104900"/>
                </a:lnTo>
                <a:lnTo>
                  <a:pt x="15154834" y="1104900"/>
                </a:lnTo>
                <a:lnTo>
                  <a:pt x="15154834" y="749300"/>
                </a:lnTo>
                <a:lnTo>
                  <a:pt x="15517317" y="74930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736600"/>
                </a:lnTo>
                <a:lnTo>
                  <a:pt x="15143925" y="749300"/>
                </a:lnTo>
                <a:lnTo>
                  <a:pt x="15143925" y="1104900"/>
                </a:lnTo>
                <a:lnTo>
                  <a:pt x="14781441" y="1104900"/>
                </a:lnTo>
                <a:lnTo>
                  <a:pt x="14781441" y="749300"/>
                </a:lnTo>
                <a:lnTo>
                  <a:pt x="15143925" y="74930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736600"/>
                </a:lnTo>
                <a:lnTo>
                  <a:pt x="14770532" y="749300"/>
                </a:lnTo>
                <a:lnTo>
                  <a:pt x="14770532" y="1104900"/>
                </a:lnTo>
                <a:lnTo>
                  <a:pt x="14408036" y="1104900"/>
                </a:lnTo>
                <a:lnTo>
                  <a:pt x="14408036" y="749300"/>
                </a:lnTo>
                <a:lnTo>
                  <a:pt x="14770532" y="74930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736600"/>
                </a:lnTo>
                <a:lnTo>
                  <a:pt x="14397127" y="749300"/>
                </a:lnTo>
                <a:lnTo>
                  <a:pt x="14397127" y="1104900"/>
                </a:lnTo>
                <a:lnTo>
                  <a:pt x="14034643" y="1104900"/>
                </a:lnTo>
                <a:lnTo>
                  <a:pt x="14034643" y="749300"/>
                </a:lnTo>
                <a:lnTo>
                  <a:pt x="14397127" y="749300"/>
                </a:lnTo>
                <a:lnTo>
                  <a:pt x="14397127" y="736600"/>
                </a:lnTo>
                <a:lnTo>
                  <a:pt x="14023734" y="736600"/>
                </a:lnTo>
                <a:lnTo>
                  <a:pt x="14023734" y="749300"/>
                </a:lnTo>
                <a:lnTo>
                  <a:pt x="14023734" y="1104900"/>
                </a:lnTo>
                <a:lnTo>
                  <a:pt x="13661238" y="1104900"/>
                </a:lnTo>
                <a:lnTo>
                  <a:pt x="13661238" y="749300"/>
                </a:lnTo>
                <a:lnTo>
                  <a:pt x="14023734" y="749300"/>
                </a:lnTo>
                <a:lnTo>
                  <a:pt x="14023734" y="736600"/>
                </a:lnTo>
                <a:lnTo>
                  <a:pt x="13650328" y="736600"/>
                </a:lnTo>
                <a:lnTo>
                  <a:pt x="13650328" y="749300"/>
                </a:lnTo>
                <a:lnTo>
                  <a:pt x="13650328" y="1104900"/>
                </a:lnTo>
                <a:lnTo>
                  <a:pt x="13287858" y="1104900"/>
                </a:lnTo>
                <a:lnTo>
                  <a:pt x="13287858" y="749300"/>
                </a:lnTo>
                <a:lnTo>
                  <a:pt x="13650328" y="749300"/>
                </a:lnTo>
                <a:lnTo>
                  <a:pt x="13650328" y="736600"/>
                </a:lnTo>
                <a:lnTo>
                  <a:pt x="13276948" y="736600"/>
                </a:lnTo>
                <a:lnTo>
                  <a:pt x="13276948" y="749300"/>
                </a:lnTo>
                <a:lnTo>
                  <a:pt x="13276948" y="1104900"/>
                </a:lnTo>
                <a:lnTo>
                  <a:pt x="12914452" y="1104900"/>
                </a:lnTo>
                <a:lnTo>
                  <a:pt x="12914452" y="749300"/>
                </a:lnTo>
                <a:lnTo>
                  <a:pt x="13276948" y="749300"/>
                </a:lnTo>
                <a:lnTo>
                  <a:pt x="13276948" y="736600"/>
                </a:lnTo>
                <a:lnTo>
                  <a:pt x="12903543" y="736600"/>
                </a:lnTo>
                <a:lnTo>
                  <a:pt x="12903543" y="749300"/>
                </a:lnTo>
                <a:lnTo>
                  <a:pt x="12903543" y="1104900"/>
                </a:lnTo>
                <a:lnTo>
                  <a:pt x="12541060" y="1104900"/>
                </a:lnTo>
                <a:lnTo>
                  <a:pt x="12541060" y="749300"/>
                </a:lnTo>
                <a:lnTo>
                  <a:pt x="12903543" y="749300"/>
                </a:lnTo>
                <a:lnTo>
                  <a:pt x="12903543" y="736600"/>
                </a:lnTo>
                <a:lnTo>
                  <a:pt x="12530150" y="736600"/>
                </a:lnTo>
                <a:lnTo>
                  <a:pt x="12530150" y="749300"/>
                </a:lnTo>
                <a:lnTo>
                  <a:pt x="12530150" y="1104900"/>
                </a:lnTo>
                <a:lnTo>
                  <a:pt x="12167654" y="1104900"/>
                </a:lnTo>
                <a:lnTo>
                  <a:pt x="12167654" y="749300"/>
                </a:lnTo>
                <a:lnTo>
                  <a:pt x="12530150" y="749300"/>
                </a:lnTo>
                <a:lnTo>
                  <a:pt x="12530150" y="736600"/>
                </a:lnTo>
                <a:lnTo>
                  <a:pt x="12156745" y="736600"/>
                </a:lnTo>
                <a:lnTo>
                  <a:pt x="12156745" y="749300"/>
                </a:lnTo>
                <a:lnTo>
                  <a:pt x="12156745" y="1104900"/>
                </a:lnTo>
                <a:lnTo>
                  <a:pt x="11794261" y="1104900"/>
                </a:lnTo>
                <a:lnTo>
                  <a:pt x="11794261" y="749300"/>
                </a:lnTo>
                <a:lnTo>
                  <a:pt x="12156745" y="749300"/>
                </a:lnTo>
                <a:lnTo>
                  <a:pt x="12156745" y="736600"/>
                </a:lnTo>
                <a:lnTo>
                  <a:pt x="11783352" y="736600"/>
                </a:lnTo>
                <a:lnTo>
                  <a:pt x="11783352" y="749300"/>
                </a:lnTo>
                <a:lnTo>
                  <a:pt x="11783352" y="1104900"/>
                </a:lnTo>
                <a:lnTo>
                  <a:pt x="11420869" y="1104900"/>
                </a:lnTo>
                <a:lnTo>
                  <a:pt x="11420869" y="749300"/>
                </a:lnTo>
                <a:lnTo>
                  <a:pt x="11783352" y="749300"/>
                </a:lnTo>
                <a:lnTo>
                  <a:pt x="11783352" y="736600"/>
                </a:lnTo>
                <a:lnTo>
                  <a:pt x="11409959" y="736600"/>
                </a:lnTo>
                <a:lnTo>
                  <a:pt x="11409959" y="749300"/>
                </a:lnTo>
                <a:lnTo>
                  <a:pt x="11409959" y="1104900"/>
                </a:lnTo>
                <a:lnTo>
                  <a:pt x="11047463" y="1104900"/>
                </a:lnTo>
                <a:lnTo>
                  <a:pt x="11047463" y="749300"/>
                </a:lnTo>
                <a:lnTo>
                  <a:pt x="11409959" y="749300"/>
                </a:lnTo>
                <a:lnTo>
                  <a:pt x="11409959" y="736600"/>
                </a:lnTo>
                <a:lnTo>
                  <a:pt x="11036554" y="736600"/>
                </a:lnTo>
                <a:lnTo>
                  <a:pt x="11036554" y="749300"/>
                </a:lnTo>
                <a:lnTo>
                  <a:pt x="11036554" y="1104900"/>
                </a:lnTo>
                <a:lnTo>
                  <a:pt x="10674083" y="1104900"/>
                </a:lnTo>
                <a:lnTo>
                  <a:pt x="10674083" y="749300"/>
                </a:lnTo>
                <a:lnTo>
                  <a:pt x="11036554" y="749300"/>
                </a:lnTo>
                <a:lnTo>
                  <a:pt x="11036554" y="736600"/>
                </a:lnTo>
                <a:lnTo>
                  <a:pt x="10663174" y="736600"/>
                </a:lnTo>
                <a:lnTo>
                  <a:pt x="10663174" y="749300"/>
                </a:lnTo>
                <a:lnTo>
                  <a:pt x="10663174" y="1104900"/>
                </a:lnTo>
                <a:lnTo>
                  <a:pt x="10300678" y="1104900"/>
                </a:lnTo>
                <a:lnTo>
                  <a:pt x="10300678" y="749300"/>
                </a:lnTo>
                <a:lnTo>
                  <a:pt x="10663174" y="749300"/>
                </a:lnTo>
                <a:lnTo>
                  <a:pt x="10663174" y="736600"/>
                </a:lnTo>
                <a:lnTo>
                  <a:pt x="10289769" y="736600"/>
                </a:lnTo>
                <a:lnTo>
                  <a:pt x="10289769" y="749300"/>
                </a:lnTo>
                <a:lnTo>
                  <a:pt x="10289769" y="1104900"/>
                </a:lnTo>
                <a:lnTo>
                  <a:pt x="9927272" y="1104900"/>
                </a:lnTo>
                <a:lnTo>
                  <a:pt x="9927272" y="749300"/>
                </a:lnTo>
                <a:lnTo>
                  <a:pt x="10289769" y="749300"/>
                </a:lnTo>
                <a:lnTo>
                  <a:pt x="10289769" y="736600"/>
                </a:lnTo>
                <a:lnTo>
                  <a:pt x="9916376" y="736600"/>
                </a:lnTo>
                <a:lnTo>
                  <a:pt x="9916376" y="749300"/>
                </a:lnTo>
                <a:lnTo>
                  <a:pt x="9916376" y="1104900"/>
                </a:lnTo>
                <a:lnTo>
                  <a:pt x="9553880" y="1104900"/>
                </a:lnTo>
                <a:lnTo>
                  <a:pt x="9553880" y="749300"/>
                </a:lnTo>
                <a:lnTo>
                  <a:pt x="9916376" y="749300"/>
                </a:lnTo>
                <a:lnTo>
                  <a:pt x="9916376" y="736600"/>
                </a:lnTo>
                <a:lnTo>
                  <a:pt x="9542970" y="736600"/>
                </a:lnTo>
                <a:lnTo>
                  <a:pt x="9542970" y="749300"/>
                </a:lnTo>
                <a:lnTo>
                  <a:pt x="9542970" y="1104900"/>
                </a:lnTo>
                <a:lnTo>
                  <a:pt x="9180487" y="1104900"/>
                </a:lnTo>
                <a:lnTo>
                  <a:pt x="9180487" y="749300"/>
                </a:lnTo>
                <a:lnTo>
                  <a:pt x="9542970" y="749300"/>
                </a:lnTo>
                <a:lnTo>
                  <a:pt x="9542970" y="736600"/>
                </a:lnTo>
                <a:lnTo>
                  <a:pt x="9169578" y="736600"/>
                </a:lnTo>
                <a:lnTo>
                  <a:pt x="9169578" y="749300"/>
                </a:lnTo>
                <a:lnTo>
                  <a:pt x="9169578" y="1104900"/>
                </a:lnTo>
                <a:lnTo>
                  <a:pt x="8807094" y="1104900"/>
                </a:lnTo>
                <a:lnTo>
                  <a:pt x="8807094" y="749300"/>
                </a:lnTo>
                <a:lnTo>
                  <a:pt x="9169578" y="749300"/>
                </a:lnTo>
                <a:lnTo>
                  <a:pt x="9169578" y="736600"/>
                </a:lnTo>
                <a:lnTo>
                  <a:pt x="8796185" y="736600"/>
                </a:lnTo>
                <a:lnTo>
                  <a:pt x="8796185" y="749300"/>
                </a:lnTo>
                <a:lnTo>
                  <a:pt x="8796185" y="1104900"/>
                </a:lnTo>
                <a:lnTo>
                  <a:pt x="8433689" y="1104900"/>
                </a:lnTo>
                <a:lnTo>
                  <a:pt x="8433689" y="749300"/>
                </a:lnTo>
                <a:lnTo>
                  <a:pt x="8796185" y="749300"/>
                </a:lnTo>
                <a:lnTo>
                  <a:pt x="8796185" y="736600"/>
                </a:lnTo>
                <a:lnTo>
                  <a:pt x="8422780" y="736600"/>
                </a:lnTo>
                <a:lnTo>
                  <a:pt x="8422780" y="749300"/>
                </a:lnTo>
                <a:lnTo>
                  <a:pt x="8422780" y="1104900"/>
                </a:lnTo>
                <a:lnTo>
                  <a:pt x="8060296" y="1104900"/>
                </a:lnTo>
                <a:lnTo>
                  <a:pt x="8060296" y="749300"/>
                </a:lnTo>
                <a:lnTo>
                  <a:pt x="8422780" y="749300"/>
                </a:lnTo>
                <a:lnTo>
                  <a:pt x="8422780" y="736600"/>
                </a:lnTo>
                <a:lnTo>
                  <a:pt x="8049387" y="736600"/>
                </a:lnTo>
                <a:lnTo>
                  <a:pt x="8049387" y="749300"/>
                </a:lnTo>
                <a:lnTo>
                  <a:pt x="8049387" y="1104900"/>
                </a:lnTo>
                <a:lnTo>
                  <a:pt x="7686903" y="1104900"/>
                </a:lnTo>
                <a:lnTo>
                  <a:pt x="7686903" y="749300"/>
                </a:lnTo>
                <a:lnTo>
                  <a:pt x="8049387" y="749300"/>
                </a:lnTo>
                <a:lnTo>
                  <a:pt x="8049387" y="736600"/>
                </a:lnTo>
                <a:lnTo>
                  <a:pt x="7675994" y="736600"/>
                </a:lnTo>
                <a:lnTo>
                  <a:pt x="7675994" y="749300"/>
                </a:lnTo>
                <a:lnTo>
                  <a:pt x="7675994" y="1104900"/>
                </a:lnTo>
                <a:lnTo>
                  <a:pt x="7313498" y="1104900"/>
                </a:lnTo>
                <a:lnTo>
                  <a:pt x="7313498" y="749300"/>
                </a:lnTo>
                <a:lnTo>
                  <a:pt x="7675994" y="749300"/>
                </a:lnTo>
                <a:lnTo>
                  <a:pt x="7675994" y="736600"/>
                </a:lnTo>
                <a:lnTo>
                  <a:pt x="7302589" y="736600"/>
                </a:lnTo>
                <a:lnTo>
                  <a:pt x="7302589" y="749300"/>
                </a:lnTo>
                <a:lnTo>
                  <a:pt x="7302589" y="1104900"/>
                </a:lnTo>
                <a:lnTo>
                  <a:pt x="6940105" y="1104900"/>
                </a:lnTo>
                <a:lnTo>
                  <a:pt x="6940105" y="749300"/>
                </a:lnTo>
                <a:lnTo>
                  <a:pt x="7302589" y="749300"/>
                </a:lnTo>
                <a:lnTo>
                  <a:pt x="7302589" y="736600"/>
                </a:lnTo>
                <a:lnTo>
                  <a:pt x="6929196" y="736600"/>
                </a:lnTo>
                <a:lnTo>
                  <a:pt x="6929196" y="749300"/>
                </a:lnTo>
                <a:lnTo>
                  <a:pt x="6929196" y="1104900"/>
                </a:lnTo>
                <a:lnTo>
                  <a:pt x="6566713" y="1104900"/>
                </a:lnTo>
                <a:lnTo>
                  <a:pt x="6566713" y="749300"/>
                </a:lnTo>
                <a:lnTo>
                  <a:pt x="6929196" y="749300"/>
                </a:lnTo>
                <a:lnTo>
                  <a:pt x="6929196" y="736600"/>
                </a:lnTo>
                <a:lnTo>
                  <a:pt x="6555803" y="736600"/>
                </a:lnTo>
                <a:lnTo>
                  <a:pt x="6555803" y="749300"/>
                </a:lnTo>
                <a:lnTo>
                  <a:pt x="6555803" y="1104900"/>
                </a:lnTo>
                <a:lnTo>
                  <a:pt x="6193320" y="1104900"/>
                </a:lnTo>
                <a:lnTo>
                  <a:pt x="6193320" y="749300"/>
                </a:lnTo>
                <a:lnTo>
                  <a:pt x="6555803" y="749300"/>
                </a:lnTo>
                <a:lnTo>
                  <a:pt x="6555803" y="736600"/>
                </a:lnTo>
                <a:lnTo>
                  <a:pt x="6182411" y="736600"/>
                </a:lnTo>
                <a:lnTo>
                  <a:pt x="6182411" y="749300"/>
                </a:lnTo>
                <a:lnTo>
                  <a:pt x="6182411" y="1104900"/>
                </a:lnTo>
                <a:lnTo>
                  <a:pt x="5819914" y="1104900"/>
                </a:lnTo>
                <a:lnTo>
                  <a:pt x="5819914" y="749300"/>
                </a:lnTo>
                <a:lnTo>
                  <a:pt x="6182411" y="749300"/>
                </a:lnTo>
                <a:lnTo>
                  <a:pt x="6182411" y="736600"/>
                </a:lnTo>
                <a:lnTo>
                  <a:pt x="5809005" y="736600"/>
                </a:lnTo>
                <a:lnTo>
                  <a:pt x="5809005" y="749300"/>
                </a:lnTo>
                <a:lnTo>
                  <a:pt x="5809005" y="1104900"/>
                </a:lnTo>
                <a:lnTo>
                  <a:pt x="5412613" y="1104900"/>
                </a:lnTo>
                <a:lnTo>
                  <a:pt x="5412613" y="749300"/>
                </a:lnTo>
                <a:lnTo>
                  <a:pt x="5809005" y="749300"/>
                </a:lnTo>
                <a:lnTo>
                  <a:pt x="5809005" y="736600"/>
                </a:lnTo>
                <a:lnTo>
                  <a:pt x="5401703" y="736600"/>
                </a:lnTo>
                <a:lnTo>
                  <a:pt x="5401703" y="749300"/>
                </a:lnTo>
                <a:lnTo>
                  <a:pt x="5401703" y="1104900"/>
                </a:lnTo>
                <a:lnTo>
                  <a:pt x="5039220" y="1104900"/>
                </a:lnTo>
                <a:lnTo>
                  <a:pt x="5039220" y="749300"/>
                </a:lnTo>
                <a:lnTo>
                  <a:pt x="5401703" y="749300"/>
                </a:lnTo>
                <a:lnTo>
                  <a:pt x="5401703" y="736600"/>
                </a:lnTo>
                <a:lnTo>
                  <a:pt x="5028311" y="736600"/>
                </a:lnTo>
                <a:lnTo>
                  <a:pt x="5028311" y="749300"/>
                </a:lnTo>
                <a:lnTo>
                  <a:pt x="5028311" y="1104900"/>
                </a:lnTo>
                <a:lnTo>
                  <a:pt x="4665815" y="1104900"/>
                </a:lnTo>
                <a:lnTo>
                  <a:pt x="4665815" y="749300"/>
                </a:lnTo>
                <a:lnTo>
                  <a:pt x="5028311" y="749300"/>
                </a:lnTo>
                <a:lnTo>
                  <a:pt x="5028311" y="736600"/>
                </a:lnTo>
                <a:lnTo>
                  <a:pt x="4654918" y="736600"/>
                </a:lnTo>
                <a:lnTo>
                  <a:pt x="4654918" y="749300"/>
                </a:lnTo>
                <a:lnTo>
                  <a:pt x="4654918" y="1104900"/>
                </a:lnTo>
                <a:lnTo>
                  <a:pt x="4292422" y="1104900"/>
                </a:lnTo>
                <a:lnTo>
                  <a:pt x="4292422" y="749300"/>
                </a:lnTo>
                <a:lnTo>
                  <a:pt x="4654918" y="749300"/>
                </a:lnTo>
                <a:lnTo>
                  <a:pt x="4654918" y="736600"/>
                </a:lnTo>
                <a:lnTo>
                  <a:pt x="4281513" y="736600"/>
                </a:lnTo>
                <a:lnTo>
                  <a:pt x="4281513" y="749300"/>
                </a:lnTo>
                <a:lnTo>
                  <a:pt x="4281513" y="1104900"/>
                </a:lnTo>
                <a:lnTo>
                  <a:pt x="3919029" y="1104900"/>
                </a:lnTo>
                <a:lnTo>
                  <a:pt x="3919029" y="749300"/>
                </a:lnTo>
                <a:lnTo>
                  <a:pt x="4281513" y="749300"/>
                </a:lnTo>
                <a:lnTo>
                  <a:pt x="4281513" y="736600"/>
                </a:lnTo>
                <a:lnTo>
                  <a:pt x="3908120" y="736600"/>
                </a:lnTo>
                <a:lnTo>
                  <a:pt x="3908120" y="749300"/>
                </a:lnTo>
                <a:lnTo>
                  <a:pt x="3908120" y="1104900"/>
                </a:lnTo>
                <a:lnTo>
                  <a:pt x="3545624" y="1104900"/>
                </a:lnTo>
                <a:lnTo>
                  <a:pt x="3545624" y="749300"/>
                </a:lnTo>
                <a:lnTo>
                  <a:pt x="3908120" y="749300"/>
                </a:lnTo>
                <a:lnTo>
                  <a:pt x="3908120" y="736600"/>
                </a:lnTo>
                <a:lnTo>
                  <a:pt x="3534714" y="736600"/>
                </a:lnTo>
                <a:lnTo>
                  <a:pt x="3534714" y="749300"/>
                </a:lnTo>
                <a:lnTo>
                  <a:pt x="3534714" y="1104900"/>
                </a:lnTo>
                <a:lnTo>
                  <a:pt x="3172231" y="1104900"/>
                </a:lnTo>
                <a:lnTo>
                  <a:pt x="3172231" y="749300"/>
                </a:lnTo>
                <a:lnTo>
                  <a:pt x="3534714" y="749300"/>
                </a:lnTo>
                <a:lnTo>
                  <a:pt x="3534714" y="736600"/>
                </a:lnTo>
                <a:lnTo>
                  <a:pt x="3161322" y="736600"/>
                </a:lnTo>
                <a:lnTo>
                  <a:pt x="3161322" y="749300"/>
                </a:lnTo>
                <a:lnTo>
                  <a:pt x="3161322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3161322" y="749300"/>
                </a:lnTo>
                <a:lnTo>
                  <a:pt x="3161322" y="736600"/>
                </a:lnTo>
                <a:lnTo>
                  <a:pt x="2787929" y="7366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736600"/>
                </a:lnTo>
                <a:lnTo>
                  <a:pt x="2414536" y="7366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736600"/>
                </a:lnTo>
                <a:lnTo>
                  <a:pt x="2041131" y="7366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736600"/>
                </a:lnTo>
                <a:lnTo>
                  <a:pt x="1667738" y="7366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736600"/>
                </a:lnTo>
                <a:lnTo>
                  <a:pt x="1294333" y="7366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736600"/>
                </a:lnTo>
                <a:lnTo>
                  <a:pt x="920940" y="7366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736600"/>
                </a:lnTo>
                <a:lnTo>
                  <a:pt x="547547" y="7366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0" y="1104900"/>
                </a:lnTo>
                <a:lnTo>
                  <a:pt x="0" y="1117600"/>
                </a:lnTo>
                <a:lnTo>
                  <a:pt x="174155" y="1117600"/>
                </a:lnTo>
                <a:lnTo>
                  <a:pt x="174155" y="1485900"/>
                </a:lnTo>
                <a:lnTo>
                  <a:pt x="185064" y="1485900"/>
                </a:lnTo>
                <a:lnTo>
                  <a:pt x="185064" y="1117600"/>
                </a:lnTo>
                <a:lnTo>
                  <a:pt x="547547" y="1117600"/>
                </a:lnTo>
                <a:lnTo>
                  <a:pt x="547547" y="1485900"/>
                </a:lnTo>
                <a:lnTo>
                  <a:pt x="558457" y="1485900"/>
                </a:lnTo>
                <a:lnTo>
                  <a:pt x="558457" y="1117600"/>
                </a:lnTo>
                <a:lnTo>
                  <a:pt x="920940" y="1117600"/>
                </a:lnTo>
                <a:lnTo>
                  <a:pt x="920940" y="1485900"/>
                </a:lnTo>
                <a:lnTo>
                  <a:pt x="931849" y="1485900"/>
                </a:lnTo>
                <a:lnTo>
                  <a:pt x="931849" y="1117600"/>
                </a:lnTo>
                <a:lnTo>
                  <a:pt x="1294333" y="1117600"/>
                </a:lnTo>
                <a:lnTo>
                  <a:pt x="1294333" y="1485900"/>
                </a:lnTo>
                <a:lnTo>
                  <a:pt x="1305242" y="1485900"/>
                </a:lnTo>
                <a:lnTo>
                  <a:pt x="1305242" y="1117600"/>
                </a:lnTo>
                <a:lnTo>
                  <a:pt x="1667738" y="1117600"/>
                </a:lnTo>
                <a:lnTo>
                  <a:pt x="1667738" y="1485900"/>
                </a:lnTo>
                <a:lnTo>
                  <a:pt x="1678647" y="1485900"/>
                </a:lnTo>
                <a:lnTo>
                  <a:pt x="1678647" y="1117600"/>
                </a:lnTo>
                <a:lnTo>
                  <a:pt x="2041131" y="1117600"/>
                </a:lnTo>
                <a:lnTo>
                  <a:pt x="2041131" y="1485900"/>
                </a:lnTo>
                <a:lnTo>
                  <a:pt x="2052040" y="1485900"/>
                </a:lnTo>
                <a:lnTo>
                  <a:pt x="2052040" y="1117600"/>
                </a:lnTo>
                <a:lnTo>
                  <a:pt x="2414536" y="1117600"/>
                </a:lnTo>
                <a:lnTo>
                  <a:pt x="2414536" y="1485900"/>
                </a:lnTo>
                <a:lnTo>
                  <a:pt x="2425433" y="1485900"/>
                </a:lnTo>
                <a:lnTo>
                  <a:pt x="2425433" y="1117600"/>
                </a:lnTo>
                <a:lnTo>
                  <a:pt x="2787929" y="1117600"/>
                </a:lnTo>
                <a:lnTo>
                  <a:pt x="2787929" y="1485900"/>
                </a:lnTo>
                <a:lnTo>
                  <a:pt x="2798838" y="1485900"/>
                </a:lnTo>
                <a:lnTo>
                  <a:pt x="2798838" y="1117600"/>
                </a:lnTo>
                <a:lnTo>
                  <a:pt x="3161322" y="1117600"/>
                </a:lnTo>
                <a:lnTo>
                  <a:pt x="3161322" y="1485900"/>
                </a:lnTo>
                <a:lnTo>
                  <a:pt x="3172231" y="1485900"/>
                </a:lnTo>
                <a:lnTo>
                  <a:pt x="3172231" y="1117600"/>
                </a:lnTo>
                <a:lnTo>
                  <a:pt x="18287988" y="1117600"/>
                </a:lnTo>
                <a:lnTo>
                  <a:pt x="18287988" y="1104900"/>
                </a:lnTo>
                <a:lnTo>
                  <a:pt x="18142001" y="1104900"/>
                </a:lnTo>
                <a:lnTo>
                  <a:pt x="18142001" y="749300"/>
                </a:lnTo>
                <a:lnTo>
                  <a:pt x="18287988" y="749300"/>
                </a:lnTo>
                <a:lnTo>
                  <a:pt x="18287988" y="736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3" name="bg object 73"/>
          <p:cNvSpPr/>
          <p:nvPr/>
        </p:nvSpPr>
        <p:spPr>
          <a:xfrm>
            <a:off x="0" y="3259675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68300"/>
                </a:moveTo>
                <a:lnTo>
                  <a:pt x="18142001" y="3683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68300"/>
                </a:lnTo>
                <a:lnTo>
                  <a:pt x="17768608" y="3683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68300"/>
                </a:lnTo>
                <a:lnTo>
                  <a:pt x="17395216" y="3683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68300"/>
                </a:lnTo>
                <a:lnTo>
                  <a:pt x="17021810" y="3683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68300"/>
                </a:lnTo>
                <a:lnTo>
                  <a:pt x="16648418" y="3683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68300"/>
                </a:lnTo>
                <a:lnTo>
                  <a:pt x="16275025" y="3683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68300"/>
                </a:lnTo>
                <a:lnTo>
                  <a:pt x="15901632" y="3683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68300"/>
                </a:lnTo>
                <a:lnTo>
                  <a:pt x="15528227" y="3683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68300"/>
                </a:lnTo>
                <a:lnTo>
                  <a:pt x="15154834" y="3683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68300"/>
                </a:lnTo>
                <a:lnTo>
                  <a:pt x="14781441" y="3683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68300"/>
                </a:lnTo>
                <a:lnTo>
                  <a:pt x="14408036" y="3683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68300"/>
                </a:lnTo>
                <a:lnTo>
                  <a:pt x="14034643" y="3683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68300"/>
                </a:lnTo>
                <a:lnTo>
                  <a:pt x="13661238" y="3683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68300"/>
                </a:lnTo>
                <a:lnTo>
                  <a:pt x="13287858" y="3683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68300"/>
                </a:lnTo>
                <a:lnTo>
                  <a:pt x="12914452" y="3683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68300"/>
                </a:lnTo>
                <a:lnTo>
                  <a:pt x="12541060" y="3683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68300"/>
                </a:lnTo>
                <a:lnTo>
                  <a:pt x="12167654" y="3683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68300"/>
                </a:lnTo>
                <a:lnTo>
                  <a:pt x="11794261" y="3683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68300"/>
                </a:lnTo>
                <a:lnTo>
                  <a:pt x="11420869" y="3683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68300"/>
                </a:lnTo>
                <a:lnTo>
                  <a:pt x="11047463" y="3683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68300"/>
                </a:lnTo>
                <a:lnTo>
                  <a:pt x="10674083" y="3683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68300"/>
                </a:lnTo>
                <a:lnTo>
                  <a:pt x="10300678" y="3683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68300"/>
                </a:lnTo>
                <a:lnTo>
                  <a:pt x="9927272" y="3683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68300"/>
                </a:lnTo>
                <a:lnTo>
                  <a:pt x="9553880" y="3683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68300"/>
                </a:lnTo>
                <a:lnTo>
                  <a:pt x="9180487" y="3683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68300"/>
                </a:lnTo>
                <a:lnTo>
                  <a:pt x="8807094" y="3683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68300"/>
                </a:lnTo>
                <a:lnTo>
                  <a:pt x="8433689" y="3683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68300"/>
                </a:lnTo>
                <a:lnTo>
                  <a:pt x="8060296" y="3683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68300"/>
                </a:lnTo>
                <a:lnTo>
                  <a:pt x="7686903" y="3683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68300"/>
                </a:lnTo>
                <a:lnTo>
                  <a:pt x="7313498" y="3683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68300"/>
                </a:lnTo>
                <a:lnTo>
                  <a:pt x="6940105" y="3683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68300"/>
                </a:lnTo>
                <a:lnTo>
                  <a:pt x="6566713" y="3683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68300"/>
                </a:lnTo>
                <a:lnTo>
                  <a:pt x="6193320" y="368300"/>
                </a:lnTo>
                <a:lnTo>
                  <a:pt x="6193320" y="0"/>
                </a:lnTo>
                <a:lnTo>
                  <a:pt x="6182411" y="0"/>
                </a:lnTo>
                <a:lnTo>
                  <a:pt x="6182411" y="368300"/>
                </a:lnTo>
                <a:lnTo>
                  <a:pt x="5819914" y="368300"/>
                </a:lnTo>
                <a:lnTo>
                  <a:pt x="5819914" y="0"/>
                </a:lnTo>
                <a:lnTo>
                  <a:pt x="5809005" y="0"/>
                </a:lnTo>
                <a:lnTo>
                  <a:pt x="5809005" y="368300"/>
                </a:lnTo>
                <a:lnTo>
                  <a:pt x="5412613" y="368300"/>
                </a:lnTo>
                <a:lnTo>
                  <a:pt x="5412613" y="0"/>
                </a:lnTo>
                <a:lnTo>
                  <a:pt x="5401703" y="0"/>
                </a:lnTo>
                <a:lnTo>
                  <a:pt x="5401703" y="368300"/>
                </a:lnTo>
                <a:lnTo>
                  <a:pt x="5039220" y="368300"/>
                </a:lnTo>
                <a:lnTo>
                  <a:pt x="5039220" y="0"/>
                </a:lnTo>
                <a:lnTo>
                  <a:pt x="5028311" y="0"/>
                </a:lnTo>
                <a:lnTo>
                  <a:pt x="5028311" y="368300"/>
                </a:lnTo>
                <a:lnTo>
                  <a:pt x="4665815" y="368300"/>
                </a:lnTo>
                <a:lnTo>
                  <a:pt x="4665815" y="0"/>
                </a:lnTo>
                <a:lnTo>
                  <a:pt x="4654918" y="0"/>
                </a:lnTo>
                <a:lnTo>
                  <a:pt x="4654918" y="368300"/>
                </a:lnTo>
                <a:lnTo>
                  <a:pt x="4292422" y="368300"/>
                </a:lnTo>
                <a:lnTo>
                  <a:pt x="4292422" y="0"/>
                </a:lnTo>
                <a:lnTo>
                  <a:pt x="4281513" y="0"/>
                </a:lnTo>
                <a:lnTo>
                  <a:pt x="4281513" y="368300"/>
                </a:lnTo>
                <a:lnTo>
                  <a:pt x="3919029" y="368300"/>
                </a:lnTo>
                <a:lnTo>
                  <a:pt x="3919029" y="0"/>
                </a:lnTo>
                <a:lnTo>
                  <a:pt x="3908120" y="0"/>
                </a:lnTo>
                <a:lnTo>
                  <a:pt x="3908120" y="368300"/>
                </a:lnTo>
                <a:lnTo>
                  <a:pt x="3545624" y="368300"/>
                </a:lnTo>
                <a:lnTo>
                  <a:pt x="3545624" y="0"/>
                </a:lnTo>
                <a:lnTo>
                  <a:pt x="3534714" y="0"/>
                </a:lnTo>
                <a:lnTo>
                  <a:pt x="3534714" y="368300"/>
                </a:lnTo>
                <a:lnTo>
                  <a:pt x="3172231" y="368300"/>
                </a:lnTo>
                <a:lnTo>
                  <a:pt x="3172231" y="0"/>
                </a:lnTo>
                <a:lnTo>
                  <a:pt x="3161322" y="0"/>
                </a:lnTo>
                <a:lnTo>
                  <a:pt x="3161322" y="368300"/>
                </a:lnTo>
                <a:lnTo>
                  <a:pt x="0" y="368300"/>
                </a:lnTo>
                <a:lnTo>
                  <a:pt x="0" y="381000"/>
                </a:lnTo>
                <a:lnTo>
                  <a:pt x="174155" y="3810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81000"/>
                </a:lnTo>
                <a:lnTo>
                  <a:pt x="547547" y="3810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81000"/>
                </a:lnTo>
                <a:lnTo>
                  <a:pt x="920940" y="3810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81000"/>
                </a:lnTo>
                <a:lnTo>
                  <a:pt x="1294333" y="3810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81000"/>
                </a:lnTo>
                <a:lnTo>
                  <a:pt x="1667738" y="3810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81000"/>
                </a:lnTo>
                <a:lnTo>
                  <a:pt x="2041131" y="3810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81000"/>
                </a:lnTo>
                <a:lnTo>
                  <a:pt x="2414536" y="381000"/>
                </a:lnTo>
                <a:lnTo>
                  <a:pt x="2414536" y="723900"/>
                </a:lnTo>
                <a:lnTo>
                  <a:pt x="2425433" y="723900"/>
                </a:lnTo>
                <a:lnTo>
                  <a:pt x="2425433" y="381000"/>
                </a:lnTo>
                <a:lnTo>
                  <a:pt x="2787929" y="3810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81000"/>
                </a:lnTo>
                <a:lnTo>
                  <a:pt x="3161322" y="3810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81000"/>
                </a:lnTo>
                <a:lnTo>
                  <a:pt x="3534714" y="3810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81000"/>
                </a:lnTo>
                <a:lnTo>
                  <a:pt x="3908120" y="3810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81000"/>
                </a:lnTo>
                <a:lnTo>
                  <a:pt x="4281513" y="3810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81000"/>
                </a:lnTo>
                <a:lnTo>
                  <a:pt x="4654918" y="3810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81000"/>
                </a:lnTo>
                <a:lnTo>
                  <a:pt x="5028311" y="3810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81000"/>
                </a:lnTo>
                <a:lnTo>
                  <a:pt x="5401703" y="3810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81000"/>
                </a:lnTo>
                <a:lnTo>
                  <a:pt x="5809005" y="3810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81000"/>
                </a:lnTo>
                <a:lnTo>
                  <a:pt x="6182411" y="3810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81000"/>
                </a:lnTo>
                <a:lnTo>
                  <a:pt x="6555803" y="3810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81000"/>
                </a:lnTo>
                <a:lnTo>
                  <a:pt x="6929196" y="3810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81000"/>
                </a:lnTo>
                <a:lnTo>
                  <a:pt x="7302589" y="3810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81000"/>
                </a:lnTo>
                <a:lnTo>
                  <a:pt x="7675994" y="3810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81000"/>
                </a:lnTo>
                <a:lnTo>
                  <a:pt x="8049387" y="3810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81000"/>
                </a:lnTo>
                <a:lnTo>
                  <a:pt x="8422780" y="3810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81000"/>
                </a:lnTo>
                <a:lnTo>
                  <a:pt x="8796185" y="3810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81000"/>
                </a:lnTo>
                <a:lnTo>
                  <a:pt x="9169578" y="3810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81000"/>
                </a:lnTo>
                <a:lnTo>
                  <a:pt x="9542983" y="381000"/>
                </a:lnTo>
                <a:lnTo>
                  <a:pt x="9542983" y="723900"/>
                </a:lnTo>
                <a:lnTo>
                  <a:pt x="9553880" y="723900"/>
                </a:lnTo>
                <a:lnTo>
                  <a:pt x="9553880" y="381000"/>
                </a:lnTo>
                <a:lnTo>
                  <a:pt x="9916376" y="3810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81000"/>
                </a:lnTo>
                <a:lnTo>
                  <a:pt x="10289769" y="3810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81000"/>
                </a:lnTo>
                <a:lnTo>
                  <a:pt x="10663174" y="3810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81000"/>
                </a:lnTo>
                <a:lnTo>
                  <a:pt x="18287988" y="381000"/>
                </a:lnTo>
                <a:lnTo>
                  <a:pt x="18287988" y="3683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4" name="bg object 74"/>
          <p:cNvSpPr/>
          <p:nvPr/>
        </p:nvSpPr>
        <p:spPr>
          <a:xfrm>
            <a:off x="0" y="3513675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42900"/>
                </a:moveTo>
                <a:lnTo>
                  <a:pt x="18142001" y="3429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42900"/>
                </a:lnTo>
                <a:lnTo>
                  <a:pt x="17768608" y="3429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42900"/>
                </a:lnTo>
                <a:lnTo>
                  <a:pt x="17395216" y="3429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42900"/>
                </a:lnTo>
                <a:lnTo>
                  <a:pt x="17021810" y="3429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42900"/>
                </a:lnTo>
                <a:lnTo>
                  <a:pt x="16648418" y="3429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42900"/>
                </a:lnTo>
                <a:lnTo>
                  <a:pt x="16275025" y="3429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42900"/>
                </a:lnTo>
                <a:lnTo>
                  <a:pt x="15901632" y="3429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42900"/>
                </a:lnTo>
                <a:lnTo>
                  <a:pt x="15528227" y="3429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42900"/>
                </a:lnTo>
                <a:lnTo>
                  <a:pt x="15154834" y="3429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42900"/>
                </a:lnTo>
                <a:lnTo>
                  <a:pt x="14781441" y="3429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42900"/>
                </a:lnTo>
                <a:lnTo>
                  <a:pt x="14408036" y="3429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42900"/>
                </a:lnTo>
                <a:lnTo>
                  <a:pt x="14034643" y="3429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42900"/>
                </a:lnTo>
                <a:lnTo>
                  <a:pt x="13661238" y="3429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42900"/>
                </a:lnTo>
                <a:lnTo>
                  <a:pt x="13287858" y="3429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42900"/>
                </a:lnTo>
                <a:lnTo>
                  <a:pt x="12914452" y="3429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42900"/>
                </a:lnTo>
                <a:lnTo>
                  <a:pt x="12541060" y="3429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42900"/>
                </a:lnTo>
                <a:lnTo>
                  <a:pt x="12167654" y="3429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42900"/>
                </a:lnTo>
                <a:lnTo>
                  <a:pt x="11794261" y="3429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42900"/>
                </a:lnTo>
                <a:lnTo>
                  <a:pt x="11420869" y="3429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42900"/>
                </a:lnTo>
                <a:lnTo>
                  <a:pt x="11047463" y="3429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42900"/>
                </a:lnTo>
                <a:lnTo>
                  <a:pt x="10674083" y="3429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42900"/>
                </a:lnTo>
                <a:lnTo>
                  <a:pt x="0" y="342900"/>
                </a:lnTo>
                <a:lnTo>
                  <a:pt x="0" y="355600"/>
                </a:lnTo>
                <a:lnTo>
                  <a:pt x="174155" y="355600"/>
                </a:lnTo>
                <a:lnTo>
                  <a:pt x="174155" y="723887"/>
                </a:lnTo>
                <a:lnTo>
                  <a:pt x="185064" y="723887"/>
                </a:lnTo>
                <a:lnTo>
                  <a:pt x="185064" y="355600"/>
                </a:lnTo>
                <a:lnTo>
                  <a:pt x="547547" y="355600"/>
                </a:lnTo>
                <a:lnTo>
                  <a:pt x="547547" y="723887"/>
                </a:lnTo>
                <a:lnTo>
                  <a:pt x="558457" y="723887"/>
                </a:lnTo>
                <a:lnTo>
                  <a:pt x="558457" y="355600"/>
                </a:lnTo>
                <a:lnTo>
                  <a:pt x="920940" y="355600"/>
                </a:lnTo>
                <a:lnTo>
                  <a:pt x="920940" y="723887"/>
                </a:lnTo>
                <a:lnTo>
                  <a:pt x="931849" y="723887"/>
                </a:lnTo>
                <a:lnTo>
                  <a:pt x="931849" y="355600"/>
                </a:lnTo>
                <a:lnTo>
                  <a:pt x="1294333" y="355600"/>
                </a:lnTo>
                <a:lnTo>
                  <a:pt x="1294333" y="723887"/>
                </a:lnTo>
                <a:lnTo>
                  <a:pt x="1305242" y="723887"/>
                </a:lnTo>
                <a:lnTo>
                  <a:pt x="1305242" y="355600"/>
                </a:lnTo>
                <a:lnTo>
                  <a:pt x="1667738" y="355600"/>
                </a:lnTo>
                <a:lnTo>
                  <a:pt x="1667738" y="723887"/>
                </a:lnTo>
                <a:lnTo>
                  <a:pt x="1678647" y="723887"/>
                </a:lnTo>
                <a:lnTo>
                  <a:pt x="1678647" y="355600"/>
                </a:lnTo>
                <a:lnTo>
                  <a:pt x="2041131" y="355600"/>
                </a:lnTo>
                <a:lnTo>
                  <a:pt x="2041131" y="723887"/>
                </a:lnTo>
                <a:lnTo>
                  <a:pt x="2052040" y="723887"/>
                </a:lnTo>
                <a:lnTo>
                  <a:pt x="2052040" y="355600"/>
                </a:lnTo>
                <a:lnTo>
                  <a:pt x="2414536" y="355600"/>
                </a:lnTo>
                <a:lnTo>
                  <a:pt x="2414536" y="723887"/>
                </a:lnTo>
                <a:lnTo>
                  <a:pt x="2425433" y="723887"/>
                </a:lnTo>
                <a:lnTo>
                  <a:pt x="2425433" y="355600"/>
                </a:lnTo>
                <a:lnTo>
                  <a:pt x="2787929" y="355600"/>
                </a:lnTo>
                <a:lnTo>
                  <a:pt x="2787929" y="723887"/>
                </a:lnTo>
                <a:lnTo>
                  <a:pt x="2798838" y="723887"/>
                </a:lnTo>
                <a:lnTo>
                  <a:pt x="2798838" y="355600"/>
                </a:lnTo>
                <a:lnTo>
                  <a:pt x="3161322" y="355600"/>
                </a:lnTo>
                <a:lnTo>
                  <a:pt x="3161322" y="723887"/>
                </a:lnTo>
                <a:lnTo>
                  <a:pt x="3172231" y="723887"/>
                </a:lnTo>
                <a:lnTo>
                  <a:pt x="3172231" y="355600"/>
                </a:lnTo>
                <a:lnTo>
                  <a:pt x="3534714" y="355600"/>
                </a:lnTo>
                <a:lnTo>
                  <a:pt x="3534714" y="723887"/>
                </a:lnTo>
                <a:lnTo>
                  <a:pt x="3545624" y="723887"/>
                </a:lnTo>
                <a:lnTo>
                  <a:pt x="3545624" y="355600"/>
                </a:lnTo>
                <a:lnTo>
                  <a:pt x="3908120" y="355600"/>
                </a:lnTo>
                <a:lnTo>
                  <a:pt x="3908120" y="723887"/>
                </a:lnTo>
                <a:lnTo>
                  <a:pt x="3919029" y="723887"/>
                </a:lnTo>
                <a:lnTo>
                  <a:pt x="3919029" y="355600"/>
                </a:lnTo>
                <a:lnTo>
                  <a:pt x="4281513" y="355600"/>
                </a:lnTo>
                <a:lnTo>
                  <a:pt x="4281513" y="723887"/>
                </a:lnTo>
                <a:lnTo>
                  <a:pt x="4292422" y="723887"/>
                </a:lnTo>
                <a:lnTo>
                  <a:pt x="4292422" y="355600"/>
                </a:lnTo>
                <a:lnTo>
                  <a:pt x="4654918" y="355600"/>
                </a:lnTo>
                <a:lnTo>
                  <a:pt x="4654918" y="723887"/>
                </a:lnTo>
                <a:lnTo>
                  <a:pt x="4665815" y="723887"/>
                </a:lnTo>
                <a:lnTo>
                  <a:pt x="4665815" y="355600"/>
                </a:lnTo>
                <a:lnTo>
                  <a:pt x="5028311" y="355600"/>
                </a:lnTo>
                <a:lnTo>
                  <a:pt x="5028311" y="723887"/>
                </a:lnTo>
                <a:lnTo>
                  <a:pt x="5039220" y="723887"/>
                </a:lnTo>
                <a:lnTo>
                  <a:pt x="5039220" y="355600"/>
                </a:lnTo>
                <a:lnTo>
                  <a:pt x="5401703" y="355600"/>
                </a:lnTo>
                <a:lnTo>
                  <a:pt x="5401703" y="723887"/>
                </a:lnTo>
                <a:lnTo>
                  <a:pt x="5412613" y="723887"/>
                </a:lnTo>
                <a:lnTo>
                  <a:pt x="5412613" y="355600"/>
                </a:lnTo>
                <a:lnTo>
                  <a:pt x="5809005" y="355600"/>
                </a:lnTo>
                <a:lnTo>
                  <a:pt x="5809005" y="723887"/>
                </a:lnTo>
                <a:lnTo>
                  <a:pt x="5819914" y="723887"/>
                </a:lnTo>
                <a:lnTo>
                  <a:pt x="5819914" y="355600"/>
                </a:lnTo>
                <a:lnTo>
                  <a:pt x="6182411" y="355600"/>
                </a:lnTo>
                <a:lnTo>
                  <a:pt x="6182411" y="723887"/>
                </a:lnTo>
                <a:lnTo>
                  <a:pt x="6193320" y="723887"/>
                </a:lnTo>
                <a:lnTo>
                  <a:pt x="6193320" y="355600"/>
                </a:lnTo>
                <a:lnTo>
                  <a:pt x="6555803" y="355600"/>
                </a:lnTo>
                <a:lnTo>
                  <a:pt x="6555803" y="723887"/>
                </a:lnTo>
                <a:lnTo>
                  <a:pt x="6566713" y="723887"/>
                </a:lnTo>
                <a:lnTo>
                  <a:pt x="6566713" y="355600"/>
                </a:lnTo>
                <a:lnTo>
                  <a:pt x="6929196" y="355600"/>
                </a:lnTo>
                <a:lnTo>
                  <a:pt x="6929196" y="723887"/>
                </a:lnTo>
                <a:lnTo>
                  <a:pt x="6940105" y="723887"/>
                </a:lnTo>
                <a:lnTo>
                  <a:pt x="6940105" y="355600"/>
                </a:lnTo>
                <a:lnTo>
                  <a:pt x="7302589" y="355600"/>
                </a:lnTo>
                <a:lnTo>
                  <a:pt x="7302589" y="723887"/>
                </a:lnTo>
                <a:lnTo>
                  <a:pt x="7313498" y="723887"/>
                </a:lnTo>
                <a:lnTo>
                  <a:pt x="7313498" y="355600"/>
                </a:lnTo>
                <a:lnTo>
                  <a:pt x="7675994" y="355600"/>
                </a:lnTo>
                <a:lnTo>
                  <a:pt x="7675994" y="723887"/>
                </a:lnTo>
                <a:lnTo>
                  <a:pt x="7686903" y="723887"/>
                </a:lnTo>
                <a:lnTo>
                  <a:pt x="7686903" y="355600"/>
                </a:lnTo>
                <a:lnTo>
                  <a:pt x="8049387" y="355600"/>
                </a:lnTo>
                <a:lnTo>
                  <a:pt x="8049387" y="723887"/>
                </a:lnTo>
                <a:lnTo>
                  <a:pt x="8060296" y="723887"/>
                </a:lnTo>
                <a:lnTo>
                  <a:pt x="8060296" y="355600"/>
                </a:lnTo>
                <a:lnTo>
                  <a:pt x="8422780" y="355600"/>
                </a:lnTo>
                <a:lnTo>
                  <a:pt x="8422780" y="723887"/>
                </a:lnTo>
                <a:lnTo>
                  <a:pt x="8433689" y="723887"/>
                </a:lnTo>
                <a:lnTo>
                  <a:pt x="8433689" y="355600"/>
                </a:lnTo>
                <a:lnTo>
                  <a:pt x="8796185" y="355600"/>
                </a:lnTo>
                <a:lnTo>
                  <a:pt x="8796185" y="723887"/>
                </a:lnTo>
                <a:lnTo>
                  <a:pt x="8807094" y="723887"/>
                </a:lnTo>
                <a:lnTo>
                  <a:pt x="8807094" y="355600"/>
                </a:lnTo>
                <a:lnTo>
                  <a:pt x="9169578" y="355600"/>
                </a:lnTo>
                <a:lnTo>
                  <a:pt x="9169578" y="723887"/>
                </a:lnTo>
                <a:lnTo>
                  <a:pt x="9180487" y="723887"/>
                </a:lnTo>
                <a:lnTo>
                  <a:pt x="9180487" y="355600"/>
                </a:lnTo>
                <a:lnTo>
                  <a:pt x="9542983" y="355600"/>
                </a:lnTo>
                <a:lnTo>
                  <a:pt x="9542983" y="723887"/>
                </a:lnTo>
                <a:lnTo>
                  <a:pt x="9553880" y="723887"/>
                </a:lnTo>
                <a:lnTo>
                  <a:pt x="9553880" y="355600"/>
                </a:lnTo>
                <a:lnTo>
                  <a:pt x="9916376" y="355600"/>
                </a:lnTo>
                <a:lnTo>
                  <a:pt x="9916376" y="723887"/>
                </a:lnTo>
                <a:lnTo>
                  <a:pt x="9927272" y="723887"/>
                </a:lnTo>
                <a:lnTo>
                  <a:pt x="9927272" y="355600"/>
                </a:lnTo>
                <a:lnTo>
                  <a:pt x="10289769" y="355600"/>
                </a:lnTo>
                <a:lnTo>
                  <a:pt x="10289769" y="723887"/>
                </a:lnTo>
                <a:lnTo>
                  <a:pt x="10300678" y="723887"/>
                </a:lnTo>
                <a:lnTo>
                  <a:pt x="10300678" y="355600"/>
                </a:lnTo>
                <a:lnTo>
                  <a:pt x="10663174" y="355600"/>
                </a:lnTo>
                <a:lnTo>
                  <a:pt x="10663174" y="723887"/>
                </a:lnTo>
                <a:lnTo>
                  <a:pt x="10674083" y="723887"/>
                </a:lnTo>
                <a:lnTo>
                  <a:pt x="10674083" y="355600"/>
                </a:lnTo>
                <a:lnTo>
                  <a:pt x="11036554" y="355600"/>
                </a:lnTo>
                <a:lnTo>
                  <a:pt x="11036554" y="723887"/>
                </a:lnTo>
                <a:lnTo>
                  <a:pt x="11047463" y="723887"/>
                </a:lnTo>
                <a:lnTo>
                  <a:pt x="11047463" y="355600"/>
                </a:lnTo>
                <a:lnTo>
                  <a:pt x="11409959" y="355600"/>
                </a:lnTo>
                <a:lnTo>
                  <a:pt x="11409959" y="723887"/>
                </a:lnTo>
                <a:lnTo>
                  <a:pt x="11420869" y="723887"/>
                </a:lnTo>
                <a:lnTo>
                  <a:pt x="11420869" y="355600"/>
                </a:lnTo>
                <a:lnTo>
                  <a:pt x="11783352" y="355600"/>
                </a:lnTo>
                <a:lnTo>
                  <a:pt x="11783352" y="723887"/>
                </a:lnTo>
                <a:lnTo>
                  <a:pt x="11794261" y="723887"/>
                </a:lnTo>
                <a:lnTo>
                  <a:pt x="11794261" y="355600"/>
                </a:lnTo>
                <a:lnTo>
                  <a:pt x="12156745" y="355600"/>
                </a:lnTo>
                <a:lnTo>
                  <a:pt x="12156745" y="723887"/>
                </a:lnTo>
                <a:lnTo>
                  <a:pt x="12167654" y="723887"/>
                </a:lnTo>
                <a:lnTo>
                  <a:pt x="12167654" y="355600"/>
                </a:lnTo>
                <a:lnTo>
                  <a:pt x="12530150" y="355600"/>
                </a:lnTo>
                <a:lnTo>
                  <a:pt x="12530150" y="723887"/>
                </a:lnTo>
                <a:lnTo>
                  <a:pt x="12541060" y="723887"/>
                </a:lnTo>
                <a:lnTo>
                  <a:pt x="12541060" y="355600"/>
                </a:lnTo>
                <a:lnTo>
                  <a:pt x="12903543" y="355600"/>
                </a:lnTo>
                <a:lnTo>
                  <a:pt x="12903543" y="723887"/>
                </a:lnTo>
                <a:lnTo>
                  <a:pt x="12914452" y="723887"/>
                </a:lnTo>
                <a:lnTo>
                  <a:pt x="12914452" y="355600"/>
                </a:lnTo>
                <a:lnTo>
                  <a:pt x="13276948" y="355600"/>
                </a:lnTo>
                <a:lnTo>
                  <a:pt x="13276948" y="723887"/>
                </a:lnTo>
                <a:lnTo>
                  <a:pt x="13287858" y="723887"/>
                </a:lnTo>
                <a:lnTo>
                  <a:pt x="13287858" y="355600"/>
                </a:lnTo>
                <a:lnTo>
                  <a:pt x="13650328" y="355600"/>
                </a:lnTo>
                <a:lnTo>
                  <a:pt x="13650328" y="723887"/>
                </a:lnTo>
                <a:lnTo>
                  <a:pt x="13661238" y="723887"/>
                </a:lnTo>
                <a:lnTo>
                  <a:pt x="13661238" y="355600"/>
                </a:lnTo>
                <a:lnTo>
                  <a:pt x="14023734" y="355600"/>
                </a:lnTo>
                <a:lnTo>
                  <a:pt x="14023734" y="723887"/>
                </a:lnTo>
                <a:lnTo>
                  <a:pt x="14034643" y="723887"/>
                </a:lnTo>
                <a:lnTo>
                  <a:pt x="14034643" y="355600"/>
                </a:lnTo>
                <a:lnTo>
                  <a:pt x="14397127" y="355600"/>
                </a:lnTo>
                <a:lnTo>
                  <a:pt x="14397127" y="723887"/>
                </a:lnTo>
                <a:lnTo>
                  <a:pt x="14408036" y="723887"/>
                </a:lnTo>
                <a:lnTo>
                  <a:pt x="14408036" y="355600"/>
                </a:lnTo>
                <a:lnTo>
                  <a:pt x="14770532" y="355600"/>
                </a:lnTo>
                <a:lnTo>
                  <a:pt x="14770532" y="723887"/>
                </a:lnTo>
                <a:lnTo>
                  <a:pt x="14781441" y="723887"/>
                </a:lnTo>
                <a:lnTo>
                  <a:pt x="14781441" y="355600"/>
                </a:lnTo>
                <a:lnTo>
                  <a:pt x="15143925" y="355600"/>
                </a:lnTo>
                <a:lnTo>
                  <a:pt x="15143925" y="723887"/>
                </a:lnTo>
                <a:lnTo>
                  <a:pt x="15154834" y="723887"/>
                </a:lnTo>
                <a:lnTo>
                  <a:pt x="15154834" y="355600"/>
                </a:lnTo>
                <a:lnTo>
                  <a:pt x="15517317" y="355600"/>
                </a:lnTo>
                <a:lnTo>
                  <a:pt x="15517317" y="723887"/>
                </a:lnTo>
                <a:lnTo>
                  <a:pt x="15528227" y="723887"/>
                </a:lnTo>
                <a:lnTo>
                  <a:pt x="15528227" y="355600"/>
                </a:lnTo>
                <a:lnTo>
                  <a:pt x="15890723" y="355600"/>
                </a:lnTo>
                <a:lnTo>
                  <a:pt x="15890723" y="723887"/>
                </a:lnTo>
                <a:lnTo>
                  <a:pt x="15901632" y="723887"/>
                </a:lnTo>
                <a:lnTo>
                  <a:pt x="15901632" y="355600"/>
                </a:lnTo>
                <a:lnTo>
                  <a:pt x="16264116" y="355600"/>
                </a:lnTo>
                <a:lnTo>
                  <a:pt x="16264116" y="723887"/>
                </a:lnTo>
                <a:lnTo>
                  <a:pt x="16275025" y="723887"/>
                </a:lnTo>
                <a:lnTo>
                  <a:pt x="16275025" y="355600"/>
                </a:lnTo>
                <a:lnTo>
                  <a:pt x="16637508" y="355600"/>
                </a:lnTo>
                <a:lnTo>
                  <a:pt x="16637508" y="723887"/>
                </a:lnTo>
                <a:lnTo>
                  <a:pt x="16648418" y="723887"/>
                </a:lnTo>
                <a:lnTo>
                  <a:pt x="16648418" y="355600"/>
                </a:lnTo>
                <a:lnTo>
                  <a:pt x="17010914" y="355600"/>
                </a:lnTo>
                <a:lnTo>
                  <a:pt x="17010914" y="723887"/>
                </a:lnTo>
                <a:lnTo>
                  <a:pt x="17021810" y="723887"/>
                </a:lnTo>
                <a:lnTo>
                  <a:pt x="17021810" y="355600"/>
                </a:lnTo>
                <a:lnTo>
                  <a:pt x="17384306" y="355600"/>
                </a:lnTo>
                <a:lnTo>
                  <a:pt x="17384306" y="723887"/>
                </a:lnTo>
                <a:lnTo>
                  <a:pt x="17395216" y="723887"/>
                </a:lnTo>
                <a:lnTo>
                  <a:pt x="17395216" y="355600"/>
                </a:lnTo>
                <a:lnTo>
                  <a:pt x="17757699" y="355600"/>
                </a:lnTo>
                <a:lnTo>
                  <a:pt x="17757699" y="723887"/>
                </a:lnTo>
                <a:lnTo>
                  <a:pt x="17768608" y="723887"/>
                </a:lnTo>
                <a:lnTo>
                  <a:pt x="17768608" y="355600"/>
                </a:lnTo>
                <a:lnTo>
                  <a:pt x="18131092" y="355600"/>
                </a:lnTo>
                <a:lnTo>
                  <a:pt x="18131092" y="723887"/>
                </a:lnTo>
                <a:lnTo>
                  <a:pt x="18142001" y="723887"/>
                </a:lnTo>
                <a:lnTo>
                  <a:pt x="18142001" y="355600"/>
                </a:lnTo>
                <a:lnTo>
                  <a:pt x="18287988" y="355600"/>
                </a:lnTo>
                <a:lnTo>
                  <a:pt x="18287988" y="3429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5" name="bg object 75"/>
          <p:cNvSpPr/>
          <p:nvPr/>
        </p:nvSpPr>
        <p:spPr>
          <a:xfrm>
            <a:off x="0" y="3750741"/>
            <a:ext cx="12192000" cy="990600"/>
          </a:xfrm>
          <a:custGeom>
            <a:avLst/>
            <a:gdLst/>
            <a:ahLst/>
            <a:cxnLst/>
            <a:rect l="l" t="t" r="r" b="b"/>
            <a:pathLst>
              <a:path w="18288000" h="1485900">
                <a:moveTo>
                  <a:pt x="18287988" y="368287"/>
                </a:moveTo>
                <a:lnTo>
                  <a:pt x="18142001" y="368287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68287"/>
                </a:lnTo>
                <a:lnTo>
                  <a:pt x="18131092" y="380987"/>
                </a:lnTo>
                <a:lnTo>
                  <a:pt x="18131092" y="736587"/>
                </a:lnTo>
                <a:lnTo>
                  <a:pt x="17768608" y="736587"/>
                </a:lnTo>
                <a:lnTo>
                  <a:pt x="17768608" y="380987"/>
                </a:lnTo>
                <a:lnTo>
                  <a:pt x="18131092" y="380987"/>
                </a:lnTo>
                <a:lnTo>
                  <a:pt x="18131092" y="368287"/>
                </a:lnTo>
                <a:lnTo>
                  <a:pt x="17757699" y="368287"/>
                </a:lnTo>
                <a:lnTo>
                  <a:pt x="17757699" y="380987"/>
                </a:lnTo>
                <a:lnTo>
                  <a:pt x="17757699" y="736587"/>
                </a:lnTo>
                <a:lnTo>
                  <a:pt x="17395216" y="736587"/>
                </a:lnTo>
                <a:lnTo>
                  <a:pt x="17395216" y="380987"/>
                </a:lnTo>
                <a:lnTo>
                  <a:pt x="17757699" y="380987"/>
                </a:lnTo>
                <a:lnTo>
                  <a:pt x="17757699" y="368287"/>
                </a:lnTo>
                <a:lnTo>
                  <a:pt x="17384306" y="368287"/>
                </a:lnTo>
                <a:lnTo>
                  <a:pt x="17384306" y="380987"/>
                </a:lnTo>
                <a:lnTo>
                  <a:pt x="17384306" y="736587"/>
                </a:lnTo>
                <a:lnTo>
                  <a:pt x="17021810" y="736587"/>
                </a:lnTo>
                <a:lnTo>
                  <a:pt x="17021810" y="380987"/>
                </a:lnTo>
                <a:lnTo>
                  <a:pt x="17384306" y="380987"/>
                </a:lnTo>
                <a:lnTo>
                  <a:pt x="17384306" y="368287"/>
                </a:lnTo>
                <a:lnTo>
                  <a:pt x="17010914" y="368287"/>
                </a:lnTo>
                <a:lnTo>
                  <a:pt x="17010914" y="380987"/>
                </a:lnTo>
                <a:lnTo>
                  <a:pt x="17010914" y="736587"/>
                </a:lnTo>
                <a:lnTo>
                  <a:pt x="16648418" y="736587"/>
                </a:lnTo>
                <a:lnTo>
                  <a:pt x="16648418" y="380987"/>
                </a:lnTo>
                <a:lnTo>
                  <a:pt x="17010914" y="380987"/>
                </a:lnTo>
                <a:lnTo>
                  <a:pt x="17010914" y="368287"/>
                </a:lnTo>
                <a:lnTo>
                  <a:pt x="16637508" y="368287"/>
                </a:lnTo>
                <a:lnTo>
                  <a:pt x="16637508" y="380987"/>
                </a:lnTo>
                <a:lnTo>
                  <a:pt x="16637508" y="736587"/>
                </a:lnTo>
                <a:lnTo>
                  <a:pt x="16275025" y="736587"/>
                </a:lnTo>
                <a:lnTo>
                  <a:pt x="16275025" y="380987"/>
                </a:lnTo>
                <a:lnTo>
                  <a:pt x="16637508" y="380987"/>
                </a:lnTo>
                <a:lnTo>
                  <a:pt x="16637508" y="368287"/>
                </a:lnTo>
                <a:lnTo>
                  <a:pt x="16264116" y="368287"/>
                </a:lnTo>
                <a:lnTo>
                  <a:pt x="16264116" y="380987"/>
                </a:lnTo>
                <a:lnTo>
                  <a:pt x="16264116" y="736587"/>
                </a:lnTo>
                <a:lnTo>
                  <a:pt x="15901632" y="736587"/>
                </a:lnTo>
                <a:lnTo>
                  <a:pt x="15901632" y="380987"/>
                </a:lnTo>
                <a:lnTo>
                  <a:pt x="16264116" y="380987"/>
                </a:lnTo>
                <a:lnTo>
                  <a:pt x="16264116" y="368287"/>
                </a:lnTo>
                <a:lnTo>
                  <a:pt x="15890723" y="368287"/>
                </a:lnTo>
                <a:lnTo>
                  <a:pt x="15890723" y="380987"/>
                </a:lnTo>
                <a:lnTo>
                  <a:pt x="15890723" y="736587"/>
                </a:lnTo>
                <a:lnTo>
                  <a:pt x="15528227" y="736587"/>
                </a:lnTo>
                <a:lnTo>
                  <a:pt x="15528227" y="380987"/>
                </a:lnTo>
                <a:lnTo>
                  <a:pt x="15890723" y="380987"/>
                </a:lnTo>
                <a:lnTo>
                  <a:pt x="15890723" y="368287"/>
                </a:lnTo>
                <a:lnTo>
                  <a:pt x="15517317" y="368287"/>
                </a:lnTo>
                <a:lnTo>
                  <a:pt x="15517317" y="380987"/>
                </a:lnTo>
                <a:lnTo>
                  <a:pt x="15517317" y="736587"/>
                </a:lnTo>
                <a:lnTo>
                  <a:pt x="15154834" y="736587"/>
                </a:lnTo>
                <a:lnTo>
                  <a:pt x="15154834" y="380987"/>
                </a:lnTo>
                <a:lnTo>
                  <a:pt x="15517317" y="380987"/>
                </a:lnTo>
                <a:lnTo>
                  <a:pt x="15517317" y="368287"/>
                </a:lnTo>
                <a:lnTo>
                  <a:pt x="15143925" y="368287"/>
                </a:lnTo>
                <a:lnTo>
                  <a:pt x="15143925" y="380987"/>
                </a:lnTo>
                <a:lnTo>
                  <a:pt x="15143925" y="736587"/>
                </a:lnTo>
                <a:lnTo>
                  <a:pt x="14781441" y="736587"/>
                </a:lnTo>
                <a:lnTo>
                  <a:pt x="14781441" y="380987"/>
                </a:lnTo>
                <a:lnTo>
                  <a:pt x="15143925" y="380987"/>
                </a:lnTo>
                <a:lnTo>
                  <a:pt x="15143925" y="368287"/>
                </a:lnTo>
                <a:lnTo>
                  <a:pt x="14770532" y="368287"/>
                </a:lnTo>
                <a:lnTo>
                  <a:pt x="14770532" y="380987"/>
                </a:lnTo>
                <a:lnTo>
                  <a:pt x="14770532" y="736587"/>
                </a:lnTo>
                <a:lnTo>
                  <a:pt x="14408036" y="736587"/>
                </a:lnTo>
                <a:lnTo>
                  <a:pt x="14408036" y="380987"/>
                </a:lnTo>
                <a:lnTo>
                  <a:pt x="14770532" y="380987"/>
                </a:lnTo>
                <a:lnTo>
                  <a:pt x="14770532" y="368287"/>
                </a:lnTo>
                <a:lnTo>
                  <a:pt x="14397127" y="368287"/>
                </a:lnTo>
                <a:lnTo>
                  <a:pt x="14397127" y="380987"/>
                </a:lnTo>
                <a:lnTo>
                  <a:pt x="14397127" y="736587"/>
                </a:lnTo>
                <a:lnTo>
                  <a:pt x="14034643" y="736587"/>
                </a:lnTo>
                <a:lnTo>
                  <a:pt x="14034643" y="380987"/>
                </a:lnTo>
                <a:lnTo>
                  <a:pt x="14397127" y="380987"/>
                </a:lnTo>
                <a:lnTo>
                  <a:pt x="14397127" y="368287"/>
                </a:lnTo>
                <a:lnTo>
                  <a:pt x="14023734" y="368287"/>
                </a:lnTo>
                <a:lnTo>
                  <a:pt x="14023734" y="380987"/>
                </a:lnTo>
                <a:lnTo>
                  <a:pt x="14023734" y="736587"/>
                </a:lnTo>
                <a:lnTo>
                  <a:pt x="13661238" y="736587"/>
                </a:lnTo>
                <a:lnTo>
                  <a:pt x="13661238" y="380987"/>
                </a:lnTo>
                <a:lnTo>
                  <a:pt x="14023734" y="380987"/>
                </a:lnTo>
                <a:lnTo>
                  <a:pt x="14023734" y="368287"/>
                </a:lnTo>
                <a:lnTo>
                  <a:pt x="13650328" y="368287"/>
                </a:lnTo>
                <a:lnTo>
                  <a:pt x="13650328" y="380987"/>
                </a:lnTo>
                <a:lnTo>
                  <a:pt x="13650328" y="736587"/>
                </a:lnTo>
                <a:lnTo>
                  <a:pt x="13287858" y="736587"/>
                </a:lnTo>
                <a:lnTo>
                  <a:pt x="13287858" y="380987"/>
                </a:lnTo>
                <a:lnTo>
                  <a:pt x="13650328" y="380987"/>
                </a:lnTo>
                <a:lnTo>
                  <a:pt x="13650328" y="368287"/>
                </a:lnTo>
                <a:lnTo>
                  <a:pt x="13276948" y="368287"/>
                </a:lnTo>
                <a:lnTo>
                  <a:pt x="13276948" y="380987"/>
                </a:lnTo>
                <a:lnTo>
                  <a:pt x="13276948" y="736587"/>
                </a:lnTo>
                <a:lnTo>
                  <a:pt x="12914452" y="736587"/>
                </a:lnTo>
                <a:lnTo>
                  <a:pt x="12914452" y="380987"/>
                </a:lnTo>
                <a:lnTo>
                  <a:pt x="13276948" y="380987"/>
                </a:lnTo>
                <a:lnTo>
                  <a:pt x="13276948" y="368287"/>
                </a:lnTo>
                <a:lnTo>
                  <a:pt x="12903543" y="368287"/>
                </a:lnTo>
                <a:lnTo>
                  <a:pt x="12903543" y="380987"/>
                </a:lnTo>
                <a:lnTo>
                  <a:pt x="12903543" y="736587"/>
                </a:lnTo>
                <a:lnTo>
                  <a:pt x="12541060" y="736587"/>
                </a:lnTo>
                <a:lnTo>
                  <a:pt x="12541060" y="380987"/>
                </a:lnTo>
                <a:lnTo>
                  <a:pt x="12903543" y="380987"/>
                </a:lnTo>
                <a:lnTo>
                  <a:pt x="12903543" y="368287"/>
                </a:lnTo>
                <a:lnTo>
                  <a:pt x="12530150" y="368287"/>
                </a:lnTo>
                <a:lnTo>
                  <a:pt x="12530150" y="380987"/>
                </a:lnTo>
                <a:lnTo>
                  <a:pt x="12530150" y="736587"/>
                </a:lnTo>
                <a:lnTo>
                  <a:pt x="12167654" y="736587"/>
                </a:lnTo>
                <a:lnTo>
                  <a:pt x="12167654" y="380987"/>
                </a:lnTo>
                <a:lnTo>
                  <a:pt x="12530150" y="380987"/>
                </a:lnTo>
                <a:lnTo>
                  <a:pt x="12530150" y="368287"/>
                </a:lnTo>
                <a:lnTo>
                  <a:pt x="12156745" y="368287"/>
                </a:lnTo>
                <a:lnTo>
                  <a:pt x="12156745" y="380987"/>
                </a:lnTo>
                <a:lnTo>
                  <a:pt x="12156745" y="736587"/>
                </a:lnTo>
                <a:lnTo>
                  <a:pt x="11794261" y="736587"/>
                </a:lnTo>
                <a:lnTo>
                  <a:pt x="11794261" y="380987"/>
                </a:lnTo>
                <a:lnTo>
                  <a:pt x="12156745" y="380987"/>
                </a:lnTo>
                <a:lnTo>
                  <a:pt x="12156745" y="368287"/>
                </a:lnTo>
                <a:lnTo>
                  <a:pt x="11783352" y="368287"/>
                </a:lnTo>
                <a:lnTo>
                  <a:pt x="11783352" y="380987"/>
                </a:lnTo>
                <a:lnTo>
                  <a:pt x="11783352" y="736587"/>
                </a:lnTo>
                <a:lnTo>
                  <a:pt x="11420869" y="736587"/>
                </a:lnTo>
                <a:lnTo>
                  <a:pt x="11420869" y="380987"/>
                </a:lnTo>
                <a:lnTo>
                  <a:pt x="11783352" y="380987"/>
                </a:lnTo>
                <a:lnTo>
                  <a:pt x="11783352" y="368287"/>
                </a:lnTo>
                <a:lnTo>
                  <a:pt x="11409959" y="368287"/>
                </a:lnTo>
                <a:lnTo>
                  <a:pt x="11409959" y="380987"/>
                </a:lnTo>
                <a:lnTo>
                  <a:pt x="11409959" y="736587"/>
                </a:lnTo>
                <a:lnTo>
                  <a:pt x="11047463" y="736587"/>
                </a:lnTo>
                <a:lnTo>
                  <a:pt x="11047463" y="380987"/>
                </a:lnTo>
                <a:lnTo>
                  <a:pt x="11409959" y="380987"/>
                </a:lnTo>
                <a:lnTo>
                  <a:pt x="11409959" y="368287"/>
                </a:lnTo>
                <a:lnTo>
                  <a:pt x="11036554" y="368287"/>
                </a:lnTo>
                <a:lnTo>
                  <a:pt x="11036554" y="380987"/>
                </a:lnTo>
                <a:lnTo>
                  <a:pt x="11036554" y="736587"/>
                </a:lnTo>
                <a:lnTo>
                  <a:pt x="10674083" y="736587"/>
                </a:lnTo>
                <a:lnTo>
                  <a:pt x="10674083" y="380987"/>
                </a:lnTo>
                <a:lnTo>
                  <a:pt x="11036554" y="380987"/>
                </a:lnTo>
                <a:lnTo>
                  <a:pt x="11036554" y="368287"/>
                </a:lnTo>
                <a:lnTo>
                  <a:pt x="10663174" y="368287"/>
                </a:lnTo>
                <a:lnTo>
                  <a:pt x="10663174" y="380987"/>
                </a:lnTo>
                <a:lnTo>
                  <a:pt x="10663174" y="736587"/>
                </a:lnTo>
                <a:lnTo>
                  <a:pt x="10300678" y="736587"/>
                </a:lnTo>
                <a:lnTo>
                  <a:pt x="10300678" y="380987"/>
                </a:lnTo>
                <a:lnTo>
                  <a:pt x="10663174" y="380987"/>
                </a:lnTo>
                <a:lnTo>
                  <a:pt x="10663174" y="368287"/>
                </a:lnTo>
                <a:lnTo>
                  <a:pt x="10289769" y="368287"/>
                </a:lnTo>
                <a:lnTo>
                  <a:pt x="10289769" y="380987"/>
                </a:lnTo>
                <a:lnTo>
                  <a:pt x="10289769" y="736587"/>
                </a:lnTo>
                <a:lnTo>
                  <a:pt x="9927272" y="736587"/>
                </a:lnTo>
                <a:lnTo>
                  <a:pt x="9927272" y="380987"/>
                </a:lnTo>
                <a:lnTo>
                  <a:pt x="10289769" y="380987"/>
                </a:lnTo>
                <a:lnTo>
                  <a:pt x="10289769" y="368287"/>
                </a:lnTo>
                <a:lnTo>
                  <a:pt x="9916376" y="368287"/>
                </a:lnTo>
                <a:lnTo>
                  <a:pt x="9916376" y="380987"/>
                </a:lnTo>
                <a:lnTo>
                  <a:pt x="9916376" y="736587"/>
                </a:lnTo>
                <a:lnTo>
                  <a:pt x="9553880" y="736587"/>
                </a:lnTo>
                <a:lnTo>
                  <a:pt x="9553880" y="380987"/>
                </a:lnTo>
                <a:lnTo>
                  <a:pt x="9916376" y="380987"/>
                </a:lnTo>
                <a:lnTo>
                  <a:pt x="9916376" y="368287"/>
                </a:lnTo>
                <a:lnTo>
                  <a:pt x="9542983" y="368287"/>
                </a:lnTo>
                <a:lnTo>
                  <a:pt x="9542983" y="380987"/>
                </a:lnTo>
                <a:lnTo>
                  <a:pt x="9542983" y="736587"/>
                </a:lnTo>
                <a:lnTo>
                  <a:pt x="9180487" y="736587"/>
                </a:lnTo>
                <a:lnTo>
                  <a:pt x="9180487" y="380987"/>
                </a:lnTo>
                <a:lnTo>
                  <a:pt x="9542983" y="380987"/>
                </a:lnTo>
                <a:lnTo>
                  <a:pt x="9542983" y="368287"/>
                </a:lnTo>
                <a:lnTo>
                  <a:pt x="9169578" y="368287"/>
                </a:lnTo>
                <a:lnTo>
                  <a:pt x="9169578" y="380987"/>
                </a:lnTo>
                <a:lnTo>
                  <a:pt x="9169578" y="736587"/>
                </a:lnTo>
                <a:lnTo>
                  <a:pt x="8807094" y="736587"/>
                </a:lnTo>
                <a:lnTo>
                  <a:pt x="8807094" y="380987"/>
                </a:lnTo>
                <a:lnTo>
                  <a:pt x="9169578" y="380987"/>
                </a:lnTo>
                <a:lnTo>
                  <a:pt x="9169578" y="368287"/>
                </a:lnTo>
                <a:lnTo>
                  <a:pt x="8796185" y="368287"/>
                </a:lnTo>
                <a:lnTo>
                  <a:pt x="8796185" y="380987"/>
                </a:lnTo>
                <a:lnTo>
                  <a:pt x="8796185" y="736587"/>
                </a:lnTo>
                <a:lnTo>
                  <a:pt x="8433689" y="736587"/>
                </a:lnTo>
                <a:lnTo>
                  <a:pt x="8433689" y="380987"/>
                </a:lnTo>
                <a:lnTo>
                  <a:pt x="8796185" y="380987"/>
                </a:lnTo>
                <a:lnTo>
                  <a:pt x="8796185" y="368287"/>
                </a:lnTo>
                <a:lnTo>
                  <a:pt x="8422780" y="368287"/>
                </a:lnTo>
                <a:lnTo>
                  <a:pt x="8422780" y="380987"/>
                </a:lnTo>
                <a:lnTo>
                  <a:pt x="8422780" y="736587"/>
                </a:lnTo>
                <a:lnTo>
                  <a:pt x="8060296" y="736587"/>
                </a:lnTo>
                <a:lnTo>
                  <a:pt x="8060296" y="380987"/>
                </a:lnTo>
                <a:lnTo>
                  <a:pt x="8422780" y="380987"/>
                </a:lnTo>
                <a:lnTo>
                  <a:pt x="8422780" y="368287"/>
                </a:lnTo>
                <a:lnTo>
                  <a:pt x="8049387" y="368287"/>
                </a:lnTo>
                <a:lnTo>
                  <a:pt x="8049387" y="380987"/>
                </a:lnTo>
                <a:lnTo>
                  <a:pt x="8049387" y="736587"/>
                </a:lnTo>
                <a:lnTo>
                  <a:pt x="7686903" y="736587"/>
                </a:lnTo>
                <a:lnTo>
                  <a:pt x="7686903" y="380987"/>
                </a:lnTo>
                <a:lnTo>
                  <a:pt x="8049387" y="380987"/>
                </a:lnTo>
                <a:lnTo>
                  <a:pt x="8049387" y="368287"/>
                </a:lnTo>
                <a:lnTo>
                  <a:pt x="7675994" y="368287"/>
                </a:lnTo>
                <a:lnTo>
                  <a:pt x="7675994" y="380987"/>
                </a:lnTo>
                <a:lnTo>
                  <a:pt x="7675994" y="736587"/>
                </a:lnTo>
                <a:lnTo>
                  <a:pt x="7313498" y="736587"/>
                </a:lnTo>
                <a:lnTo>
                  <a:pt x="7313498" y="380987"/>
                </a:lnTo>
                <a:lnTo>
                  <a:pt x="7675994" y="380987"/>
                </a:lnTo>
                <a:lnTo>
                  <a:pt x="7675994" y="368287"/>
                </a:lnTo>
                <a:lnTo>
                  <a:pt x="7302589" y="368287"/>
                </a:lnTo>
                <a:lnTo>
                  <a:pt x="7302589" y="380987"/>
                </a:lnTo>
                <a:lnTo>
                  <a:pt x="7302589" y="736587"/>
                </a:lnTo>
                <a:lnTo>
                  <a:pt x="6940105" y="736587"/>
                </a:lnTo>
                <a:lnTo>
                  <a:pt x="6940105" y="380987"/>
                </a:lnTo>
                <a:lnTo>
                  <a:pt x="7302589" y="380987"/>
                </a:lnTo>
                <a:lnTo>
                  <a:pt x="7302589" y="368287"/>
                </a:lnTo>
                <a:lnTo>
                  <a:pt x="6929196" y="368287"/>
                </a:lnTo>
                <a:lnTo>
                  <a:pt x="6929196" y="380987"/>
                </a:lnTo>
                <a:lnTo>
                  <a:pt x="6929196" y="736587"/>
                </a:lnTo>
                <a:lnTo>
                  <a:pt x="6566713" y="736587"/>
                </a:lnTo>
                <a:lnTo>
                  <a:pt x="6566713" y="380987"/>
                </a:lnTo>
                <a:lnTo>
                  <a:pt x="6929196" y="380987"/>
                </a:lnTo>
                <a:lnTo>
                  <a:pt x="6929196" y="368287"/>
                </a:lnTo>
                <a:lnTo>
                  <a:pt x="6555803" y="368287"/>
                </a:lnTo>
                <a:lnTo>
                  <a:pt x="6555803" y="380987"/>
                </a:lnTo>
                <a:lnTo>
                  <a:pt x="6555803" y="736587"/>
                </a:lnTo>
                <a:lnTo>
                  <a:pt x="6193320" y="736587"/>
                </a:lnTo>
                <a:lnTo>
                  <a:pt x="6193320" y="380987"/>
                </a:lnTo>
                <a:lnTo>
                  <a:pt x="6555803" y="380987"/>
                </a:lnTo>
                <a:lnTo>
                  <a:pt x="6555803" y="368287"/>
                </a:lnTo>
                <a:lnTo>
                  <a:pt x="6182411" y="368287"/>
                </a:lnTo>
                <a:lnTo>
                  <a:pt x="6182411" y="380987"/>
                </a:lnTo>
                <a:lnTo>
                  <a:pt x="6182411" y="736587"/>
                </a:lnTo>
                <a:lnTo>
                  <a:pt x="5819914" y="736587"/>
                </a:lnTo>
                <a:lnTo>
                  <a:pt x="5819914" y="380987"/>
                </a:lnTo>
                <a:lnTo>
                  <a:pt x="6182411" y="380987"/>
                </a:lnTo>
                <a:lnTo>
                  <a:pt x="6182411" y="368287"/>
                </a:lnTo>
                <a:lnTo>
                  <a:pt x="5809005" y="368287"/>
                </a:lnTo>
                <a:lnTo>
                  <a:pt x="5809005" y="380987"/>
                </a:lnTo>
                <a:lnTo>
                  <a:pt x="5809005" y="736587"/>
                </a:lnTo>
                <a:lnTo>
                  <a:pt x="5412613" y="736587"/>
                </a:lnTo>
                <a:lnTo>
                  <a:pt x="5412613" y="380987"/>
                </a:lnTo>
                <a:lnTo>
                  <a:pt x="5809005" y="380987"/>
                </a:lnTo>
                <a:lnTo>
                  <a:pt x="5809005" y="368287"/>
                </a:lnTo>
                <a:lnTo>
                  <a:pt x="5401703" y="368287"/>
                </a:lnTo>
                <a:lnTo>
                  <a:pt x="5401703" y="380987"/>
                </a:lnTo>
                <a:lnTo>
                  <a:pt x="5401703" y="736587"/>
                </a:lnTo>
                <a:lnTo>
                  <a:pt x="5039220" y="736587"/>
                </a:lnTo>
                <a:lnTo>
                  <a:pt x="5039220" y="380987"/>
                </a:lnTo>
                <a:lnTo>
                  <a:pt x="5401703" y="380987"/>
                </a:lnTo>
                <a:lnTo>
                  <a:pt x="5401703" y="368287"/>
                </a:lnTo>
                <a:lnTo>
                  <a:pt x="5028311" y="368287"/>
                </a:lnTo>
                <a:lnTo>
                  <a:pt x="5028311" y="380987"/>
                </a:lnTo>
                <a:lnTo>
                  <a:pt x="5028311" y="736587"/>
                </a:lnTo>
                <a:lnTo>
                  <a:pt x="4665815" y="736587"/>
                </a:lnTo>
                <a:lnTo>
                  <a:pt x="4665815" y="380987"/>
                </a:lnTo>
                <a:lnTo>
                  <a:pt x="5028311" y="380987"/>
                </a:lnTo>
                <a:lnTo>
                  <a:pt x="5028311" y="368287"/>
                </a:lnTo>
                <a:lnTo>
                  <a:pt x="4654918" y="368287"/>
                </a:lnTo>
                <a:lnTo>
                  <a:pt x="4654918" y="380987"/>
                </a:lnTo>
                <a:lnTo>
                  <a:pt x="4654918" y="736587"/>
                </a:lnTo>
                <a:lnTo>
                  <a:pt x="4292422" y="736587"/>
                </a:lnTo>
                <a:lnTo>
                  <a:pt x="4292422" y="380987"/>
                </a:lnTo>
                <a:lnTo>
                  <a:pt x="4654918" y="380987"/>
                </a:lnTo>
                <a:lnTo>
                  <a:pt x="4654918" y="368287"/>
                </a:lnTo>
                <a:lnTo>
                  <a:pt x="4281513" y="368287"/>
                </a:lnTo>
                <a:lnTo>
                  <a:pt x="4281513" y="380987"/>
                </a:lnTo>
                <a:lnTo>
                  <a:pt x="4281513" y="736587"/>
                </a:lnTo>
                <a:lnTo>
                  <a:pt x="3919029" y="736587"/>
                </a:lnTo>
                <a:lnTo>
                  <a:pt x="3919029" y="380987"/>
                </a:lnTo>
                <a:lnTo>
                  <a:pt x="4281513" y="380987"/>
                </a:lnTo>
                <a:lnTo>
                  <a:pt x="4281513" y="368287"/>
                </a:lnTo>
                <a:lnTo>
                  <a:pt x="3908120" y="368287"/>
                </a:lnTo>
                <a:lnTo>
                  <a:pt x="3908120" y="380987"/>
                </a:lnTo>
                <a:lnTo>
                  <a:pt x="3908120" y="736587"/>
                </a:lnTo>
                <a:lnTo>
                  <a:pt x="3545624" y="736587"/>
                </a:lnTo>
                <a:lnTo>
                  <a:pt x="3545624" y="380987"/>
                </a:lnTo>
                <a:lnTo>
                  <a:pt x="3908120" y="380987"/>
                </a:lnTo>
                <a:lnTo>
                  <a:pt x="3908120" y="368287"/>
                </a:lnTo>
                <a:lnTo>
                  <a:pt x="3534714" y="368287"/>
                </a:lnTo>
                <a:lnTo>
                  <a:pt x="3534714" y="380987"/>
                </a:lnTo>
                <a:lnTo>
                  <a:pt x="3534714" y="736587"/>
                </a:lnTo>
                <a:lnTo>
                  <a:pt x="3172231" y="736587"/>
                </a:lnTo>
                <a:lnTo>
                  <a:pt x="3172231" y="380987"/>
                </a:lnTo>
                <a:lnTo>
                  <a:pt x="3534714" y="380987"/>
                </a:lnTo>
                <a:lnTo>
                  <a:pt x="3534714" y="368287"/>
                </a:lnTo>
                <a:lnTo>
                  <a:pt x="3161322" y="368287"/>
                </a:lnTo>
                <a:lnTo>
                  <a:pt x="3161322" y="380987"/>
                </a:lnTo>
                <a:lnTo>
                  <a:pt x="3161322" y="736587"/>
                </a:lnTo>
                <a:lnTo>
                  <a:pt x="2798838" y="736587"/>
                </a:lnTo>
                <a:lnTo>
                  <a:pt x="2798838" y="380987"/>
                </a:lnTo>
                <a:lnTo>
                  <a:pt x="3161322" y="380987"/>
                </a:lnTo>
                <a:lnTo>
                  <a:pt x="3161322" y="368287"/>
                </a:lnTo>
                <a:lnTo>
                  <a:pt x="2787929" y="368287"/>
                </a:lnTo>
                <a:lnTo>
                  <a:pt x="2787929" y="380987"/>
                </a:lnTo>
                <a:lnTo>
                  <a:pt x="2787929" y="736587"/>
                </a:lnTo>
                <a:lnTo>
                  <a:pt x="2425433" y="736587"/>
                </a:lnTo>
                <a:lnTo>
                  <a:pt x="2425433" y="380987"/>
                </a:lnTo>
                <a:lnTo>
                  <a:pt x="2787929" y="380987"/>
                </a:lnTo>
                <a:lnTo>
                  <a:pt x="2787929" y="368287"/>
                </a:lnTo>
                <a:lnTo>
                  <a:pt x="2414536" y="368287"/>
                </a:lnTo>
                <a:lnTo>
                  <a:pt x="2414536" y="380987"/>
                </a:lnTo>
                <a:lnTo>
                  <a:pt x="2414536" y="736587"/>
                </a:lnTo>
                <a:lnTo>
                  <a:pt x="2052040" y="736587"/>
                </a:lnTo>
                <a:lnTo>
                  <a:pt x="2052040" y="380987"/>
                </a:lnTo>
                <a:lnTo>
                  <a:pt x="2414536" y="380987"/>
                </a:lnTo>
                <a:lnTo>
                  <a:pt x="2414536" y="368287"/>
                </a:lnTo>
                <a:lnTo>
                  <a:pt x="2041131" y="368287"/>
                </a:lnTo>
                <a:lnTo>
                  <a:pt x="2041131" y="380987"/>
                </a:lnTo>
                <a:lnTo>
                  <a:pt x="2041131" y="736587"/>
                </a:lnTo>
                <a:lnTo>
                  <a:pt x="1678647" y="736587"/>
                </a:lnTo>
                <a:lnTo>
                  <a:pt x="1678647" y="380987"/>
                </a:lnTo>
                <a:lnTo>
                  <a:pt x="2041131" y="380987"/>
                </a:lnTo>
                <a:lnTo>
                  <a:pt x="2041131" y="368287"/>
                </a:lnTo>
                <a:lnTo>
                  <a:pt x="1667738" y="368287"/>
                </a:lnTo>
                <a:lnTo>
                  <a:pt x="1667738" y="380987"/>
                </a:lnTo>
                <a:lnTo>
                  <a:pt x="1667738" y="736587"/>
                </a:lnTo>
                <a:lnTo>
                  <a:pt x="1305242" y="736587"/>
                </a:lnTo>
                <a:lnTo>
                  <a:pt x="1305242" y="380987"/>
                </a:lnTo>
                <a:lnTo>
                  <a:pt x="1667738" y="380987"/>
                </a:lnTo>
                <a:lnTo>
                  <a:pt x="1667738" y="368287"/>
                </a:lnTo>
                <a:lnTo>
                  <a:pt x="1294333" y="368287"/>
                </a:lnTo>
                <a:lnTo>
                  <a:pt x="1294333" y="380987"/>
                </a:lnTo>
                <a:lnTo>
                  <a:pt x="1294333" y="736587"/>
                </a:lnTo>
                <a:lnTo>
                  <a:pt x="931849" y="736587"/>
                </a:lnTo>
                <a:lnTo>
                  <a:pt x="931849" y="380987"/>
                </a:lnTo>
                <a:lnTo>
                  <a:pt x="1294333" y="380987"/>
                </a:lnTo>
                <a:lnTo>
                  <a:pt x="1294333" y="368287"/>
                </a:lnTo>
                <a:lnTo>
                  <a:pt x="920940" y="368287"/>
                </a:lnTo>
                <a:lnTo>
                  <a:pt x="920940" y="380987"/>
                </a:lnTo>
                <a:lnTo>
                  <a:pt x="920940" y="736587"/>
                </a:lnTo>
                <a:lnTo>
                  <a:pt x="558457" y="736587"/>
                </a:lnTo>
                <a:lnTo>
                  <a:pt x="558457" y="380987"/>
                </a:lnTo>
                <a:lnTo>
                  <a:pt x="920940" y="380987"/>
                </a:lnTo>
                <a:lnTo>
                  <a:pt x="920940" y="368287"/>
                </a:lnTo>
                <a:lnTo>
                  <a:pt x="547547" y="368287"/>
                </a:lnTo>
                <a:lnTo>
                  <a:pt x="547547" y="380987"/>
                </a:lnTo>
                <a:lnTo>
                  <a:pt x="547547" y="736587"/>
                </a:lnTo>
                <a:lnTo>
                  <a:pt x="185064" y="736587"/>
                </a:lnTo>
                <a:lnTo>
                  <a:pt x="185064" y="380987"/>
                </a:lnTo>
                <a:lnTo>
                  <a:pt x="547547" y="380987"/>
                </a:lnTo>
                <a:lnTo>
                  <a:pt x="547547" y="368287"/>
                </a:lnTo>
                <a:lnTo>
                  <a:pt x="0" y="368287"/>
                </a:lnTo>
                <a:lnTo>
                  <a:pt x="0" y="380987"/>
                </a:lnTo>
                <a:lnTo>
                  <a:pt x="174155" y="380987"/>
                </a:lnTo>
                <a:lnTo>
                  <a:pt x="174155" y="736587"/>
                </a:lnTo>
                <a:lnTo>
                  <a:pt x="0" y="736587"/>
                </a:lnTo>
                <a:lnTo>
                  <a:pt x="0" y="749287"/>
                </a:lnTo>
                <a:lnTo>
                  <a:pt x="174155" y="749287"/>
                </a:lnTo>
                <a:lnTo>
                  <a:pt x="174155" y="1485887"/>
                </a:lnTo>
                <a:lnTo>
                  <a:pt x="185064" y="1485887"/>
                </a:lnTo>
                <a:lnTo>
                  <a:pt x="185064" y="749287"/>
                </a:lnTo>
                <a:lnTo>
                  <a:pt x="547547" y="749287"/>
                </a:lnTo>
                <a:lnTo>
                  <a:pt x="547547" y="1485887"/>
                </a:lnTo>
                <a:lnTo>
                  <a:pt x="558457" y="1485887"/>
                </a:lnTo>
                <a:lnTo>
                  <a:pt x="558457" y="749287"/>
                </a:lnTo>
                <a:lnTo>
                  <a:pt x="920940" y="749287"/>
                </a:lnTo>
                <a:lnTo>
                  <a:pt x="920940" y="1485887"/>
                </a:lnTo>
                <a:lnTo>
                  <a:pt x="931849" y="1485887"/>
                </a:lnTo>
                <a:lnTo>
                  <a:pt x="931849" y="749287"/>
                </a:lnTo>
                <a:lnTo>
                  <a:pt x="1294333" y="749287"/>
                </a:lnTo>
                <a:lnTo>
                  <a:pt x="1294333" y="1485887"/>
                </a:lnTo>
                <a:lnTo>
                  <a:pt x="1305242" y="1485887"/>
                </a:lnTo>
                <a:lnTo>
                  <a:pt x="1305242" y="749287"/>
                </a:lnTo>
                <a:lnTo>
                  <a:pt x="1667738" y="749287"/>
                </a:lnTo>
                <a:lnTo>
                  <a:pt x="1667738" y="1485887"/>
                </a:lnTo>
                <a:lnTo>
                  <a:pt x="1678647" y="1485887"/>
                </a:lnTo>
                <a:lnTo>
                  <a:pt x="1678647" y="749287"/>
                </a:lnTo>
                <a:lnTo>
                  <a:pt x="2041131" y="749287"/>
                </a:lnTo>
                <a:lnTo>
                  <a:pt x="2041131" y="1485887"/>
                </a:lnTo>
                <a:lnTo>
                  <a:pt x="2052040" y="1485887"/>
                </a:lnTo>
                <a:lnTo>
                  <a:pt x="2052040" y="749287"/>
                </a:lnTo>
                <a:lnTo>
                  <a:pt x="2414536" y="749287"/>
                </a:lnTo>
                <a:lnTo>
                  <a:pt x="2414536" y="1485887"/>
                </a:lnTo>
                <a:lnTo>
                  <a:pt x="2425433" y="1485887"/>
                </a:lnTo>
                <a:lnTo>
                  <a:pt x="2425433" y="749287"/>
                </a:lnTo>
                <a:lnTo>
                  <a:pt x="2787929" y="749287"/>
                </a:lnTo>
                <a:lnTo>
                  <a:pt x="2787929" y="1485887"/>
                </a:lnTo>
                <a:lnTo>
                  <a:pt x="2798838" y="1485887"/>
                </a:lnTo>
                <a:lnTo>
                  <a:pt x="2798838" y="749287"/>
                </a:lnTo>
                <a:lnTo>
                  <a:pt x="3161322" y="749287"/>
                </a:lnTo>
                <a:lnTo>
                  <a:pt x="3161322" y="1485887"/>
                </a:lnTo>
                <a:lnTo>
                  <a:pt x="3172231" y="1485887"/>
                </a:lnTo>
                <a:lnTo>
                  <a:pt x="3172231" y="749287"/>
                </a:lnTo>
                <a:lnTo>
                  <a:pt x="3534714" y="749287"/>
                </a:lnTo>
                <a:lnTo>
                  <a:pt x="3534714" y="1485887"/>
                </a:lnTo>
                <a:lnTo>
                  <a:pt x="3545624" y="1485887"/>
                </a:lnTo>
                <a:lnTo>
                  <a:pt x="3545624" y="749287"/>
                </a:lnTo>
                <a:lnTo>
                  <a:pt x="3908120" y="749287"/>
                </a:lnTo>
                <a:lnTo>
                  <a:pt x="3908120" y="1117396"/>
                </a:lnTo>
                <a:lnTo>
                  <a:pt x="3908120" y="1485709"/>
                </a:lnTo>
                <a:lnTo>
                  <a:pt x="3919029" y="1485709"/>
                </a:lnTo>
                <a:lnTo>
                  <a:pt x="3919029" y="1117396"/>
                </a:lnTo>
                <a:lnTo>
                  <a:pt x="3919029" y="749287"/>
                </a:lnTo>
                <a:lnTo>
                  <a:pt x="4281513" y="749287"/>
                </a:lnTo>
                <a:lnTo>
                  <a:pt x="4281513" y="1485887"/>
                </a:lnTo>
                <a:lnTo>
                  <a:pt x="4292422" y="1485887"/>
                </a:lnTo>
                <a:lnTo>
                  <a:pt x="4292422" y="749287"/>
                </a:lnTo>
                <a:lnTo>
                  <a:pt x="4654918" y="749287"/>
                </a:lnTo>
                <a:lnTo>
                  <a:pt x="4654918" y="1485887"/>
                </a:lnTo>
                <a:lnTo>
                  <a:pt x="4665815" y="1485887"/>
                </a:lnTo>
                <a:lnTo>
                  <a:pt x="4665815" y="749287"/>
                </a:lnTo>
                <a:lnTo>
                  <a:pt x="5028311" y="749287"/>
                </a:lnTo>
                <a:lnTo>
                  <a:pt x="5028311" y="1485887"/>
                </a:lnTo>
                <a:lnTo>
                  <a:pt x="5039220" y="1485887"/>
                </a:lnTo>
                <a:lnTo>
                  <a:pt x="5039220" y="749287"/>
                </a:lnTo>
                <a:lnTo>
                  <a:pt x="5401703" y="749287"/>
                </a:lnTo>
                <a:lnTo>
                  <a:pt x="5401703" y="1485887"/>
                </a:lnTo>
                <a:lnTo>
                  <a:pt x="5412613" y="1485887"/>
                </a:lnTo>
                <a:lnTo>
                  <a:pt x="5412613" y="749287"/>
                </a:lnTo>
                <a:lnTo>
                  <a:pt x="5809005" y="749287"/>
                </a:lnTo>
                <a:lnTo>
                  <a:pt x="5809005" y="1485887"/>
                </a:lnTo>
                <a:lnTo>
                  <a:pt x="5819914" y="1485887"/>
                </a:lnTo>
                <a:lnTo>
                  <a:pt x="5819914" y="749287"/>
                </a:lnTo>
                <a:lnTo>
                  <a:pt x="6182411" y="749287"/>
                </a:lnTo>
                <a:lnTo>
                  <a:pt x="6182411" y="1485887"/>
                </a:lnTo>
                <a:lnTo>
                  <a:pt x="6193320" y="1485887"/>
                </a:lnTo>
                <a:lnTo>
                  <a:pt x="6193320" y="749287"/>
                </a:lnTo>
                <a:lnTo>
                  <a:pt x="6555803" y="749287"/>
                </a:lnTo>
                <a:lnTo>
                  <a:pt x="6555803" y="1485887"/>
                </a:lnTo>
                <a:lnTo>
                  <a:pt x="6566713" y="1485887"/>
                </a:lnTo>
                <a:lnTo>
                  <a:pt x="6566713" y="749287"/>
                </a:lnTo>
                <a:lnTo>
                  <a:pt x="18287988" y="749287"/>
                </a:lnTo>
                <a:lnTo>
                  <a:pt x="18287988" y="736587"/>
                </a:lnTo>
                <a:lnTo>
                  <a:pt x="18142001" y="736587"/>
                </a:lnTo>
                <a:lnTo>
                  <a:pt x="18142001" y="380987"/>
                </a:lnTo>
                <a:lnTo>
                  <a:pt x="18287988" y="380987"/>
                </a:lnTo>
                <a:lnTo>
                  <a:pt x="18287988" y="368287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6" name="bg object 76"/>
          <p:cNvSpPr/>
          <p:nvPr/>
        </p:nvSpPr>
        <p:spPr>
          <a:xfrm>
            <a:off x="0" y="4250266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736600"/>
                </a:moveTo>
                <a:lnTo>
                  <a:pt x="18142001" y="736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736600"/>
                </a:lnTo>
                <a:lnTo>
                  <a:pt x="14034643" y="736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736600"/>
                </a:lnTo>
                <a:lnTo>
                  <a:pt x="13661238" y="736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736600"/>
                </a:lnTo>
                <a:lnTo>
                  <a:pt x="13287858" y="736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736600"/>
                </a:lnTo>
                <a:lnTo>
                  <a:pt x="12914452" y="736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736600"/>
                </a:lnTo>
                <a:lnTo>
                  <a:pt x="12541060" y="736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736600"/>
                </a:lnTo>
                <a:lnTo>
                  <a:pt x="12167654" y="736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736600"/>
                </a:lnTo>
                <a:lnTo>
                  <a:pt x="11794261" y="736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736600"/>
                </a:lnTo>
                <a:lnTo>
                  <a:pt x="11420869" y="736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736600"/>
                </a:lnTo>
                <a:lnTo>
                  <a:pt x="11047463" y="736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736600"/>
                </a:lnTo>
                <a:lnTo>
                  <a:pt x="10674083" y="736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736600"/>
                </a:lnTo>
                <a:lnTo>
                  <a:pt x="10300678" y="736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736600"/>
                </a:lnTo>
                <a:lnTo>
                  <a:pt x="9927272" y="736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736600"/>
                </a:lnTo>
                <a:lnTo>
                  <a:pt x="9553880" y="736600"/>
                </a:lnTo>
                <a:lnTo>
                  <a:pt x="9553880" y="0"/>
                </a:lnTo>
                <a:lnTo>
                  <a:pt x="9542983" y="0"/>
                </a:lnTo>
                <a:lnTo>
                  <a:pt x="9542983" y="736600"/>
                </a:lnTo>
                <a:lnTo>
                  <a:pt x="9180487" y="736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736600"/>
                </a:lnTo>
                <a:lnTo>
                  <a:pt x="8807094" y="736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736600"/>
                </a:lnTo>
                <a:lnTo>
                  <a:pt x="8433689" y="736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736600"/>
                </a:lnTo>
                <a:lnTo>
                  <a:pt x="8060296" y="736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736600"/>
                </a:lnTo>
                <a:lnTo>
                  <a:pt x="7686903" y="736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736600"/>
                </a:lnTo>
                <a:lnTo>
                  <a:pt x="7313498" y="736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736600"/>
                </a:lnTo>
                <a:lnTo>
                  <a:pt x="6940105" y="736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736600"/>
                </a:lnTo>
                <a:lnTo>
                  <a:pt x="6566713" y="736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3161322" y="749300"/>
                </a:lnTo>
                <a:lnTo>
                  <a:pt x="3161322" y="1104900"/>
                </a:lnTo>
                <a:lnTo>
                  <a:pt x="3172231" y="1104900"/>
                </a:lnTo>
                <a:lnTo>
                  <a:pt x="3172231" y="749300"/>
                </a:lnTo>
                <a:lnTo>
                  <a:pt x="3534714" y="749300"/>
                </a:lnTo>
                <a:lnTo>
                  <a:pt x="3534714" y="1104900"/>
                </a:lnTo>
                <a:lnTo>
                  <a:pt x="3545624" y="1104900"/>
                </a:lnTo>
                <a:lnTo>
                  <a:pt x="3545624" y="749300"/>
                </a:lnTo>
                <a:lnTo>
                  <a:pt x="3908120" y="749300"/>
                </a:lnTo>
                <a:lnTo>
                  <a:pt x="3908120" y="1104900"/>
                </a:lnTo>
                <a:lnTo>
                  <a:pt x="3919029" y="1104900"/>
                </a:lnTo>
                <a:lnTo>
                  <a:pt x="3919029" y="749300"/>
                </a:lnTo>
                <a:lnTo>
                  <a:pt x="4281513" y="749300"/>
                </a:lnTo>
                <a:lnTo>
                  <a:pt x="4281513" y="1104900"/>
                </a:lnTo>
                <a:lnTo>
                  <a:pt x="4292422" y="1104900"/>
                </a:lnTo>
                <a:lnTo>
                  <a:pt x="4292422" y="749300"/>
                </a:lnTo>
                <a:lnTo>
                  <a:pt x="4654918" y="749300"/>
                </a:lnTo>
                <a:lnTo>
                  <a:pt x="4654918" y="1104900"/>
                </a:lnTo>
                <a:lnTo>
                  <a:pt x="4665815" y="1104900"/>
                </a:lnTo>
                <a:lnTo>
                  <a:pt x="4665815" y="749300"/>
                </a:lnTo>
                <a:lnTo>
                  <a:pt x="5028311" y="749300"/>
                </a:lnTo>
                <a:lnTo>
                  <a:pt x="5028311" y="1104900"/>
                </a:lnTo>
                <a:lnTo>
                  <a:pt x="5039220" y="1104900"/>
                </a:lnTo>
                <a:lnTo>
                  <a:pt x="5039220" y="749300"/>
                </a:lnTo>
                <a:lnTo>
                  <a:pt x="5401703" y="749300"/>
                </a:lnTo>
                <a:lnTo>
                  <a:pt x="5401703" y="1104900"/>
                </a:lnTo>
                <a:lnTo>
                  <a:pt x="5412613" y="1104900"/>
                </a:lnTo>
                <a:lnTo>
                  <a:pt x="5412613" y="749300"/>
                </a:lnTo>
                <a:lnTo>
                  <a:pt x="5809005" y="749300"/>
                </a:lnTo>
                <a:lnTo>
                  <a:pt x="5809005" y="1104900"/>
                </a:lnTo>
                <a:lnTo>
                  <a:pt x="5819914" y="1104900"/>
                </a:lnTo>
                <a:lnTo>
                  <a:pt x="5819914" y="749300"/>
                </a:lnTo>
                <a:lnTo>
                  <a:pt x="6182411" y="749300"/>
                </a:lnTo>
                <a:lnTo>
                  <a:pt x="6182411" y="1104900"/>
                </a:lnTo>
                <a:lnTo>
                  <a:pt x="6193320" y="1104900"/>
                </a:lnTo>
                <a:lnTo>
                  <a:pt x="6193320" y="749300"/>
                </a:lnTo>
                <a:lnTo>
                  <a:pt x="6555803" y="749300"/>
                </a:lnTo>
                <a:lnTo>
                  <a:pt x="6555803" y="1104900"/>
                </a:lnTo>
                <a:lnTo>
                  <a:pt x="6566713" y="1104900"/>
                </a:lnTo>
                <a:lnTo>
                  <a:pt x="6566713" y="749300"/>
                </a:lnTo>
                <a:lnTo>
                  <a:pt x="6929196" y="749300"/>
                </a:lnTo>
                <a:lnTo>
                  <a:pt x="6929196" y="1104900"/>
                </a:lnTo>
                <a:lnTo>
                  <a:pt x="6940105" y="1104900"/>
                </a:lnTo>
                <a:lnTo>
                  <a:pt x="6940105" y="749300"/>
                </a:lnTo>
                <a:lnTo>
                  <a:pt x="7302589" y="749300"/>
                </a:lnTo>
                <a:lnTo>
                  <a:pt x="7302589" y="1104900"/>
                </a:lnTo>
                <a:lnTo>
                  <a:pt x="7313498" y="1104900"/>
                </a:lnTo>
                <a:lnTo>
                  <a:pt x="7313498" y="749300"/>
                </a:lnTo>
                <a:lnTo>
                  <a:pt x="7675994" y="749300"/>
                </a:lnTo>
                <a:lnTo>
                  <a:pt x="7675994" y="1104900"/>
                </a:lnTo>
                <a:lnTo>
                  <a:pt x="7686903" y="1104900"/>
                </a:lnTo>
                <a:lnTo>
                  <a:pt x="7686903" y="749300"/>
                </a:lnTo>
                <a:lnTo>
                  <a:pt x="8049387" y="749300"/>
                </a:lnTo>
                <a:lnTo>
                  <a:pt x="8049387" y="1104900"/>
                </a:lnTo>
                <a:lnTo>
                  <a:pt x="8060296" y="1104900"/>
                </a:lnTo>
                <a:lnTo>
                  <a:pt x="8060296" y="749300"/>
                </a:lnTo>
                <a:lnTo>
                  <a:pt x="8422780" y="749300"/>
                </a:lnTo>
                <a:lnTo>
                  <a:pt x="8422780" y="1104900"/>
                </a:lnTo>
                <a:lnTo>
                  <a:pt x="8433689" y="1104900"/>
                </a:lnTo>
                <a:lnTo>
                  <a:pt x="8433689" y="749300"/>
                </a:lnTo>
                <a:lnTo>
                  <a:pt x="8796185" y="749300"/>
                </a:lnTo>
                <a:lnTo>
                  <a:pt x="8796185" y="1104900"/>
                </a:lnTo>
                <a:lnTo>
                  <a:pt x="8807094" y="1104900"/>
                </a:lnTo>
                <a:lnTo>
                  <a:pt x="8807094" y="749300"/>
                </a:lnTo>
                <a:lnTo>
                  <a:pt x="9169578" y="749300"/>
                </a:lnTo>
                <a:lnTo>
                  <a:pt x="9169578" y="1104900"/>
                </a:lnTo>
                <a:lnTo>
                  <a:pt x="9180487" y="1104900"/>
                </a:lnTo>
                <a:lnTo>
                  <a:pt x="9180487" y="749300"/>
                </a:lnTo>
                <a:lnTo>
                  <a:pt x="9542983" y="749300"/>
                </a:lnTo>
                <a:lnTo>
                  <a:pt x="9542983" y="1104900"/>
                </a:lnTo>
                <a:lnTo>
                  <a:pt x="9553880" y="1104900"/>
                </a:lnTo>
                <a:lnTo>
                  <a:pt x="9553880" y="749300"/>
                </a:lnTo>
                <a:lnTo>
                  <a:pt x="9916376" y="749300"/>
                </a:lnTo>
                <a:lnTo>
                  <a:pt x="9916376" y="1104900"/>
                </a:lnTo>
                <a:lnTo>
                  <a:pt x="9927272" y="1104900"/>
                </a:lnTo>
                <a:lnTo>
                  <a:pt x="9927272" y="749300"/>
                </a:lnTo>
                <a:lnTo>
                  <a:pt x="10289769" y="749300"/>
                </a:lnTo>
                <a:lnTo>
                  <a:pt x="10289769" y="1104900"/>
                </a:lnTo>
                <a:lnTo>
                  <a:pt x="10300678" y="1104900"/>
                </a:lnTo>
                <a:lnTo>
                  <a:pt x="10300678" y="749300"/>
                </a:lnTo>
                <a:lnTo>
                  <a:pt x="10663174" y="749300"/>
                </a:lnTo>
                <a:lnTo>
                  <a:pt x="10663174" y="1104900"/>
                </a:lnTo>
                <a:lnTo>
                  <a:pt x="10674083" y="1104900"/>
                </a:lnTo>
                <a:lnTo>
                  <a:pt x="10674083" y="749300"/>
                </a:lnTo>
                <a:lnTo>
                  <a:pt x="11036554" y="749300"/>
                </a:lnTo>
                <a:lnTo>
                  <a:pt x="11036554" y="1104900"/>
                </a:lnTo>
                <a:lnTo>
                  <a:pt x="11047463" y="1104900"/>
                </a:lnTo>
                <a:lnTo>
                  <a:pt x="11047463" y="749300"/>
                </a:lnTo>
                <a:lnTo>
                  <a:pt x="11409959" y="749300"/>
                </a:lnTo>
                <a:lnTo>
                  <a:pt x="11409959" y="1104900"/>
                </a:lnTo>
                <a:lnTo>
                  <a:pt x="11420869" y="1104900"/>
                </a:lnTo>
                <a:lnTo>
                  <a:pt x="11420869" y="749300"/>
                </a:lnTo>
                <a:lnTo>
                  <a:pt x="11783352" y="749300"/>
                </a:lnTo>
                <a:lnTo>
                  <a:pt x="11783352" y="1104900"/>
                </a:lnTo>
                <a:lnTo>
                  <a:pt x="11794261" y="1104900"/>
                </a:lnTo>
                <a:lnTo>
                  <a:pt x="11794261" y="749300"/>
                </a:lnTo>
                <a:lnTo>
                  <a:pt x="12156745" y="749300"/>
                </a:lnTo>
                <a:lnTo>
                  <a:pt x="12156745" y="1104900"/>
                </a:lnTo>
                <a:lnTo>
                  <a:pt x="12167654" y="1104900"/>
                </a:lnTo>
                <a:lnTo>
                  <a:pt x="12167654" y="749300"/>
                </a:lnTo>
                <a:lnTo>
                  <a:pt x="12530150" y="749300"/>
                </a:lnTo>
                <a:lnTo>
                  <a:pt x="12530150" y="1104900"/>
                </a:lnTo>
                <a:lnTo>
                  <a:pt x="12541060" y="1104900"/>
                </a:lnTo>
                <a:lnTo>
                  <a:pt x="12541060" y="749300"/>
                </a:lnTo>
                <a:lnTo>
                  <a:pt x="12903543" y="749300"/>
                </a:lnTo>
                <a:lnTo>
                  <a:pt x="12903543" y="1104900"/>
                </a:lnTo>
                <a:lnTo>
                  <a:pt x="12914452" y="1104900"/>
                </a:lnTo>
                <a:lnTo>
                  <a:pt x="12914452" y="749300"/>
                </a:lnTo>
                <a:lnTo>
                  <a:pt x="13276948" y="749300"/>
                </a:lnTo>
                <a:lnTo>
                  <a:pt x="13276948" y="1104900"/>
                </a:lnTo>
                <a:lnTo>
                  <a:pt x="13287858" y="1104900"/>
                </a:lnTo>
                <a:lnTo>
                  <a:pt x="13287858" y="749300"/>
                </a:lnTo>
                <a:lnTo>
                  <a:pt x="13650328" y="749300"/>
                </a:lnTo>
                <a:lnTo>
                  <a:pt x="13650328" y="1104900"/>
                </a:lnTo>
                <a:lnTo>
                  <a:pt x="13661238" y="1104900"/>
                </a:lnTo>
                <a:lnTo>
                  <a:pt x="13661238" y="749300"/>
                </a:lnTo>
                <a:lnTo>
                  <a:pt x="14023734" y="749300"/>
                </a:lnTo>
                <a:lnTo>
                  <a:pt x="14023734" y="1104900"/>
                </a:lnTo>
                <a:lnTo>
                  <a:pt x="14034643" y="1104900"/>
                </a:lnTo>
                <a:lnTo>
                  <a:pt x="14034643" y="749300"/>
                </a:lnTo>
                <a:lnTo>
                  <a:pt x="18287988" y="749300"/>
                </a:lnTo>
                <a:lnTo>
                  <a:pt x="18287988" y="736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7" name="bg object 77"/>
          <p:cNvSpPr/>
          <p:nvPr/>
        </p:nvSpPr>
        <p:spPr>
          <a:xfrm>
            <a:off x="0" y="4749799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736600"/>
                </a:lnTo>
                <a:lnTo>
                  <a:pt x="14034643" y="7366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736600"/>
                </a:lnTo>
                <a:lnTo>
                  <a:pt x="13661238" y="7366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736600"/>
                </a:lnTo>
                <a:lnTo>
                  <a:pt x="13287858" y="7366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736600"/>
                </a:lnTo>
                <a:lnTo>
                  <a:pt x="12914452" y="7366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736600"/>
                </a:lnTo>
                <a:lnTo>
                  <a:pt x="12541060" y="7366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736600"/>
                </a:lnTo>
                <a:lnTo>
                  <a:pt x="12167654" y="7366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736600"/>
                </a:lnTo>
                <a:lnTo>
                  <a:pt x="11794261" y="7366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736600"/>
                </a:lnTo>
                <a:lnTo>
                  <a:pt x="11420869" y="7366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736600"/>
                </a:lnTo>
                <a:lnTo>
                  <a:pt x="11047463" y="7366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736600"/>
                </a:lnTo>
                <a:lnTo>
                  <a:pt x="10674083" y="7366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736600"/>
                </a:lnTo>
                <a:lnTo>
                  <a:pt x="10300678" y="7366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736600"/>
                </a:lnTo>
                <a:lnTo>
                  <a:pt x="9927272" y="7366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736600"/>
                </a:lnTo>
                <a:lnTo>
                  <a:pt x="9553880" y="7366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83" y="355600"/>
                </a:lnTo>
                <a:lnTo>
                  <a:pt x="9542983" y="368300"/>
                </a:lnTo>
                <a:lnTo>
                  <a:pt x="9542983" y="736600"/>
                </a:lnTo>
                <a:lnTo>
                  <a:pt x="9180487" y="7366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736600"/>
                </a:lnTo>
                <a:lnTo>
                  <a:pt x="8807094" y="7366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736600"/>
                </a:lnTo>
                <a:lnTo>
                  <a:pt x="8433689" y="7366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736600"/>
                </a:lnTo>
                <a:lnTo>
                  <a:pt x="8060296" y="7366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736600"/>
                </a:lnTo>
                <a:lnTo>
                  <a:pt x="7686903" y="7366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736600"/>
                </a:lnTo>
                <a:lnTo>
                  <a:pt x="7313498" y="7366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736600"/>
                </a:lnTo>
                <a:lnTo>
                  <a:pt x="6940105" y="7366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736600"/>
                </a:lnTo>
                <a:lnTo>
                  <a:pt x="6566713" y="7366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736600"/>
                </a:lnTo>
                <a:lnTo>
                  <a:pt x="6193320" y="7366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736600"/>
                </a:lnTo>
                <a:lnTo>
                  <a:pt x="5819914" y="7366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736600"/>
                </a:lnTo>
                <a:lnTo>
                  <a:pt x="5412613" y="7366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736600"/>
                </a:lnTo>
                <a:lnTo>
                  <a:pt x="5039220" y="7366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736600"/>
                </a:lnTo>
                <a:lnTo>
                  <a:pt x="4665815" y="7366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736600"/>
                </a:lnTo>
                <a:lnTo>
                  <a:pt x="4292422" y="7366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736600"/>
                </a:lnTo>
                <a:lnTo>
                  <a:pt x="3919029" y="7366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736600"/>
                </a:lnTo>
                <a:lnTo>
                  <a:pt x="3545624" y="7366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736600"/>
                </a:lnTo>
                <a:lnTo>
                  <a:pt x="3172231" y="7366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736600"/>
                </a:lnTo>
                <a:lnTo>
                  <a:pt x="2798838" y="7366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736600"/>
                </a:lnTo>
                <a:lnTo>
                  <a:pt x="2425433" y="7366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736600"/>
                </a:lnTo>
                <a:lnTo>
                  <a:pt x="2052040" y="7366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736600"/>
                </a:lnTo>
                <a:lnTo>
                  <a:pt x="1678647" y="7366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736600"/>
                </a:lnTo>
                <a:lnTo>
                  <a:pt x="1305242" y="7366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736600"/>
                </a:lnTo>
                <a:lnTo>
                  <a:pt x="931849" y="7366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736600"/>
                </a:lnTo>
                <a:lnTo>
                  <a:pt x="558457" y="7366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736600"/>
                </a:lnTo>
                <a:lnTo>
                  <a:pt x="185064" y="7366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18287988" y="749300"/>
                </a:lnTo>
                <a:lnTo>
                  <a:pt x="18287988" y="736600"/>
                </a:lnTo>
                <a:lnTo>
                  <a:pt x="18142001" y="7366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8" name="bg object 78"/>
          <p:cNvSpPr/>
          <p:nvPr/>
        </p:nvSpPr>
        <p:spPr>
          <a:xfrm>
            <a:off x="0" y="5249333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83" y="0"/>
                </a:lnTo>
                <a:lnTo>
                  <a:pt x="9542983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6566713" y="355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55600"/>
                </a:lnTo>
                <a:lnTo>
                  <a:pt x="6193320" y="355600"/>
                </a:lnTo>
                <a:lnTo>
                  <a:pt x="6193320" y="0"/>
                </a:lnTo>
                <a:lnTo>
                  <a:pt x="6182411" y="0"/>
                </a:lnTo>
                <a:lnTo>
                  <a:pt x="6182411" y="355600"/>
                </a:lnTo>
                <a:lnTo>
                  <a:pt x="5819914" y="355600"/>
                </a:lnTo>
                <a:lnTo>
                  <a:pt x="5819914" y="0"/>
                </a:lnTo>
                <a:lnTo>
                  <a:pt x="5809005" y="0"/>
                </a:lnTo>
                <a:lnTo>
                  <a:pt x="5809005" y="355600"/>
                </a:lnTo>
                <a:lnTo>
                  <a:pt x="5412613" y="355600"/>
                </a:lnTo>
                <a:lnTo>
                  <a:pt x="5412613" y="0"/>
                </a:lnTo>
                <a:lnTo>
                  <a:pt x="5401703" y="0"/>
                </a:lnTo>
                <a:lnTo>
                  <a:pt x="5401703" y="355600"/>
                </a:lnTo>
                <a:lnTo>
                  <a:pt x="5039220" y="355600"/>
                </a:lnTo>
                <a:lnTo>
                  <a:pt x="5039220" y="0"/>
                </a:lnTo>
                <a:lnTo>
                  <a:pt x="5028311" y="0"/>
                </a:lnTo>
                <a:lnTo>
                  <a:pt x="5028311" y="355600"/>
                </a:lnTo>
                <a:lnTo>
                  <a:pt x="4665815" y="355600"/>
                </a:lnTo>
                <a:lnTo>
                  <a:pt x="4665815" y="0"/>
                </a:lnTo>
                <a:lnTo>
                  <a:pt x="4654918" y="0"/>
                </a:lnTo>
                <a:lnTo>
                  <a:pt x="4654918" y="355600"/>
                </a:lnTo>
                <a:lnTo>
                  <a:pt x="4292422" y="355600"/>
                </a:lnTo>
                <a:lnTo>
                  <a:pt x="4292422" y="0"/>
                </a:lnTo>
                <a:lnTo>
                  <a:pt x="4281513" y="0"/>
                </a:lnTo>
                <a:lnTo>
                  <a:pt x="4281513" y="355600"/>
                </a:lnTo>
                <a:lnTo>
                  <a:pt x="3919029" y="355600"/>
                </a:lnTo>
                <a:lnTo>
                  <a:pt x="3919029" y="0"/>
                </a:lnTo>
                <a:lnTo>
                  <a:pt x="3908120" y="0"/>
                </a:lnTo>
                <a:lnTo>
                  <a:pt x="3908120" y="355600"/>
                </a:lnTo>
                <a:lnTo>
                  <a:pt x="3545624" y="355600"/>
                </a:lnTo>
                <a:lnTo>
                  <a:pt x="3545624" y="0"/>
                </a:lnTo>
                <a:lnTo>
                  <a:pt x="3534714" y="0"/>
                </a:lnTo>
                <a:lnTo>
                  <a:pt x="3534714" y="355600"/>
                </a:lnTo>
                <a:lnTo>
                  <a:pt x="3172231" y="355600"/>
                </a:lnTo>
                <a:lnTo>
                  <a:pt x="3172231" y="0"/>
                </a:lnTo>
                <a:lnTo>
                  <a:pt x="3161322" y="0"/>
                </a:lnTo>
                <a:lnTo>
                  <a:pt x="3161322" y="355600"/>
                </a:lnTo>
                <a:lnTo>
                  <a:pt x="2798838" y="355600"/>
                </a:lnTo>
                <a:lnTo>
                  <a:pt x="2798838" y="0"/>
                </a:lnTo>
                <a:lnTo>
                  <a:pt x="2787929" y="0"/>
                </a:lnTo>
                <a:lnTo>
                  <a:pt x="2787929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46" y="7239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9" name="bg object 79"/>
          <p:cNvSpPr/>
          <p:nvPr/>
        </p:nvSpPr>
        <p:spPr>
          <a:xfrm>
            <a:off x="0" y="5494866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46" y="7239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723900"/>
                </a:lnTo>
                <a:lnTo>
                  <a:pt x="11047463" y="723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723900"/>
                </a:lnTo>
                <a:lnTo>
                  <a:pt x="11420869" y="723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723900"/>
                </a:lnTo>
                <a:lnTo>
                  <a:pt x="11794261" y="723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723900"/>
                </a:lnTo>
                <a:lnTo>
                  <a:pt x="12167654" y="723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723900"/>
                </a:lnTo>
                <a:lnTo>
                  <a:pt x="12541060" y="723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723900"/>
                </a:lnTo>
                <a:lnTo>
                  <a:pt x="12914452" y="723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723900"/>
                </a:lnTo>
                <a:lnTo>
                  <a:pt x="13287858" y="723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723900"/>
                </a:lnTo>
                <a:lnTo>
                  <a:pt x="13661238" y="723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723900"/>
                </a:lnTo>
                <a:lnTo>
                  <a:pt x="14034643" y="723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723900"/>
                </a:lnTo>
                <a:lnTo>
                  <a:pt x="14408036" y="723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723900"/>
                </a:lnTo>
                <a:lnTo>
                  <a:pt x="14781441" y="723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723900"/>
                </a:lnTo>
                <a:lnTo>
                  <a:pt x="15154834" y="723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723900"/>
                </a:lnTo>
                <a:lnTo>
                  <a:pt x="15528227" y="723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723900"/>
                </a:lnTo>
                <a:lnTo>
                  <a:pt x="15901632" y="723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723900"/>
                </a:lnTo>
                <a:lnTo>
                  <a:pt x="16275025" y="723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723900"/>
                </a:lnTo>
                <a:lnTo>
                  <a:pt x="16648418" y="723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723900"/>
                </a:lnTo>
                <a:lnTo>
                  <a:pt x="17021810" y="723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723900"/>
                </a:lnTo>
                <a:lnTo>
                  <a:pt x="17395216" y="723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723900"/>
                </a:lnTo>
                <a:lnTo>
                  <a:pt x="17768608" y="723900"/>
                </a:lnTo>
                <a:lnTo>
                  <a:pt x="17768608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0" name="bg object 80"/>
          <p:cNvSpPr/>
          <p:nvPr/>
        </p:nvSpPr>
        <p:spPr>
          <a:xfrm>
            <a:off x="0" y="5740400"/>
            <a:ext cx="12192000" cy="982133"/>
          </a:xfrm>
          <a:custGeom>
            <a:avLst/>
            <a:gdLst/>
            <a:ahLst/>
            <a:cxnLst/>
            <a:rect l="l" t="t" r="r" b="b"/>
            <a:pathLst>
              <a:path w="18288000" h="14732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1104900"/>
                </a:lnTo>
                <a:lnTo>
                  <a:pt x="17768608" y="11049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1104900"/>
                </a:lnTo>
                <a:lnTo>
                  <a:pt x="17395216" y="1104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1104900"/>
                </a:lnTo>
                <a:lnTo>
                  <a:pt x="17021810" y="1104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1104900"/>
                </a:lnTo>
                <a:lnTo>
                  <a:pt x="16648418" y="1104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1104900"/>
                </a:lnTo>
                <a:lnTo>
                  <a:pt x="16275025" y="1104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1104900"/>
                </a:lnTo>
                <a:lnTo>
                  <a:pt x="15901632" y="1104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1104900"/>
                </a:lnTo>
                <a:lnTo>
                  <a:pt x="15528227" y="1104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1104900"/>
                </a:lnTo>
                <a:lnTo>
                  <a:pt x="15154834" y="1104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1104900"/>
                </a:lnTo>
                <a:lnTo>
                  <a:pt x="14781441" y="1104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1104900"/>
                </a:lnTo>
                <a:lnTo>
                  <a:pt x="14408036" y="1104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1104900"/>
                </a:lnTo>
                <a:lnTo>
                  <a:pt x="14034643" y="1104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1104900"/>
                </a:lnTo>
                <a:lnTo>
                  <a:pt x="13661238" y="1104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1104900"/>
                </a:lnTo>
                <a:lnTo>
                  <a:pt x="13287858" y="1104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1104900"/>
                </a:lnTo>
                <a:lnTo>
                  <a:pt x="12914452" y="1104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1104900"/>
                </a:lnTo>
                <a:lnTo>
                  <a:pt x="12541060" y="1104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1104900"/>
                </a:lnTo>
                <a:lnTo>
                  <a:pt x="12167654" y="1104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1104900"/>
                </a:lnTo>
                <a:lnTo>
                  <a:pt x="11794261" y="1104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1104900"/>
                </a:lnTo>
                <a:lnTo>
                  <a:pt x="11420869" y="1104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1104900"/>
                </a:lnTo>
                <a:lnTo>
                  <a:pt x="11047463" y="1104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1104900"/>
                </a:lnTo>
                <a:lnTo>
                  <a:pt x="10674083" y="1104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1104900"/>
                </a:lnTo>
                <a:lnTo>
                  <a:pt x="10300678" y="1104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1104900"/>
                </a:lnTo>
                <a:lnTo>
                  <a:pt x="9927272" y="1104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1104900"/>
                </a:lnTo>
                <a:lnTo>
                  <a:pt x="9553880" y="1104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83" y="355600"/>
                </a:lnTo>
                <a:lnTo>
                  <a:pt x="9542983" y="368300"/>
                </a:lnTo>
                <a:lnTo>
                  <a:pt x="9542983" y="1104900"/>
                </a:lnTo>
                <a:lnTo>
                  <a:pt x="9180487" y="11049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1104900"/>
                </a:lnTo>
                <a:lnTo>
                  <a:pt x="8807094" y="1104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1104900"/>
                </a:lnTo>
                <a:lnTo>
                  <a:pt x="8433689" y="1104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1104900"/>
                </a:lnTo>
                <a:lnTo>
                  <a:pt x="8060296" y="1104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1104900"/>
                </a:lnTo>
                <a:lnTo>
                  <a:pt x="7686903" y="1104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1104900"/>
                </a:lnTo>
                <a:lnTo>
                  <a:pt x="7313498" y="1104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1104900"/>
                </a:lnTo>
                <a:lnTo>
                  <a:pt x="6940105" y="1104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1104900"/>
                </a:lnTo>
                <a:lnTo>
                  <a:pt x="6566713" y="1104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1104900"/>
                </a:lnTo>
                <a:lnTo>
                  <a:pt x="6193320" y="1104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1104900"/>
                </a:lnTo>
                <a:lnTo>
                  <a:pt x="5819914" y="1104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1104900"/>
                </a:lnTo>
                <a:lnTo>
                  <a:pt x="5412613" y="1104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1104900"/>
                </a:lnTo>
                <a:lnTo>
                  <a:pt x="5039220" y="1104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1104900"/>
                </a:lnTo>
                <a:lnTo>
                  <a:pt x="4665815" y="1104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1104900"/>
                </a:lnTo>
                <a:lnTo>
                  <a:pt x="4292422" y="1104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1104900"/>
                </a:lnTo>
                <a:lnTo>
                  <a:pt x="3919029" y="1104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1104900"/>
                </a:lnTo>
                <a:lnTo>
                  <a:pt x="3545624" y="1104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1104900"/>
                </a:lnTo>
                <a:lnTo>
                  <a:pt x="3172231" y="1104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1104900"/>
                </a:lnTo>
                <a:lnTo>
                  <a:pt x="2798838" y="1104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1104900"/>
                </a:lnTo>
                <a:lnTo>
                  <a:pt x="2425446" y="11049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1104900"/>
                </a:lnTo>
                <a:lnTo>
                  <a:pt x="2052040" y="1104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1104900"/>
                </a:lnTo>
                <a:lnTo>
                  <a:pt x="1678647" y="1104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1104900"/>
                </a:lnTo>
                <a:lnTo>
                  <a:pt x="1305242" y="1104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1104900"/>
                </a:lnTo>
                <a:lnTo>
                  <a:pt x="931849" y="1104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1104900"/>
                </a:lnTo>
                <a:lnTo>
                  <a:pt x="558457" y="1104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1104900"/>
                </a:lnTo>
                <a:lnTo>
                  <a:pt x="185064" y="1104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1104900"/>
                </a:lnTo>
                <a:lnTo>
                  <a:pt x="0" y="1104900"/>
                </a:lnTo>
                <a:lnTo>
                  <a:pt x="0" y="1117600"/>
                </a:lnTo>
                <a:lnTo>
                  <a:pt x="174155" y="1117600"/>
                </a:lnTo>
                <a:lnTo>
                  <a:pt x="174155" y="1473200"/>
                </a:lnTo>
                <a:lnTo>
                  <a:pt x="185064" y="1473200"/>
                </a:lnTo>
                <a:lnTo>
                  <a:pt x="185064" y="1117600"/>
                </a:lnTo>
                <a:lnTo>
                  <a:pt x="547547" y="1117600"/>
                </a:lnTo>
                <a:lnTo>
                  <a:pt x="547547" y="1473200"/>
                </a:lnTo>
                <a:lnTo>
                  <a:pt x="558457" y="1473200"/>
                </a:lnTo>
                <a:lnTo>
                  <a:pt x="558457" y="1117600"/>
                </a:lnTo>
                <a:lnTo>
                  <a:pt x="920940" y="1117600"/>
                </a:lnTo>
                <a:lnTo>
                  <a:pt x="920940" y="1473200"/>
                </a:lnTo>
                <a:lnTo>
                  <a:pt x="931849" y="1473200"/>
                </a:lnTo>
                <a:lnTo>
                  <a:pt x="931849" y="1117600"/>
                </a:lnTo>
                <a:lnTo>
                  <a:pt x="1294333" y="1117600"/>
                </a:lnTo>
                <a:lnTo>
                  <a:pt x="1294333" y="1473200"/>
                </a:lnTo>
                <a:lnTo>
                  <a:pt x="1305242" y="1473200"/>
                </a:lnTo>
                <a:lnTo>
                  <a:pt x="1305242" y="1117600"/>
                </a:lnTo>
                <a:lnTo>
                  <a:pt x="1667738" y="1117600"/>
                </a:lnTo>
                <a:lnTo>
                  <a:pt x="1667738" y="1473200"/>
                </a:lnTo>
                <a:lnTo>
                  <a:pt x="1678647" y="1473200"/>
                </a:lnTo>
                <a:lnTo>
                  <a:pt x="1678647" y="1117600"/>
                </a:lnTo>
                <a:lnTo>
                  <a:pt x="2041131" y="1117600"/>
                </a:lnTo>
                <a:lnTo>
                  <a:pt x="2041131" y="1473200"/>
                </a:lnTo>
                <a:lnTo>
                  <a:pt x="2052040" y="1473200"/>
                </a:lnTo>
                <a:lnTo>
                  <a:pt x="2052040" y="1117600"/>
                </a:lnTo>
                <a:lnTo>
                  <a:pt x="2414536" y="1117600"/>
                </a:lnTo>
                <a:lnTo>
                  <a:pt x="2414536" y="1473200"/>
                </a:lnTo>
                <a:lnTo>
                  <a:pt x="2425446" y="1473200"/>
                </a:lnTo>
                <a:lnTo>
                  <a:pt x="2425446" y="1117600"/>
                </a:lnTo>
                <a:lnTo>
                  <a:pt x="2787929" y="1117600"/>
                </a:lnTo>
                <a:lnTo>
                  <a:pt x="2787929" y="1473200"/>
                </a:lnTo>
                <a:lnTo>
                  <a:pt x="2798838" y="1473200"/>
                </a:lnTo>
                <a:lnTo>
                  <a:pt x="2798838" y="1117600"/>
                </a:lnTo>
                <a:lnTo>
                  <a:pt x="3161322" y="1117600"/>
                </a:lnTo>
                <a:lnTo>
                  <a:pt x="3161322" y="1473200"/>
                </a:lnTo>
                <a:lnTo>
                  <a:pt x="3172231" y="1473200"/>
                </a:lnTo>
                <a:lnTo>
                  <a:pt x="3172231" y="1117600"/>
                </a:lnTo>
                <a:lnTo>
                  <a:pt x="3534714" y="1117600"/>
                </a:lnTo>
                <a:lnTo>
                  <a:pt x="3534714" y="1473200"/>
                </a:lnTo>
                <a:lnTo>
                  <a:pt x="3545624" y="1473200"/>
                </a:lnTo>
                <a:lnTo>
                  <a:pt x="3545624" y="1117600"/>
                </a:lnTo>
                <a:lnTo>
                  <a:pt x="3908120" y="1117600"/>
                </a:lnTo>
                <a:lnTo>
                  <a:pt x="3908120" y="1473200"/>
                </a:lnTo>
                <a:lnTo>
                  <a:pt x="3919029" y="1473200"/>
                </a:lnTo>
                <a:lnTo>
                  <a:pt x="3919029" y="1117600"/>
                </a:lnTo>
                <a:lnTo>
                  <a:pt x="4281513" y="1117600"/>
                </a:lnTo>
                <a:lnTo>
                  <a:pt x="4281513" y="1473200"/>
                </a:lnTo>
                <a:lnTo>
                  <a:pt x="4292422" y="1473200"/>
                </a:lnTo>
                <a:lnTo>
                  <a:pt x="4292422" y="1117600"/>
                </a:lnTo>
                <a:lnTo>
                  <a:pt x="4654918" y="1117600"/>
                </a:lnTo>
                <a:lnTo>
                  <a:pt x="4654918" y="1473200"/>
                </a:lnTo>
                <a:lnTo>
                  <a:pt x="4665815" y="1473200"/>
                </a:lnTo>
                <a:lnTo>
                  <a:pt x="4665815" y="1117600"/>
                </a:lnTo>
                <a:lnTo>
                  <a:pt x="5028311" y="1117600"/>
                </a:lnTo>
                <a:lnTo>
                  <a:pt x="5028311" y="1473200"/>
                </a:lnTo>
                <a:lnTo>
                  <a:pt x="5039220" y="1473200"/>
                </a:lnTo>
                <a:lnTo>
                  <a:pt x="5039220" y="1117600"/>
                </a:lnTo>
                <a:lnTo>
                  <a:pt x="5401703" y="1117600"/>
                </a:lnTo>
                <a:lnTo>
                  <a:pt x="5401703" y="1473200"/>
                </a:lnTo>
                <a:lnTo>
                  <a:pt x="5412613" y="1473200"/>
                </a:lnTo>
                <a:lnTo>
                  <a:pt x="5412613" y="1117600"/>
                </a:lnTo>
                <a:lnTo>
                  <a:pt x="5809005" y="1117600"/>
                </a:lnTo>
                <a:lnTo>
                  <a:pt x="5809005" y="1473200"/>
                </a:lnTo>
                <a:lnTo>
                  <a:pt x="5819914" y="1473200"/>
                </a:lnTo>
                <a:lnTo>
                  <a:pt x="5819914" y="1117600"/>
                </a:lnTo>
                <a:lnTo>
                  <a:pt x="6182411" y="1117600"/>
                </a:lnTo>
                <a:lnTo>
                  <a:pt x="6182411" y="1473200"/>
                </a:lnTo>
                <a:lnTo>
                  <a:pt x="6193320" y="1473200"/>
                </a:lnTo>
                <a:lnTo>
                  <a:pt x="6193320" y="1117600"/>
                </a:lnTo>
                <a:lnTo>
                  <a:pt x="6555803" y="1117600"/>
                </a:lnTo>
                <a:lnTo>
                  <a:pt x="6555803" y="1473200"/>
                </a:lnTo>
                <a:lnTo>
                  <a:pt x="6566713" y="1473200"/>
                </a:lnTo>
                <a:lnTo>
                  <a:pt x="6566713" y="1117600"/>
                </a:lnTo>
                <a:lnTo>
                  <a:pt x="18287988" y="1117600"/>
                </a:lnTo>
                <a:lnTo>
                  <a:pt x="18287988" y="1104900"/>
                </a:lnTo>
                <a:lnTo>
                  <a:pt x="18142001" y="11049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1" name="bg object 81"/>
          <p:cNvSpPr/>
          <p:nvPr/>
        </p:nvSpPr>
        <p:spPr>
          <a:xfrm>
            <a:off x="0" y="6485466"/>
            <a:ext cx="12192000" cy="364067"/>
          </a:xfrm>
          <a:custGeom>
            <a:avLst/>
            <a:gdLst/>
            <a:ahLst/>
            <a:cxnLst/>
            <a:rect l="l" t="t" r="r" b="b"/>
            <a:pathLst>
              <a:path w="18288000" h="5461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83" y="0"/>
                </a:lnTo>
                <a:lnTo>
                  <a:pt x="9542983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6566713" y="355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546100"/>
                </a:lnTo>
                <a:lnTo>
                  <a:pt x="185064" y="5461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546100"/>
                </a:lnTo>
                <a:lnTo>
                  <a:pt x="558457" y="5461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546100"/>
                </a:lnTo>
                <a:lnTo>
                  <a:pt x="931849" y="5461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546100"/>
                </a:lnTo>
                <a:lnTo>
                  <a:pt x="1305242" y="5461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546100"/>
                </a:lnTo>
                <a:lnTo>
                  <a:pt x="1678647" y="5461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546100"/>
                </a:lnTo>
                <a:lnTo>
                  <a:pt x="2052040" y="5461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546100"/>
                </a:lnTo>
                <a:lnTo>
                  <a:pt x="2425446" y="5461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546100"/>
                </a:lnTo>
                <a:lnTo>
                  <a:pt x="2798838" y="5461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546100"/>
                </a:lnTo>
                <a:lnTo>
                  <a:pt x="3172231" y="5461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546100"/>
                </a:lnTo>
                <a:lnTo>
                  <a:pt x="3545624" y="5461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546100"/>
                </a:lnTo>
                <a:lnTo>
                  <a:pt x="3919029" y="5461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546100"/>
                </a:lnTo>
                <a:lnTo>
                  <a:pt x="4292422" y="5461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546100"/>
                </a:lnTo>
                <a:lnTo>
                  <a:pt x="4665815" y="5461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546100"/>
                </a:lnTo>
                <a:lnTo>
                  <a:pt x="5039220" y="5461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546100"/>
                </a:lnTo>
                <a:lnTo>
                  <a:pt x="5412613" y="5461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546100"/>
                </a:lnTo>
                <a:lnTo>
                  <a:pt x="5819914" y="5461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546100"/>
                </a:lnTo>
                <a:lnTo>
                  <a:pt x="6193320" y="5461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546100"/>
                </a:lnTo>
                <a:lnTo>
                  <a:pt x="6566713" y="5461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546100"/>
                </a:lnTo>
                <a:lnTo>
                  <a:pt x="6940105" y="5461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546100"/>
                </a:lnTo>
                <a:lnTo>
                  <a:pt x="7313498" y="5461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546100"/>
                </a:lnTo>
                <a:lnTo>
                  <a:pt x="7686903" y="5461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546100"/>
                </a:lnTo>
                <a:lnTo>
                  <a:pt x="8060296" y="5461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546100"/>
                </a:lnTo>
                <a:lnTo>
                  <a:pt x="8433689" y="5461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546100"/>
                </a:lnTo>
                <a:lnTo>
                  <a:pt x="8807094" y="5461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546100"/>
                </a:lnTo>
                <a:lnTo>
                  <a:pt x="9180487" y="5461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546100"/>
                </a:lnTo>
                <a:lnTo>
                  <a:pt x="9553880" y="5461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546100"/>
                </a:lnTo>
                <a:lnTo>
                  <a:pt x="9927272" y="5461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546100"/>
                </a:lnTo>
                <a:lnTo>
                  <a:pt x="10300678" y="5461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546100"/>
                </a:lnTo>
                <a:lnTo>
                  <a:pt x="10674083" y="5461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546100"/>
                </a:lnTo>
                <a:lnTo>
                  <a:pt x="11047463" y="5461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546100"/>
                </a:lnTo>
                <a:lnTo>
                  <a:pt x="11420869" y="5461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546100"/>
                </a:lnTo>
                <a:lnTo>
                  <a:pt x="11794261" y="5461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546100"/>
                </a:lnTo>
                <a:lnTo>
                  <a:pt x="12167654" y="5461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546100"/>
                </a:lnTo>
                <a:lnTo>
                  <a:pt x="12541060" y="5461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546100"/>
                </a:lnTo>
                <a:lnTo>
                  <a:pt x="12914452" y="5461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546100"/>
                </a:lnTo>
                <a:lnTo>
                  <a:pt x="13287858" y="5461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546100"/>
                </a:lnTo>
                <a:lnTo>
                  <a:pt x="13661238" y="5461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546100"/>
                </a:lnTo>
                <a:lnTo>
                  <a:pt x="14034643" y="546100"/>
                </a:lnTo>
                <a:lnTo>
                  <a:pt x="14034643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2" name="bg object 82"/>
          <p:cNvSpPr/>
          <p:nvPr/>
        </p:nvSpPr>
        <p:spPr>
          <a:xfrm>
            <a:off x="9349156" y="6731000"/>
            <a:ext cx="2745740" cy="118533"/>
          </a:xfrm>
          <a:custGeom>
            <a:avLst/>
            <a:gdLst/>
            <a:ahLst/>
            <a:cxnLst/>
            <a:rect l="l" t="t" r="r" b="b"/>
            <a:pathLst>
              <a:path w="4118609" h="177800">
                <a:moveTo>
                  <a:pt x="10909" y="0"/>
                </a:moveTo>
                <a:lnTo>
                  <a:pt x="0" y="0"/>
                </a:lnTo>
                <a:lnTo>
                  <a:pt x="0" y="177800"/>
                </a:lnTo>
                <a:lnTo>
                  <a:pt x="10909" y="177800"/>
                </a:lnTo>
                <a:lnTo>
                  <a:pt x="10909" y="0"/>
                </a:lnTo>
                <a:close/>
              </a:path>
              <a:path w="4118609" h="177800">
                <a:moveTo>
                  <a:pt x="384302" y="0"/>
                </a:moveTo>
                <a:lnTo>
                  <a:pt x="373392" y="0"/>
                </a:lnTo>
                <a:lnTo>
                  <a:pt x="373392" y="177800"/>
                </a:lnTo>
                <a:lnTo>
                  <a:pt x="384302" y="177800"/>
                </a:lnTo>
                <a:lnTo>
                  <a:pt x="384302" y="0"/>
                </a:lnTo>
                <a:close/>
              </a:path>
              <a:path w="4118609" h="177800">
                <a:moveTo>
                  <a:pt x="757707" y="0"/>
                </a:moveTo>
                <a:lnTo>
                  <a:pt x="746798" y="0"/>
                </a:lnTo>
                <a:lnTo>
                  <a:pt x="746798" y="177800"/>
                </a:lnTo>
                <a:lnTo>
                  <a:pt x="757707" y="177800"/>
                </a:lnTo>
                <a:lnTo>
                  <a:pt x="757707" y="0"/>
                </a:lnTo>
                <a:close/>
              </a:path>
              <a:path w="4118609" h="177800">
                <a:moveTo>
                  <a:pt x="1131100" y="0"/>
                </a:moveTo>
                <a:lnTo>
                  <a:pt x="1120190" y="0"/>
                </a:lnTo>
                <a:lnTo>
                  <a:pt x="1120190" y="177800"/>
                </a:lnTo>
                <a:lnTo>
                  <a:pt x="1131100" y="177800"/>
                </a:lnTo>
                <a:lnTo>
                  <a:pt x="1131100" y="0"/>
                </a:lnTo>
                <a:close/>
              </a:path>
              <a:path w="4118609" h="177800">
                <a:moveTo>
                  <a:pt x="1504492" y="0"/>
                </a:moveTo>
                <a:lnTo>
                  <a:pt x="1493583" y="0"/>
                </a:lnTo>
                <a:lnTo>
                  <a:pt x="1493583" y="177800"/>
                </a:lnTo>
                <a:lnTo>
                  <a:pt x="1504492" y="177800"/>
                </a:lnTo>
                <a:lnTo>
                  <a:pt x="1504492" y="0"/>
                </a:lnTo>
                <a:close/>
              </a:path>
              <a:path w="4118609" h="177800">
                <a:moveTo>
                  <a:pt x="1877898" y="0"/>
                </a:moveTo>
                <a:lnTo>
                  <a:pt x="1866988" y="0"/>
                </a:lnTo>
                <a:lnTo>
                  <a:pt x="1866988" y="177800"/>
                </a:lnTo>
                <a:lnTo>
                  <a:pt x="1877898" y="177800"/>
                </a:lnTo>
                <a:lnTo>
                  <a:pt x="1877898" y="0"/>
                </a:lnTo>
                <a:close/>
              </a:path>
              <a:path w="4118609" h="177800">
                <a:moveTo>
                  <a:pt x="2251291" y="0"/>
                </a:moveTo>
                <a:lnTo>
                  <a:pt x="2240381" y="0"/>
                </a:lnTo>
                <a:lnTo>
                  <a:pt x="2240381" y="177800"/>
                </a:lnTo>
                <a:lnTo>
                  <a:pt x="2251291" y="177800"/>
                </a:lnTo>
                <a:lnTo>
                  <a:pt x="2251291" y="0"/>
                </a:lnTo>
                <a:close/>
              </a:path>
              <a:path w="4118609" h="177800">
                <a:moveTo>
                  <a:pt x="2624683" y="0"/>
                </a:moveTo>
                <a:lnTo>
                  <a:pt x="2613774" y="0"/>
                </a:lnTo>
                <a:lnTo>
                  <a:pt x="2613774" y="177800"/>
                </a:lnTo>
                <a:lnTo>
                  <a:pt x="2624683" y="177800"/>
                </a:lnTo>
                <a:lnTo>
                  <a:pt x="2624683" y="0"/>
                </a:lnTo>
                <a:close/>
              </a:path>
              <a:path w="4118609" h="177800">
                <a:moveTo>
                  <a:pt x="2998076" y="0"/>
                </a:moveTo>
                <a:lnTo>
                  <a:pt x="2987179" y="0"/>
                </a:lnTo>
                <a:lnTo>
                  <a:pt x="2987179" y="177800"/>
                </a:lnTo>
                <a:lnTo>
                  <a:pt x="2998076" y="177800"/>
                </a:lnTo>
                <a:lnTo>
                  <a:pt x="2998076" y="0"/>
                </a:lnTo>
                <a:close/>
              </a:path>
              <a:path w="4118609" h="177800">
                <a:moveTo>
                  <a:pt x="3371481" y="0"/>
                </a:moveTo>
                <a:lnTo>
                  <a:pt x="3360572" y="0"/>
                </a:lnTo>
                <a:lnTo>
                  <a:pt x="3360572" y="177800"/>
                </a:lnTo>
                <a:lnTo>
                  <a:pt x="3371481" y="177800"/>
                </a:lnTo>
                <a:lnTo>
                  <a:pt x="3371481" y="0"/>
                </a:lnTo>
                <a:close/>
              </a:path>
              <a:path w="4118609" h="177800">
                <a:moveTo>
                  <a:pt x="3744874" y="0"/>
                </a:moveTo>
                <a:lnTo>
                  <a:pt x="3733965" y="0"/>
                </a:lnTo>
                <a:lnTo>
                  <a:pt x="3733965" y="177800"/>
                </a:lnTo>
                <a:lnTo>
                  <a:pt x="3744874" y="177800"/>
                </a:lnTo>
                <a:lnTo>
                  <a:pt x="3744874" y="0"/>
                </a:lnTo>
                <a:close/>
              </a:path>
              <a:path w="4118609" h="177800">
                <a:moveTo>
                  <a:pt x="4118267" y="0"/>
                </a:moveTo>
                <a:lnTo>
                  <a:pt x="4107357" y="0"/>
                </a:lnTo>
                <a:lnTo>
                  <a:pt x="4107357" y="177800"/>
                </a:lnTo>
                <a:lnTo>
                  <a:pt x="4118267" y="177800"/>
                </a:lnTo>
                <a:lnTo>
                  <a:pt x="4118267" y="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3" name="bg object 83"/>
          <p:cNvSpPr/>
          <p:nvPr/>
        </p:nvSpPr>
        <p:spPr>
          <a:xfrm>
            <a:off x="1611342" y="685673"/>
            <a:ext cx="8963237" cy="5611283"/>
          </a:xfrm>
          <a:custGeom>
            <a:avLst/>
            <a:gdLst/>
            <a:ahLst/>
            <a:cxnLst/>
            <a:rect l="l" t="t" r="r" b="b"/>
            <a:pathLst>
              <a:path w="13444855" h="8416925">
                <a:moveTo>
                  <a:pt x="13444284" y="874407"/>
                </a:moveTo>
                <a:lnTo>
                  <a:pt x="13419849" y="806792"/>
                </a:lnTo>
                <a:lnTo>
                  <a:pt x="13395008" y="766826"/>
                </a:lnTo>
                <a:lnTo>
                  <a:pt x="13364490" y="731266"/>
                </a:lnTo>
                <a:lnTo>
                  <a:pt x="13328930" y="700747"/>
                </a:lnTo>
                <a:lnTo>
                  <a:pt x="13288963" y="675906"/>
                </a:lnTo>
                <a:lnTo>
                  <a:pt x="13245224" y="657377"/>
                </a:lnTo>
                <a:lnTo>
                  <a:pt x="13198348" y="645795"/>
                </a:lnTo>
                <a:lnTo>
                  <a:pt x="13148983" y="641794"/>
                </a:lnTo>
                <a:lnTo>
                  <a:pt x="5747105" y="641794"/>
                </a:lnTo>
                <a:lnTo>
                  <a:pt x="5749087" y="609866"/>
                </a:lnTo>
                <a:lnTo>
                  <a:pt x="5716803" y="172872"/>
                </a:lnTo>
                <a:lnTo>
                  <a:pt x="5707558" y="128117"/>
                </a:lnTo>
                <a:lnTo>
                  <a:pt x="5687809" y="87680"/>
                </a:lnTo>
                <a:lnTo>
                  <a:pt x="5659247" y="53086"/>
                </a:lnTo>
                <a:lnTo>
                  <a:pt x="5623572" y="25933"/>
                </a:lnTo>
                <a:lnTo>
                  <a:pt x="5582437" y="7772"/>
                </a:lnTo>
                <a:lnTo>
                  <a:pt x="5537708" y="190"/>
                </a:lnTo>
                <a:lnTo>
                  <a:pt x="5537543" y="165"/>
                </a:lnTo>
                <a:lnTo>
                  <a:pt x="5535422" y="0"/>
                </a:lnTo>
                <a:lnTo>
                  <a:pt x="966330" y="0"/>
                </a:lnTo>
                <a:lnTo>
                  <a:pt x="966330" y="165"/>
                </a:lnTo>
                <a:lnTo>
                  <a:pt x="965022" y="165"/>
                </a:lnTo>
                <a:lnTo>
                  <a:pt x="918603" y="6375"/>
                </a:lnTo>
                <a:lnTo>
                  <a:pt x="875944" y="23863"/>
                </a:lnTo>
                <a:lnTo>
                  <a:pt x="838847" y="50965"/>
                </a:lnTo>
                <a:lnTo>
                  <a:pt x="809129" y="85979"/>
                </a:lnTo>
                <a:lnTo>
                  <a:pt x="788581" y="127228"/>
                </a:lnTo>
                <a:lnTo>
                  <a:pt x="779043" y="173037"/>
                </a:lnTo>
                <a:lnTo>
                  <a:pt x="747090" y="605650"/>
                </a:lnTo>
                <a:lnTo>
                  <a:pt x="747090" y="615276"/>
                </a:lnTo>
                <a:lnTo>
                  <a:pt x="748728" y="641794"/>
                </a:lnTo>
                <a:lnTo>
                  <a:pt x="304977" y="641794"/>
                </a:lnTo>
                <a:lnTo>
                  <a:pt x="255612" y="645795"/>
                </a:lnTo>
                <a:lnTo>
                  <a:pt x="208737" y="657377"/>
                </a:lnTo>
                <a:lnTo>
                  <a:pt x="164998" y="675906"/>
                </a:lnTo>
                <a:lnTo>
                  <a:pt x="125031" y="700747"/>
                </a:lnTo>
                <a:lnTo>
                  <a:pt x="89471" y="731266"/>
                </a:lnTo>
                <a:lnTo>
                  <a:pt x="58953" y="766826"/>
                </a:lnTo>
                <a:lnTo>
                  <a:pt x="34112" y="806792"/>
                </a:lnTo>
                <a:lnTo>
                  <a:pt x="15582" y="850519"/>
                </a:lnTo>
                <a:lnTo>
                  <a:pt x="4000" y="897394"/>
                </a:lnTo>
                <a:lnTo>
                  <a:pt x="0" y="946772"/>
                </a:lnTo>
                <a:lnTo>
                  <a:pt x="0" y="8111452"/>
                </a:lnTo>
                <a:lnTo>
                  <a:pt x="4000" y="8160829"/>
                </a:lnTo>
                <a:lnTo>
                  <a:pt x="15582" y="8207705"/>
                </a:lnTo>
                <a:lnTo>
                  <a:pt x="34112" y="8251444"/>
                </a:lnTo>
                <a:lnTo>
                  <a:pt x="58953" y="8291411"/>
                </a:lnTo>
                <a:lnTo>
                  <a:pt x="89471" y="8326971"/>
                </a:lnTo>
                <a:lnTo>
                  <a:pt x="125031" y="8357489"/>
                </a:lnTo>
                <a:lnTo>
                  <a:pt x="164998" y="8382330"/>
                </a:lnTo>
                <a:lnTo>
                  <a:pt x="208737" y="8400859"/>
                </a:lnTo>
                <a:lnTo>
                  <a:pt x="255612" y="8412442"/>
                </a:lnTo>
                <a:lnTo>
                  <a:pt x="304990" y="8416442"/>
                </a:lnTo>
                <a:lnTo>
                  <a:pt x="13148983" y="8416442"/>
                </a:lnTo>
                <a:lnTo>
                  <a:pt x="13198348" y="8412442"/>
                </a:lnTo>
                <a:lnTo>
                  <a:pt x="13245224" y="8400859"/>
                </a:lnTo>
                <a:lnTo>
                  <a:pt x="13288963" y="8382330"/>
                </a:lnTo>
                <a:lnTo>
                  <a:pt x="13328930" y="8357489"/>
                </a:lnTo>
                <a:lnTo>
                  <a:pt x="13364490" y="8326971"/>
                </a:lnTo>
                <a:lnTo>
                  <a:pt x="13395008" y="8291411"/>
                </a:lnTo>
                <a:lnTo>
                  <a:pt x="13419849" y="8251444"/>
                </a:lnTo>
                <a:lnTo>
                  <a:pt x="13438378" y="8207705"/>
                </a:lnTo>
                <a:lnTo>
                  <a:pt x="13444284" y="8183816"/>
                </a:lnTo>
                <a:lnTo>
                  <a:pt x="13444284" y="874407"/>
                </a:lnTo>
                <a:close/>
              </a:path>
            </a:pathLst>
          </a:custGeom>
          <a:solidFill>
            <a:srgbClr val="50604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4" name="bg object 84"/>
          <p:cNvSpPr/>
          <p:nvPr/>
        </p:nvSpPr>
        <p:spPr>
          <a:xfrm>
            <a:off x="918144" y="5067200"/>
            <a:ext cx="1698837" cy="1771650"/>
          </a:xfrm>
          <a:custGeom>
            <a:avLst/>
            <a:gdLst/>
            <a:ahLst/>
            <a:cxnLst/>
            <a:rect l="l" t="t" r="r" b="b"/>
            <a:pathLst>
              <a:path w="2548255" h="2657475">
                <a:moveTo>
                  <a:pt x="1355199" y="2657110"/>
                </a:moveTo>
                <a:lnTo>
                  <a:pt x="1257406" y="2632055"/>
                </a:lnTo>
                <a:lnTo>
                  <a:pt x="1069027" y="2577274"/>
                </a:lnTo>
                <a:lnTo>
                  <a:pt x="849968" y="2512559"/>
                </a:lnTo>
                <a:lnTo>
                  <a:pt x="677882" y="2459667"/>
                </a:lnTo>
                <a:lnTo>
                  <a:pt x="507793" y="2401807"/>
                </a:lnTo>
                <a:lnTo>
                  <a:pt x="292803" y="2326049"/>
                </a:lnTo>
                <a:lnTo>
                  <a:pt x="108431" y="2260202"/>
                </a:lnTo>
                <a:lnTo>
                  <a:pt x="30191" y="2232073"/>
                </a:lnTo>
                <a:lnTo>
                  <a:pt x="0" y="2194959"/>
                </a:lnTo>
                <a:lnTo>
                  <a:pt x="1505" y="2177892"/>
                </a:lnTo>
                <a:lnTo>
                  <a:pt x="539303" y="334928"/>
                </a:lnTo>
                <a:lnTo>
                  <a:pt x="547399" y="319481"/>
                </a:lnTo>
                <a:lnTo>
                  <a:pt x="560332" y="308698"/>
                </a:lnTo>
                <a:lnTo>
                  <a:pt x="576355" y="303542"/>
                </a:lnTo>
                <a:lnTo>
                  <a:pt x="593717" y="304972"/>
                </a:lnTo>
                <a:lnTo>
                  <a:pt x="1031823" y="431450"/>
                </a:lnTo>
                <a:lnTo>
                  <a:pt x="1248438" y="23220"/>
                </a:lnTo>
                <a:lnTo>
                  <a:pt x="1259500" y="9740"/>
                </a:lnTo>
                <a:lnTo>
                  <a:pt x="1274346" y="1804"/>
                </a:lnTo>
                <a:lnTo>
                  <a:pt x="1291078" y="0"/>
                </a:lnTo>
                <a:lnTo>
                  <a:pt x="1307798" y="4915"/>
                </a:lnTo>
                <a:lnTo>
                  <a:pt x="2524482" y="646303"/>
                </a:lnTo>
                <a:lnTo>
                  <a:pt x="2538135" y="657485"/>
                </a:lnTo>
                <a:lnTo>
                  <a:pt x="2546101" y="672527"/>
                </a:lnTo>
                <a:lnTo>
                  <a:pt x="2547778" y="689465"/>
                </a:lnTo>
                <a:lnTo>
                  <a:pt x="2542565" y="706334"/>
                </a:lnTo>
                <a:lnTo>
                  <a:pt x="2386019" y="993143"/>
                </a:lnTo>
                <a:lnTo>
                  <a:pt x="2270836" y="1205282"/>
                </a:lnTo>
                <a:lnTo>
                  <a:pt x="2216680" y="1305598"/>
                </a:lnTo>
                <a:lnTo>
                  <a:pt x="2169104" y="1394320"/>
                </a:lnTo>
                <a:lnTo>
                  <a:pt x="2148788" y="1432514"/>
                </a:lnTo>
                <a:lnTo>
                  <a:pt x="1620887" y="2439325"/>
                </a:lnTo>
                <a:lnTo>
                  <a:pt x="1609574" y="2453137"/>
                </a:lnTo>
                <a:lnTo>
                  <a:pt x="1594324" y="2461103"/>
                </a:lnTo>
                <a:lnTo>
                  <a:pt x="1577185" y="2462626"/>
                </a:lnTo>
                <a:lnTo>
                  <a:pt x="1560200" y="2457110"/>
                </a:lnTo>
                <a:lnTo>
                  <a:pt x="1459112" y="2395493"/>
                </a:lnTo>
                <a:lnTo>
                  <a:pt x="1393266" y="2625431"/>
                </a:lnTo>
                <a:lnTo>
                  <a:pt x="1384988" y="2641254"/>
                </a:lnTo>
                <a:lnTo>
                  <a:pt x="1371671" y="2652146"/>
                </a:lnTo>
                <a:lnTo>
                  <a:pt x="1355199" y="2657110"/>
                </a:lnTo>
                <a:close/>
              </a:path>
            </a:pathLst>
          </a:custGeom>
          <a:solidFill>
            <a:srgbClr val="F46E1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5" name="bg object 85"/>
          <p:cNvSpPr/>
          <p:nvPr/>
        </p:nvSpPr>
        <p:spPr>
          <a:xfrm>
            <a:off x="957192" y="5232578"/>
            <a:ext cx="964353" cy="1563793"/>
          </a:xfrm>
          <a:custGeom>
            <a:avLst/>
            <a:gdLst/>
            <a:ahLst/>
            <a:cxnLst/>
            <a:rect l="l" t="t" r="r" b="b"/>
            <a:pathLst>
              <a:path w="1446530" h="2345690">
                <a:moveTo>
                  <a:pt x="1372473" y="2345605"/>
                </a:moveTo>
                <a:lnTo>
                  <a:pt x="1355192" y="2344732"/>
                </a:lnTo>
                <a:lnTo>
                  <a:pt x="533892" y="2070203"/>
                </a:lnTo>
                <a:lnTo>
                  <a:pt x="0" y="1924638"/>
                </a:lnTo>
                <a:lnTo>
                  <a:pt x="555099" y="0"/>
                </a:lnTo>
                <a:lnTo>
                  <a:pt x="822743" y="50273"/>
                </a:lnTo>
                <a:lnTo>
                  <a:pt x="1012305" y="109806"/>
                </a:lnTo>
                <a:lnTo>
                  <a:pt x="290058" y="1470871"/>
                </a:lnTo>
                <a:lnTo>
                  <a:pt x="285110" y="1487289"/>
                </a:lnTo>
                <a:lnTo>
                  <a:pt x="286668" y="1503790"/>
                </a:lnTo>
                <a:lnTo>
                  <a:pt x="294199" y="1518554"/>
                </a:lnTo>
                <a:lnTo>
                  <a:pt x="307171" y="1529765"/>
                </a:lnTo>
                <a:lnTo>
                  <a:pt x="1052376" y="1935200"/>
                </a:lnTo>
                <a:lnTo>
                  <a:pt x="1446316" y="2175321"/>
                </a:lnTo>
                <a:lnTo>
                  <a:pt x="1424257" y="2255287"/>
                </a:lnTo>
                <a:lnTo>
                  <a:pt x="1408447" y="2313497"/>
                </a:lnTo>
                <a:lnTo>
                  <a:pt x="1400778" y="2329007"/>
                </a:lnTo>
                <a:lnTo>
                  <a:pt x="1388228" y="2340037"/>
                </a:lnTo>
                <a:lnTo>
                  <a:pt x="1372473" y="2345605"/>
                </a:lnTo>
                <a:close/>
              </a:path>
            </a:pathLst>
          </a:custGeom>
          <a:solidFill>
            <a:srgbClr val="FABA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6" name="bg object 86"/>
          <p:cNvSpPr/>
          <p:nvPr/>
        </p:nvSpPr>
        <p:spPr>
          <a:xfrm>
            <a:off x="1188497" y="5036014"/>
            <a:ext cx="1466850" cy="1599353"/>
          </a:xfrm>
          <a:custGeom>
            <a:avLst/>
            <a:gdLst/>
            <a:ahLst/>
            <a:cxnLst/>
            <a:rect l="l" t="t" r="r" b="b"/>
            <a:pathLst>
              <a:path w="2200274" h="2399029">
                <a:moveTo>
                  <a:pt x="1299959" y="2399006"/>
                </a:moveTo>
                <a:lnTo>
                  <a:pt x="1283216" y="2394650"/>
                </a:lnTo>
                <a:lnTo>
                  <a:pt x="0" y="1772230"/>
                </a:lnTo>
                <a:lnTo>
                  <a:pt x="602933" y="606317"/>
                </a:lnTo>
                <a:lnTo>
                  <a:pt x="933323" y="0"/>
                </a:lnTo>
                <a:lnTo>
                  <a:pt x="1304106" y="189252"/>
                </a:lnTo>
                <a:lnTo>
                  <a:pt x="1624867" y="353284"/>
                </a:lnTo>
                <a:lnTo>
                  <a:pt x="1909014" y="499115"/>
                </a:lnTo>
                <a:lnTo>
                  <a:pt x="1975475" y="536204"/>
                </a:lnTo>
                <a:lnTo>
                  <a:pt x="2058321" y="585152"/>
                </a:lnTo>
                <a:lnTo>
                  <a:pt x="2128981" y="627823"/>
                </a:lnTo>
                <a:lnTo>
                  <a:pt x="2182868" y="665716"/>
                </a:lnTo>
                <a:lnTo>
                  <a:pt x="2199809" y="721886"/>
                </a:lnTo>
                <a:lnTo>
                  <a:pt x="2190670" y="751503"/>
                </a:lnTo>
                <a:lnTo>
                  <a:pt x="2162825" y="803278"/>
                </a:lnTo>
                <a:lnTo>
                  <a:pt x="2138012" y="850990"/>
                </a:lnTo>
                <a:lnTo>
                  <a:pt x="2115412" y="895780"/>
                </a:lnTo>
                <a:lnTo>
                  <a:pt x="2094207" y="938794"/>
                </a:lnTo>
                <a:lnTo>
                  <a:pt x="2052705" y="1024066"/>
                </a:lnTo>
                <a:lnTo>
                  <a:pt x="2030771" y="1068611"/>
                </a:lnTo>
                <a:lnTo>
                  <a:pt x="2006957" y="1115954"/>
                </a:lnTo>
                <a:lnTo>
                  <a:pt x="1980445" y="1167239"/>
                </a:lnTo>
                <a:lnTo>
                  <a:pt x="1920848" y="1270974"/>
                </a:lnTo>
                <a:lnTo>
                  <a:pt x="1819120" y="1446631"/>
                </a:lnTo>
                <a:lnTo>
                  <a:pt x="1790061" y="1497024"/>
                </a:lnTo>
                <a:lnTo>
                  <a:pt x="1768501" y="1534716"/>
                </a:lnTo>
                <a:lnTo>
                  <a:pt x="1712881" y="1641307"/>
                </a:lnTo>
                <a:lnTo>
                  <a:pt x="1636559" y="1790950"/>
                </a:lnTo>
                <a:lnTo>
                  <a:pt x="1502028" y="2056554"/>
                </a:lnTo>
                <a:lnTo>
                  <a:pt x="1341677" y="2374853"/>
                </a:lnTo>
                <a:lnTo>
                  <a:pt x="1331032" y="2388493"/>
                </a:lnTo>
                <a:lnTo>
                  <a:pt x="1316512" y="2396749"/>
                </a:lnTo>
                <a:lnTo>
                  <a:pt x="1299959" y="2399006"/>
                </a:lnTo>
                <a:close/>
              </a:path>
            </a:pathLst>
          </a:custGeom>
          <a:solidFill>
            <a:srgbClr val="F79EA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7" name="bg object 87"/>
          <p:cNvSpPr/>
          <p:nvPr/>
        </p:nvSpPr>
        <p:spPr>
          <a:xfrm>
            <a:off x="960994" y="5379839"/>
            <a:ext cx="1399117" cy="1413087"/>
          </a:xfrm>
          <a:custGeom>
            <a:avLst/>
            <a:gdLst/>
            <a:ahLst/>
            <a:cxnLst/>
            <a:rect l="l" t="t" r="r" b="b"/>
            <a:pathLst>
              <a:path w="2098674" h="2119629">
                <a:moveTo>
                  <a:pt x="1964351" y="603381"/>
                </a:moveTo>
                <a:lnTo>
                  <a:pt x="1828780" y="549229"/>
                </a:lnTo>
                <a:lnTo>
                  <a:pt x="1718625" y="503558"/>
                </a:lnTo>
                <a:lnTo>
                  <a:pt x="1632943" y="465062"/>
                </a:lnTo>
                <a:lnTo>
                  <a:pt x="1542987" y="415678"/>
                </a:lnTo>
                <a:lnTo>
                  <a:pt x="1430674" y="349676"/>
                </a:lnTo>
                <a:lnTo>
                  <a:pt x="1294246" y="267093"/>
                </a:lnTo>
                <a:lnTo>
                  <a:pt x="1428139" y="0"/>
                </a:lnTo>
                <a:lnTo>
                  <a:pt x="1747097" y="134103"/>
                </a:lnTo>
                <a:lnTo>
                  <a:pt x="2098244" y="336287"/>
                </a:lnTo>
                <a:lnTo>
                  <a:pt x="1964351" y="603381"/>
                </a:lnTo>
                <a:close/>
              </a:path>
              <a:path w="2098674" h="2119629">
                <a:moveTo>
                  <a:pt x="1523310" y="1925277"/>
                </a:moveTo>
                <a:lnTo>
                  <a:pt x="948850" y="1628844"/>
                </a:lnTo>
                <a:lnTo>
                  <a:pt x="340898" y="1286518"/>
                </a:lnTo>
                <a:lnTo>
                  <a:pt x="363478" y="1267265"/>
                </a:lnTo>
                <a:lnTo>
                  <a:pt x="1576446" y="1855633"/>
                </a:lnTo>
                <a:lnTo>
                  <a:pt x="1523310" y="1925277"/>
                </a:lnTo>
                <a:close/>
              </a:path>
              <a:path w="2098674" h="2119629">
                <a:moveTo>
                  <a:pt x="1287240" y="2119079"/>
                </a:moveTo>
                <a:lnTo>
                  <a:pt x="621371" y="1933234"/>
                </a:lnTo>
                <a:lnTo>
                  <a:pt x="458350" y="1882173"/>
                </a:lnTo>
                <a:lnTo>
                  <a:pt x="0" y="1733228"/>
                </a:lnTo>
                <a:lnTo>
                  <a:pt x="17917" y="1710211"/>
                </a:lnTo>
                <a:lnTo>
                  <a:pt x="528188" y="1849310"/>
                </a:lnTo>
                <a:lnTo>
                  <a:pt x="1293891" y="2105250"/>
                </a:lnTo>
                <a:lnTo>
                  <a:pt x="1287240" y="2119079"/>
                </a:lnTo>
                <a:close/>
              </a:path>
            </a:pathLst>
          </a:custGeom>
          <a:solidFill>
            <a:srgbClr val="F1E6B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88" name="bg object 8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438" y="5057137"/>
            <a:ext cx="1743945" cy="1735093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09728" y="5056004"/>
            <a:ext cx="2246997" cy="1624642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9303567" y="1823837"/>
            <a:ext cx="864023" cy="973667"/>
          </a:xfrm>
          <a:custGeom>
            <a:avLst/>
            <a:gdLst/>
            <a:ahLst/>
            <a:cxnLst/>
            <a:rect l="l" t="t" r="r" b="b"/>
            <a:pathLst>
              <a:path w="1296034" h="1460500">
                <a:moveTo>
                  <a:pt x="1158882" y="1459488"/>
                </a:moveTo>
                <a:lnTo>
                  <a:pt x="1157243" y="1460012"/>
                </a:lnTo>
                <a:lnTo>
                  <a:pt x="1067385" y="1398093"/>
                </a:lnTo>
                <a:lnTo>
                  <a:pt x="1066785" y="1396024"/>
                </a:lnTo>
                <a:lnTo>
                  <a:pt x="1089561" y="1368406"/>
                </a:lnTo>
                <a:lnTo>
                  <a:pt x="1109751" y="1340803"/>
                </a:lnTo>
                <a:lnTo>
                  <a:pt x="1144480" y="1281944"/>
                </a:lnTo>
                <a:lnTo>
                  <a:pt x="1164830" y="1236098"/>
                </a:lnTo>
                <a:lnTo>
                  <a:pt x="1180210" y="1188380"/>
                </a:lnTo>
                <a:lnTo>
                  <a:pt x="1185014" y="1162088"/>
                </a:lnTo>
                <a:lnTo>
                  <a:pt x="1184739" y="1134975"/>
                </a:lnTo>
                <a:lnTo>
                  <a:pt x="1175841" y="1111143"/>
                </a:lnTo>
                <a:lnTo>
                  <a:pt x="1154779" y="1094695"/>
                </a:lnTo>
                <a:lnTo>
                  <a:pt x="1126745" y="1088496"/>
                </a:lnTo>
                <a:lnTo>
                  <a:pt x="1098025" y="1090428"/>
                </a:lnTo>
                <a:lnTo>
                  <a:pt x="1043889" y="1110430"/>
                </a:lnTo>
                <a:lnTo>
                  <a:pt x="995822" y="1142479"/>
                </a:lnTo>
                <a:lnTo>
                  <a:pt x="949813" y="1180146"/>
                </a:lnTo>
                <a:lnTo>
                  <a:pt x="947921" y="1179993"/>
                </a:lnTo>
                <a:lnTo>
                  <a:pt x="877790" y="1096380"/>
                </a:lnTo>
                <a:lnTo>
                  <a:pt x="877992" y="1094512"/>
                </a:lnTo>
                <a:lnTo>
                  <a:pt x="914648" y="1062265"/>
                </a:lnTo>
                <a:lnTo>
                  <a:pt x="949157" y="1029975"/>
                </a:lnTo>
                <a:lnTo>
                  <a:pt x="981859" y="995937"/>
                </a:lnTo>
                <a:lnTo>
                  <a:pt x="1011891" y="959486"/>
                </a:lnTo>
                <a:lnTo>
                  <a:pt x="1050417" y="897210"/>
                </a:lnTo>
                <a:lnTo>
                  <a:pt x="1071224" y="827354"/>
                </a:lnTo>
                <a:lnTo>
                  <a:pt x="1071607" y="792129"/>
                </a:lnTo>
                <a:lnTo>
                  <a:pt x="1064783" y="757165"/>
                </a:lnTo>
                <a:lnTo>
                  <a:pt x="1050271" y="724995"/>
                </a:lnTo>
                <a:lnTo>
                  <a:pt x="1027589" y="698153"/>
                </a:lnTo>
                <a:lnTo>
                  <a:pt x="994434" y="681060"/>
                </a:lnTo>
                <a:lnTo>
                  <a:pt x="958237" y="679818"/>
                </a:lnTo>
                <a:lnTo>
                  <a:pt x="922021" y="689865"/>
                </a:lnTo>
                <a:lnTo>
                  <a:pt x="879933" y="712233"/>
                </a:lnTo>
                <a:lnTo>
                  <a:pt x="846858" y="738332"/>
                </a:lnTo>
                <a:lnTo>
                  <a:pt x="832780" y="754722"/>
                </a:lnTo>
                <a:lnTo>
                  <a:pt x="825744" y="762800"/>
                </a:lnTo>
                <a:lnTo>
                  <a:pt x="796278" y="792187"/>
                </a:lnTo>
                <a:lnTo>
                  <a:pt x="763674" y="819893"/>
                </a:lnTo>
                <a:lnTo>
                  <a:pt x="761986" y="820213"/>
                </a:lnTo>
                <a:lnTo>
                  <a:pt x="682332" y="747762"/>
                </a:lnTo>
                <a:lnTo>
                  <a:pt x="681453" y="745891"/>
                </a:lnTo>
                <a:lnTo>
                  <a:pt x="692674" y="733568"/>
                </a:lnTo>
                <a:lnTo>
                  <a:pt x="697727" y="729515"/>
                </a:lnTo>
                <a:lnTo>
                  <a:pt x="701914" y="723603"/>
                </a:lnTo>
                <a:lnTo>
                  <a:pt x="730424" y="693859"/>
                </a:lnTo>
                <a:lnTo>
                  <a:pt x="761701" y="663844"/>
                </a:lnTo>
                <a:lnTo>
                  <a:pt x="767818" y="658518"/>
                </a:lnTo>
                <a:lnTo>
                  <a:pt x="776937" y="645720"/>
                </a:lnTo>
                <a:lnTo>
                  <a:pt x="800187" y="604147"/>
                </a:lnTo>
                <a:lnTo>
                  <a:pt x="813381" y="565554"/>
                </a:lnTo>
                <a:lnTo>
                  <a:pt x="817484" y="536305"/>
                </a:lnTo>
                <a:lnTo>
                  <a:pt x="815222" y="507203"/>
                </a:lnTo>
                <a:lnTo>
                  <a:pt x="785440" y="453478"/>
                </a:lnTo>
                <a:lnTo>
                  <a:pt x="730186" y="421436"/>
                </a:lnTo>
                <a:lnTo>
                  <a:pt x="663528" y="413469"/>
                </a:lnTo>
                <a:lnTo>
                  <a:pt x="629109" y="418206"/>
                </a:lnTo>
                <a:lnTo>
                  <a:pt x="563725" y="442422"/>
                </a:lnTo>
                <a:lnTo>
                  <a:pt x="530593" y="462387"/>
                </a:lnTo>
                <a:lnTo>
                  <a:pt x="499787" y="485799"/>
                </a:lnTo>
                <a:lnTo>
                  <a:pt x="471223" y="512970"/>
                </a:lnTo>
                <a:lnTo>
                  <a:pt x="457559" y="527251"/>
                </a:lnTo>
                <a:lnTo>
                  <a:pt x="442969" y="542189"/>
                </a:lnTo>
                <a:lnTo>
                  <a:pt x="441101" y="542340"/>
                </a:lnTo>
                <a:lnTo>
                  <a:pt x="361521" y="469956"/>
                </a:lnTo>
                <a:lnTo>
                  <a:pt x="360661" y="468103"/>
                </a:lnTo>
                <a:lnTo>
                  <a:pt x="380515" y="446769"/>
                </a:lnTo>
                <a:lnTo>
                  <a:pt x="399612" y="427135"/>
                </a:lnTo>
                <a:lnTo>
                  <a:pt x="418553" y="407356"/>
                </a:lnTo>
                <a:lnTo>
                  <a:pt x="452747" y="367043"/>
                </a:lnTo>
                <a:lnTo>
                  <a:pt x="480995" y="324629"/>
                </a:lnTo>
                <a:lnTo>
                  <a:pt x="504146" y="264967"/>
                </a:lnTo>
                <a:lnTo>
                  <a:pt x="506697" y="227370"/>
                </a:lnTo>
                <a:lnTo>
                  <a:pt x="498017" y="191406"/>
                </a:lnTo>
                <a:lnTo>
                  <a:pt x="476094" y="159409"/>
                </a:lnTo>
                <a:lnTo>
                  <a:pt x="442670" y="133930"/>
                </a:lnTo>
                <a:lnTo>
                  <a:pt x="404236" y="117809"/>
                </a:lnTo>
                <a:lnTo>
                  <a:pt x="362952" y="110863"/>
                </a:lnTo>
                <a:lnTo>
                  <a:pt x="320981" y="112910"/>
                </a:lnTo>
                <a:lnTo>
                  <a:pt x="275226" y="124774"/>
                </a:lnTo>
                <a:lnTo>
                  <a:pt x="232313" y="144645"/>
                </a:lnTo>
                <a:lnTo>
                  <a:pt x="192440" y="170971"/>
                </a:lnTo>
                <a:lnTo>
                  <a:pt x="155808" y="202201"/>
                </a:lnTo>
                <a:lnTo>
                  <a:pt x="122613" y="236781"/>
                </a:lnTo>
                <a:lnTo>
                  <a:pt x="93055" y="273160"/>
                </a:lnTo>
                <a:lnTo>
                  <a:pt x="92094" y="274435"/>
                </a:lnTo>
                <a:lnTo>
                  <a:pt x="90303" y="274845"/>
                </a:lnTo>
                <a:lnTo>
                  <a:pt x="437" y="212920"/>
                </a:lnTo>
                <a:lnTo>
                  <a:pt x="0" y="210970"/>
                </a:lnTo>
                <a:lnTo>
                  <a:pt x="957" y="209698"/>
                </a:lnTo>
                <a:lnTo>
                  <a:pt x="36173" y="166249"/>
                </a:lnTo>
                <a:lnTo>
                  <a:pt x="74756" y="125735"/>
                </a:lnTo>
                <a:lnTo>
                  <a:pt x="116896" y="89038"/>
                </a:lnTo>
                <a:lnTo>
                  <a:pt x="162778" y="57042"/>
                </a:lnTo>
                <a:lnTo>
                  <a:pt x="206184" y="33877"/>
                </a:lnTo>
                <a:lnTo>
                  <a:pt x="251999" y="16256"/>
                </a:lnTo>
                <a:lnTo>
                  <a:pt x="299426" y="4767"/>
                </a:lnTo>
                <a:lnTo>
                  <a:pt x="347665" y="0"/>
                </a:lnTo>
                <a:lnTo>
                  <a:pt x="395918" y="2541"/>
                </a:lnTo>
                <a:lnTo>
                  <a:pt x="443387" y="12980"/>
                </a:lnTo>
                <a:lnTo>
                  <a:pt x="489274" y="31906"/>
                </a:lnTo>
                <a:lnTo>
                  <a:pt x="526604" y="55366"/>
                </a:lnTo>
                <a:lnTo>
                  <a:pt x="559522" y="84707"/>
                </a:lnTo>
                <a:lnTo>
                  <a:pt x="586516" y="119399"/>
                </a:lnTo>
                <a:lnTo>
                  <a:pt x="606073" y="158913"/>
                </a:lnTo>
                <a:lnTo>
                  <a:pt x="616115" y="195961"/>
                </a:lnTo>
                <a:lnTo>
                  <a:pt x="619622" y="233629"/>
                </a:lnTo>
                <a:lnTo>
                  <a:pt x="616957" y="271405"/>
                </a:lnTo>
                <a:lnTo>
                  <a:pt x="608483" y="308773"/>
                </a:lnTo>
                <a:lnTo>
                  <a:pt x="633122" y="304423"/>
                </a:lnTo>
                <a:lnTo>
                  <a:pt x="657994" y="301862"/>
                </a:lnTo>
                <a:lnTo>
                  <a:pt x="682976" y="301243"/>
                </a:lnTo>
                <a:lnTo>
                  <a:pt x="707946" y="302721"/>
                </a:lnTo>
                <a:lnTo>
                  <a:pt x="755378" y="312037"/>
                </a:lnTo>
                <a:lnTo>
                  <a:pt x="800395" y="329733"/>
                </a:lnTo>
                <a:lnTo>
                  <a:pt x="841346" y="355353"/>
                </a:lnTo>
                <a:lnTo>
                  <a:pt x="876582" y="388439"/>
                </a:lnTo>
                <a:lnTo>
                  <a:pt x="904437" y="429301"/>
                </a:lnTo>
                <a:lnTo>
                  <a:pt x="922018" y="474669"/>
                </a:lnTo>
                <a:lnTo>
                  <a:pt x="929436" y="522856"/>
                </a:lnTo>
                <a:lnTo>
                  <a:pt x="926801" y="572178"/>
                </a:lnTo>
                <a:lnTo>
                  <a:pt x="968185" y="567770"/>
                </a:lnTo>
                <a:lnTo>
                  <a:pt x="1009250" y="570837"/>
                </a:lnTo>
                <a:lnTo>
                  <a:pt x="1048770" y="581895"/>
                </a:lnTo>
                <a:lnTo>
                  <a:pt x="1085518" y="601456"/>
                </a:lnTo>
                <a:lnTo>
                  <a:pt x="1120396" y="632547"/>
                </a:lnTo>
                <a:lnTo>
                  <a:pt x="1147934" y="670328"/>
                </a:lnTo>
                <a:lnTo>
                  <a:pt x="1165969" y="708131"/>
                </a:lnTo>
                <a:lnTo>
                  <a:pt x="1177603" y="748214"/>
                </a:lnTo>
                <a:lnTo>
                  <a:pt x="1183017" y="789664"/>
                </a:lnTo>
                <a:lnTo>
                  <a:pt x="1182391" y="831567"/>
                </a:lnTo>
                <a:lnTo>
                  <a:pt x="1176540" y="869935"/>
                </a:lnTo>
                <a:lnTo>
                  <a:pt x="1166045" y="907134"/>
                </a:lnTo>
                <a:lnTo>
                  <a:pt x="1151492" y="943001"/>
                </a:lnTo>
                <a:lnTo>
                  <a:pt x="1133464" y="977373"/>
                </a:lnTo>
                <a:lnTo>
                  <a:pt x="1164609" y="981684"/>
                </a:lnTo>
                <a:lnTo>
                  <a:pt x="1222725" y="1004338"/>
                </a:lnTo>
                <a:lnTo>
                  <a:pt x="1275245" y="1058709"/>
                </a:lnTo>
                <a:lnTo>
                  <a:pt x="1290621" y="1099025"/>
                </a:lnTo>
                <a:lnTo>
                  <a:pt x="1295842" y="1142323"/>
                </a:lnTo>
                <a:lnTo>
                  <a:pt x="1292891" y="1186606"/>
                </a:lnTo>
                <a:lnTo>
                  <a:pt x="1283749" y="1229874"/>
                </a:lnTo>
                <a:lnTo>
                  <a:pt x="1267468" y="1279622"/>
                </a:lnTo>
                <a:lnTo>
                  <a:pt x="1246619" y="1327664"/>
                </a:lnTo>
                <a:lnTo>
                  <a:pt x="1221528" y="1373673"/>
                </a:lnTo>
                <a:lnTo>
                  <a:pt x="1192523" y="1417321"/>
                </a:lnTo>
                <a:lnTo>
                  <a:pt x="1159929" y="1458282"/>
                </a:lnTo>
                <a:lnTo>
                  <a:pt x="1158882" y="1459488"/>
                </a:lnTo>
                <a:close/>
              </a:path>
            </a:pathLst>
          </a:custGeom>
          <a:solidFill>
            <a:srgbClr val="FABA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1" name="bg object 91"/>
          <p:cNvSpPr/>
          <p:nvPr/>
        </p:nvSpPr>
        <p:spPr>
          <a:xfrm>
            <a:off x="9481958" y="3576942"/>
            <a:ext cx="438150" cy="435610"/>
          </a:xfrm>
          <a:custGeom>
            <a:avLst/>
            <a:gdLst/>
            <a:ahLst/>
            <a:cxnLst/>
            <a:rect l="l" t="t" r="r" b="b"/>
            <a:pathLst>
              <a:path w="657225" h="653414">
                <a:moveTo>
                  <a:pt x="14192" y="57269"/>
                </a:moveTo>
                <a:lnTo>
                  <a:pt x="13114" y="56765"/>
                </a:lnTo>
                <a:lnTo>
                  <a:pt x="0" y="9192"/>
                </a:lnTo>
                <a:lnTo>
                  <a:pt x="598" y="7947"/>
                </a:lnTo>
                <a:lnTo>
                  <a:pt x="1640" y="7739"/>
                </a:lnTo>
                <a:lnTo>
                  <a:pt x="28121" y="3365"/>
                </a:lnTo>
                <a:lnTo>
                  <a:pt x="54821" y="776"/>
                </a:lnTo>
                <a:lnTo>
                  <a:pt x="81634" y="0"/>
                </a:lnTo>
                <a:lnTo>
                  <a:pt x="108453" y="1061"/>
                </a:lnTo>
                <a:lnTo>
                  <a:pt x="154669" y="7254"/>
                </a:lnTo>
                <a:lnTo>
                  <a:pt x="199814" y="18816"/>
                </a:lnTo>
                <a:lnTo>
                  <a:pt x="243291" y="35587"/>
                </a:lnTo>
                <a:lnTo>
                  <a:pt x="272234" y="50912"/>
                </a:lnTo>
                <a:lnTo>
                  <a:pt x="93002" y="50912"/>
                </a:lnTo>
                <a:lnTo>
                  <a:pt x="53959" y="51711"/>
                </a:lnTo>
                <a:lnTo>
                  <a:pt x="15237" y="57061"/>
                </a:lnTo>
                <a:lnTo>
                  <a:pt x="14192" y="57269"/>
                </a:lnTo>
                <a:close/>
              </a:path>
              <a:path w="657225" h="653414">
                <a:moveTo>
                  <a:pt x="252762" y="653188"/>
                </a:moveTo>
                <a:lnTo>
                  <a:pt x="210996" y="643273"/>
                </a:lnTo>
                <a:lnTo>
                  <a:pt x="176950" y="616931"/>
                </a:lnTo>
                <a:lnTo>
                  <a:pt x="154772" y="571368"/>
                </a:lnTo>
                <a:lnTo>
                  <a:pt x="146506" y="514295"/>
                </a:lnTo>
                <a:lnTo>
                  <a:pt x="147530" y="485338"/>
                </a:lnTo>
                <a:lnTo>
                  <a:pt x="157562" y="429013"/>
                </a:lnTo>
                <a:lnTo>
                  <a:pt x="177106" y="375749"/>
                </a:lnTo>
                <a:lnTo>
                  <a:pt x="205898" y="325945"/>
                </a:lnTo>
                <a:lnTo>
                  <a:pt x="243603" y="281388"/>
                </a:lnTo>
                <a:lnTo>
                  <a:pt x="288913" y="245131"/>
                </a:lnTo>
                <a:lnTo>
                  <a:pt x="339905" y="218745"/>
                </a:lnTo>
                <a:lnTo>
                  <a:pt x="367067" y="209047"/>
                </a:lnTo>
                <a:lnTo>
                  <a:pt x="353758" y="189139"/>
                </a:lnTo>
                <a:lnTo>
                  <a:pt x="323214" y="152329"/>
                </a:lnTo>
                <a:lnTo>
                  <a:pt x="275483" y="111567"/>
                </a:lnTo>
                <a:lnTo>
                  <a:pt x="242332" y="91254"/>
                </a:lnTo>
                <a:lnTo>
                  <a:pt x="207049" y="74895"/>
                </a:lnTo>
                <a:lnTo>
                  <a:pt x="170140" y="62637"/>
                </a:lnTo>
                <a:lnTo>
                  <a:pt x="131887" y="54582"/>
                </a:lnTo>
                <a:lnTo>
                  <a:pt x="93002" y="50912"/>
                </a:lnTo>
                <a:lnTo>
                  <a:pt x="272234" y="50912"/>
                </a:lnTo>
                <a:lnTo>
                  <a:pt x="324679" y="85581"/>
                </a:lnTo>
                <a:lnTo>
                  <a:pt x="360844" y="118558"/>
                </a:lnTo>
                <a:lnTo>
                  <a:pt x="392543" y="155848"/>
                </a:lnTo>
                <a:lnTo>
                  <a:pt x="419323" y="196961"/>
                </a:lnTo>
                <a:lnTo>
                  <a:pt x="582494" y="196961"/>
                </a:lnTo>
                <a:lnTo>
                  <a:pt x="609474" y="200486"/>
                </a:lnTo>
                <a:lnTo>
                  <a:pt x="655551" y="208951"/>
                </a:lnTo>
                <a:lnTo>
                  <a:pt x="656594" y="209167"/>
                </a:lnTo>
                <a:lnTo>
                  <a:pt x="657194" y="210396"/>
                </a:lnTo>
                <a:lnTo>
                  <a:pt x="648370" y="242403"/>
                </a:lnTo>
                <a:lnTo>
                  <a:pt x="481132" y="242403"/>
                </a:lnTo>
                <a:lnTo>
                  <a:pt x="442155" y="245131"/>
                </a:lnTo>
                <a:lnTo>
                  <a:pt x="444676" y="251697"/>
                </a:lnTo>
                <a:lnTo>
                  <a:pt x="445728" y="254575"/>
                </a:lnTo>
                <a:lnTo>
                  <a:pt x="390884" y="254575"/>
                </a:lnTo>
                <a:lnTo>
                  <a:pt x="385718" y="255997"/>
                </a:lnTo>
                <a:lnTo>
                  <a:pt x="342765" y="272936"/>
                </a:lnTo>
                <a:lnTo>
                  <a:pt x="284786" y="313010"/>
                </a:lnTo>
                <a:lnTo>
                  <a:pt x="238302" y="369543"/>
                </a:lnTo>
                <a:lnTo>
                  <a:pt x="207802" y="438951"/>
                </a:lnTo>
                <a:lnTo>
                  <a:pt x="198602" y="494566"/>
                </a:lnTo>
                <a:lnTo>
                  <a:pt x="198330" y="514295"/>
                </a:lnTo>
                <a:lnTo>
                  <a:pt x="199405" y="531951"/>
                </a:lnTo>
                <a:lnTo>
                  <a:pt x="213204" y="579875"/>
                </a:lnTo>
                <a:lnTo>
                  <a:pt x="251538" y="603649"/>
                </a:lnTo>
                <a:lnTo>
                  <a:pt x="378173" y="603761"/>
                </a:lnTo>
                <a:lnTo>
                  <a:pt x="344010" y="629824"/>
                </a:lnTo>
                <a:lnTo>
                  <a:pt x="295653" y="649170"/>
                </a:lnTo>
                <a:lnTo>
                  <a:pt x="274376" y="652704"/>
                </a:lnTo>
                <a:lnTo>
                  <a:pt x="252762" y="653188"/>
                </a:lnTo>
                <a:close/>
              </a:path>
              <a:path w="657225" h="653414">
                <a:moveTo>
                  <a:pt x="582494" y="196961"/>
                </a:moveTo>
                <a:lnTo>
                  <a:pt x="419323" y="196961"/>
                </a:lnTo>
                <a:lnTo>
                  <a:pt x="431779" y="195161"/>
                </a:lnTo>
                <a:lnTo>
                  <a:pt x="444275" y="193693"/>
                </a:lnTo>
                <a:lnTo>
                  <a:pt x="456807" y="192555"/>
                </a:lnTo>
                <a:lnTo>
                  <a:pt x="469366" y="191745"/>
                </a:lnTo>
                <a:lnTo>
                  <a:pt x="516214" y="191303"/>
                </a:lnTo>
                <a:lnTo>
                  <a:pt x="562972" y="194410"/>
                </a:lnTo>
                <a:lnTo>
                  <a:pt x="582494" y="196961"/>
                </a:lnTo>
                <a:close/>
              </a:path>
              <a:path w="657225" h="653414">
                <a:moveTo>
                  <a:pt x="642995" y="258488"/>
                </a:moveTo>
                <a:lnTo>
                  <a:pt x="597959" y="250303"/>
                </a:lnTo>
                <a:lnTo>
                  <a:pt x="559201" y="245346"/>
                </a:lnTo>
                <a:lnTo>
                  <a:pt x="520203" y="242594"/>
                </a:lnTo>
                <a:lnTo>
                  <a:pt x="481132" y="242403"/>
                </a:lnTo>
                <a:lnTo>
                  <a:pt x="648370" y="242403"/>
                </a:lnTo>
                <a:lnTo>
                  <a:pt x="644076" y="257978"/>
                </a:lnTo>
                <a:lnTo>
                  <a:pt x="642995" y="258488"/>
                </a:lnTo>
                <a:close/>
              </a:path>
              <a:path w="657225" h="653414">
                <a:moveTo>
                  <a:pt x="378173" y="603761"/>
                </a:moveTo>
                <a:lnTo>
                  <a:pt x="266604" y="603761"/>
                </a:lnTo>
                <a:lnTo>
                  <a:pt x="281573" y="601103"/>
                </a:lnTo>
                <a:lnTo>
                  <a:pt x="295930" y="596459"/>
                </a:lnTo>
                <a:lnTo>
                  <a:pt x="335932" y="573723"/>
                </a:lnTo>
                <a:lnTo>
                  <a:pt x="371105" y="537063"/>
                </a:lnTo>
                <a:lnTo>
                  <a:pt x="403412" y="474112"/>
                </a:lnTo>
                <a:lnTo>
                  <a:pt x="414740" y="429373"/>
                </a:lnTo>
                <a:lnTo>
                  <a:pt x="418135" y="397698"/>
                </a:lnTo>
                <a:lnTo>
                  <a:pt x="417621" y="360971"/>
                </a:lnTo>
                <a:lnTo>
                  <a:pt x="412689" y="324607"/>
                </a:lnTo>
                <a:lnTo>
                  <a:pt x="403666" y="289007"/>
                </a:lnTo>
                <a:lnTo>
                  <a:pt x="390884" y="254575"/>
                </a:lnTo>
                <a:lnTo>
                  <a:pt x="445728" y="254575"/>
                </a:lnTo>
                <a:lnTo>
                  <a:pt x="463176" y="319369"/>
                </a:lnTo>
                <a:lnTo>
                  <a:pt x="468493" y="368187"/>
                </a:lnTo>
                <a:lnTo>
                  <a:pt x="467191" y="417190"/>
                </a:lnTo>
                <a:lnTo>
                  <a:pt x="458951" y="465475"/>
                </a:lnTo>
                <a:lnTo>
                  <a:pt x="443458" y="512140"/>
                </a:lnTo>
                <a:lnTo>
                  <a:pt x="418781" y="557941"/>
                </a:lnTo>
                <a:lnTo>
                  <a:pt x="385342" y="598291"/>
                </a:lnTo>
                <a:lnTo>
                  <a:pt x="378173" y="603761"/>
                </a:lnTo>
                <a:close/>
              </a:path>
            </a:pathLst>
          </a:custGeom>
          <a:solidFill>
            <a:srgbClr val="A8F0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2" name="bg object 92"/>
          <p:cNvSpPr/>
          <p:nvPr/>
        </p:nvSpPr>
        <p:spPr>
          <a:xfrm>
            <a:off x="2563471" y="3712496"/>
            <a:ext cx="442807" cy="432647"/>
          </a:xfrm>
          <a:custGeom>
            <a:avLst/>
            <a:gdLst/>
            <a:ahLst/>
            <a:cxnLst/>
            <a:rect l="l" t="t" r="r" b="b"/>
            <a:pathLst>
              <a:path w="664210" h="648970">
                <a:moveTo>
                  <a:pt x="391624" y="647636"/>
                </a:moveTo>
                <a:lnTo>
                  <a:pt x="198320" y="467198"/>
                </a:lnTo>
                <a:lnTo>
                  <a:pt x="235960" y="495882"/>
                </a:lnTo>
                <a:lnTo>
                  <a:pt x="276855" y="517007"/>
                </a:lnTo>
                <a:lnTo>
                  <a:pt x="319993" y="530599"/>
                </a:lnTo>
                <a:lnTo>
                  <a:pt x="364362" y="536683"/>
                </a:lnTo>
                <a:lnTo>
                  <a:pt x="408952" y="535285"/>
                </a:lnTo>
                <a:lnTo>
                  <a:pt x="452749" y="526431"/>
                </a:lnTo>
                <a:lnTo>
                  <a:pt x="494742" y="510147"/>
                </a:lnTo>
                <a:lnTo>
                  <a:pt x="533921" y="486458"/>
                </a:lnTo>
                <a:lnTo>
                  <a:pt x="569274" y="455391"/>
                </a:lnTo>
                <a:lnTo>
                  <a:pt x="586917" y="442790"/>
                </a:lnTo>
                <a:lnTo>
                  <a:pt x="607321" y="438128"/>
                </a:lnTo>
                <a:lnTo>
                  <a:pt x="628022" y="441482"/>
                </a:lnTo>
                <a:lnTo>
                  <a:pt x="646557" y="452933"/>
                </a:lnTo>
                <a:lnTo>
                  <a:pt x="659252" y="470634"/>
                </a:lnTo>
                <a:lnTo>
                  <a:pt x="664022" y="491055"/>
                </a:lnTo>
                <a:lnTo>
                  <a:pt x="660773" y="511731"/>
                </a:lnTo>
                <a:lnTo>
                  <a:pt x="615276" y="562486"/>
                </a:lnTo>
                <a:lnTo>
                  <a:pt x="578219" y="589666"/>
                </a:lnTo>
                <a:lnTo>
                  <a:pt x="538740" y="611725"/>
                </a:lnTo>
                <a:lnTo>
                  <a:pt x="497333" y="628648"/>
                </a:lnTo>
                <a:lnTo>
                  <a:pt x="454492" y="640418"/>
                </a:lnTo>
                <a:lnTo>
                  <a:pt x="410714" y="647022"/>
                </a:lnTo>
                <a:lnTo>
                  <a:pt x="391624" y="647636"/>
                </a:lnTo>
                <a:close/>
              </a:path>
              <a:path w="664210" h="648970">
                <a:moveTo>
                  <a:pt x="119528" y="547323"/>
                </a:moveTo>
                <a:lnTo>
                  <a:pt x="87106" y="512971"/>
                </a:lnTo>
                <a:lnTo>
                  <a:pt x="59769" y="475738"/>
                </a:lnTo>
                <a:lnTo>
                  <a:pt x="37535" y="436118"/>
                </a:lnTo>
                <a:lnTo>
                  <a:pt x="20423" y="394605"/>
                </a:lnTo>
                <a:lnTo>
                  <a:pt x="8451" y="351692"/>
                </a:lnTo>
                <a:lnTo>
                  <a:pt x="1637" y="307874"/>
                </a:lnTo>
                <a:lnTo>
                  <a:pt x="0" y="263644"/>
                </a:lnTo>
                <a:lnTo>
                  <a:pt x="3557" y="219495"/>
                </a:lnTo>
                <a:lnTo>
                  <a:pt x="12328" y="175922"/>
                </a:lnTo>
                <a:lnTo>
                  <a:pt x="26329" y="133419"/>
                </a:lnTo>
                <a:lnTo>
                  <a:pt x="45581" y="92478"/>
                </a:lnTo>
                <a:lnTo>
                  <a:pt x="70141" y="53545"/>
                </a:lnTo>
                <a:lnTo>
                  <a:pt x="99906" y="17263"/>
                </a:lnTo>
                <a:lnTo>
                  <a:pt x="137954" y="0"/>
                </a:lnTo>
                <a:lnTo>
                  <a:pt x="158654" y="3354"/>
                </a:lnTo>
                <a:lnTo>
                  <a:pt x="177190" y="14805"/>
                </a:lnTo>
                <a:lnTo>
                  <a:pt x="189885" y="32506"/>
                </a:lnTo>
                <a:lnTo>
                  <a:pt x="194655" y="52926"/>
                </a:lnTo>
                <a:lnTo>
                  <a:pt x="191406" y="73603"/>
                </a:lnTo>
                <a:lnTo>
                  <a:pt x="180049" y="92071"/>
                </a:lnTo>
                <a:lnTo>
                  <a:pt x="151120" y="130215"/>
                </a:lnTo>
                <a:lnTo>
                  <a:pt x="130058" y="171711"/>
                </a:lnTo>
                <a:lnTo>
                  <a:pt x="116806" y="215500"/>
                </a:lnTo>
                <a:lnTo>
                  <a:pt x="111313" y="260526"/>
                </a:lnTo>
                <a:lnTo>
                  <a:pt x="113523" y="305731"/>
                </a:lnTo>
                <a:lnTo>
                  <a:pt x="123383" y="350058"/>
                </a:lnTo>
                <a:lnTo>
                  <a:pt x="140838" y="392450"/>
                </a:lnTo>
                <a:lnTo>
                  <a:pt x="165835" y="431849"/>
                </a:lnTo>
                <a:lnTo>
                  <a:pt x="198320" y="467198"/>
                </a:lnTo>
                <a:lnTo>
                  <a:pt x="391624" y="647636"/>
                </a:lnTo>
                <a:lnTo>
                  <a:pt x="366491" y="648445"/>
                </a:lnTo>
                <a:lnTo>
                  <a:pt x="322319" y="644671"/>
                </a:lnTo>
                <a:lnTo>
                  <a:pt x="278692" y="635685"/>
                </a:lnTo>
                <a:lnTo>
                  <a:pt x="236105" y="621472"/>
                </a:lnTo>
                <a:lnTo>
                  <a:pt x="195052" y="602017"/>
                </a:lnTo>
                <a:lnTo>
                  <a:pt x="156028" y="577306"/>
                </a:lnTo>
                <a:lnTo>
                  <a:pt x="119528" y="547323"/>
                </a:lnTo>
                <a:close/>
              </a:path>
            </a:pathLst>
          </a:custGeom>
          <a:solidFill>
            <a:srgbClr val="ED416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93" name="bg object 9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5393" y="1701211"/>
            <a:ext cx="464253" cy="466513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7232" y="1740535"/>
            <a:ext cx="969732" cy="386927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17716" y="3736519"/>
            <a:ext cx="1225558" cy="27601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2736" y="2297118"/>
            <a:ext cx="6326527" cy="1185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65" b="0" i="0">
                <a:solidFill>
                  <a:srgbClr val="FFFAEC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1333763"/>
          </a:xfrm>
        </p:spPr>
        <p:txBody>
          <a:bodyPr lIns="0" tIns="0" rIns="0" bIns="0"/>
          <a:lstStyle>
            <a:lvl1pPr>
              <a:defRPr sz="8665" b="0" i="0">
                <a:solidFill>
                  <a:srgbClr val="332F33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3042" y="2726418"/>
            <a:ext cx="7225915" cy="307777"/>
          </a:xfrm>
        </p:spPr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1333763"/>
          </a:xfrm>
        </p:spPr>
        <p:txBody>
          <a:bodyPr lIns="0" tIns="0" rIns="0" bIns="0"/>
          <a:lstStyle>
            <a:lvl1pPr>
              <a:defRPr sz="8665" b="0" i="0">
                <a:solidFill>
                  <a:srgbClr val="332F33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1333763"/>
          </a:xfrm>
        </p:spPr>
        <p:txBody>
          <a:bodyPr lIns="0" tIns="0" rIns="0" bIns="0"/>
          <a:lstStyle>
            <a:lvl1pPr>
              <a:defRPr sz="8665" b="0" i="0">
                <a:solidFill>
                  <a:srgbClr val="332F33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85082-5E48-4112-A64D-59A3E937A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6D89F-03CB-4631-871D-76F2D722BA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114744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B72-64BB-41B2-AE78-2135EFB3EA5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B572-C5AD-4E08-A4A7-899C971FDF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FBE4A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0" b="0" i="0">
                <a:solidFill>
                  <a:srgbClr val="332F33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3042" y="2726418"/>
            <a:ext cx="722591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rebuchet MS" panose="020B0603020202020204"/>
                <a:cs typeface="Trebuchet MS" panose="020B0603020202020204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00">
        <a:defRPr>
          <a:latin typeface="+mn-lt"/>
          <a:ea typeface="+mn-ea"/>
          <a:cs typeface="+mn-cs"/>
        </a:defRPr>
      </a:lvl2pPr>
      <a:lvl3pPr marL="609600">
        <a:defRPr>
          <a:latin typeface="+mn-lt"/>
          <a:ea typeface="+mn-ea"/>
          <a:cs typeface="+mn-cs"/>
        </a:defRPr>
      </a:lvl3pPr>
      <a:lvl4pPr marL="914400">
        <a:defRPr>
          <a:latin typeface="+mn-lt"/>
          <a:ea typeface="+mn-ea"/>
          <a:cs typeface="+mn-cs"/>
        </a:defRPr>
      </a:lvl4pPr>
      <a:lvl5pPr marL="1219200">
        <a:defRPr>
          <a:latin typeface="+mn-lt"/>
          <a:ea typeface="+mn-ea"/>
          <a:cs typeface="+mn-cs"/>
        </a:defRPr>
      </a:lvl5pPr>
      <a:lvl6pPr marL="1524000">
        <a:defRPr>
          <a:latin typeface="+mn-lt"/>
          <a:ea typeface="+mn-ea"/>
          <a:cs typeface="+mn-cs"/>
        </a:defRPr>
      </a:lvl6pPr>
      <a:lvl7pPr marL="1828800">
        <a:defRPr>
          <a:latin typeface="+mn-lt"/>
          <a:ea typeface="+mn-ea"/>
          <a:cs typeface="+mn-cs"/>
        </a:defRPr>
      </a:lvl7pPr>
      <a:lvl8pPr marL="2133600">
        <a:defRPr>
          <a:latin typeface="+mn-lt"/>
          <a:ea typeface="+mn-ea"/>
          <a:cs typeface="+mn-cs"/>
        </a:defRPr>
      </a:lvl8pPr>
      <a:lvl9pPr marL="24384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00">
        <a:defRPr>
          <a:latin typeface="+mn-lt"/>
          <a:ea typeface="+mn-ea"/>
          <a:cs typeface="+mn-cs"/>
        </a:defRPr>
      </a:lvl2pPr>
      <a:lvl3pPr marL="609600">
        <a:defRPr>
          <a:latin typeface="+mn-lt"/>
          <a:ea typeface="+mn-ea"/>
          <a:cs typeface="+mn-cs"/>
        </a:defRPr>
      </a:lvl3pPr>
      <a:lvl4pPr marL="914400">
        <a:defRPr>
          <a:latin typeface="+mn-lt"/>
          <a:ea typeface="+mn-ea"/>
          <a:cs typeface="+mn-cs"/>
        </a:defRPr>
      </a:lvl4pPr>
      <a:lvl5pPr marL="1219200">
        <a:defRPr>
          <a:latin typeface="+mn-lt"/>
          <a:ea typeface="+mn-ea"/>
          <a:cs typeface="+mn-cs"/>
        </a:defRPr>
      </a:lvl5pPr>
      <a:lvl6pPr marL="1524000">
        <a:defRPr>
          <a:latin typeface="+mn-lt"/>
          <a:ea typeface="+mn-ea"/>
          <a:cs typeface="+mn-cs"/>
        </a:defRPr>
      </a:lvl6pPr>
      <a:lvl7pPr marL="1828800">
        <a:defRPr>
          <a:latin typeface="+mn-lt"/>
          <a:ea typeface="+mn-ea"/>
          <a:cs typeface="+mn-cs"/>
        </a:defRPr>
      </a:lvl7pPr>
      <a:lvl8pPr marL="2133600">
        <a:defRPr>
          <a:latin typeface="+mn-lt"/>
          <a:ea typeface="+mn-ea"/>
          <a:cs typeface="+mn-cs"/>
        </a:defRPr>
      </a:lvl8pPr>
      <a:lvl9pPr marL="24384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5082-5E48-4112-A64D-59A3E937AA5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6D89F-03CB-4631-871D-76F2D722BA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FD021-B7A6-4059-9B14-4EBD3A94790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A88C-B69B-44C3-A26F-B15E6843C8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0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30.GIF"/><Relationship Id="rId2" Type="http://schemas.openxmlformats.org/officeDocument/2006/relationships/slide" Target="slide12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0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45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8"/>
                </a:lnTo>
                <a:close/>
              </a:path>
            </a:pathLst>
          </a:custGeom>
          <a:solidFill>
            <a:srgbClr val="FFD3B4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394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87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80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073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966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859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4753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96460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4539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9432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325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6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6" y="0"/>
                </a:lnTo>
                <a:lnTo>
                  <a:pt x="10906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9218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4111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1265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6158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051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5944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0837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5730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06240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55169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0410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53032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0196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5089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9982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48760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9768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46619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95552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64447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9341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4234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9127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64020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88913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3806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87002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63592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88486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13379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38272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63165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88058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1129519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37844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62737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87631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0"/>
            <a:ext cx="12192000" cy="6849533"/>
            <a:chOff x="0" y="0"/>
            <a:chExt cx="18288000" cy="10274300"/>
          </a:xfrm>
        </p:grpSpPr>
        <p:sp>
          <p:nvSpPr>
            <p:cNvPr id="52" name="object 52"/>
            <p:cNvSpPr/>
            <p:nvPr/>
          </p:nvSpPr>
          <p:spPr>
            <a:xfrm>
              <a:off x="0" y="11"/>
              <a:ext cx="18288000" cy="965200"/>
            </a:xfrm>
            <a:custGeom>
              <a:avLst/>
              <a:gdLst/>
              <a:ahLst/>
              <a:cxnLst/>
              <a:rect l="l" t="t" r="r" b="b"/>
              <a:pathLst>
                <a:path w="18288000" h="965200">
                  <a:moveTo>
                    <a:pt x="18287988" y="215900"/>
                  </a:moveTo>
                  <a:lnTo>
                    <a:pt x="18198770" y="2159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215900"/>
                  </a:lnTo>
                  <a:lnTo>
                    <a:pt x="18187861" y="228600"/>
                  </a:lnTo>
                  <a:lnTo>
                    <a:pt x="18187861" y="584200"/>
                  </a:lnTo>
                  <a:lnTo>
                    <a:pt x="17825365" y="584200"/>
                  </a:lnTo>
                  <a:lnTo>
                    <a:pt x="17825365" y="228600"/>
                  </a:lnTo>
                  <a:lnTo>
                    <a:pt x="18187861" y="228600"/>
                  </a:lnTo>
                  <a:lnTo>
                    <a:pt x="18187861" y="215900"/>
                  </a:lnTo>
                  <a:lnTo>
                    <a:pt x="17814455" y="215900"/>
                  </a:lnTo>
                  <a:lnTo>
                    <a:pt x="17814455" y="228600"/>
                  </a:lnTo>
                  <a:lnTo>
                    <a:pt x="17814455" y="584200"/>
                  </a:lnTo>
                  <a:lnTo>
                    <a:pt x="17451972" y="584200"/>
                  </a:lnTo>
                  <a:lnTo>
                    <a:pt x="17451972" y="228600"/>
                  </a:lnTo>
                  <a:lnTo>
                    <a:pt x="17814455" y="228600"/>
                  </a:lnTo>
                  <a:lnTo>
                    <a:pt x="17814455" y="215900"/>
                  </a:lnTo>
                  <a:lnTo>
                    <a:pt x="17441063" y="215900"/>
                  </a:lnTo>
                  <a:lnTo>
                    <a:pt x="17441063" y="228600"/>
                  </a:lnTo>
                  <a:lnTo>
                    <a:pt x="17441063" y="584200"/>
                  </a:lnTo>
                  <a:lnTo>
                    <a:pt x="17078567" y="584200"/>
                  </a:lnTo>
                  <a:lnTo>
                    <a:pt x="17078567" y="228600"/>
                  </a:lnTo>
                  <a:lnTo>
                    <a:pt x="17441063" y="228600"/>
                  </a:lnTo>
                  <a:lnTo>
                    <a:pt x="17441063" y="215900"/>
                  </a:lnTo>
                  <a:lnTo>
                    <a:pt x="17067657" y="215900"/>
                  </a:lnTo>
                  <a:lnTo>
                    <a:pt x="17067657" y="228600"/>
                  </a:lnTo>
                  <a:lnTo>
                    <a:pt x="17067657" y="584200"/>
                  </a:lnTo>
                  <a:lnTo>
                    <a:pt x="16705174" y="584200"/>
                  </a:lnTo>
                  <a:lnTo>
                    <a:pt x="16705174" y="228600"/>
                  </a:lnTo>
                  <a:lnTo>
                    <a:pt x="17067657" y="228600"/>
                  </a:lnTo>
                  <a:lnTo>
                    <a:pt x="17067657" y="215900"/>
                  </a:lnTo>
                  <a:lnTo>
                    <a:pt x="16694277" y="215900"/>
                  </a:lnTo>
                  <a:lnTo>
                    <a:pt x="16694277" y="228600"/>
                  </a:lnTo>
                  <a:lnTo>
                    <a:pt x="16694277" y="584200"/>
                  </a:lnTo>
                  <a:lnTo>
                    <a:pt x="16331781" y="584200"/>
                  </a:lnTo>
                  <a:lnTo>
                    <a:pt x="16331781" y="228600"/>
                  </a:lnTo>
                  <a:lnTo>
                    <a:pt x="16694277" y="228600"/>
                  </a:lnTo>
                  <a:lnTo>
                    <a:pt x="16694277" y="215900"/>
                  </a:lnTo>
                  <a:lnTo>
                    <a:pt x="16320872" y="215900"/>
                  </a:lnTo>
                  <a:lnTo>
                    <a:pt x="16320872" y="228600"/>
                  </a:lnTo>
                  <a:lnTo>
                    <a:pt x="16320872" y="584200"/>
                  </a:lnTo>
                  <a:lnTo>
                    <a:pt x="15958376" y="584200"/>
                  </a:lnTo>
                  <a:lnTo>
                    <a:pt x="15958376" y="228600"/>
                  </a:lnTo>
                  <a:lnTo>
                    <a:pt x="16320872" y="228600"/>
                  </a:lnTo>
                  <a:lnTo>
                    <a:pt x="16320872" y="215900"/>
                  </a:lnTo>
                  <a:lnTo>
                    <a:pt x="15947466" y="215900"/>
                  </a:lnTo>
                  <a:lnTo>
                    <a:pt x="15947466" y="228600"/>
                  </a:lnTo>
                  <a:lnTo>
                    <a:pt x="15947466" y="584200"/>
                  </a:lnTo>
                  <a:lnTo>
                    <a:pt x="15584996" y="584200"/>
                  </a:lnTo>
                  <a:lnTo>
                    <a:pt x="15584996" y="228600"/>
                  </a:lnTo>
                  <a:lnTo>
                    <a:pt x="15947466" y="228600"/>
                  </a:lnTo>
                  <a:lnTo>
                    <a:pt x="15947466" y="215900"/>
                  </a:lnTo>
                  <a:lnTo>
                    <a:pt x="15574086" y="215900"/>
                  </a:lnTo>
                  <a:lnTo>
                    <a:pt x="15574086" y="228600"/>
                  </a:lnTo>
                  <a:lnTo>
                    <a:pt x="15574086" y="584200"/>
                  </a:lnTo>
                  <a:lnTo>
                    <a:pt x="15211590" y="584200"/>
                  </a:lnTo>
                  <a:lnTo>
                    <a:pt x="15211590" y="228600"/>
                  </a:lnTo>
                  <a:lnTo>
                    <a:pt x="15574086" y="228600"/>
                  </a:lnTo>
                  <a:lnTo>
                    <a:pt x="15574086" y="215900"/>
                  </a:lnTo>
                  <a:lnTo>
                    <a:pt x="15200681" y="215900"/>
                  </a:lnTo>
                  <a:lnTo>
                    <a:pt x="15200681" y="228600"/>
                  </a:lnTo>
                  <a:lnTo>
                    <a:pt x="15200681" y="584200"/>
                  </a:lnTo>
                  <a:lnTo>
                    <a:pt x="14838198" y="584200"/>
                  </a:lnTo>
                  <a:lnTo>
                    <a:pt x="14838198" y="228600"/>
                  </a:lnTo>
                  <a:lnTo>
                    <a:pt x="15200681" y="228600"/>
                  </a:lnTo>
                  <a:lnTo>
                    <a:pt x="15200681" y="215900"/>
                  </a:lnTo>
                  <a:lnTo>
                    <a:pt x="14827288" y="215900"/>
                  </a:lnTo>
                  <a:lnTo>
                    <a:pt x="14827288" y="228600"/>
                  </a:lnTo>
                  <a:lnTo>
                    <a:pt x="14827288" y="584200"/>
                  </a:lnTo>
                  <a:lnTo>
                    <a:pt x="14464792" y="584200"/>
                  </a:lnTo>
                  <a:lnTo>
                    <a:pt x="14464792" y="228600"/>
                  </a:lnTo>
                  <a:lnTo>
                    <a:pt x="14827288" y="228600"/>
                  </a:lnTo>
                  <a:lnTo>
                    <a:pt x="14827288" y="215900"/>
                  </a:lnTo>
                  <a:lnTo>
                    <a:pt x="14453883" y="215900"/>
                  </a:lnTo>
                  <a:lnTo>
                    <a:pt x="14453883" y="228600"/>
                  </a:lnTo>
                  <a:lnTo>
                    <a:pt x="14453883" y="584200"/>
                  </a:lnTo>
                  <a:lnTo>
                    <a:pt x="14091399" y="584200"/>
                  </a:lnTo>
                  <a:lnTo>
                    <a:pt x="14091399" y="228600"/>
                  </a:lnTo>
                  <a:lnTo>
                    <a:pt x="14453883" y="228600"/>
                  </a:lnTo>
                  <a:lnTo>
                    <a:pt x="14453883" y="215900"/>
                  </a:lnTo>
                  <a:lnTo>
                    <a:pt x="14080490" y="215900"/>
                  </a:lnTo>
                  <a:lnTo>
                    <a:pt x="14080490" y="228600"/>
                  </a:lnTo>
                  <a:lnTo>
                    <a:pt x="14080490" y="584200"/>
                  </a:lnTo>
                  <a:lnTo>
                    <a:pt x="13718007" y="584200"/>
                  </a:lnTo>
                  <a:lnTo>
                    <a:pt x="13718007" y="228600"/>
                  </a:lnTo>
                  <a:lnTo>
                    <a:pt x="14080490" y="228600"/>
                  </a:lnTo>
                  <a:lnTo>
                    <a:pt x="14080490" y="215900"/>
                  </a:lnTo>
                  <a:lnTo>
                    <a:pt x="13707097" y="215900"/>
                  </a:lnTo>
                  <a:lnTo>
                    <a:pt x="13707097" y="228600"/>
                  </a:lnTo>
                  <a:lnTo>
                    <a:pt x="13707097" y="584200"/>
                  </a:lnTo>
                  <a:lnTo>
                    <a:pt x="13344601" y="584200"/>
                  </a:lnTo>
                  <a:lnTo>
                    <a:pt x="13344601" y="228600"/>
                  </a:lnTo>
                  <a:lnTo>
                    <a:pt x="13707097" y="228600"/>
                  </a:lnTo>
                  <a:lnTo>
                    <a:pt x="13707097" y="215900"/>
                  </a:lnTo>
                  <a:lnTo>
                    <a:pt x="13333692" y="215900"/>
                  </a:lnTo>
                  <a:lnTo>
                    <a:pt x="13333692" y="228600"/>
                  </a:lnTo>
                  <a:lnTo>
                    <a:pt x="13333692" y="584200"/>
                  </a:lnTo>
                  <a:lnTo>
                    <a:pt x="12971209" y="584200"/>
                  </a:lnTo>
                  <a:lnTo>
                    <a:pt x="12971209" y="228600"/>
                  </a:lnTo>
                  <a:lnTo>
                    <a:pt x="13333692" y="228600"/>
                  </a:lnTo>
                  <a:lnTo>
                    <a:pt x="13333692" y="215900"/>
                  </a:lnTo>
                  <a:lnTo>
                    <a:pt x="12960299" y="215900"/>
                  </a:lnTo>
                  <a:lnTo>
                    <a:pt x="12960299" y="228600"/>
                  </a:lnTo>
                  <a:lnTo>
                    <a:pt x="12960299" y="584200"/>
                  </a:lnTo>
                  <a:lnTo>
                    <a:pt x="12597816" y="584200"/>
                  </a:lnTo>
                  <a:lnTo>
                    <a:pt x="12597816" y="228600"/>
                  </a:lnTo>
                  <a:lnTo>
                    <a:pt x="12960299" y="228600"/>
                  </a:lnTo>
                  <a:lnTo>
                    <a:pt x="12960299" y="215900"/>
                  </a:lnTo>
                  <a:lnTo>
                    <a:pt x="12586907" y="215900"/>
                  </a:lnTo>
                  <a:lnTo>
                    <a:pt x="12586907" y="228600"/>
                  </a:lnTo>
                  <a:lnTo>
                    <a:pt x="12586907" y="584200"/>
                  </a:lnTo>
                  <a:lnTo>
                    <a:pt x="12224423" y="584200"/>
                  </a:lnTo>
                  <a:lnTo>
                    <a:pt x="12224423" y="228600"/>
                  </a:lnTo>
                  <a:lnTo>
                    <a:pt x="12586907" y="228600"/>
                  </a:lnTo>
                  <a:lnTo>
                    <a:pt x="12586907" y="215900"/>
                  </a:lnTo>
                  <a:lnTo>
                    <a:pt x="12213514" y="215900"/>
                  </a:lnTo>
                  <a:lnTo>
                    <a:pt x="12213514" y="228600"/>
                  </a:lnTo>
                  <a:lnTo>
                    <a:pt x="12213514" y="584200"/>
                  </a:lnTo>
                  <a:lnTo>
                    <a:pt x="11851018" y="584200"/>
                  </a:lnTo>
                  <a:lnTo>
                    <a:pt x="11851018" y="228600"/>
                  </a:lnTo>
                  <a:lnTo>
                    <a:pt x="12213514" y="228600"/>
                  </a:lnTo>
                  <a:lnTo>
                    <a:pt x="12213514" y="215900"/>
                  </a:lnTo>
                  <a:lnTo>
                    <a:pt x="11840108" y="215900"/>
                  </a:lnTo>
                  <a:lnTo>
                    <a:pt x="11840108" y="228600"/>
                  </a:lnTo>
                  <a:lnTo>
                    <a:pt x="11840108" y="584200"/>
                  </a:lnTo>
                  <a:lnTo>
                    <a:pt x="11477625" y="584200"/>
                  </a:lnTo>
                  <a:lnTo>
                    <a:pt x="11477625" y="228600"/>
                  </a:lnTo>
                  <a:lnTo>
                    <a:pt x="11840108" y="228600"/>
                  </a:lnTo>
                  <a:lnTo>
                    <a:pt x="11840108" y="215900"/>
                  </a:lnTo>
                  <a:lnTo>
                    <a:pt x="11466716" y="215900"/>
                  </a:lnTo>
                  <a:lnTo>
                    <a:pt x="11466716" y="228600"/>
                  </a:lnTo>
                  <a:lnTo>
                    <a:pt x="11466716" y="584200"/>
                  </a:lnTo>
                  <a:lnTo>
                    <a:pt x="11104232" y="584200"/>
                  </a:lnTo>
                  <a:lnTo>
                    <a:pt x="11104232" y="228600"/>
                  </a:lnTo>
                  <a:lnTo>
                    <a:pt x="11466716" y="228600"/>
                  </a:lnTo>
                  <a:lnTo>
                    <a:pt x="11466716" y="215900"/>
                  </a:lnTo>
                  <a:lnTo>
                    <a:pt x="11093323" y="215900"/>
                  </a:lnTo>
                  <a:lnTo>
                    <a:pt x="11093323" y="228600"/>
                  </a:lnTo>
                  <a:lnTo>
                    <a:pt x="11093323" y="584200"/>
                  </a:lnTo>
                  <a:lnTo>
                    <a:pt x="10730827" y="584200"/>
                  </a:lnTo>
                  <a:lnTo>
                    <a:pt x="10730827" y="228600"/>
                  </a:lnTo>
                  <a:lnTo>
                    <a:pt x="11093323" y="228600"/>
                  </a:lnTo>
                  <a:lnTo>
                    <a:pt x="11093323" y="215900"/>
                  </a:lnTo>
                  <a:lnTo>
                    <a:pt x="10719918" y="215900"/>
                  </a:lnTo>
                  <a:lnTo>
                    <a:pt x="10719918" y="228600"/>
                  </a:lnTo>
                  <a:lnTo>
                    <a:pt x="10719918" y="584200"/>
                  </a:lnTo>
                  <a:lnTo>
                    <a:pt x="10357434" y="584200"/>
                  </a:lnTo>
                  <a:lnTo>
                    <a:pt x="10357434" y="228600"/>
                  </a:lnTo>
                  <a:lnTo>
                    <a:pt x="10719918" y="228600"/>
                  </a:lnTo>
                  <a:lnTo>
                    <a:pt x="10719918" y="215900"/>
                  </a:lnTo>
                  <a:lnTo>
                    <a:pt x="10346525" y="215900"/>
                  </a:lnTo>
                  <a:lnTo>
                    <a:pt x="10346525" y="228600"/>
                  </a:lnTo>
                  <a:lnTo>
                    <a:pt x="10346525" y="584200"/>
                  </a:lnTo>
                  <a:lnTo>
                    <a:pt x="9984041" y="584200"/>
                  </a:lnTo>
                  <a:lnTo>
                    <a:pt x="9984041" y="228600"/>
                  </a:lnTo>
                  <a:lnTo>
                    <a:pt x="10346525" y="228600"/>
                  </a:lnTo>
                  <a:lnTo>
                    <a:pt x="10346525" y="215900"/>
                  </a:lnTo>
                  <a:lnTo>
                    <a:pt x="9973132" y="215900"/>
                  </a:lnTo>
                  <a:lnTo>
                    <a:pt x="9973132" y="228600"/>
                  </a:lnTo>
                  <a:lnTo>
                    <a:pt x="9973132" y="584200"/>
                  </a:lnTo>
                  <a:lnTo>
                    <a:pt x="9610649" y="584200"/>
                  </a:lnTo>
                  <a:lnTo>
                    <a:pt x="9610649" y="228600"/>
                  </a:lnTo>
                  <a:lnTo>
                    <a:pt x="9973132" y="228600"/>
                  </a:lnTo>
                  <a:lnTo>
                    <a:pt x="9973132" y="215900"/>
                  </a:lnTo>
                  <a:lnTo>
                    <a:pt x="9599739" y="215900"/>
                  </a:lnTo>
                  <a:lnTo>
                    <a:pt x="9599739" y="228600"/>
                  </a:lnTo>
                  <a:lnTo>
                    <a:pt x="9599739" y="584200"/>
                  </a:lnTo>
                  <a:lnTo>
                    <a:pt x="9237243" y="584200"/>
                  </a:lnTo>
                  <a:lnTo>
                    <a:pt x="9237243" y="228600"/>
                  </a:lnTo>
                  <a:lnTo>
                    <a:pt x="9599739" y="228600"/>
                  </a:lnTo>
                  <a:lnTo>
                    <a:pt x="9599739" y="215900"/>
                  </a:lnTo>
                  <a:lnTo>
                    <a:pt x="9226334" y="215900"/>
                  </a:lnTo>
                  <a:lnTo>
                    <a:pt x="9226334" y="228600"/>
                  </a:lnTo>
                  <a:lnTo>
                    <a:pt x="9226334" y="584200"/>
                  </a:lnTo>
                  <a:lnTo>
                    <a:pt x="8863851" y="584200"/>
                  </a:lnTo>
                  <a:lnTo>
                    <a:pt x="8863851" y="228600"/>
                  </a:lnTo>
                  <a:lnTo>
                    <a:pt x="9226334" y="228600"/>
                  </a:lnTo>
                  <a:lnTo>
                    <a:pt x="9226334" y="215900"/>
                  </a:lnTo>
                  <a:lnTo>
                    <a:pt x="8852941" y="215900"/>
                  </a:lnTo>
                  <a:lnTo>
                    <a:pt x="8852941" y="228600"/>
                  </a:lnTo>
                  <a:lnTo>
                    <a:pt x="8852941" y="584200"/>
                  </a:lnTo>
                  <a:lnTo>
                    <a:pt x="8490445" y="584200"/>
                  </a:lnTo>
                  <a:lnTo>
                    <a:pt x="8490445" y="228600"/>
                  </a:lnTo>
                  <a:lnTo>
                    <a:pt x="8852941" y="228600"/>
                  </a:lnTo>
                  <a:lnTo>
                    <a:pt x="8852941" y="215900"/>
                  </a:lnTo>
                  <a:lnTo>
                    <a:pt x="8479536" y="215900"/>
                  </a:lnTo>
                  <a:lnTo>
                    <a:pt x="8479536" y="228600"/>
                  </a:lnTo>
                  <a:lnTo>
                    <a:pt x="8479536" y="584200"/>
                  </a:lnTo>
                  <a:lnTo>
                    <a:pt x="8117052" y="584200"/>
                  </a:lnTo>
                  <a:lnTo>
                    <a:pt x="8117052" y="228600"/>
                  </a:lnTo>
                  <a:lnTo>
                    <a:pt x="8479536" y="228600"/>
                  </a:lnTo>
                  <a:lnTo>
                    <a:pt x="8479536" y="215900"/>
                  </a:lnTo>
                  <a:lnTo>
                    <a:pt x="8106143" y="215900"/>
                  </a:lnTo>
                  <a:lnTo>
                    <a:pt x="8106143" y="228600"/>
                  </a:lnTo>
                  <a:lnTo>
                    <a:pt x="8106143" y="584200"/>
                  </a:lnTo>
                  <a:lnTo>
                    <a:pt x="7743660" y="584200"/>
                  </a:lnTo>
                  <a:lnTo>
                    <a:pt x="7743660" y="228600"/>
                  </a:lnTo>
                  <a:lnTo>
                    <a:pt x="8106143" y="228600"/>
                  </a:lnTo>
                  <a:lnTo>
                    <a:pt x="8106143" y="215900"/>
                  </a:lnTo>
                  <a:lnTo>
                    <a:pt x="7732750" y="215900"/>
                  </a:lnTo>
                  <a:lnTo>
                    <a:pt x="7732750" y="228600"/>
                  </a:lnTo>
                  <a:lnTo>
                    <a:pt x="7732750" y="584200"/>
                  </a:lnTo>
                  <a:lnTo>
                    <a:pt x="7370267" y="584200"/>
                  </a:lnTo>
                  <a:lnTo>
                    <a:pt x="7370267" y="228600"/>
                  </a:lnTo>
                  <a:lnTo>
                    <a:pt x="7732750" y="228600"/>
                  </a:lnTo>
                  <a:lnTo>
                    <a:pt x="7732750" y="215900"/>
                  </a:lnTo>
                  <a:lnTo>
                    <a:pt x="7359358" y="215900"/>
                  </a:lnTo>
                  <a:lnTo>
                    <a:pt x="7359358" y="228600"/>
                  </a:lnTo>
                  <a:lnTo>
                    <a:pt x="7359358" y="584200"/>
                  </a:lnTo>
                  <a:lnTo>
                    <a:pt x="6996862" y="584200"/>
                  </a:lnTo>
                  <a:lnTo>
                    <a:pt x="6996862" y="228600"/>
                  </a:lnTo>
                  <a:lnTo>
                    <a:pt x="7359358" y="228600"/>
                  </a:lnTo>
                  <a:lnTo>
                    <a:pt x="7359358" y="215900"/>
                  </a:lnTo>
                  <a:lnTo>
                    <a:pt x="6985952" y="215900"/>
                  </a:lnTo>
                  <a:lnTo>
                    <a:pt x="6985952" y="228600"/>
                  </a:lnTo>
                  <a:lnTo>
                    <a:pt x="6985952" y="584200"/>
                  </a:lnTo>
                  <a:lnTo>
                    <a:pt x="6623469" y="584200"/>
                  </a:lnTo>
                  <a:lnTo>
                    <a:pt x="6623469" y="228600"/>
                  </a:lnTo>
                  <a:lnTo>
                    <a:pt x="6985952" y="228600"/>
                  </a:lnTo>
                  <a:lnTo>
                    <a:pt x="6985952" y="215900"/>
                  </a:lnTo>
                  <a:lnTo>
                    <a:pt x="6612560" y="215900"/>
                  </a:lnTo>
                  <a:lnTo>
                    <a:pt x="6612560" y="228600"/>
                  </a:lnTo>
                  <a:lnTo>
                    <a:pt x="6612560" y="584200"/>
                  </a:lnTo>
                  <a:lnTo>
                    <a:pt x="6250063" y="584200"/>
                  </a:lnTo>
                  <a:lnTo>
                    <a:pt x="6250063" y="228600"/>
                  </a:lnTo>
                  <a:lnTo>
                    <a:pt x="6612560" y="228600"/>
                  </a:lnTo>
                  <a:lnTo>
                    <a:pt x="6612560" y="215900"/>
                  </a:lnTo>
                  <a:lnTo>
                    <a:pt x="6239154" y="215900"/>
                  </a:lnTo>
                  <a:lnTo>
                    <a:pt x="6239154" y="228600"/>
                  </a:lnTo>
                  <a:lnTo>
                    <a:pt x="6239154" y="584200"/>
                  </a:lnTo>
                  <a:lnTo>
                    <a:pt x="5876671" y="584200"/>
                  </a:lnTo>
                  <a:lnTo>
                    <a:pt x="5876671" y="228600"/>
                  </a:lnTo>
                  <a:lnTo>
                    <a:pt x="6239154" y="228600"/>
                  </a:lnTo>
                  <a:lnTo>
                    <a:pt x="6239154" y="215900"/>
                  </a:lnTo>
                  <a:lnTo>
                    <a:pt x="5865761" y="215900"/>
                  </a:lnTo>
                  <a:lnTo>
                    <a:pt x="5865761" y="228600"/>
                  </a:lnTo>
                  <a:lnTo>
                    <a:pt x="5865761" y="584200"/>
                  </a:lnTo>
                  <a:lnTo>
                    <a:pt x="5503278" y="584200"/>
                  </a:lnTo>
                  <a:lnTo>
                    <a:pt x="5503278" y="228600"/>
                  </a:lnTo>
                  <a:lnTo>
                    <a:pt x="5865761" y="228600"/>
                  </a:lnTo>
                  <a:lnTo>
                    <a:pt x="5865761" y="215900"/>
                  </a:lnTo>
                  <a:lnTo>
                    <a:pt x="5492369" y="215900"/>
                  </a:lnTo>
                  <a:lnTo>
                    <a:pt x="5492369" y="228600"/>
                  </a:lnTo>
                  <a:lnTo>
                    <a:pt x="5492369" y="584200"/>
                  </a:lnTo>
                  <a:lnTo>
                    <a:pt x="5129885" y="584200"/>
                  </a:lnTo>
                  <a:lnTo>
                    <a:pt x="5129885" y="228600"/>
                  </a:lnTo>
                  <a:lnTo>
                    <a:pt x="5492369" y="228600"/>
                  </a:lnTo>
                  <a:lnTo>
                    <a:pt x="5492369" y="215900"/>
                  </a:lnTo>
                  <a:lnTo>
                    <a:pt x="5118976" y="215900"/>
                  </a:lnTo>
                  <a:lnTo>
                    <a:pt x="5118976" y="228600"/>
                  </a:lnTo>
                  <a:lnTo>
                    <a:pt x="5118976" y="584200"/>
                  </a:lnTo>
                  <a:lnTo>
                    <a:pt x="4722571" y="584200"/>
                  </a:lnTo>
                  <a:lnTo>
                    <a:pt x="4722571" y="228600"/>
                  </a:lnTo>
                  <a:lnTo>
                    <a:pt x="5118976" y="228600"/>
                  </a:lnTo>
                  <a:lnTo>
                    <a:pt x="5118976" y="215900"/>
                  </a:lnTo>
                  <a:lnTo>
                    <a:pt x="4711662" y="215900"/>
                  </a:lnTo>
                  <a:lnTo>
                    <a:pt x="4711662" y="228600"/>
                  </a:lnTo>
                  <a:lnTo>
                    <a:pt x="4711662" y="584200"/>
                  </a:lnTo>
                  <a:lnTo>
                    <a:pt x="4349178" y="584200"/>
                  </a:lnTo>
                  <a:lnTo>
                    <a:pt x="4349178" y="228600"/>
                  </a:lnTo>
                  <a:lnTo>
                    <a:pt x="4711662" y="228600"/>
                  </a:lnTo>
                  <a:lnTo>
                    <a:pt x="4711662" y="215900"/>
                  </a:lnTo>
                  <a:lnTo>
                    <a:pt x="4338269" y="215900"/>
                  </a:lnTo>
                  <a:lnTo>
                    <a:pt x="4338269" y="228600"/>
                  </a:lnTo>
                  <a:lnTo>
                    <a:pt x="4338269" y="584200"/>
                  </a:lnTo>
                  <a:lnTo>
                    <a:pt x="3975785" y="584200"/>
                  </a:lnTo>
                  <a:lnTo>
                    <a:pt x="3975785" y="228600"/>
                  </a:lnTo>
                  <a:lnTo>
                    <a:pt x="4338269" y="228600"/>
                  </a:lnTo>
                  <a:lnTo>
                    <a:pt x="4338269" y="215900"/>
                  </a:lnTo>
                  <a:lnTo>
                    <a:pt x="3964876" y="215900"/>
                  </a:lnTo>
                  <a:lnTo>
                    <a:pt x="3964876" y="228600"/>
                  </a:lnTo>
                  <a:lnTo>
                    <a:pt x="3964876" y="584200"/>
                  </a:lnTo>
                  <a:lnTo>
                    <a:pt x="3602380" y="584200"/>
                  </a:lnTo>
                  <a:lnTo>
                    <a:pt x="3602380" y="228600"/>
                  </a:lnTo>
                  <a:lnTo>
                    <a:pt x="3964876" y="228600"/>
                  </a:lnTo>
                  <a:lnTo>
                    <a:pt x="3964876" y="215900"/>
                  </a:lnTo>
                  <a:lnTo>
                    <a:pt x="3591483" y="215900"/>
                  </a:lnTo>
                  <a:lnTo>
                    <a:pt x="3591483" y="228600"/>
                  </a:lnTo>
                  <a:lnTo>
                    <a:pt x="3591483" y="584200"/>
                  </a:lnTo>
                  <a:lnTo>
                    <a:pt x="3228987" y="584200"/>
                  </a:lnTo>
                  <a:lnTo>
                    <a:pt x="3228987" y="228600"/>
                  </a:lnTo>
                  <a:lnTo>
                    <a:pt x="3591483" y="228600"/>
                  </a:lnTo>
                  <a:lnTo>
                    <a:pt x="3591483" y="215900"/>
                  </a:lnTo>
                  <a:lnTo>
                    <a:pt x="3218078" y="215900"/>
                  </a:lnTo>
                  <a:lnTo>
                    <a:pt x="3218078" y="228600"/>
                  </a:lnTo>
                  <a:lnTo>
                    <a:pt x="3218078" y="584200"/>
                  </a:lnTo>
                  <a:lnTo>
                    <a:pt x="2855595" y="584200"/>
                  </a:lnTo>
                  <a:lnTo>
                    <a:pt x="2855595" y="228600"/>
                  </a:lnTo>
                  <a:lnTo>
                    <a:pt x="3218078" y="228600"/>
                  </a:lnTo>
                  <a:lnTo>
                    <a:pt x="3218078" y="215900"/>
                  </a:lnTo>
                  <a:lnTo>
                    <a:pt x="2844685" y="215900"/>
                  </a:lnTo>
                  <a:lnTo>
                    <a:pt x="2844685" y="228600"/>
                  </a:lnTo>
                  <a:lnTo>
                    <a:pt x="2844685" y="584200"/>
                  </a:lnTo>
                  <a:lnTo>
                    <a:pt x="2482202" y="584200"/>
                  </a:lnTo>
                  <a:lnTo>
                    <a:pt x="2482202" y="228600"/>
                  </a:lnTo>
                  <a:lnTo>
                    <a:pt x="2844685" y="228600"/>
                  </a:lnTo>
                  <a:lnTo>
                    <a:pt x="2844685" y="215900"/>
                  </a:lnTo>
                  <a:lnTo>
                    <a:pt x="2471293" y="215900"/>
                  </a:lnTo>
                  <a:lnTo>
                    <a:pt x="2471293" y="228600"/>
                  </a:lnTo>
                  <a:lnTo>
                    <a:pt x="2471293" y="584200"/>
                  </a:lnTo>
                  <a:lnTo>
                    <a:pt x="2108797" y="584200"/>
                  </a:lnTo>
                  <a:lnTo>
                    <a:pt x="2108797" y="228600"/>
                  </a:lnTo>
                  <a:lnTo>
                    <a:pt x="2471293" y="228600"/>
                  </a:lnTo>
                  <a:lnTo>
                    <a:pt x="2471293" y="215900"/>
                  </a:lnTo>
                  <a:lnTo>
                    <a:pt x="2097887" y="215900"/>
                  </a:lnTo>
                  <a:lnTo>
                    <a:pt x="2097887" y="228600"/>
                  </a:lnTo>
                  <a:lnTo>
                    <a:pt x="2097887" y="584200"/>
                  </a:lnTo>
                  <a:lnTo>
                    <a:pt x="1735404" y="584200"/>
                  </a:lnTo>
                  <a:lnTo>
                    <a:pt x="1735404" y="228600"/>
                  </a:lnTo>
                  <a:lnTo>
                    <a:pt x="2097887" y="228600"/>
                  </a:lnTo>
                  <a:lnTo>
                    <a:pt x="2097887" y="215900"/>
                  </a:lnTo>
                  <a:lnTo>
                    <a:pt x="1724494" y="215900"/>
                  </a:lnTo>
                  <a:lnTo>
                    <a:pt x="1724494" y="228600"/>
                  </a:lnTo>
                  <a:lnTo>
                    <a:pt x="1724494" y="584200"/>
                  </a:lnTo>
                  <a:lnTo>
                    <a:pt x="1361998" y="584200"/>
                  </a:lnTo>
                  <a:lnTo>
                    <a:pt x="1361998" y="228600"/>
                  </a:lnTo>
                  <a:lnTo>
                    <a:pt x="1724494" y="228600"/>
                  </a:lnTo>
                  <a:lnTo>
                    <a:pt x="1724494" y="215900"/>
                  </a:lnTo>
                  <a:lnTo>
                    <a:pt x="1351102" y="215900"/>
                  </a:lnTo>
                  <a:lnTo>
                    <a:pt x="1351102" y="228600"/>
                  </a:lnTo>
                  <a:lnTo>
                    <a:pt x="1351102" y="584200"/>
                  </a:lnTo>
                  <a:lnTo>
                    <a:pt x="988606" y="584200"/>
                  </a:lnTo>
                  <a:lnTo>
                    <a:pt x="988606" y="228600"/>
                  </a:lnTo>
                  <a:lnTo>
                    <a:pt x="1351102" y="228600"/>
                  </a:lnTo>
                  <a:lnTo>
                    <a:pt x="1351102" y="215900"/>
                  </a:lnTo>
                  <a:lnTo>
                    <a:pt x="977696" y="215900"/>
                  </a:lnTo>
                  <a:lnTo>
                    <a:pt x="977696" y="228600"/>
                  </a:lnTo>
                  <a:lnTo>
                    <a:pt x="977696" y="584200"/>
                  </a:lnTo>
                  <a:lnTo>
                    <a:pt x="615213" y="584200"/>
                  </a:lnTo>
                  <a:lnTo>
                    <a:pt x="615213" y="228600"/>
                  </a:lnTo>
                  <a:lnTo>
                    <a:pt x="977696" y="228600"/>
                  </a:lnTo>
                  <a:lnTo>
                    <a:pt x="977696" y="215900"/>
                  </a:lnTo>
                  <a:lnTo>
                    <a:pt x="604304" y="215900"/>
                  </a:lnTo>
                  <a:lnTo>
                    <a:pt x="604304" y="228600"/>
                  </a:lnTo>
                  <a:lnTo>
                    <a:pt x="604304" y="584200"/>
                  </a:lnTo>
                  <a:lnTo>
                    <a:pt x="241820" y="584200"/>
                  </a:lnTo>
                  <a:lnTo>
                    <a:pt x="241820" y="228600"/>
                  </a:lnTo>
                  <a:lnTo>
                    <a:pt x="604304" y="228600"/>
                  </a:lnTo>
                  <a:lnTo>
                    <a:pt x="604304" y="215900"/>
                  </a:lnTo>
                  <a:lnTo>
                    <a:pt x="0" y="215900"/>
                  </a:lnTo>
                  <a:lnTo>
                    <a:pt x="0" y="228600"/>
                  </a:lnTo>
                  <a:lnTo>
                    <a:pt x="230911" y="228600"/>
                  </a:lnTo>
                  <a:lnTo>
                    <a:pt x="230911" y="584200"/>
                  </a:lnTo>
                  <a:lnTo>
                    <a:pt x="0" y="584200"/>
                  </a:lnTo>
                  <a:lnTo>
                    <a:pt x="0" y="596900"/>
                  </a:lnTo>
                  <a:lnTo>
                    <a:pt x="230911" y="596900"/>
                  </a:lnTo>
                  <a:lnTo>
                    <a:pt x="230911" y="965200"/>
                  </a:lnTo>
                  <a:lnTo>
                    <a:pt x="241820" y="965200"/>
                  </a:lnTo>
                  <a:lnTo>
                    <a:pt x="241820" y="596900"/>
                  </a:lnTo>
                  <a:lnTo>
                    <a:pt x="604304" y="596900"/>
                  </a:lnTo>
                  <a:lnTo>
                    <a:pt x="604304" y="965200"/>
                  </a:lnTo>
                  <a:lnTo>
                    <a:pt x="615213" y="965200"/>
                  </a:lnTo>
                  <a:lnTo>
                    <a:pt x="615213" y="596900"/>
                  </a:lnTo>
                  <a:lnTo>
                    <a:pt x="977696" y="596900"/>
                  </a:lnTo>
                  <a:lnTo>
                    <a:pt x="977696" y="965200"/>
                  </a:lnTo>
                  <a:lnTo>
                    <a:pt x="988606" y="965200"/>
                  </a:lnTo>
                  <a:lnTo>
                    <a:pt x="988606" y="596900"/>
                  </a:lnTo>
                  <a:lnTo>
                    <a:pt x="1351102" y="596900"/>
                  </a:lnTo>
                  <a:lnTo>
                    <a:pt x="1351102" y="965200"/>
                  </a:lnTo>
                  <a:lnTo>
                    <a:pt x="1361998" y="965200"/>
                  </a:lnTo>
                  <a:lnTo>
                    <a:pt x="1361998" y="596900"/>
                  </a:lnTo>
                  <a:lnTo>
                    <a:pt x="1724494" y="596900"/>
                  </a:lnTo>
                  <a:lnTo>
                    <a:pt x="1724494" y="965200"/>
                  </a:lnTo>
                  <a:lnTo>
                    <a:pt x="1735404" y="965200"/>
                  </a:lnTo>
                  <a:lnTo>
                    <a:pt x="1735404" y="596900"/>
                  </a:lnTo>
                  <a:lnTo>
                    <a:pt x="2097887" y="596900"/>
                  </a:lnTo>
                  <a:lnTo>
                    <a:pt x="2097887" y="965200"/>
                  </a:lnTo>
                  <a:lnTo>
                    <a:pt x="2108797" y="965200"/>
                  </a:lnTo>
                  <a:lnTo>
                    <a:pt x="2108797" y="596900"/>
                  </a:lnTo>
                  <a:lnTo>
                    <a:pt x="2471293" y="596900"/>
                  </a:lnTo>
                  <a:lnTo>
                    <a:pt x="2471293" y="965200"/>
                  </a:lnTo>
                  <a:lnTo>
                    <a:pt x="2482202" y="965200"/>
                  </a:lnTo>
                  <a:lnTo>
                    <a:pt x="2482202" y="596900"/>
                  </a:lnTo>
                  <a:lnTo>
                    <a:pt x="2844685" y="596900"/>
                  </a:lnTo>
                  <a:lnTo>
                    <a:pt x="2844685" y="965200"/>
                  </a:lnTo>
                  <a:lnTo>
                    <a:pt x="2855595" y="965200"/>
                  </a:lnTo>
                  <a:lnTo>
                    <a:pt x="2855595" y="596900"/>
                  </a:lnTo>
                  <a:lnTo>
                    <a:pt x="3218078" y="596900"/>
                  </a:lnTo>
                  <a:lnTo>
                    <a:pt x="3218078" y="965200"/>
                  </a:lnTo>
                  <a:lnTo>
                    <a:pt x="3228987" y="965200"/>
                  </a:lnTo>
                  <a:lnTo>
                    <a:pt x="3228987" y="596900"/>
                  </a:lnTo>
                  <a:lnTo>
                    <a:pt x="3591483" y="596900"/>
                  </a:lnTo>
                  <a:lnTo>
                    <a:pt x="3591483" y="965200"/>
                  </a:lnTo>
                  <a:lnTo>
                    <a:pt x="3602380" y="965200"/>
                  </a:lnTo>
                  <a:lnTo>
                    <a:pt x="3602380" y="596900"/>
                  </a:lnTo>
                  <a:lnTo>
                    <a:pt x="3964876" y="596900"/>
                  </a:lnTo>
                  <a:lnTo>
                    <a:pt x="3964876" y="965200"/>
                  </a:lnTo>
                  <a:lnTo>
                    <a:pt x="3975785" y="965200"/>
                  </a:lnTo>
                  <a:lnTo>
                    <a:pt x="3975785" y="596900"/>
                  </a:lnTo>
                  <a:lnTo>
                    <a:pt x="4338269" y="596900"/>
                  </a:lnTo>
                  <a:lnTo>
                    <a:pt x="4338269" y="965200"/>
                  </a:lnTo>
                  <a:lnTo>
                    <a:pt x="4349178" y="965200"/>
                  </a:lnTo>
                  <a:lnTo>
                    <a:pt x="4349178" y="596900"/>
                  </a:lnTo>
                  <a:lnTo>
                    <a:pt x="4711662" y="596900"/>
                  </a:lnTo>
                  <a:lnTo>
                    <a:pt x="4711662" y="965200"/>
                  </a:lnTo>
                  <a:lnTo>
                    <a:pt x="4722571" y="965200"/>
                  </a:lnTo>
                  <a:lnTo>
                    <a:pt x="4722571" y="596900"/>
                  </a:lnTo>
                  <a:lnTo>
                    <a:pt x="5118976" y="596900"/>
                  </a:lnTo>
                  <a:lnTo>
                    <a:pt x="5118976" y="965200"/>
                  </a:lnTo>
                  <a:lnTo>
                    <a:pt x="5129885" y="965200"/>
                  </a:lnTo>
                  <a:lnTo>
                    <a:pt x="5129885" y="596900"/>
                  </a:lnTo>
                  <a:lnTo>
                    <a:pt x="5492369" y="596900"/>
                  </a:lnTo>
                  <a:lnTo>
                    <a:pt x="5492369" y="965200"/>
                  </a:lnTo>
                  <a:lnTo>
                    <a:pt x="5503278" y="965200"/>
                  </a:lnTo>
                  <a:lnTo>
                    <a:pt x="5503278" y="596900"/>
                  </a:lnTo>
                  <a:lnTo>
                    <a:pt x="5865761" y="596900"/>
                  </a:lnTo>
                  <a:lnTo>
                    <a:pt x="5865761" y="965200"/>
                  </a:lnTo>
                  <a:lnTo>
                    <a:pt x="5876671" y="965200"/>
                  </a:lnTo>
                  <a:lnTo>
                    <a:pt x="5876671" y="596900"/>
                  </a:lnTo>
                  <a:lnTo>
                    <a:pt x="6239154" y="596900"/>
                  </a:lnTo>
                  <a:lnTo>
                    <a:pt x="6239154" y="965200"/>
                  </a:lnTo>
                  <a:lnTo>
                    <a:pt x="6250063" y="965200"/>
                  </a:lnTo>
                  <a:lnTo>
                    <a:pt x="6250063" y="596900"/>
                  </a:lnTo>
                  <a:lnTo>
                    <a:pt x="6612560" y="596900"/>
                  </a:lnTo>
                  <a:lnTo>
                    <a:pt x="6612560" y="965200"/>
                  </a:lnTo>
                  <a:lnTo>
                    <a:pt x="6623469" y="965200"/>
                  </a:lnTo>
                  <a:lnTo>
                    <a:pt x="6623469" y="596900"/>
                  </a:lnTo>
                  <a:lnTo>
                    <a:pt x="6985952" y="596900"/>
                  </a:lnTo>
                  <a:lnTo>
                    <a:pt x="6985952" y="965200"/>
                  </a:lnTo>
                  <a:lnTo>
                    <a:pt x="6996862" y="965200"/>
                  </a:lnTo>
                  <a:lnTo>
                    <a:pt x="6996862" y="596900"/>
                  </a:lnTo>
                  <a:lnTo>
                    <a:pt x="18287988" y="596900"/>
                  </a:lnTo>
                  <a:lnTo>
                    <a:pt x="18287988" y="584200"/>
                  </a:lnTo>
                  <a:lnTo>
                    <a:pt x="18198770" y="584200"/>
                  </a:lnTo>
                  <a:lnTo>
                    <a:pt x="18198770" y="228600"/>
                  </a:lnTo>
                  <a:lnTo>
                    <a:pt x="18287988" y="228600"/>
                  </a:lnTo>
                  <a:lnTo>
                    <a:pt x="18287988" y="2159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0" y="5969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9779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7145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6623469" y="3683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68300"/>
                  </a:lnTo>
                  <a:lnTo>
                    <a:pt x="6250063" y="3683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68300"/>
                  </a:lnTo>
                  <a:lnTo>
                    <a:pt x="5876671" y="3683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68300"/>
                  </a:lnTo>
                  <a:lnTo>
                    <a:pt x="5503278" y="3683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68300"/>
                  </a:lnTo>
                  <a:lnTo>
                    <a:pt x="5129885" y="3683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68300"/>
                  </a:lnTo>
                  <a:lnTo>
                    <a:pt x="4722571" y="3683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68300"/>
                  </a:lnTo>
                  <a:lnTo>
                    <a:pt x="4349178" y="3683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68300"/>
                  </a:lnTo>
                  <a:lnTo>
                    <a:pt x="3975785" y="3683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68300"/>
                  </a:lnTo>
                  <a:lnTo>
                    <a:pt x="3602380" y="3683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68300"/>
                  </a:lnTo>
                  <a:lnTo>
                    <a:pt x="3228987" y="3683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2095512"/>
              <a:ext cx="18288000" cy="723900"/>
            </a:xfrm>
            <a:custGeom>
              <a:avLst/>
              <a:gdLst/>
              <a:ahLst/>
              <a:cxnLst/>
              <a:rect l="l" t="t" r="r" b="b"/>
              <a:pathLst>
                <a:path w="18288000" h="723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24638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3591483" y="736600"/>
                  </a:lnTo>
                  <a:lnTo>
                    <a:pt x="3591483" y="1104900"/>
                  </a:lnTo>
                  <a:lnTo>
                    <a:pt x="3602380" y="1104900"/>
                  </a:lnTo>
                  <a:lnTo>
                    <a:pt x="3602380" y="736600"/>
                  </a:lnTo>
                  <a:lnTo>
                    <a:pt x="3964876" y="736600"/>
                  </a:lnTo>
                  <a:lnTo>
                    <a:pt x="3964876" y="1104900"/>
                  </a:lnTo>
                  <a:lnTo>
                    <a:pt x="3975785" y="1104900"/>
                  </a:lnTo>
                  <a:lnTo>
                    <a:pt x="3975785" y="736600"/>
                  </a:lnTo>
                  <a:lnTo>
                    <a:pt x="4338269" y="736600"/>
                  </a:lnTo>
                  <a:lnTo>
                    <a:pt x="4338269" y="1104900"/>
                  </a:lnTo>
                  <a:lnTo>
                    <a:pt x="4349178" y="1104900"/>
                  </a:lnTo>
                  <a:lnTo>
                    <a:pt x="4349178" y="736600"/>
                  </a:lnTo>
                  <a:lnTo>
                    <a:pt x="4711662" y="736600"/>
                  </a:lnTo>
                  <a:lnTo>
                    <a:pt x="4711662" y="1104900"/>
                  </a:lnTo>
                  <a:lnTo>
                    <a:pt x="4722571" y="1104900"/>
                  </a:lnTo>
                  <a:lnTo>
                    <a:pt x="4722571" y="736600"/>
                  </a:lnTo>
                  <a:lnTo>
                    <a:pt x="5118976" y="736600"/>
                  </a:lnTo>
                  <a:lnTo>
                    <a:pt x="5118976" y="1104900"/>
                  </a:lnTo>
                  <a:lnTo>
                    <a:pt x="5129885" y="1104900"/>
                  </a:lnTo>
                  <a:lnTo>
                    <a:pt x="5129885" y="736600"/>
                  </a:lnTo>
                  <a:lnTo>
                    <a:pt x="5492369" y="736600"/>
                  </a:lnTo>
                  <a:lnTo>
                    <a:pt x="5492369" y="1104900"/>
                  </a:lnTo>
                  <a:lnTo>
                    <a:pt x="5503278" y="1104900"/>
                  </a:lnTo>
                  <a:lnTo>
                    <a:pt x="5503278" y="736600"/>
                  </a:lnTo>
                  <a:lnTo>
                    <a:pt x="5865761" y="736600"/>
                  </a:lnTo>
                  <a:lnTo>
                    <a:pt x="5865761" y="1104900"/>
                  </a:lnTo>
                  <a:lnTo>
                    <a:pt x="5876671" y="1104900"/>
                  </a:lnTo>
                  <a:lnTo>
                    <a:pt x="5876671" y="736600"/>
                  </a:lnTo>
                  <a:lnTo>
                    <a:pt x="6239154" y="736600"/>
                  </a:lnTo>
                  <a:lnTo>
                    <a:pt x="6239154" y="1104900"/>
                  </a:lnTo>
                  <a:lnTo>
                    <a:pt x="6250063" y="1104900"/>
                  </a:lnTo>
                  <a:lnTo>
                    <a:pt x="6250063" y="736600"/>
                  </a:lnTo>
                  <a:lnTo>
                    <a:pt x="6612560" y="736600"/>
                  </a:lnTo>
                  <a:lnTo>
                    <a:pt x="6612560" y="1104900"/>
                  </a:lnTo>
                  <a:lnTo>
                    <a:pt x="6623469" y="1104900"/>
                  </a:lnTo>
                  <a:lnTo>
                    <a:pt x="6623469" y="736600"/>
                  </a:lnTo>
                  <a:lnTo>
                    <a:pt x="6985952" y="736600"/>
                  </a:lnTo>
                  <a:lnTo>
                    <a:pt x="6985952" y="1104900"/>
                  </a:lnTo>
                  <a:lnTo>
                    <a:pt x="6996862" y="1104900"/>
                  </a:lnTo>
                  <a:lnTo>
                    <a:pt x="6996862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0" y="32004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0" y="35814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0" y="43180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6623469" y="3683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68300"/>
                  </a:lnTo>
                  <a:lnTo>
                    <a:pt x="6250063" y="3683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68300"/>
                  </a:lnTo>
                  <a:lnTo>
                    <a:pt x="5876671" y="3683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68300"/>
                  </a:lnTo>
                  <a:lnTo>
                    <a:pt x="5503278" y="3683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68300"/>
                  </a:lnTo>
                  <a:lnTo>
                    <a:pt x="5129885" y="3683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68300"/>
                  </a:lnTo>
                  <a:lnTo>
                    <a:pt x="4722571" y="3683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68300"/>
                  </a:lnTo>
                  <a:lnTo>
                    <a:pt x="4349178" y="3683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68300"/>
                  </a:lnTo>
                  <a:lnTo>
                    <a:pt x="3975785" y="3683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68300"/>
                  </a:lnTo>
                  <a:lnTo>
                    <a:pt x="3602380" y="3683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68300"/>
                  </a:lnTo>
                  <a:lnTo>
                    <a:pt x="3228987" y="3683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46990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736600"/>
                  </a:lnTo>
                  <a:lnTo>
                    <a:pt x="14838198" y="7366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736600"/>
                  </a:lnTo>
                  <a:lnTo>
                    <a:pt x="15211590" y="7366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736600"/>
                  </a:lnTo>
                  <a:lnTo>
                    <a:pt x="15584996" y="7366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736600"/>
                  </a:lnTo>
                  <a:lnTo>
                    <a:pt x="15958376" y="7366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736600"/>
                  </a:lnTo>
                  <a:lnTo>
                    <a:pt x="16331781" y="7366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736600"/>
                  </a:lnTo>
                  <a:lnTo>
                    <a:pt x="16705174" y="7366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736600"/>
                  </a:lnTo>
                  <a:lnTo>
                    <a:pt x="17078567" y="7366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736600"/>
                  </a:lnTo>
                  <a:lnTo>
                    <a:pt x="17451972" y="7366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736600"/>
                  </a:lnTo>
                  <a:lnTo>
                    <a:pt x="17825365" y="7366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736600"/>
                  </a:lnTo>
                  <a:lnTo>
                    <a:pt x="18198770" y="7366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50673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8187861" y="3810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81000"/>
                  </a:lnTo>
                  <a:lnTo>
                    <a:pt x="18187861" y="381000"/>
                  </a:lnTo>
                  <a:lnTo>
                    <a:pt x="18187861" y="368300"/>
                  </a:lnTo>
                  <a:lnTo>
                    <a:pt x="17814455" y="368300"/>
                  </a:lnTo>
                  <a:lnTo>
                    <a:pt x="17814455" y="3810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81000"/>
                  </a:lnTo>
                  <a:lnTo>
                    <a:pt x="17814455" y="381000"/>
                  </a:lnTo>
                  <a:lnTo>
                    <a:pt x="17814455" y="368300"/>
                  </a:lnTo>
                  <a:lnTo>
                    <a:pt x="17441063" y="368300"/>
                  </a:lnTo>
                  <a:lnTo>
                    <a:pt x="17441063" y="3810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81000"/>
                  </a:lnTo>
                  <a:lnTo>
                    <a:pt x="17441063" y="381000"/>
                  </a:lnTo>
                  <a:lnTo>
                    <a:pt x="17441063" y="368300"/>
                  </a:lnTo>
                  <a:lnTo>
                    <a:pt x="17067657" y="368300"/>
                  </a:lnTo>
                  <a:lnTo>
                    <a:pt x="17067657" y="3810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81000"/>
                  </a:lnTo>
                  <a:lnTo>
                    <a:pt x="17067657" y="381000"/>
                  </a:lnTo>
                  <a:lnTo>
                    <a:pt x="17067657" y="368300"/>
                  </a:lnTo>
                  <a:lnTo>
                    <a:pt x="16694277" y="368300"/>
                  </a:lnTo>
                  <a:lnTo>
                    <a:pt x="16694277" y="3810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81000"/>
                  </a:lnTo>
                  <a:lnTo>
                    <a:pt x="16694277" y="381000"/>
                  </a:lnTo>
                  <a:lnTo>
                    <a:pt x="16694277" y="368300"/>
                  </a:lnTo>
                  <a:lnTo>
                    <a:pt x="16320872" y="368300"/>
                  </a:lnTo>
                  <a:lnTo>
                    <a:pt x="16320872" y="3810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81000"/>
                  </a:lnTo>
                  <a:lnTo>
                    <a:pt x="16320872" y="381000"/>
                  </a:lnTo>
                  <a:lnTo>
                    <a:pt x="16320872" y="368300"/>
                  </a:lnTo>
                  <a:lnTo>
                    <a:pt x="15947466" y="368300"/>
                  </a:lnTo>
                  <a:lnTo>
                    <a:pt x="15947466" y="3810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81000"/>
                  </a:lnTo>
                  <a:lnTo>
                    <a:pt x="15947466" y="381000"/>
                  </a:lnTo>
                  <a:lnTo>
                    <a:pt x="15947466" y="368300"/>
                  </a:lnTo>
                  <a:lnTo>
                    <a:pt x="15574086" y="368300"/>
                  </a:lnTo>
                  <a:lnTo>
                    <a:pt x="15574086" y="3810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81000"/>
                  </a:lnTo>
                  <a:lnTo>
                    <a:pt x="15574086" y="381000"/>
                  </a:lnTo>
                  <a:lnTo>
                    <a:pt x="15574086" y="368300"/>
                  </a:lnTo>
                  <a:lnTo>
                    <a:pt x="15200681" y="368300"/>
                  </a:lnTo>
                  <a:lnTo>
                    <a:pt x="15200681" y="3810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81000"/>
                  </a:lnTo>
                  <a:lnTo>
                    <a:pt x="15200681" y="381000"/>
                  </a:lnTo>
                  <a:lnTo>
                    <a:pt x="15200681" y="368300"/>
                  </a:lnTo>
                  <a:lnTo>
                    <a:pt x="14827288" y="368300"/>
                  </a:lnTo>
                  <a:lnTo>
                    <a:pt x="14827288" y="3810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81000"/>
                  </a:lnTo>
                  <a:lnTo>
                    <a:pt x="14827288" y="381000"/>
                  </a:lnTo>
                  <a:lnTo>
                    <a:pt x="14827288" y="368300"/>
                  </a:lnTo>
                  <a:lnTo>
                    <a:pt x="14453883" y="368300"/>
                  </a:lnTo>
                  <a:lnTo>
                    <a:pt x="14453883" y="3810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368300"/>
                  </a:lnTo>
                  <a:lnTo>
                    <a:pt x="14080490" y="368300"/>
                  </a:lnTo>
                  <a:lnTo>
                    <a:pt x="14080490" y="3810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368300"/>
                  </a:lnTo>
                  <a:lnTo>
                    <a:pt x="13707097" y="368300"/>
                  </a:lnTo>
                  <a:lnTo>
                    <a:pt x="13707097" y="3810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368300"/>
                  </a:lnTo>
                  <a:lnTo>
                    <a:pt x="13333692" y="368300"/>
                  </a:lnTo>
                  <a:lnTo>
                    <a:pt x="13333692" y="3810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368300"/>
                  </a:lnTo>
                  <a:lnTo>
                    <a:pt x="12960299" y="368300"/>
                  </a:lnTo>
                  <a:lnTo>
                    <a:pt x="12960299" y="3810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368300"/>
                  </a:lnTo>
                  <a:lnTo>
                    <a:pt x="12586907" y="368300"/>
                  </a:lnTo>
                  <a:lnTo>
                    <a:pt x="12586907" y="3810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368300"/>
                  </a:lnTo>
                  <a:lnTo>
                    <a:pt x="12213514" y="368300"/>
                  </a:lnTo>
                  <a:lnTo>
                    <a:pt x="12213514" y="3810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368300"/>
                  </a:lnTo>
                  <a:lnTo>
                    <a:pt x="11840108" y="368300"/>
                  </a:lnTo>
                  <a:lnTo>
                    <a:pt x="11840108" y="3810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368300"/>
                  </a:lnTo>
                  <a:lnTo>
                    <a:pt x="11466716" y="368300"/>
                  </a:lnTo>
                  <a:lnTo>
                    <a:pt x="11466716" y="3810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368300"/>
                  </a:lnTo>
                  <a:lnTo>
                    <a:pt x="11093323" y="368300"/>
                  </a:lnTo>
                  <a:lnTo>
                    <a:pt x="11093323" y="3810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368300"/>
                  </a:lnTo>
                  <a:lnTo>
                    <a:pt x="10719918" y="368300"/>
                  </a:lnTo>
                  <a:lnTo>
                    <a:pt x="10719918" y="3810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368300"/>
                  </a:lnTo>
                  <a:lnTo>
                    <a:pt x="10346525" y="368300"/>
                  </a:lnTo>
                  <a:lnTo>
                    <a:pt x="10346525" y="3810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368300"/>
                  </a:lnTo>
                  <a:lnTo>
                    <a:pt x="9973132" y="368300"/>
                  </a:lnTo>
                  <a:lnTo>
                    <a:pt x="9973132" y="3810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368300"/>
                  </a:lnTo>
                  <a:lnTo>
                    <a:pt x="9599739" y="368300"/>
                  </a:lnTo>
                  <a:lnTo>
                    <a:pt x="9599739" y="3810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368300"/>
                  </a:lnTo>
                  <a:lnTo>
                    <a:pt x="9226334" y="368300"/>
                  </a:lnTo>
                  <a:lnTo>
                    <a:pt x="9226334" y="3810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368300"/>
                  </a:lnTo>
                  <a:lnTo>
                    <a:pt x="8852941" y="368300"/>
                  </a:lnTo>
                  <a:lnTo>
                    <a:pt x="8852941" y="3810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368300"/>
                  </a:lnTo>
                  <a:lnTo>
                    <a:pt x="8479536" y="368300"/>
                  </a:lnTo>
                  <a:lnTo>
                    <a:pt x="8479536" y="3810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368300"/>
                  </a:lnTo>
                  <a:lnTo>
                    <a:pt x="8106143" y="368300"/>
                  </a:lnTo>
                  <a:lnTo>
                    <a:pt x="8106143" y="3810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368300"/>
                  </a:lnTo>
                  <a:lnTo>
                    <a:pt x="7732750" y="368300"/>
                  </a:lnTo>
                  <a:lnTo>
                    <a:pt x="7732750" y="3810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368300"/>
                  </a:lnTo>
                  <a:lnTo>
                    <a:pt x="7359358" y="368300"/>
                  </a:lnTo>
                  <a:lnTo>
                    <a:pt x="7359358" y="3810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368300"/>
                  </a:lnTo>
                  <a:lnTo>
                    <a:pt x="6985952" y="368300"/>
                  </a:lnTo>
                  <a:lnTo>
                    <a:pt x="6985952" y="3810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368300"/>
                  </a:lnTo>
                  <a:lnTo>
                    <a:pt x="6612560" y="368300"/>
                  </a:lnTo>
                  <a:lnTo>
                    <a:pt x="6612560" y="3810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368300"/>
                  </a:lnTo>
                  <a:lnTo>
                    <a:pt x="6239154" y="368300"/>
                  </a:lnTo>
                  <a:lnTo>
                    <a:pt x="6239154" y="3810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368300"/>
                  </a:lnTo>
                  <a:lnTo>
                    <a:pt x="5865761" y="368300"/>
                  </a:lnTo>
                  <a:lnTo>
                    <a:pt x="5865761" y="3810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368300"/>
                  </a:lnTo>
                  <a:lnTo>
                    <a:pt x="5492369" y="368300"/>
                  </a:lnTo>
                  <a:lnTo>
                    <a:pt x="5492369" y="3810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368300"/>
                  </a:lnTo>
                  <a:lnTo>
                    <a:pt x="5118976" y="368300"/>
                  </a:lnTo>
                  <a:lnTo>
                    <a:pt x="5118976" y="3810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368300"/>
                  </a:lnTo>
                  <a:lnTo>
                    <a:pt x="4711662" y="368300"/>
                  </a:lnTo>
                  <a:lnTo>
                    <a:pt x="4711662" y="3810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368300"/>
                  </a:lnTo>
                  <a:lnTo>
                    <a:pt x="4338269" y="368300"/>
                  </a:lnTo>
                  <a:lnTo>
                    <a:pt x="4338269" y="3810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368300"/>
                  </a:lnTo>
                  <a:lnTo>
                    <a:pt x="3964876" y="368300"/>
                  </a:lnTo>
                  <a:lnTo>
                    <a:pt x="3964876" y="3810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368300"/>
                  </a:lnTo>
                  <a:lnTo>
                    <a:pt x="3591483" y="368300"/>
                  </a:lnTo>
                  <a:lnTo>
                    <a:pt x="3591483" y="3810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368300"/>
                  </a:lnTo>
                  <a:lnTo>
                    <a:pt x="3218078" y="368300"/>
                  </a:lnTo>
                  <a:lnTo>
                    <a:pt x="3218078" y="3810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368300"/>
                  </a:lnTo>
                  <a:lnTo>
                    <a:pt x="2844685" y="368300"/>
                  </a:lnTo>
                  <a:lnTo>
                    <a:pt x="2844685" y="3810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368300"/>
                  </a:lnTo>
                  <a:lnTo>
                    <a:pt x="2471293" y="368300"/>
                  </a:lnTo>
                  <a:lnTo>
                    <a:pt x="2471293" y="3810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368300"/>
                  </a:lnTo>
                  <a:lnTo>
                    <a:pt x="2097887" y="368300"/>
                  </a:lnTo>
                  <a:lnTo>
                    <a:pt x="2097887" y="3810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368300"/>
                  </a:lnTo>
                  <a:lnTo>
                    <a:pt x="1724494" y="368300"/>
                  </a:lnTo>
                  <a:lnTo>
                    <a:pt x="1724494" y="3810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368300"/>
                  </a:lnTo>
                  <a:lnTo>
                    <a:pt x="1351102" y="368300"/>
                  </a:lnTo>
                  <a:lnTo>
                    <a:pt x="1351102" y="3810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368300"/>
                  </a:lnTo>
                  <a:lnTo>
                    <a:pt x="977696" y="368300"/>
                  </a:lnTo>
                  <a:lnTo>
                    <a:pt x="977696" y="3810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368300"/>
                  </a:lnTo>
                  <a:lnTo>
                    <a:pt x="604304" y="368300"/>
                  </a:lnTo>
                  <a:lnTo>
                    <a:pt x="604304" y="3810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3591483" y="736600"/>
                  </a:lnTo>
                  <a:lnTo>
                    <a:pt x="3591483" y="1104900"/>
                  </a:lnTo>
                  <a:lnTo>
                    <a:pt x="3602380" y="1104900"/>
                  </a:lnTo>
                  <a:lnTo>
                    <a:pt x="3602380" y="736600"/>
                  </a:lnTo>
                  <a:lnTo>
                    <a:pt x="3964876" y="736600"/>
                  </a:lnTo>
                  <a:lnTo>
                    <a:pt x="3964876" y="1104900"/>
                  </a:lnTo>
                  <a:lnTo>
                    <a:pt x="3975785" y="1104900"/>
                  </a:lnTo>
                  <a:lnTo>
                    <a:pt x="3975785" y="736600"/>
                  </a:lnTo>
                  <a:lnTo>
                    <a:pt x="4338269" y="736600"/>
                  </a:lnTo>
                  <a:lnTo>
                    <a:pt x="4338269" y="1104900"/>
                  </a:lnTo>
                  <a:lnTo>
                    <a:pt x="4349178" y="1104900"/>
                  </a:lnTo>
                  <a:lnTo>
                    <a:pt x="4349178" y="736600"/>
                  </a:lnTo>
                  <a:lnTo>
                    <a:pt x="4711662" y="736600"/>
                  </a:lnTo>
                  <a:lnTo>
                    <a:pt x="4711662" y="1104900"/>
                  </a:lnTo>
                  <a:lnTo>
                    <a:pt x="4722571" y="1104900"/>
                  </a:lnTo>
                  <a:lnTo>
                    <a:pt x="4722571" y="736600"/>
                  </a:lnTo>
                  <a:lnTo>
                    <a:pt x="5118976" y="736600"/>
                  </a:lnTo>
                  <a:lnTo>
                    <a:pt x="5118976" y="1104900"/>
                  </a:lnTo>
                  <a:lnTo>
                    <a:pt x="5129885" y="1104900"/>
                  </a:lnTo>
                  <a:lnTo>
                    <a:pt x="5129885" y="736600"/>
                  </a:lnTo>
                  <a:lnTo>
                    <a:pt x="5492369" y="736600"/>
                  </a:lnTo>
                  <a:lnTo>
                    <a:pt x="5492369" y="1104900"/>
                  </a:lnTo>
                  <a:lnTo>
                    <a:pt x="5503278" y="1104900"/>
                  </a:lnTo>
                  <a:lnTo>
                    <a:pt x="5503278" y="736600"/>
                  </a:lnTo>
                  <a:lnTo>
                    <a:pt x="5865761" y="736600"/>
                  </a:lnTo>
                  <a:lnTo>
                    <a:pt x="5865761" y="1104900"/>
                  </a:lnTo>
                  <a:lnTo>
                    <a:pt x="5876671" y="1104900"/>
                  </a:lnTo>
                  <a:lnTo>
                    <a:pt x="5876671" y="736600"/>
                  </a:lnTo>
                  <a:lnTo>
                    <a:pt x="6239154" y="736600"/>
                  </a:lnTo>
                  <a:lnTo>
                    <a:pt x="6239154" y="1104900"/>
                  </a:lnTo>
                  <a:lnTo>
                    <a:pt x="6250063" y="1104900"/>
                  </a:lnTo>
                  <a:lnTo>
                    <a:pt x="6250063" y="736600"/>
                  </a:lnTo>
                  <a:lnTo>
                    <a:pt x="6612560" y="736600"/>
                  </a:lnTo>
                  <a:lnTo>
                    <a:pt x="6612560" y="1104900"/>
                  </a:lnTo>
                  <a:lnTo>
                    <a:pt x="6623469" y="1104900"/>
                  </a:lnTo>
                  <a:lnTo>
                    <a:pt x="6623469" y="736600"/>
                  </a:lnTo>
                  <a:lnTo>
                    <a:pt x="6985952" y="736600"/>
                  </a:lnTo>
                  <a:lnTo>
                    <a:pt x="6985952" y="1104900"/>
                  </a:lnTo>
                  <a:lnTo>
                    <a:pt x="6996862" y="1104900"/>
                  </a:lnTo>
                  <a:lnTo>
                    <a:pt x="6996862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0" y="58039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0" y="61849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69215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6623469" y="3683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68300"/>
                  </a:lnTo>
                  <a:lnTo>
                    <a:pt x="6250063" y="3683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68300"/>
                  </a:lnTo>
                  <a:lnTo>
                    <a:pt x="5876671" y="3683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68300"/>
                  </a:lnTo>
                  <a:lnTo>
                    <a:pt x="5503278" y="3683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68300"/>
                  </a:lnTo>
                  <a:lnTo>
                    <a:pt x="5129885" y="3683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68300"/>
                  </a:lnTo>
                  <a:lnTo>
                    <a:pt x="4722571" y="3683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68300"/>
                  </a:lnTo>
                  <a:lnTo>
                    <a:pt x="4349178" y="3683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68300"/>
                  </a:lnTo>
                  <a:lnTo>
                    <a:pt x="3975785" y="3683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68300"/>
                  </a:lnTo>
                  <a:lnTo>
                    <a:pt x="3602380" y="3683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68300"/>
                  </a:lnTo>
                  <a:lnTo>
                    <a:pt x="3228987" y="3683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0" y="73025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736600"/>
                  </a:lnTo>
                  <a:lnTo>
                    <a:pt x="14838198" y="7366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736600"/>
                  </a:lnTo>
                  <a:lnTo>
                    <a:pt x="15211590" y="7366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736600"/>
                  </a:lnTo>
                  <a:lnTo>
                    <a:pt x="15584996" y="7366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736600"/>
                  </a:lnTo>
                  <a:lnTo>
                    <a:pt x="15958376" y="7366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736600"/>
                  </a:lnTo>
                  <a:lnTo>
                    <a:pt x="16331781" y="7366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736600"/>
                  </a:lnTo>
                  <a:lnTo>
                    <a:pt x="16705174" y="7366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736600"/>
                  </a:lnTo>
                  <a:lnTo>
                    <a:pt x="17078567" y="7366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736600"/>
                  </a:lnTo>
                  <a:lnTo>
                    <a:pt x="17451972" y="7366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736600"/>
                  </a:lnTo>
                  <a:lnTo>
                    <a:pt x="17825365" y="7366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736600"/>
                  </a:lnTo>
                  <a:lnTo>
                    <a:pt x="18198770" y="7366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0" y="76708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8187861" y="381000"/>
                  </a:lnTo>
                  <a:lnTo>
                    <a:pt x="18187861" y="736600"/>
                  </a:lnTo>
                  <a:lnTo>
                    <a:pt x="17825365" y="736600"/>
                  </a:lnTo>
                  <a:lnTo>
                    <a:pt x="17825365" y="381000"/>
                  </a:lnTo>
                  <a:lnTo>
                    <a:pt x="18187861" y="381000"/>
                  </a:lnTo>
                  <a:lnTo>
                    <a:pt x="18187861" y="368300"/>
                  </a:lnTo>
                  <a:lnTo>
                    <a:pt x="17814455" y="368300"/>
                  </a:lnTo>
                  <a:lnTo>
                    <a:pt x="17814455" y="381000"/>
                  </a:lnTo>
                  <a:lnTo>
                    <a:pt x="17814455" y="736600"/>
                  </a:lnTo>
                  <a:lnTo>
                    <a:pt x="17451972" y="736600"/>
                  </a:lnTo>
                  <a:lnTo>
                    <a:pt x="17451972" y="381000"/>
                  </a:lnTo>
                  <a:lnTo>
                    <a:pt x="17814455" y="381000"/>
                  </a:lnTo>
                  <a:lnTo>
                    <a:pt x="17814455" y="368300"/>
                  </a:lnTo>
                  <a:lnTo>
                    <a:pt x="17441063" y="368300"/>
                  </a:lnTo>
                  <a:lnTo>
                    <a:pt x="17441063" y="381000"/>
                  </a:lnTo>
                  <a:lnTo>
                    <a:pt x="17441063" y="736600"/>
                  </a:lnTo>
                  <a:lnTo>
                    <a:pt x="17078567" y="736600"/>
                  </a:lnTo>
                  <a:lnTo>
                    <a:pt x="17078567" y="381000"/>
                  </a:lnTo>
                  <a:lnTo>
                    <a:pt x="17441063" y="381000"/>
                  </a:lnTo>
                  <a:lnTo>
                    <a:pt x="17441063" y="368300"/>
                  </a:lnTo>
                  <a:lnTo>
                    <a:pt x="17067657" y="368300"/>
                  </a:lnTo>
                  <a:lnTo>
                    <a:pt x="17067657" y="381000"/>
                  </a:lnTo>
                  <a:lnTo>
                    <a:pt x="17067657" y="736600"/>
                  </a:lnTo>
                  <a:lnTo>
                    <a:pt x="16705174" y="736600"/>
                  </a:lnTo>
                  <a:lnTo>
                    <a:pt x="16705174" y="381000"/>
                  </a:lnTo>
                  <a:lnTo>
                    <a:pt x="17067657" y="381000"/>
                  </a:lnTo>
                  <a:lnTo>
                    <a:pt x="17067657" y="368300"/>
                  </a:lnTo>
                  <a:lnTo>
                    <a:pt x="16694277" y="368300"/>
                  </a:lnTo>
                  <a:lnTo>
                    <a:pt x="16694277" y="381000"/>
                  </a:lnTo>
                  <a:lnTo>
                    <a:pt x="16694277" y="736600"/>
                  </a:lnTo>
                  <a:lnTo>
                    <a:pt x="16331781" y="736600"/>
                  </a:lnTo>
                  <a:lnTo>
                    <a:pt x="16331781" y="381000"/>
                  </a:lnTo>
                  <a:lnTo>
                    <a:pt x="16694277" y="381000"/>
                  </a:lnTo>
                  <a:lnTo>
                    <a:pt x="16694277" y="368300"/>
                  </a:lnTo>
                  <a:lnTo>
                    <a:pt x="16320872" y="368300"/>
                  </a:lnTo>
                  <a:lnTo>
                    <a:pt x="16320872" y="381000"/>
                  </a:lnTo>
                  <a:lnTo>
                    <a:pt x="16320872" y="736600"/>
                  </a:lnTo>
                  <a:lnTo>
                    <a:pt x="15958376" y="736600"/>
                  </a:lnTo>
                  <a:lnTo>
                    <a:pt x="15958376" y="381000"/>
                  </a:lnTo>
                  <a:lnTo>
                    <a:pt x="16320872" y="381000"/>
                  </a:lnTo>
                  <a:lnTo>
                    <a:pt x="16320872" y="368300"/>
                  </a:lnTo>
                  <a:lnTo>
                    <a:pt x="15947466" y="368300"/>
                  </a:lnTo>
                  <a:lnTo>
                    <a:pt x="15947466" y="381000"/>
                  </a:lnTo>
                  <a:lnTo>
                    <a:pt x="15947466" y="736600"/>
                  </a:lnTo>
                  <a:lnTo>
                    <a:pt x="15584996" y="736600"/>
                  </a:lnTo>
                  <a:lnTo>
                    <a:pt x="15584996" y="381000"/>
                  </a:lnTo>
                  <a:lnTo>
                    <a:pt x="15947466" y="381000"/>
                  </a:lnTo>
                  <a:lnTo>
                    <a:pt x="15947466" y="368300"/>
                  </a:lnTo>
                  <a:lnTo>
                    <a:pt x="15574086" y="368300"/>
                  </a:lnTo>
                  <a:lnTo>
                    <a:pt x="15574086" y="381000"/>
                  </a:lnTo>
                  <a:lnTo>
                    <a:pt x="15574086" y="736600"/>
                  </a:lnTo>
                  <a:lnTo>
                    <a:pt x="15211590" y="736600"/>
                  </a:lnTo>
                  <a:lnTo>
                    <a:pt x="15211590" y="381000"/>
                  </a:lnTo>
                  <a:lnTo>
                    <a:pt x="15574086" y="381000"/>
                  </a:lnTo>
                  <a:lnTo>
                    <a:pt x="15574086" y="368300"/>
                  </a:lnTo>
                  <a:lnTo>
                    <a:pt x="15200681" y="368300"/>
                  </a:lnTo>
                  <a:lnTo>
                    <a:pt x="15200681" y="381000"/>
                  </a:lnTo>
                  <a:lnTo>
                    <a:pt x="15200681" y="736600"/>
                  </a:lnTo>
                  <a:lnTo>
                    <a:pt x="14838198" y="736600"/>
                  </a:lnTo>
                  <a:lnTo>
                    <a:pt x="14838198" y="381000"/>
                  </a:lnTo>
                  <a:lnTo>
                    <a:pt x="15200681" y="381000"/>
                  </a:lnTo>
                  <a:lnTo>
                    <a:pt x="15200681" y="368300"/>
                  </a:lnTo>
                  <a:lnTo>
                    <a:pt x="14827288" y="368300"/>
                  </a:lnTo>
                  <a:lnTo>
                    <a:pt x="14827288" y="381000"/>
                  </a:lnTo>
                  <a:lnTo>
                    <a:pt x="14827288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4827288" y="381000"/>
                  </a:lnTo>
                  <a:lnTo>
                    <a:pt x="14827288" y="368300"/>
                  </a:lnTo>
                  <a:lnTo>
                    <a:pt x="14453883" y="3683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368300"/>
                  </a:lnTo>
                  <a:lnTo>
                    <a:pt x="14080490" y="3683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368300"/>
                  </a:lnTo>
                  <a:lnTo>
                    <a:pt x="13707097" y="3683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368300"/>
                  </a:lnTo>
                  <a:lnTo>
                    <a:pt x="13333692" y="3683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368300"/>
                  </a:lnTo>
                  <a:lnTo>
                    <a:pt x="12960299" y="3683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368300"/>
                  </a:lnTo>
                  <a:lnTo>
                    <a:pt x="12586907" y="3683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368300"/>
                  </a:lnTo>
                  <a:lnTo>
                    <a:pt x="12213514" y="3683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368300"/>
                  </a:lnTo>
                  <a:lnTo>
                    <a:pt x="11840108" y="3683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368300"/>
                  </a:lnTo>
                  <a:lnTo>
                    <a:pt x="11466716" y="3683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368300"/>
                  </a:lnTo>
                  <a:lnTo>
                    <a:pt x="11093323" y="3683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368300"/>
                  </a:lnTo>
                  <a:lnTo>
                    <a:pt x="10719918" y="3683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368300"/>
                  </a:lnTo>
                  <a:lnTo>
                    <a:pt x="10346525" y="3683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368300"/>
                  </a:lnTo>
                  <a:lnTo>
                    <a:pt x="9973132" y="3683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368300"/>
                  </a:lnTo>
                  <a:lnTo>
                    <a:pt x="9599739" y="3683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368300"/>
                  </a:lnTo>
                  <a:lnTo>
                    <a:pt x="9226334" y="3683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368300"/>
                  </a:lnTo>
                  <a:lnTo>
                    <a:pt x="8852941" y="3683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368300"/>
                  </a:lnTo>
                  <a:lnTo>
                    <a:pt x="8479536" y="3683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368300"/>
                  </a:lnTo>
                  <a:lnTo>
                    <a:pt x="8106143" y="3683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368300"/>
                  </a:lnTo>
                  <a:lnTo>
                    <a:pt x="7732750" y="3683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368300"/>
                  </a:lnTo>
                  <a:lnTo>
                    <a:pt x="7359358" y="3683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368300"/>
                  </a:lnTo>
                  <a:lnTo>
                    <a:pt x="6985952" y="3683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368300"/>
                  </a:lnTo>
                  <a:lnTo>
                    <a:pt x="6612560" y="3683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368300"/>
                  </a:lnTo>
                  <a:lnTo>
                    <a:pt x="6239154" y="3683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368300"/>
                  </a:lnTo>
                  <a:lnTo>
                    <a:pt x="5865761" y="3683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368300"/>
                  </a:lnTo>
                  <a:lnTo>
                    <a:pt x="5492369" y="3683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368300"/>
                  </a:lnTo>
                  <a:lnTo>
                    <a:pt x="5118976" y="3683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368300"/>
                  </a:lnTo>
                  <a:lnTo>
                    <a:pt x="4711662" y="3683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368300"/>
                  </a:lnTo>
                  <a:lnTo>
                    <a:pt x="4338269" y="3683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368300"/>
                  </a:lnTo>
                  <a:lnTo>
                    <a:pt x="3964876" y="3683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368300"/>
                  </a:lnTo>
                  <a:lnTo>
                    <a:pt x="3591483" y="3683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368300"/>
                  </a:lnTo>
                  <a:lnTo>
                    <a:pt x="3218078" y="3683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368300"/>
                  </a:lnTo>
                  <a:lnTo>
                    <a:pt x="2844685" y="3683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368300"/>
                  </a:lnTo>
                  <a:lnTo>
                    <a:pt x="2471293" y="3683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368300"/>
                  </a:lnTo>
                  <a:lnTo>
                    <a:pt x="2097887" y="3683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368300"/>
                  </a:lnTo>
                  <a:lnTo>
                    <a:pt x="1724494" y="3683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368300"/>
                  </a:lnTo>
                  <a:lnTo>
                    <a:pt x="1351102" y="3683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368300"/>
                  </a:lnTo>
                  <a:lnTo>
                    <a:pt x="977696" y="3683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368300"/>
                  </a:lnTo>
                  <a:lnTo>
                    <a:pt x="604304" y="3683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230911" y="7493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49300"/>
                  </a:lnTo>
                  <a:lnTo>
                    <a:pt x="604304" y="7493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49300"/>
                  </a:lnTo>
                  <a:lnTo>
                    <a:pt x="977696" y="7493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49300"/>
                  </a:lnTo>
                  <a:lnTo>
                    <a:pt x="1351102" y="7493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49300"/>
                  </a:lnTo>
                  <a:lnTo>
                    <a:pt x="1724494" y="7493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49300"/>
                  </a:lnTo>
                  <a:lnTo>
                    <a:pt x="2097887" y="7493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49300"/>
                  </a:lnTo>
                  <a:lnTo>
                    <a:pt x="2471293" y="7493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49300"/>
                  </a:lnTo>
                  <a:lnTo>
                    <a:pt x="2844685" y="7493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49300"/>
                  </a:lnTo>
                  <a:lnTo>
                    <a:pt x="3218078" y="7493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49300"/>
                  </a:lnTo>
                  <a:lnTo>
                    <a:pt x="3591483" y="749300"/>
                  </a:lnTo>
                  <a:lnTo>
                    <a:pt x="3591483" y="1104900"/>
                  </a:lnTo>
                  <a:lnTo>
                    <a:pt x="3602380" y="1104900"/>
                  </a:lnTo>
                  <a:lnTo>
                    <a:pt x="3602380" y="749300"/>
                  </a:lnTo>
                  <a:lnTo>
                    <a:pt x="3964876" y="749300"/>
                  </a:lnTo>
                  <a:lnTo>
                    <a:pt x="3964876" y="1104900"/>
                  </a:lnTo>
                  <a:lnTo>
                    <a:pt x="3975785" y="1104900"/>
                  </a:lnTo>
                  <a:lnTo>
                    <a:pt x="3975785" y="749300"/>
                  </a:lnTo>
                  <a:lnTo>
                    <a:pt x="4338269" y="749300"/>
                  </a:lnTo>
                  <a:lnTo>
                    <a:pt x="4338269" y="1104900"/>
                  </a:lnTo>
                  <a:lnTo>
                    <a:pt x="4349178" y="1104900"/>
                  </a:lnTo>
                  <a:lnTo>
                    <a:pt x="4349178" y="749300"/>
                  </a:lnTo>
                  <a:lnTo>
                    <a:pt x="4711662" y="749300"/>
                  </a:lnTo>
                  <a:lnTo>
                    <a:pt x="4711662" y="1104900"/>
                  </a:lnTo>
                  <a:lnTo>
                    <a:pt x="4722571" y="1104900"/>
                  </a:lnTo>
                  <a:lnTo>
                    <a:pt x="4722571" y="749300"/>
                  </a:lnTo>
                  <a:lnTo>
                    <a:pt x="5118976" y="749300"/>
                  </a:lnTo>
                  <a:lnTo>
                    <a:pt x="5118976" y="1104900"/>
                  </a:lnTo>
                  <a:lnTo>
                    <a:pt x="5129885" y="1104900"/>
                  </a:lnTo>
                  <a:lnTo>
                    <a:pt x="5129885" y="749300"/>
                  </a:lnTo>
                  <a:lnTo>
                    <a:pt x="5492369" y="749300"/>
                  </a:lnTo>
                  <a:lnTo>
                    <a:pt x="5492369" y="1104900"/>
                  </a:lnTo>
                  <a:lnTo>
                    <a:pt x="5503278" y="1104900"/>
                  </a:lnTo>
                  <a:lnTo>
                    <a:pt x="5503278" y="749300"/>
                  </a:lnTo>
                  <a:lnTo>
                    <a:pt x="5865761" y="749300"/>
                  </a:lnTo>
                  <a:lnTo>
                    <a:pt x="5865761" y="1104900"/>
                  </a:lnTo>
                  <a:lnTo>
                    <a:pt x="5876671" y="1104900"/>
                  </a:lnTo>
                  <a:lnTo>
                    <a:pt x="5876671" y="749300"/>
                  </a:lnTo>
                  <a:lnTo>
                    <a:pt x="6239154" y="749300"/>
                  </a:lnTo>
                  <a:lnTo>
                    <a:pt x="6239154" y="1104900"/>
                  </a:lnTo>
                  <a:lnTo>
                    <a:pt x="6250063" y="1104900"/>
                  </a:lnTo>
                  <a:lnTo>
                    <a:pt x="6250063" y="749300"/>
                  </a:lnTo>
                  <a:lnTo>
                    <a:pt x="6612560" y="749300"/>
                  </a:lnTo>
                  <a:lnTo>
                    <a:pt x="6612560" y="1104900"/>
                  </a:lnTo>
                  <a:lnTo>
                    <a:pt x="6623469" y="1104900"/>
                  </a:lnTo>
                  <a:lnTo>
                    <a:pt x="6623469" y="749300"/>
                  </a:lnTo>
                  <a:lnTo>
                    <a:pt x="6985952" y="749300"/>
                  </a:lnTo>
                  <a:lnTo>
                    <a:pt x="6985952" y="1104900"/>
                  </a:lnTo>
                  <a:lnTo>
                    <a:pt x="6996862" y="1104900"/>
                  </a:lnTo>
                  <a:lnTo>
                    <a:pt x="6996862" y="749300"/>
                  </a:lnTo>
                  <a:lnTo>
                    <a:pt x="18287988" y="749300"/>
                  </a:lnTo>
                  <a:lnTo>
                    <a:pt x="18287988" y="736600"/>
                  </a:lnTo>
                  <a:lnTo>
                    <a:pt x="18198770" y="736600"/>
                  </a:lnTo>
                  <a:lnTo>
                    <a:pt x="18198770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0" y="8420112"/>
              <a:ext cx="18288000" cy="723900"/>
            </a:xfrm>
            <a:custGeom>
              <a:avLst/>
              <a:gdLst/>
              <a:ahLst/>
              <a:cxnLst/>
              <a:rect l="l" t="t" r="r" b="b"/>
              <a:pathLst>
                <a:path w="18288000" h="723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10357434" y="3556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55600"/>
                  </a:lnTo>
                  <a:lnTo>
                    <a:pt x="9984041" y="3556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55600"/>
                  </a:lnTo>
                  <a:lnTo>
                    <a:pt x="9610649" y="3556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55600"/>
                  </a:lnTo>
                  <a:lnTo>
                    <a:pt x="9237243" y="3556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55600"/>
                  </a:lnTo>
                  <a:lnTo>
                    <a:pt x="8863851" y="3556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55600"/>
                  </a:lnTo>
                  <a:lnTo>
                    <a:pt x="8490445" y="3556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55600"/>
                  </a:lnTo>
                  <a:lnTo>
                    <a:pt x="8117052" y="3556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55600"/>
                  </a:lnTo>
                  <a:lnTo>
                    <a:pt x="7743660" y="3556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55600"/>
                  </a:lnTo>
                  <a:lnTo>
                    <a:pt x="7370267" y="3556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55600"/>
                  </a:lnTo>
                  <a:lnTo>
                    <a:pt x="6996862" y="3556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0" y="8788412"/>
              <a:ext cx="18288000" cy="1473200"/>
            </a:xfrm>
            <a:custGeom>
              <a:avLst/>
              <a:gdLst/>
              <a:ahLst/>
              <a:cxnLst/>
              <a:rect l="l" t="t" r="r" b="b"/>
              <a:pathLst>
                <a:path w="18288000" h="14732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1104900"/>
                  </a:lnTo>
                  <a:lnTo>
                    <a:pt x="17825365" y="1104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1104900"/>
                  </a:lnTo>
                  <a:lnTo>
                    <a:pt x="17451972" y="1104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1104900"/>
                  </a:lnTo>
                  <a:lnTo>
                    <a:pt x="17078567" y="1104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1104900"/>
                  </a:lnTo>
                  <a:lnTo>
                    <a:pt x="16705174" y="1104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1104900"/>
                  </a:lnTo>
                  <a:lnTo>
                    <a:pt x="16331781" y="1104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1104900"/>
                  </a:lnTo>
                  <a:lnTo>
                    <a:pt x="15958376" y="1104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1104900"/>
                  </a:lnTo>
                  <a:lnTo>
                    <a:pt x="15584996" y="1104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1104900"/>
                  </a:lnTo>
                  <a:lnTo>
                    <a:pt x="15211590" y="1104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1104900"/>
                  </a:lnTo>
                  <a:lnTo>
                    <a:pt x="14838198" y="1104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1104900"/>
                  </a:lnTo>
                  <a:lnTo>
                    <a:pt x="14464792" y="1104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1104900"/>
                  </a:lnTo>
                  <a:lnTo>
                    <a:pt x="14091399" y="1104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1104900"/>
                  </a:lnTo>
                  <a:lnTo>
                    <a:pt x="13718007" y="1104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1104900"/>
                  </a:lnTo>
                  <a:lnTo>
                    <a:pt x="13344601" y="1104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1104900"/>
                  </a:lnTo>
                  <a:lnTo>
                    <a:pt x="12971209" y="1104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1104900"/>
                  </a:lnTo>
                  <a:lnTo>
                    <a:pt x="12597816" y="1104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1104900"/>
                  </a:lnTo>
                  <a:lnTo>
                    <a:pt x="12224423" y="1104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1104900"/>
                  </a:lnTo>
                  <a:lnTo>
                    <a:pt x="11851018" y="1104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1104900"/>
                  </a:lnTo>
                  <a:lnTo>
                    <a:pt x="11477625" y="1104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1104900"/>
                  </a:lnTo>
                  <a:lnTo>
                    <a:pt x="11104232" y="1104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1104900"/>
                  </a:lnTo>
                  <a:lnTo>
                    <a:pt x="10730827" y="1104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1104900"/>
                  </a:lnTo>
                  <a:lnTo>
                    <a:pt x="10357434" y="1104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1104900"/>
                  </a:lnTo>
                  <a:lnTo>
                    <a:pt x="9984041" y="1104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1104900"/>
                  </a:lnTo>
                  <a:lnTo>
                    <a:pt x="9610649" y="1104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1104900"/>
                  </a:lnTo>
                  <a:lnTo>
                    <a:pt x="9237243" y="1104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1104900"/>
                  </a:lnTo>
                  <a:lnTo>
                    <a:pt x="8863851" y="1104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1104900"/>
                  </a:lnTo>
                  <a:lnTo>
                    <a:pt x="8490445" y="1104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1104900"/>
                  </a:lnTo>
                  <a:lnTo>
                    <a:pt x="8117052" y="1104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1104900"/>
                  </a:lnTo>
                  <a:lnTo>
                    <a:pt x="7743660" y="1104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1104900"/>
                  </a:lnTo>
                  <a:lnTo>
                    <a:pt x="7370267" y="1104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1104900"/>
                  </a:lnTo>
                  <a:lnTo>
                    <a:pt x="6996862" y="1104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1104900"/>
                  </a:lnTo>
                  <a:lnTo>
                    <a:pt x="6623469" y="1104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1104900"/>
                  </a:lnTo>
                  <a:lnTo>
                    <a:pt x="6250063" y="1104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1104900"/>
                  </a:lnTo>
                  <a:lnTo>
                    <a:pt x="5876671" y="1104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1104900"/>
                  </a:lnTo>
                  <a:lnTo>
                    <a:pt x="5503278" y="1104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1104900"/>
                  </a:lnTo>
                  <a:lnTo>
                    <a:pt x="5129885" y="1104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1104900"/>
                  </a:lnTo>
                  <a:lnTo>
                    <a:pt x="4722571" y="1104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1104900"/>
                  </a:lnTo>
                  <a:lnTo>
                    <a:pt x="4349178" y="1104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1104900"/>
                  </a:lnTo>
                  <a:lnTo>
                    <a:pt x="3975785" y="1104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1104900"/>
                  </a:lnTo>
                  <a:lnTo>
                    <a:pt x="3602380" y="1104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1104900"/>
                  </a:lnTo>
                  <a:lnTo>
                    <a:pt x="3228987" y="1104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1104900"/>
                  </a:lnTo>
                  <a:lnTo>
                    <a:pt x="2855595" y="1104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1104900"/>
                  </a:lnTo>
                  <a:lnTo>
                    <a:pt x="2482202" y="1104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1104900"/>
                  </a:lnTo>
                  <a:lnTo>
                    <a:pt x="2108797" y="1104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1104900"/>
                  </a:lnTo>
                  <a:lnTo>
                    <a:pt x="1735404" y="1104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1104900"/>
                  </a:lnTo>
                  <a:lnTo>
                    <a:pt x="1361998" y="1104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1104900"/>
                  </a:lnTo>
                  <a:lnTo>
                    <a:pt x="988606" y="1104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1104900"/>
                  </a:lnTo>
                  <a:lnTo>
                    <a:pt x="615213" y="1104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1104900"/>
                  </a:lnTo>
                  <a:lnTo>
                    <a:pt x="241820" y="1104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1104900"/>
                  </a:lnTo>
                  <a:lnTo>
                    <a:pt x="0" y="1104900"/>
                  </a:lnTo>
                  <a:lnTo>
                    <a:pt x="0" y="1117600"/>
                  </a:lnTo>
                  <a:lnTo>
                    <a:pt x="230911" y="1117600"/>
                  </a:lnTo>
                  <a:lnTo>
                    <a:pt x="230911" y="1473200"/>
                  </a:lnTo>
                  <a:lnTo>
                    <a:pt x="241820" y="1473200"/>
                  </a:lnTo>
                  <a:lnTo>
                    <a:pt x="241820" y="1117600"/>
                  </a:lnTo>
                  <a:lnTo>
                    <a:pt x="604304" y="1117600"/>
                  </a:lnTo>
                  <a:lnTo>
                    <a:pt x="604304" y="1473200"/>
                  </a:lnTo>
                  <a:lnTo>
                    <a:pt x="615213" y="1473200"/>
                  </a:lnTo>
                  <a:lnTo>
                    <a:pt x="615213" y="1117600"/>
                  </a:lnTo>
                  <a:lnTo>
                    <a:pt x="977696" y="1117600"/>
                  </a:lnTo>
                  <a:lnTo>
                    <a:pt x="977696" y="1473200"/>
                  </a:lnTo>
                  <a:lnTo>
                    <a:pt x="988606" y="1473200"/>
                  </a:lnTo>
                  <a:lnTo>
                    <a:pt x="988606" y="1117600"/>
                  </a:lnTo>
                  <a:lnTo>
                    <a:pt x="1351102" y="1117600"/>
                  </a:lnTo>
                  <a:lnTo>
                    <a:pt x="1351102" y="1473200"/>
                  </a:lnTo>
                  <a:lnTo>
                    <a:pt x="1361998" y="1473200"/>
                  </a:lnTo>
                  <a:lnTo>
                    <a:pt x="1361998" y="1117600"/>
                  </a:lnTo>
                  <a:lnTo>
                    <a:pt x="1724494" y="1117600"/>
                  </a:lnTo>
                  <a:lnTo>
                    <a:pt x="1724494" y="1473200"/>
                  </a:lnTo>
                  <a:lnTo>
                    <a:pt x="1735404" y="1473200"/>
                  </a:lnTo>
                  <a:lnTo>
                    <a:pt x="1735404" y="1117600"/>
                  </a:lnTo>
                  <a:lnTo>
                    <a:pt x="2097887" y="1117600"/>
                  </a:lnTo>
                  <a:lnTo>
                    <a:pt x="2097887" y="1473200"/>
                  </a:lnTo>
                  <a:lnTo>
                    <a:pt x="2108797" y="1473200"/>
                  </a:lnTo>
                  <a:lnTo>
                    <a:pt x="2108797" y="1117600"/>
                  </a:lnTo>
                  <a:lnTo>
                    <a:pt x="2471293" y="1117600"/>
                  </a:lnTo>
                  <a:lnTo>
                    <a:pt x="2471293" y="1473200"/>
                  </a:lnTo>
                  <a:lnTo>
                    <a:pt x="2482202" y="1473200"/>
                  </a:lnTo>
                  <a:lnTo>
                    <a:pt x="2482202" y="1117600"/>
                  </a:lnTo>
                  <a:lnTo>
                    <a:pt x="2844685" y="1117600"/>
                  </a:lnTo>
                  <a:lnTo>
                    <a:pt x="2844685" y="1473200"/>
                  </a:lnTo>
                  <a:lnTo>
                    <a:pt x="2855595" y="1473200"/>
                  </a:lnTo>
                  <a:lnTo>
                    <a:pt x="2855595" y="1117600"/>
                  </a:lnTo>
                  <a:lnTo>
                    <a:pt x="3218078" y="1117600"/>
                  </a:lnTo>
                  <a:lnTo>
                    <a:pt x="3218078" y="1473200"/>
                  </a:lnTo>
                  <a:lnTo>
                    <a:pt x="3228987" y="1473200"/>
                  </a:lnTo>
                  <a:lnTo>
                    <a:pt x="3228987" y="1117600"/>
                  </a:lnTo>
                  <a:lnTo>
                    <a:pt x="18287988" y="1117600"/>
                  </a:lnTo>
                  <a:lnTo>
                    <a:pt x="18287988" y="1104900"/>
                  </a:lnTo>
                  <a:lnTo>
                    <a:pt x="18198770" y="1104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0" y="9906012"/>
              <a:ext cx="18288000" cy="368300"/>
            </a:xfrm>
            <a:custGeom>
              <a:avLst/>
              <a:gdLst/>
              <a:ahLst/>
              <a:cxnLst/>
              <a:rect l="l" t="t" r="r" b="b"/>
              <a:pathLst>
                <a:path w="18288000" h="3683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10357434" y="3556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55600"/>
                  </a:lnTo>
                  <a:lnTo>
                    <a:pt x="9984041" y="3556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55600"/>
                  </a:lnTo>
                  <a:lnTo>
                    <a:pt x="9610649" y="3556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55600"/>
                  </a:lnTo>
                  <a:lnTo>
                    <a:pt x="9237243" y="3556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55600"/>
                  </a:lnTo>
                  <a:lnTo>
                    <a:pt x="8863851" y="3556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55600"/>
                  </a:lnTo>
                  <a:lnTo>
                    <a:pt x="8490445" y="3556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55600"/>
                  </a:lnTo>
                  <a:lnTo>
                    <a:pt x="8117052" y="3556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55600"/>
                  </a:lnTo>
                  <a:lnTo>
                    <a:pt x="7743660" y="3556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55600"/>
                  </a:lnTo>
                  <a:lnTo>
                    <a:pt x="7370267" y="3556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55600"/>
                  </a:lnTo>
                  <a:lnTo>
                    <a:pt x="6996862" y="3556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55600"/>
                  </a:lnTo>
                  <a:lnTo>
                    <a:pt x="6623469" y="3556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55600"/>
                  </a:lnTo>
                  <a:lnTo>
                    <a:pt x="6250063" y="3556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55600"/>
                  </a:lnTo>
                  <a:lnTo>
                    <a:pt x="5876671" y="3556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55600"/>
                  </a:lnTo>
                  <a:lnTo>
                    <a:pt x="5503278" y="3556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55600"/>
                  </a:lnTo>
                  <a:lnTo>
                    <a:pt x="5129885" y="3556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55600"/>
                  </a:lnTo>
                  <a:lnTo>
                    <a:pt x="4722571" y="3556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55600"/>
                  </a:lnTo>
                  <a:lnTo>
                    <a:pt x="4349178" y="3556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55600"/>
                  </a:lnTo>
                  <a:lnTo>
                    <a:pt x="3975785" y="3556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55600"/>
                  </a:lnTo>
                  <a:lnTo>
                    <a:pt x="3602380" y="3556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55600"/>
                  </a:lnTo>
                  <a:lnTo>
                    <a:pt x="3228987" y="3556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785415" y="2319263"/>
              <a:ext cx="1155700" cy="1097280"/>
            </a:xfrm>
            <a:custGeom>
              <a:avLst/>
              <a:gdLst/>
              <a:ahLst/>
              <a:cxnLst/>
              <a:rect l="l" t="t" r="r" b="b"/>
              <a:pathLst>
                <a:path w="1155700" h="1097279">
                  <a:moveTo>
                    <a:pt x="276782" y="1096980"/>
                  </a:moveTo>
                  <a:lnTo>
                    <a:pt x="1155113" y="458384"/>
                  </a:lnTo>
                  <a:lnTo>
                    <a:pt x="976281" y="212454"/>
                  </a:lnTo>
                  <a:lnTo>
                    <a:pt x="946341" y="175038"/>
                  </a:lnTo>
                  <a:lnTo>
                    <a:pt x="913623" y="141129"/>
                  </a:lnTo>
                  <a:lnTo>
                    <a:pt x="878391" y="110766"/>
                  </a:lnTo>
                  <a:lnTo>
                    <a:pt x="840908" y="83987"/>
                  </a:lnTo>
                  <a:lnTo>
                    <a:pt x="801441" y="60827"/>
                  </a:lnTo>
                  <a:lnTo>
                    <a:pt x="760252" y="41326"/>
                  </a:lnTo>
                  <a:lnTo>
                    <a:pt x="717607" y="25520"/>
                  </a:lnTo>
                  <a:lnTo>
                    <a:pt x="673769" y="13446"/>
                  </a:lnTo>
                  <a:lnTo>
                    <a:pt x="629003" y="5144"/>
                  </a:lnTo>
                  <a:lnTo>
                    <a:pt x="583573" y="649"/>
                  </a:lnTo>
                  <a:lnTo>
                    <a:pt x="537744" y="0"/>
                  </a:lnTo>
                  <a:lnTo>
                    <a:pt x="491779" y="3233"/>
                  </a:lnTo>
                  <a:lnTo>
                    <a:pt x="445943" y="10387"/>
                  </a:lnTo>
                  <a:lnTo>
                    <a:pt x="400500" y="21499"/>
                  </a:lnTo>
                  <a:lnTo>
                    <a:pt x="355715" y="36606"/>
                  </a:lnTo>
                  <a:lnTo>
                    <a:pt x="311852" y="55746"/>
                  </a:lnTo>
                  <a:lnTo>
                    <a:pt x="269175" y="78956"/>
                  </a:lnTo>
                  <a:lnTo>
                    <a:pt x="227949" y="106275"/>
                  </a:lnTo>
                  <a:lnTo>
                    <a:pt x="189240" y="137071"/>
                  </a:lnTo>
                  <a:lnTo>
                    <a:pt x="153991" y="170514"/>
                  </a:lnTo>
                  <a:lnTo>
                    <a:pt x="122247" y="206341"/>
                  </a:lnTo>
                  <a:lnTo>
                    <a:pt x="94053" y="244290"/>
                  </a:lnTo>
                  <a:lnTo>
                    <a:pt x="69457" y="284097"/>
                  </a:lnTo>
                  <a:lnTo>
                    <a:pt x="48504" y="325499"/>
                  </a:lnTo>
                  <a:lnTo>
                    <a:pt x="31240" y="368233"/>
                  </a:lnTo>
                  <a:lnTo>
                    <a:pt x="17712" y="412036"/>
                  </a:lnTo>
                  <a:lnTo>
                    <a:pt x="7965" y="456645"/>
                  </a:lnTo>
                  <a:lnTo>
                    <a:pt x="2045" y="501797"/>
                  </a:lnTo>
                  <a:lnTo>
                    <a:pt x="0" y="547229"/>
                  </a:lnTo>
                  <a:lnTo>
                    <a:pt x="1873" y="592677"/>
                  </a:lnTo>
                  <a:lnTo>
                    <a:pt x="7713" y="637880"/>
                  </a:lnTo>
                  <a:lnTo>
                    <a:pt x="17564" y="682573"/>
                  </a:lnTo>
                  <a:lnTo>
                    <a:pt x="31473" y="726494"/>
                  </a:lnTo>
                  <a:lnTo>
                    <a:pt x="49486" y="769380"/>
                  </a:lnTo>
                  <a:lnTo>
                    <a:pt x="71648" y="810968"/>
                  </a:lnTo>
                  <a:lnTo>
                    <a:pt x="98007" y="850994"/>
                  </a:lnTo>
                  <a:lnTo>
                    <a:pt x="276782" y="1096980"/>
                  </a:lnTo>
                  <a:close/>
                </a:path>
              </a:pathLst>
            </a:custGeom>
            <a:solidFill>
              <a:srgbClr val="EC384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992862" y="2430720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4">
                  <a:moveTo>
                    <a:pt x="0" y="10420"/>
                  </a:moveTo>
                  <a:lnTo>
                    <a:pt x="168" y="10308"/>
                  </a:lnTo>
                  <a:lnTo>
                    <a:pt x="0" y="10420"/>
                  </a:lnTo>
                  <a:close/>
                </a:path>
                <a:path w="13970" h="10794">
                  <a:moveTo>
                    <a:pt x="450" y="10026"/>
                  </a:moveTo>
                  <a:lnTo>
                    <a:pt x="619" y="9970"/>
                  </a:lnTo>
                  <a:lnTo>
                    <a:pt x="450" y="10026"/>
                  </a:lnTo>
                  <a:close/>
                </a:path>
                <a:path w="13970" h="10794">
                  <a:moveTo>
                    <a:pt x="2421" y="8505"/>
                  </a:moveTo>
                  <a:lnTo>
                    <a:pt x="7958" y="4168"/>
                  </a:lnTo>
                  <a:lnTo>
                    <a:pt x="13405" y="0"/>
                  </a:lnTo>
                  <a:lnTo>
                    <a:pt x="7814" y="4224"/>
                  </a:lnTo>
                  <a:lnTo>
                    <a:pt x="2421" y="8505"/>
                  </a:lnTo>
                  <a:close/>
                </a:path>
              </a:pathLst>
            </a:custGeom>
            <a:solidFill>
              <a:srgbClr val="D3D1D1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785995" y="2319020"/>
              <a:ext cx="1155065" cy="680085"/>
            </a:xfrm>
            <a:custGeom>
              <a:avLst/>
              <a:gdLst/>
              <a:ahLst/>
              <a:cxnLst/>
              <a:rect l="l" t="t" r="r" b="b"/>
              <a:pathLst>
                <a:path w="1155064" h="680085">
                  <a:moveTo>
                    <a:pt x="936837" y="616909"/>
                  </a:moveTo>
                  <a:lnTo>
                    <a:pt x="1154533" y="458626"/>
                  </a:lnTo>
                  <a:lnTo>
                    <a:pt x="975701" y="212696"/>
                  </a:lnTo>
                  <a:lnTo>
                    <a:pt x="943659" y="172890"/>
                  </a:lnTo>
                  <a:lnTo>
                    <a:pt x="908478" y="137084"/>
                  </a:lnTo>
                  <a:lnTo>
                    <a:pt x="870476" y="105322"/>
                  </a:lnTo>
                  <a:lnTo>
                    <a:pt x="829975" y="77649"/>
                  </a:lnTo>
                  <a:lnTo>
                    <a:pt x="787294" y="54110"/>
                  </a:lnTo>
                  <a:lnTo>
                    <a:pt x="742755" y="34750"/>
                  </a:lnTo>
                  <a:lnTo>
                    <a:pt x="696678" y="19614"/>
                  </a:lnTo>
                  <a:lnTo>
                    <a:pt x="649383" y="8747"/>
                  </a:lnTo>
                  <a:lnTo>
                    <a:pt x="601190" y="2194"/>
                  </a:lnTo>
                  <a:lnTo>
                    <a:pt x="552420" y="0"/>
                  </a:lnTo>
                  <a:lnTo>
                    <a:pt x="504285" y="2131"/>
                  </a:lnTo>
                  <a:lnTo>
                    <a:pt x="456208" y="8554"/>
                  </a:lnTo>
                  <a:lnTo>
                    <a:pt x="408493" y="19310"/>
                  </a:lnTo>
                  <a:lnTo>
                    <a:pt x="361446" y="34442"/>
                  </a:lnTo>
                  <a:lnTo>
                    <a:pt x="315373" y="53992"/>
                  </a:lnTo>
                  <a:lnTo>
                    <a:pt x="270579" y="78003"/>
                  </a:lnTo>
                  <a:lnTo>
                    <a:pt x="227369" y="106517"/>
                  </a:lnTo>
                  <a:lnTo>
                    <a:pt x="227143" y="106686"/>
                  </a:lnTo>
                  <a:lnTo>
                    <a:pt x="226918" y="106798"/>
                  </a:lnTo>
                  <a:lnTo>
                    <a:pt x="226580" y="107080"/>
                  </a:lnTo>
                  <a:lnTo>
                    <a:pt x="220272" y="111699"/>
                  </a:lnTo>
                  <a:lnTo>
                    <a:pt x="214752" y="115924"/>
                  </a:lnTo>
                  <a:lnTo>
                    <a:pt x="208331" y="120937"/>
                  </a:lnTo>
                  <a:lnTo>
                    <a:pt x="208162" y="121106"/>
                  </a:lnTo>
                  <a:lnTo>
                    <a:pt x="207880" y="121331"/>
                  </a:lnTo>
                  <a:lnTo>
                    <a:pt x="207599" y="121556"/>
                  </a:lnTo>
                  <a:lnTo>
                    <a:pt x="207317" y="121725"/>
                  </a:lnTo>
                  <a:lnTo>
                    <a:pt x="207148" y="121894"/>
                  </a:lnTo>
                  <a:lnTo>
                    <a:pt x="206923" y="122063"/>
                  </a:lnTo>
                  <a:lnTo>
                    <a:pt x="206754" y="122176"/>
                  </a:lnTo>
                  <a:lnTo>
                    <a:pt x="168749" y="155447"/>
                  </a:lnTo>
                  <a:lnTo>
                    <a:pt x="134471" y="191374"/>
                  </a:lnTo>
                  <a:lnTo>
                    <a:pt x="103965" y="229670"/>
                  </a:lnTo>
                  <a:lnTo>
                    <a:pt x="101595" y="233256"/>
                  </a:lnTo>
                  <a:lnTo>
                    <a:pt x="447937" y="233256"/>
                  </a:lnTo>
                  <a:lnTo>
                    <a:pt x="495501" y="235932"/>
                  </a:lnTo>
                  <a:lnTo>
                    <a:pt x="542267" y="243915"/>
                  </a:lnTo>
                  <a:lnTo>
                    <a:pt x="587745" y="257135"/>
                  </a:lnTo>
                  <a:lnTo>
                    <a:pt x="631443" y="275523"/>
                  </a:lnTo>
                  <a:lnTo>
                    <a:pt x="672871" y="299010"/>
                  </a:lnTo>
                  <a:lnTo>
                    <a:pt x="711537" y="327526"/>
                  </a:lnTo>
                  <a:lnTo>
                    <a:pt x="746951" y="361002"/>
                  </a:lnTo>
                  <a:lnTo>
                    <a:pt x="778620" y="399369"/>
                  </a:lnTo>
                  <a:lnTo>
                    <a:pt x="936837" y="616909"/>
                  </a:lnTo>
                  <a:close/>
                </a:path>
                <a:path w="1155064" h="680085">
                  <a:moveTo>
                    <a:pt x="16713" y="679547"/>
                  </a:moveTo>
                  <a:lnTo>
                    <a:pt x="17244" y="634080"/>
                  </a:lnTo>
                  <a:lnTo>
                    <a:pt x="22732" y="588884"/>
                  </a:lnTo>
                  <a:lnTo>
                    <a:pt x="33106" y="544392"/>
                  </a:lnTo>
                  <a:lnTo>
                    <a:pt x="48296" y="501035"/>
                  </a:lnTo>
                  <a:lnTo>
                    <a:pt x="68233" y="459248"/>
                  </a:lnTo>
                  <a:lnTo>
                    <a:pt x="92844" y="419463"/>
                  </a:lnTo>
                  <a:lnTo>
                    <a:pt x="122060" y="382114"/>
                  </a:lnTo>
                  <a:lnTo>
                    <a:pt x="155810" y="347633"/>
                  </a:lnTo>
                  <a:lnTo>
                    <a:pt x="194024" y="316453"/>
                  </a:lnTo>
                  <a:lnTo>
                    <a:pt x="241654" y="286257"/>
                  </a:lnTo>
                  <a:lnTo>
                    <a:pt x="291512" y="262931"/>
                  </a:lnTo>
                  <a:lnTo>
                    <a:pt x="342946" y="246384"/>
                  </a:lnTo>
                  <a:lnTo>
                    <a:pt x="395305" y="236522"/>
                  </a:lnTo>
                  <a:lnTo>
                    <a:pt x="447937" y="233256"/>
                  </a:lnTo>
                  <a:lnTo>
                    <a:pt x="101595" y="233256"/>
                  </a:lnTo>
                  <a:lnTo>
                    <a:pt x="77280" y="270045"/>
                  </a:lnTo>
                  <a:lnTo>
                    <a:pt x="54461" y="312213"/>
                  </a:lnTo>
                  <a:lnTo>
                    <a:pt x="35555" y="355886"/>
                  </a:lnTo>
                  <a:lnTo>
                    <a:pt x="20609" y="400775"/>
                  </a:lnTo>
                  <a:lnTo>
                    <a:pt x="9670" y="446593"/>
                  </a:lnTo>
                  <a:lnTo>
                    <a:pt x="2785" y="493053"/>
                  </a:lnTo>
                  <a:lnTo>
                    <a:pt x="0" y="539866"/>
                  </a:lnTo>
                  <a:lnTo>
                    <a:pt x="1361" y="586744"/>
                  </a:lnTo>
                  <a:lnTo>
                    <a:pt x="6917" y="633401"/>
                  </a:lnTo>
                  <a:lnTo>
                    <a:pt x="16713" y="679547"/>
                  </a:lnTo>
                  <a:close/>
                </a:path>
              </a:pathLst>
            </a:custGeom>
            <a:solidFill>
              <a:srgbClr val="C32E38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303591" y="5861013"/>
              <a:ext cx="1196340" cy="1360170"/>
            </a:xfrm>
            <a:custGeom>
              <a:avLst/>
              <a:gdLst/>
              <a:ahLst/>
              <a:cxnLst/>
              <a:rect l="l" t="t" r="r" b="b"/>
              <a:pathLst>
                <a:path w="1196340" h="1360170">
                  <a:moveTo>
                    <a:pt x="1195721" y="1359995"/>
                  </a:moveTo>
                  <a:lnTo>
                    <a:pt x="878330" y="0"/>
                  </a:lnTo>
                  <a:lnTo>
                    <a:pt x="0" y="638539"/>
                  </a:lnTo>
                  <a:lnTo>
                    <a:pt x="1195721" y="1359995"/>
                  </a:lnTo>
                  <a:close/>
                </a:path>
              </a:pathLst>
            </a:custGeom>
            <a:solidFill>
              <a:srgbClr val="E3B690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7168178" y="6844396"/>
              <a:ext cx="331470" cy="377190"/>
            </a:xfrm>
            <a:custGeom>
              <a:avLst/>
              <a:gdLst/>
              <a:ahLst/>
              <a:cxnLst/>
              <a:rect l="l" t="t" r="r" b="b"/>
              <a:pathLst>
                <a:path w="331470" h="377190">
                  <a:moveTo>
                    <a:pt x="331134" y="376612"/>
                  </a:moveTo>
                  <a:lnTo>
                    <a:pt x="243210" y="0"/>
                  </a:lnTo>
                  <a:lnTo>
                    <a:pt x="0" y="176871"/>
                  </a:lnTo>
                  <a:lnTo>
                    <a:pt x="331134" y="376612"/>
                  </a:lnTo>
                  <a:close/>
                </a:path>
              </a:pathLst>
            </a:custGeom>
            <a:solidFill>
              <a:srgbClr val="20242B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4906733" y="3133869"/>
              <a:ext cx="2275205" cy="2940050"/>
            </a:xfrm>
            <a:custGeom>
              <a:avLst/>
              <a:gdLst/>
              <a:ahLst/>
              <a:cxnLst/>
              <a:rect l="l" t="t" r="r" b="b"/>
              <a:pathLst>
                <a:path w="2275204" h="2940050">
                  <a:moveTo>
                    <a:pt x="1982411" y="2940010"/>
                  </a:moveTo>
                  <a:lnTo>
                    <a:pt x="2275187" y="2727144"/>
                  </a:lnTo>
                  <a:lnTo>
                    <a:pt x="292720" y="0"/>
                  </a:lnTo>
                  <a:lnTo>
                    <a:pt x="0" y="212865"/>
                  </a:lnTo>
                  <a:lnTo>
                    <a:pt x="1982411" y="2940010"/>
                  </a:lnTo>
                  <a:close/>
                </a:path>
              </a:pathLst>
            </a:custGeom>
            <a:solidFill>
              <a:srgbClr val="E8932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4613957" y="3346734"/>
              <a:ext cx="2275205" cy="2940050"/>
            </a:xfrm>
            <a:custGeom>
              <a:avLst/>
              <a:gdLst/>
              <a:ahLst/>
              <a:cxnLst/>
              <a:rect l="l" t="t" r="r" b="b"/>
              <a:pathLst>
                <a:path w="2275204" h="2940050">
                  <a:moveTo>
                    <a:pt x="1982467" y="2939953"/>
                  </a:moveTo>
                  <a:lnTo>
                    <a:pt x="2275187" y="2727144"/>
                  </a:lnTo>
                  <a:lnTo>
                    <a:pt x="292776" y="0"/>
                  </a:lnTo>
                  <a:lnTo>
                    <a:pt x="0" y="212809"/>
                  </a:lnTo>
                  <a:lnTo>
                    <a:pt x="1982467" y="2939953"/>
                  </a:lnTo>
                  <a:close/>
                </a:path>
              </a:pathLst>
            </a:custGeom>
            <a:solidFill>
              <a:srgbClr val="E9A62E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4321180" y="3559543"/>
              <a:ext cx="2275840" cy="2940050"/>
            </a:xfrm>
            <a:custGeom>
              <a:avLst/>
              <a:gdLst/>
              <a:ahLst/>
              <a:cxnLst/>
              <a:rect l="l" t="t" r="r" b="b"/>
              <a:pathLst>
                <a:path w="2275840" h="2940050">
                  <a:moveTo>
                    <a:pt x="1982411" y="2940010"/>
                  </a:moveTo>
                  <a:lnTo>
                    <a:pt x="2275244" y="2727144"/>
                  </a:lnTo>
                  <a:lnTo>
                    <a:pt x="292776" y="0"/>
                  </a:lnTo>
                  <a:lnTo>
                    <a:pt x="0" y="212865"/>
                  </a:lnTo>
                  <a:lnTo>
                    <a:pt x="1982411" y="2940010"/>
                  </a:lnTo>
                  <a:close/>
                </a:path>
              </a:pathLst>
            </a:custGeom>
            <a:solidFill>
              <a:srgbClr val="ECC82E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4217204" y="2990907"/>
              <a:ext cx="982344" cy="781685"/>
            </a:xfrm>
            <a:custGeom>
              <a:avLst/>
              <a:gdLst/>
              <a:ahLst/>
              <a:cxnLst/>
              <a:rect l="l" t="t" r="r" b="b"/>
              <a:pathLst>
                <a:path w="982345" h="781685">
                  <a:moveTo>
                    <a:pt x="103975" y="781501"/>
                  </a:moveTo>
                  <a:lnTo>
                    <a:pt x="982249" y="142961"/>
                  </a:lnTo>
                  <a:lnTo>
                    <a:pt x="878330" y="0"/>
                  </a:lnTo>
                  <a:lnTo>
                    <a:pt x="0" y="638539"/>
                  </a:lnTo>
                  <a:lnTo>
                    <a:pt x="103975" y="781501"/>
                  </a:lnTo>
                  <a:close/>
                </a:path>
              </a:pathLst>
            </a:custGeom>
            <a:solidFill>
              <a:srgbClr val="A6A5A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4113285" y="2847945"/>
              <a:ext cx="982344" cy="781685"/>
            </a:xfrm>
            <a:custGeom>
              <a:avLst/>
              <a:gdLst/>
              <a:ahLst/>
              <a:cxnLst/>
              <a:rect l="l" t="t" r="r" b="b"/>
              <a:pathLst>
                <a:path w="982345" h="781685">
                  <a:moveTo>
                    <a:pt x="103919" y="781501"/>
                  </a:moveTo>
                  <a:lnTo>
                    <a:pt x="982249" y="142961"/>
                  </a:lnTo>
                  <a:lnTo>
                    <a:pt x="878274" y="0"/>
                  </a:lnTo>
                  <a:lnTo>
                    <a:pt x="0" y="638539"/>
                  </a:lnTo>
                  <a:lnTo>
                    <a:pt x="103919" y="781501"/>
                  </a:lnTo>
                  <a:close/>
                </a:path>
              </a:pathLst>
            </a:custGeom>
            <a:solidFill>
              <a:srgbClr val="BDBCBC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009309" y="2704983"/>
              <a:ext cx="982344" cy="781685"/>
            </a:xfrm>
            <a:custGeom>
              <a:avLst/>
              <a:gdLst/>
              <a:ahLst/>
              <a:cxnLst/>
              <a:rect l="l" t="t" r="r" b="b"/>
              <a:pathLst>
                <a:path w="982345" h="781685">
                  <a:moveTo>
                    <a:pt x="103975" y="781501"/>
                  </a:moveTo>
                  <a:lnTo>
                    <a:pt x="982249" y="142961"/>
                  </a:lnTo>
                  <a:lnTo>
                    <a:pt x="878330" y="0"/>
                  </a:lnTo>
                  <a:lnTo>
                    <a:pt x="0" y="638483"/>
                  </a:lnTo>
                  <a:lnTo>
                    <a:pt x="103975" y="781501"/>
                  </a:lnTo>
                  <a:close/>
                </a:path>
              </a:pathLst>
            </a:custGeom>
            <a:solidFill>
              <a:srgbClr val="D3D1D1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3886827" y="2657048"/>
              <a:ext cx="559435" cy="458470"/>
            </a:xfrm>
            <a:custGeom>
              <a:avLst/>
              <a:gdLst/>
              <a:ahLst/>
              <a:cxnLst/>
              <a:rect l="l" t="t" r="r" b="b"/>
              <a:pathLst>
                <a:path w="559435" h="458469">
                  <a:moveTo>
                    <a:pt x="104176" y="458176"/>
                  </a:moveTo>
                  <a:lnTo>
                    <a:pt x="142319" y="455097"/>
                  </a:lnTo>
                  <a:lnTo>
                    <a:pt x="184061" y="445979"/>
                  </a:lnTo>
                  <a:lnTo>
                    <a:pt x="228513" y="430997"/>
                  </a:lnTo>
                  <a:lnTo>
                    <a:pt x="274786" y="410326"/>
                  </a:lnTo>
                  <a:lnTo>
                    <a:pt x="321992" y="384140"/>
                  </a:lnTo>
                  <a:lnTo>
                    <a:pt x="369241" y="352616"/>
                  </a:lnTo>
                  <a:lnTo>
                    <a:pt x="420877" y="311220"/>
                  </a:lnTo>
                  <a:lnTo>
                    <a:pt x="465439" y="267810"/>
                  </a:lnTo>
                  <a:lnTo>
                    <a:pt x="502222" y="223655"/>
                  </a:lnTo>
                  <a:lnTo>
                    <a:pt x="530520" y="180025"/>
                  </a:lnTo>
                  <a:lnTo>
                    <a:pt x="549627" y="138191"/>
                  </a:lnTo>
                  <a:lnTo>
                    <a:pt x="558838" y="99423"/>
                  </a:lnTo>
                  <a:lnTo>
                    <a:pt x="557448" y="64990"/>
                  </a:lnTo>
                  <a:lnTo>
                    <a:pt x="528839" y="20199"/>
                  </a:lnTo>
                  <a:lnTo>
                    <a:pt x="483269" y="2212"/>
                  </a:lnTo>
                  <a:lnTo>
                    <a:pt x="454686" y="0"/>
                  </a:lnTo>
                  <a:lnTo>
                    <a:pt x="416542" y="3074"/>
                  </a:lnTo>
                  <a:lnTo>
                    <a:pt x="374800" y="12183"/>
                  </a:lnTo>
                  <a:lnTo>
                    <a:pt x="330349" y="27157"/>
                  </a:lnTo>
                  <a:lnTo>
                    <a:pt x="284076" y="47824"/>
                  </a:lnTo>
                  <a:lnTo>
                    <a:pt x="236870" y="74015"/>
                  </a:lnTo>
                  <a:lnTo>
                    <a:pt x="189621" y="105559"/>
                  </a:lnTo>
                  <a:lnTo>
                    <a:pt x="137982" y="146939"/>
                  </a:lnTo>
                  <a:lnTo>
                    <a:pt x="93414" y="190341"/>
                  </a:lnTo>
                  <a:lnTo>
                    <a:pt x="56624" y="234492"/>
                  </a:lnTo>
                  <a:lnTo>
                    <a:pt x="28320" y="278122"/>
                  </a:lnTo>
                  <a:lnTo>
                    <a:pt x="9209" y="319955"/>
                  </a:lnTo>
                  <a:lnTo>
                    <a:pt x="0" y="358721"/>
                  </a:lnTo>
                  <a:lnTo>
                    <a:pt x="1398" y="393145"/>
                  </a:lnTo>
                  <a:lnTo>
                    <a:pt x="30022" y="437953"/>
                  </a:lnTo>
                  <a:lnTo>
                    <a:pt x="75593" y="455962"/>
                  </a:lnTo>
                  <a:lnTo>
                    <a:pt x="104176" y="458176"/>
                  </a:lnTo>
                  <a:close/>
                </a:path>
              </a:pathLst>
            </a:custGeom>
            <a:solidFill>
              <a:srgbClr val="F16B7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285525" y="5270118"/>
              <a:ext cx="7722234" cy="4470400"/>
            </a:xfrm>
            <a:custGeom>
              <a:avLst/>
              <a:gdLst/>
              <a:ahLst/>
              <a:cxnLst/>
              <a:rect l="l" t="t" r="r" b="b"/>
              <a:pathLst>
                <a:path w="7722234" h="4470400">
                  <a:moveTo>
                    <a:pt x="7722030" y="4470046"/>
                  </a:moveTo>
                  <a:lnTo>
                    <a:pt x="0" y="4470046"/>
                  </a:lnTo>
                  <a:lnTo>
                    <a:pt x="0" y="0"/>
                  </a:lnTo>
                  <a:lnTo>
                    <a:pt x="7722030" y="0"/>
                  </a:lnTo>
                  <a:lnTo>
                    <a:pt x="7722030" y="4470046"/>
                  </a:lnTo>
                  <a:close/>
                </a:path>
              </a:pathLst>
            </a:custGeom>
            <a:solidFill>
              <a:srgbClr val="DA9703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266004" y="5251094"/>
              <a:ext cx="7761605" cy="4508500"/>
            </a:xfrm>
            <a:custGeom>
              <a:avLst/>
              <a:gdLst/>
              <a:ahLst/>
              <a:cxnLst/>
              <a:rect l="l" t="t" r="r" b="b"/>
              <a:pathLst>
                <a:path w="7761605" h="4508500">
                  <a:moveTo>
                    <a:pt x="7761059" y="0"/>
                  </a:moveTo>
                  <a:lnTo>
                    <a:pt x="7722032" y="0"/>
                  </a:lnTo>
                  <a:lnTo>
                    <a:pt x="7722032" y="38100"/>
                  </a:lnTo>
                  <a:lnTo>
                    <a:pt x="7722032" y="4470031"/>
                  </a:lnTo>
                  <a:lnTo>
                    <a:pt x="39039" y="4470031"/>
                  </a:lnTo>
                  <a:lnTo>
                    <a:pt x="39039" y="38100"/>
                  </a:lnTo>
                  <a:lnTo>
                    <a:pt x="7722032" y="38100"/>
                  </a:lnTo>
                  <a:lnTo>
                    <a:pt x="7722032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4470031"/>
                  </a:lnTo>
                  <a:lnTo>
                    <a:pt x="0" y="4489081"/>
                  </a:lnTo>
                  <a:lnTo>
                    <a:pt x="0" y="4508131"/>
                  </a:lnTo>
                  <a:lnTo>
                    <a:pt x="7761059" y="4508131"/>
                  </a:lnTo>
                  <a:lnTo>
                    <a:pt x="7761059" y="4489081"/>
                  </a:lnTo>
                  <a:lnTo>
                    <a:pt x="7761059" y="4470031"/>
                  </a:lnTo>
                  <a:lnTo>
                    <a:pt x="7761059" y="4469562"/>
                  </a:lnTo>
                  <a:lnTo>
                    <a:pt x="7761059" y="38100"/>
                  </a:lnTo>
                  <a:lnTo>
                    <a:pt x="7761059" y="0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285525" y="2117241"/>
              <a:ext cx="7722234" cy="3153410"/>
            </a:xfrm>
            <a:custGeom>
              <a:avLst/>
              <a:gdLst/>
              <a:ahLst/>
              <a:cxnLst/>
              <a:rect l="l" t="t" r="r" b="b"/>
              <a:pathLst>
                <a:path w="7722234" h="3153410">
                  <a:moveTo>
                    <a:pt x="7722030" y="3152876"/>
                  </a:moveTo>
                  <a:lnTo>
                    <a:pt x="0" y="3152876"/>
                  </a:lnTo>
                  <a:lnTo>
                    <a:pt x="3860952" y="0"/>
                  </a:lnTo>
                  <a:lnTo>
                    <a:pt x="7722030" y="3152876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5230722" y="2092096"/>
              <a:ext cx="7832090" cy="3197860"/>
            </a:xfrm>
            <a:custGeom>
              <a:avLst/>
              <a:gdLst/>
              <a:ahLst/>
              <a:cxnLst/>
              <a:rect l="l" t="t" r="r" b="b"/>
              <a:pathLst>
                <a:path w="7832090" h="3197860">
                  <a:moveTo>
                    <a:pt x="54802" y="3197537"/>
                  </a:moveTo>
                  <a:lnTo>
                    <a:pt x="0" y="3197537"/>
                  </a:lnTo>
                  <a:lnTo>
                    <a:pt x="3915755" y="0"/>
                  </a:lnTo>
                  <a:lnTo>
                    <a:pt x="3977496" y="50415"/>
                  </a:lnTo>
                  <a:lnTo>
                    <a:pt x="3915755" y="50415"/>
                  </a:lnTo>
                  <a:lnTo>
                    <a:pt x="109624" y="3158506"/>
                  </a:lnTo>
                  <a:lnTo>
                    <a:pt x="54802" y="3158506"/>
                  </a:lnTo>
                  <a:lnTo>
                    <a:pt x="54802" y="3197537"/>
                  </a:lnTo>
                  <a:close/>
                </a:path>
                <a:path w="7832090" h="3197860">
                  <a:moveTo>
                    <a:pt x="7826273" y="3193159"/>
                  </a:moveTo>
                  <a:lnTo>
                    <a:pt x="67189" y="3193159"/>
                  </a:lnTo>
                  <a:lnTo>
                    <a:pt x="109624" y="3158506"/>
                  </a:lnTo>
                  <a:lnTo>
                    <a:pt x="7722030" y="3158506"/>
                  </a:lnTo>
                  <a:lnTo>
                    <a:pt x="3915755" y="50415"/>
                  </a:lnTo>
                  <a:lnTo>
                    <a:pt x="3977496" y="50415"/>
                  </a:lnTo>
                  <a:lnTo>
                    <a:pt x="7826273" y="3193159"/>
                  </a:lnTo>
                  <a:close/>
                </a:path>
                <a:path w="7832090" h="3197860">
                  <a:moveTo>
                    <a:pt x="67189" y="3193159"/>
                  </a:moveTo>
                  <a:lnTo>
                    <a:pt x="54802" y="3178021"/>
                  </a:lnTo>
                  <a:lnTo>
                    <a:pt x="54802" y="3158506"/>
                  </a:lnTo>
                  <a:lnTo>
                    <a:pt x="109624" y="3158506"/>
                  </a:lnTo>
                  <a:lnTo>
                    <a:pt x="67189" y="3193159"/>
                  </a:lnTo>
                  <a:close/>
                </a:path>
                <a:path w="7832090" h="3197860">
                  <a:moveTo>
                    <a:pt x="7831635" y="3197537"/>
                  </a:moveTo>
                  <a:lnTo>
                    <a:pt x="54802" y="3197537"/>
                  </a:lnTo>
                  <a:lnTo>
                    <a:pt x="54802" y="3178021"/>
                  </a:lnTo>
                  <a:lnTo>
                    <a:pt x="67189" y="3193159"/>
                  </a:lnTo>
                  <a:lnTo>
                    <a:pt x="7826273" y="3193159"/>
                  </a:lnTo>
                  <a:lnTo>
                    <a:pt x="7831635" y="3197537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6050008" y="547496"/>
              <a:ext cx="6193155" cy="8807450"/>
            </a:xfrm>
            <a:custGeom>
              <a:avLst/>
              <a:gdLst/>
              <a:ahLst/>
              <a:cxnLst/>
              <a:rect l="l" t="t" r="r" b="b"/>
              <a:pathLst>
                <a:path w="6193155" h="8807450">
                  <a:moveTo>
                    <a:pt x="6193064" y="8806988"/>
                  </a:moveTo>
                  <a:lnTo>
                    <a:pt x="0" y="8806988"/>
                  </a:lnTo>
                  <a:lnTo>
                    <a:pt x="0" y="0"/>
                  </a:lnTo>
                  <a:lnTo>
                    <a:pt x="6193064" y="0"/>
                  </a:lnTo>
                  <a:lnTo>
                    <a:pt x="6193064" y="8806988"/>
                  </a:lnTo>
                  <a:close/>
                </a:path>
              </a:pathLst>
            </a:custGeom>
            <a:solidFill>
              <a:srgbClr val="FFFAEC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6030989" y="528357"/>
              <a:ext cx="6231255" cy="8844915"/>
            </a:xfrm>
            <a:custGeom>
              <a:avLst/>
              <a:gdLst/>
              <a:ahLst/>
              <a:cxnLst/>
              <a:rect l="l" t="t" r="r" b="b"/>
              <a:pathLst>
                <a:path w="6231255" h="8844915">
                  <a:moveTo>
                    <a:pt x="6231217" y="0"/>
                  </a:moveTo>
                  <a:lnTo>
                    <a:pt x="6193053" y="0"/>
                  </a:lnTo>
                  <a:lnTo>
                    <a:pt x="6193053" y="38100"/>
                  </a:lnTo>
                  <a:lnTo>
                    <a:pt x="6193053" y="8806713"/>
                  </a:lnTo>
                  <a:lnTo>
                    <a:pt x="38036" y="8806713"/>
                  </a:lnTo>
                  <a:lnTo>
                    <a:pt x="38036" y="38100"/>
                  </a:lnTo>
                  <a:lnTo>
                    <a:pt x="6193053" y="38100"/>
                  </a:lnTo>
                  <a:lnTo>
                    <a:pt x="6193053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8806713"/>
                  </a:lnTo>
                  <a:lnTo>
                    <a:pt x="0" y="8825763"/>
                  </a:lnTo>
                  <a:lnTo>
                    <a:pt x="0" y="8844813"/>
                  </a:lnTo>
                  <a:lnTo>
                    <a:pt x="6231217" y="8844813"/>
                  </a:lnTo>
                  <a:lnTo>
                    <a:pt x="6231217" y="8826132"/>
                  </a:lnTo>
                  <a:lnTo>
                    <a:pt x="6231217" y="8825763"/>
                  </a:lnTo>
                  <a:lnTo>
                    <a:pt x="6231217" y="8807120"/>
                  </a:lnTo>
                  <a:lnTo>
                    <a:pt x="6212078" y="8807120"/>
                  </a:lnTo>
                  <a:lnTo>
                    <a:pt x="6212078" y="8806713"/>
                  </a:lnTo>
                  <a:lnTo>
                    <a:pt x="6231217" y="8806713"/>
                  </a:lnTo>
                  <a:lnTo>
                    <a:pt x="6231217" y="38100"/>
                  </a:lnTo>
                  <a:lnTo>
                    <a:pt x="6231217" y="0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5285525" y="5270118"/>
              <a:ext cx="7722234" cy="4470400"/>
            </a:xfrm>
            <a:custGeom>
              <a:avLst/>
              <a:gdLst/>
              <a:ahLst/>
              <a:cxnLst/>
              <a:rect l="l" t="t" r="r" b="b"/>
              <a:pathLst>
                <a:path w="7722234" h="4470400">
                  <a:moveTo>
                    <a:pt x="7722030" y="4470046"/>
                  </a:moveTo>
                  <a:lnTo>
                    <a:pt x="0" y="4470046"/>
                  </a:lnTo>
                  <a:lnTo>
                    <a:pt x="0" y="0"/>
                  </a:lnTo>
                  <a:lnTo>
                    <a:pt x="3860952" y="2913687"/>
                  </a:lnTo>
                  <a:lnTo>
                    <a:pt x="7722030" y="0"/>
                  </a:lnTo>
                  <a:lnTo>
                    <a:pt x="7722030" y="4470046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5266006" y="5230962"/>
              <a:ext cx="7761605" cy="4528820"/>
            </a:xfrm>
            <a:custGeom>
              <a:avLst/>
              <a:gdLst/>
              <a:ahLst/>
              <a:cxnLst/>
              <a:rect l="l" t="t" r="r" b="b"/>
              <a:pathLst>
                <a:path w="7761605" h="4528820">
                  <a:moveTo>
                    <a:pt x="7761067" y="4528718"/>
                  </a:moveTo>
                  <a:lnTo>
                    <a:pt x="0" y="4528718"/>
                  </a:lnTo>
                  <a:lnTo>
                    <a:pt x="0" y="0"/>
                  </a:lnTo>
                  <a:lnTo>
                    <a:pt x="103936" y="78437"/>
                  </a:lnTo>
                  <a:lnTo>
                    <a:pt x="39037" y="78437"/>
                  </a:lnTo>
                  <a:lnTo>
                    <a:pt x="39037" y="4489687"/>
                  </a:lnTo>
                  <a:lnTo>
                    <a:pt x="7761067" y="4489687"/>
                  </a:lnTo>
                  <a:lnTo>
                    <a:pt x="7761067" y="4528718"/>
                  </a:lnTo>
                  <a:close/>
                </a:path>
                <a:path w="7761605" h="4528820">
                  <a:moveTo>
                    <a:pt x="3892232" y="2968480"/>
                  </a:moveTo>
                  <a:lnTo>
                    <a:pt x="3880471" y="2952843"/>
                  </a:lnTo>
                  <a:lnTo>
                    <a:pt x="3892232" y="2937330"/>
                  </a:lnTo>
                  <a:lnTo>
                    <a:pt x="3880471" y="2928455"/>
                  </a:lnTo>
                  <a:lnTo>
                    <a:pt x="7761067" y="0"/>
                  </a:lnTo>
                  <a:lnTo>
                    <a:pt x="7761067" y="78437"/>
                  </a:lnTo>
                  <a:lnTo>
                    <a:pt x="7722030" y="78437"/>
                  </a:lnTo>
                  <a:lnTo>
                    <a:pt x="3892232" y="2968480"/>
                  </a:lnTo>
                  <a:close/>
                </a:path>
                <a:path w="7761605" h="4528820">
                  <a:moveTo>
                    <a:pt x="3880471" y="2977362"/>
                  </a:moveTo>
                  <a:lnTo>
                    <a:pt x="39037" y="78437"/>
                  </a:lnTo>
                  <a:lnTo>
                    <a:pt x="103936" y="78437"/>
                  </a:lnTo>
                  <a:lnTo>
                    <a:pt x="3880471" y="2928455"/>
                  </a:lnTo>
                  <a:lnTo>
                    <a:pt x="3868710" y="2937330"/>
                  </a:lnTo>
                  <a:lnTo>
                    <a:pt x="3880471" y="2952843"/>
                  </a:lnTo>
                  <a:lnTo>
                    <a:pt x="3892232" y="2968480"/>
                  </a:lnTo>
                  <a:lnTo>
                    <a:pt x="3880471" y="2977362"/>
                  </a:lnTo>
                  <a:close/>
                </a:path>
                <a:path w="7761605" h="4528820">
                  <a:moveTo>
                    <a:pt x="7761067" y="4489687"/>
                  </a:moveTo>
                  <a:lnTo>
                    <a:pt x="7722030" y="4489687"/>
                  </a:lnTo>
                  <a:lnTo>
                    <a:pt x="7722030" y="78437"/>
                  </a:lnTo>
                  <a:lnTo>
                    <a:pt x="7761067" y="78437"/>
                  </a:lnTo>
                  <a:lnTo>
                    <a:pt x="7761067" y="4489687"/>
                  </a:lnTo>
                  <a:close/>
                </a:path>
                <a:path w="7761605" h="4528820">
                  <a:moveTo>
                    <a:pt x="3880471" y="2952843"/>
                  </a:moveTo>
                  <a:lnTo>
                    <a:pt x="3868710" y="2937330"/>
                  </a:lnTo>
                  <a:lnTo>
                    <a:pt x="3880471" y="2928455"/>
                  </a:lnTo>
                  <a:lnTo>
                    <a:pt x="3892232" y="2937330"/>
                  </a:lnTo>
                  <a:lnTo>
                    <a:pt x="3880471" y="2952843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5285525" y="7704925"/>
              <a:ext cx="7722234" cy="2035810"/>
            </a:xfrm>
            <a:custGeom>
              <a:avLst/>
              <a:gdLst/>
              <a:ahLst/>
              <a:cxnLst/>
              <a:rect l="l" t="t" r="r" b="b"/>
              <a:pathLst>
                <a:path w="7722234" h="2035809">
                  <a:moveTo>
                    <a:pt x="7722030" y="2035239"/>
                  </a:moveTo>
                  <a:lnTo>
                    <a:pt x="0" y="2035239"/>
                  </a:lnTo>
                  <a:lnTo>
                    <a:pt x="3860952" y="0"/>
                  </a:lnTo>
                  <a:lnTo>
                    <a:pt x="7722030" y="2035239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276391" y="7682908"/>
              <a:ext cx="7740650" cy="2074545"/>
            </a:xfrm>
            <a:custGeom>
              <a:avLst/>
              <a:gdLst/>
              <a:ahLst/>
              <a:cxnLst/>
              <a:rect l="l" t="t" r="r" b="b"/>
              <a:pathLst>
                <a:path w="7740650" h="2074545">
                  <a:moveTo>
                    <a:pt x="7722030" y="2074521"/>
                  </a:moveTo>
                  <a:lnTo>
                    <a:pt x="3870086" y="44034"/>
                  </a:lnTo>
                  <a:lnTo>
                    <a:pt x="18267" y="2074521"/>
                  </a:lnTo>
                  <a:lnTo>
                    <a:pt x="0" y="2039993"/>
                  </a:lnTo>
                  <a:lnTo>
                    <a:pt x="3870086" y="0"/>
                  </a:lnTo>
                  <a:lnTo>
                    <a:pt x="7740298" y="2039993"/>
                  </a:lnTo>
                  <a:lnTo>
                    <a:pt x="7722030" y="2074521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93" name="object 93"/>
          <p:cNvSpPr txBox="1">
            <a:spLocks noGrp="1"/>
          </p:cNvSpPr>
          <p:nvPr>
            <p:ph type="title"/>
          </p:nvPr>
        </p:nvSpPr>
        <p:spPr>
          <a:xfrm>
            <a:off x="4508864" y="656435"/>
            <a:ext cx="3064087" cy="8703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255">
              <a:spcBef>
                <a:spcPts val="65"/>
              </a:spcBef>
            </a:pPr>
            <a:r>
              <a:rPr sz="5600" spc="413" dirty="0">
                <a:solidFill>
                  <a:srgbClr val="50604D"/>
                </a:solidFill>
              </a:rPr>
              <a:t>W</a:t>
            </a:r>
            <a:r>
              <a:rPr sz="5600" spc="-177" dirty="0">
                <a:solidFill>
                  <a:srgbClr val="50604D"/>
                </a:solidFill>
              </a:rPr>
              <a:t>e</a:t>
            </a:r>
            <a:r>
              <a:rPr sz="5600" spc="-297" dirty="0">
                <a:solidFill>
                  <a:srgbClr val="50604D"/>
                </a:solidFill>
              </a:rPr>
              <a:t>l</a:t>
            </a:r>
            <a:r>
              <a:rPr sz="5600" spc="-3" dirty="0">
                <a:solidFill>
                  <a:srgbClr val="50604D"/>
                </a:solidFill>
              </a:rPr>
              <a:t>c</a:t>
            </a:r>
            <a:r>
              <a:rPr sz="5600" spc="-123" dirty="0">
                <a:solidFill>
                  <a:srgbClr val="50604D"/>
                </a:solidFill>
              </a:rPr>
              <a:t>o</a:t>
            </a:r>
            <a:r>
              <a:rPr sz="5600" spc="-63" dirty="0">
                <a:solidFill>
                  <a:srgbClr val="50604D"/>
                </a:solidFill>
              </a:rPr>
              <a:t>m</a:t>
            </a:r>
            <a:r>
              <a:rPr sz="5600" spc="-177" dirty="0">
                <a:solidFill>
                  <a:srgbClr val="50604D"/>
                </a:solidFill>
              </a:rPr>
              <a:t>e</a:t>
            </a:r>
            <a:r>
              <a:rPr sz="5600" spc="-607" dirty="0">
                <a:solidFill>
                  <a:srgbClr val="50604D"/>
                </a:solidFill>
              </a:rPr>
              <a:t>,</a:t>
            </a:r>
            <a:endParaRPr sz="5600"/>
          </a:p>
        </p:txBody>
      </p:sp>
      <p:sp>
        <p:nvSpPr>
          <p:cNvPr id="94" name="object 94"/>
          <p:cNvSpPr txBox="1"/>
          <p:nvPr/>
        </p:nvSpPr>
        <p:spPr>
          <a:xfrm>
            <a:off x="4515340" y="1450423"/>
            <a:ext cx="3185583" cy="8703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255" defTabSz="609600">
              <a:spcBef>
                <a:spcPts val="65"/>
              </a:spcBef>
            </a:pPr>
            <a:r>
              <a:rPr sz="5600" spc="130" dirty="0">
                <a:solidFill>
                  <a:srgbClr val="50604D"/>
                </a:solidFill>
                <a:latin typeface="Trebuchet MS" panose="020B0603020202020204"/>
                <a:cs typeface="Trebuchet MS" panose="020B0603020202020204"/>
              </a:rPr>
              <a:t>Students!</a:t>
            </a:r>
            <a:endParaRPr sz="5600">
              <a:solidFill>
                <a:prstClr val="black"/>
              </a:solidFill>
              <a:latin typeface="Trebuchet MS" panose="020B0603020202020204"/>
              <a:cs typeface="Trebuchet MS" panose="020B0603020202020204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4549" y="2293332"/>
            <a:ext cx="3246316" cy="18260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C00000"/>
                </a:solidFill>
                <a:latin typeface="VNI-Bodon-Poster" pitchFamily="2" charset="0"/>
                <a:cs typeface="Times New Roman" panose="02020603050405020304" pitchFamily="18" charset="0"/>
              </a:rPr>
              <a:t>Comprehension questions</a:t>
            </a:r>
            <a:endParaRPr lang="en-US" sz="4400" b="1" dirty="0">
              <a:solidFill>
                <a:srgbClr val="C00000"/>
              </a:solidFill>
              <a:latin typeface="VNI-Bodon-Poster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6575" y="1215072"/>
            <a:ext cx="11423650" cy="415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>
              <a:tabLst>
                <a:tab pos="4400550" algn="l"/>
              </a:tabLs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Where do crazes start ?</a:t>
            </a:r>
            <a:endParaRPr lang="en-US" sz="44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How do crazes start ?</a:t>
            </a:r>
            <a:endParaRPr lang="en-US" sz="4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How long did the best pole sitter stay on the pole ?</a:t>
            </a:r>
            <a:endParaRPr lang="en-US" sz="4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How can crazes become so popular quickly?</a:t>
            </a:r>
            <a:endParaRPr lang="en-US" sz="4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5. When were pet rocks sold?</a:t>
            </a:r>
            <a:endParaRPr lang="en-US" sz="4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pic>
        <p:nvPicPr>
          <p:cNvPr id="2" name="1.08">
            <a:hlinkClick r:id="" action="ppaction://media"/>
          </p:cNvPr>
          <p:cNvPicPr>
            <a:picLocks noChangeAspect="1"/>
          </p:cNvPicPr>
          <p:nvPr>
            <p:ph sz="half"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30080" y="4528185"/>
            <a:ext cx="1649095" cy="1649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C00000"/>
                </a:solidFill>
                <a:latin typeface="VNI-Bodon-Poster" pitchFamily="2" charset="0"/>
                <a:cs typeface="Times New Roman" panose="02020603050405020304" pitchFamily="18" charset="0"/>
              </a:rPr>
              <a:t>Comprehension questions</a:t>
            </a:r>
            <a:endParaRPr lang="en-US" sz="4400" b="1" dirty="0">
              <a:solidFill>
                <a:srgbClr val="C00000"/>
              </a:solidFill>
              <a:latin typeface="VNI-Bodon-Poster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00" y="515413"/>
            <a:ext cx="114554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Where do crazes start ?</a:t>
            </a:r>
            <a:endParaRPr lang="en-US" sz="4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100" y="3045710"/>
            <a:ext cx="114554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How long did the best pole sitter stay on the pole ?</a:t>
            </a:r>
            <a:endParaRPr lang="en-US" sz="4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100" y="1508312"/>
            <a:ext cx="114554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How do crazes start ?</a:t>
            </a:r>
            <a:endParaRPr lang="en-US" sz="4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100" y="4129896"/>
            <a:ext cx="114554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How can crazes become so popular quickly?</a:t>
            </a:r>
            <a:endParaRPr lang="en-US" sz="4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100" y="5700346"/>
            <a:ext cx="11455400" cy="706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>
              <a:spcBef>
                <a:spcPts val="0"/>
              </a:spcBef>
              <a:spcAft>
                <a:spcPts val="0"/>
              </a:spcAft>
              <a:tabLst>
                <a:tab pos="4400550" algn="l"/>
              </a:tabLs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5. 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When were pet rocks sold?</a:t>
            </a:r>
            <a:endParaRPr lang="en-US" sz="40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3700" y="986870"/>
            <a:ext cx="8183880" cy="645160"/>
            <a:chOff x="317500" y="1589223"/>
            <a:chExt cx="8183880" cy="645160"/>
          </a:xfrm>
        </p:grpSpPr>
        <p:sp>
          <p:nvSpPr>
            <p:cNvPr id="15" name="TextBox 14"/>
            <p:cNvSpPr txBox="1"/>
            <p:nvPr/>
          </p:nvSpPr>
          <p:spPr>
            <a:xfrm>
              <a:off x="774700" y="1589223"/>
              <a:ext cx="772668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They start in the playground</a:t>
              </a:r>
              <a:r>
                <a:rPr lang="en-US" sz="36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. </a:t>
              </a:r>
              <a:endPara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17500" y="1930400"/>
              <a:ext cx="4826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93700" y="1970444"/>
            <a:ext cx="11607800" cy="1198880"/>
            <a:chOff x="292100" y="2695988"/>
            <a:chExt cx="11607800" cy="1198880"/>
          </a:xfrm>
        </p:grpSpPr>
        <p:sp>
          <p:nvSpPr>
            <p:cNvPr id="21" name="TextBox 20"/>
            <p:cNvSpPr txBox="1"/>
            <p:nvPr/>
          </p:nvSpPr>
          <p:spPr>
            <a:xfrm>
              <a:off x="832050" y="2695988"/>
              <a:ext cx="1106785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6195">
                <a:spcBef>
                  <a:spcPts val="0"/>
                </a:spcBef>
                <a:spcAft>
                  <a:spcPts val="0"/>
                </a:spcAft>
                <a:tabLst>
                  <a:tab pos="4400550" algn="l"/>
                </a:tabLst>
              </a:pPr>
              <a:r>
                <a:rPr lang="en-US" sz="36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When we see someome do something fun, and we want to do it / join them.</a:t>
              </a:r>
              <a:endPara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292100" y="3124927"/>
              <a:ext cx="4826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93700" y="3595619"/>
            <a:ext cx="10462081" cy="645160"/>
            <a:chOff x="292100" y="4286309"/>
            <a:chExt cx="10462081" cy="645160"/>
          </a:xfrm>
        </p:grpSpPr>
        <p:sp>
          <p:nvSpPr>
            <p:cNvPr id="27" name="TextBox 26"/>
            <p:cNvSpPr txBox="1"/>
            <p:nvPr/>
          </p:nvSpPr>
          <p:spPr>
            <a:xfrm>
              <a:off x="800100" y="4286309"/>
              <a:ext cx="9954081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6195">
                <a:spcBef>
                  <a:spcPts val="0"/>
                </a:spcBef>
                <a:spcAft>
                  <a:spcPts val="0"/>
                </a:spcAft>
                <a:tabLst>
                  <a:tab pos="4400550" algn="l"/>
                </a:tabLst>
              </a:pPr>
              <a:r>
                <a:rPr lang="en-US" sz="36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He stayed there for 21 days.</a:t>
              </a:r>
              <a:endPara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292100" y="4701300"/>
              <a:ext cx="4826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93700" y="4690879"/>
            <a:ext cx="11073130" cy="1198880"/>
            <a:chOff x="317500" y="5051074"/>
            <a:chExt cx="11073130" cy="1198880"/>
          </a:xfrm>
        </p:grpSpPr>
        <p:sp>
          <p:nvSpPr>
            <p:cNvPr id="25" name="TextBox 24"/>
            <p:cNvSpPr txBox="1"/>
            <p:nvPr/>
          </p:nvSpPr>
          <p:spPr>
            <a:xfrm>
              <a:off x="831850" y="5051074"/>
              <a:ext cx="10558780" cy="1198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6195">
                <a:spcBef>
                  <a:spcPts val="0"/>
                </a:spcBef>
                <a:spcAft>
                  <a:spcPts val="0"/>
                </a:spcAft>
                <a:tabLst>
                  <a:tab pos="4400550" algn="l"/>
                </a:tabLst>
              </a:pPr>
              <a:r>
                <a:rPr lang="en-US" sz="36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People use smartphones, and they see and copy funny ideas, post online games scores and photos.</a:t>
              </a:r>
              <a:endPara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317500" y="5393400"/>
              <a:ext cx="4826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393700" y="6218806"/>
            <a:ext cx="12036425" cy="645160"/>
            <a:chOff x="381000" y="6153439"/>
            <a:chExt cx="10402513" cy="645160"/>
          </a:xfrm>
        </p:grpSpPr>
        <p:sp>
          <p:nvSpPr>
            <p:cNvPr id="23" name="TextBox 22"/>
            <p:cNvSpPr txBox="1"/>
            <p:nvPr/>
          </p:nvSpPr>
          <p:spPr>
            <a:xfrm>
              <a:off x="832050" y="6153439"/>
              <a:ext cx="9951463" cy="645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6195">
                <a:spcBef>
                  <a:spcPts val="0"/>
                </a:spcBef>
                <a:spcAft>
                  <a:spcPts val="0"/>
                </a:spcAft>
                <a:tabLst>
                  <a:tab pos="4400550" algn="l"/>
                </a:tabLst>
              </a:pPr>
              <a:r>
                <a:rPr lang="en-US" sz="3600" b="1" i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In the 1970s. </a:t>
              </a:r>
              <a:endPara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381000" y="6456406"/>
              <a:ext cx="482600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711" y="77"/>
            <a:ext cx="157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Exercise 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000" y="367030"/>
            <a:ext cx="105117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>
                <a:solidFill>
                  <a:srgbClr val="002060"/>
                </a:solidFill>
                <a:latin typeface="Calibri" panose="020F0502020204030204"/>
              </a:rPr>
              <a:t>Read and listen to the interview.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Write the questions for the answers from 1 to 5.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ject 7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1128167" y="270588"/>
            <a:ext cx="1063457" cy="1292662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9843350" y="1147053"/>
          <a:ext cx="1981934" cy="36664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1934"/>
              </a:tblGrid>
              <a:tr h="3760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Answers</a:t>
                      </a:r>
                      <a:endParaRPr lang="vi-VN"/>
                    </a:p>
                  </a:txBody>
                  <a:tcPr/>
                </a:tc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8082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0117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8082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6047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27405"/>
            <a:ext cx="6151245" cy="459994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316825" y="1147053"/>
          <a:ext cx="3526525" cy="36664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26525"/>
              </a:tblGrid>
              <a:tr h="3760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Questions</a:t>
                      </a:r>
                      <a:endParaRPr lang="vi-VN"/>
                    </a:p>
                  </a:txBody>
                  <a:tcPr/>
                </a:tc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40117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6047"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1.0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8397" y="77"/>
            <a:ext cx="487363" cy="487363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451600" y="1559560"/>
            <a:ext cx="3335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When did the craze of pole-sitting start?</a:t>
            </a:r>
            <a:endParaRPr lang="en-US"/>
          </a:p>
        </p:txBody>
      </p:sp>
      <p:sp>
        <p:nvSpPr>
          <p:cNvPr id="10" name="Text Box 9"/>
          <p:cNvSpPr txBox="1"/>
          <p:nvPr/>
        </p:nvSpPr>
        <p:spPr>
          <a:xfrm>
            <a:off x="9973310" y="1642110"/>
            <a:ext cx="1675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1924.</a:t>
            </a:r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510655" y="2243455"/>
            <a:ext cx="3275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long did Alvin Kelly sit on a pole?</a:t>
            </a:r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9980930" y="2252345"/>
            <a:ext cx="1675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For thirteen hours</a:t>
            </a:r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6451600" y="3015615"/>
            <a:ext cx="3275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Where do crazes often start these days?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9973310" y="3079115"/>
            <a:ext cx="185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On social media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6451600" y="3724275"/>
            <a:ext cx="3275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did he sell / do in the 1970s?</a:t>
            </a:r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9862820" y="3857625"/>
            <a:ext cx="198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sold pet rocks</a:t>
            </a:r>
            <a:endParaRPr 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6441440" y="4432935"/>
            <a:ext cx="3275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many pet rocks did he sell?</a:t>
            </a:r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9906000" y="4432935"/>
            <a:ext cx="198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Millions</a:t>
            </a:r>
            <a:endParaRPr 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5032375" y="56210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https://www.youtube.com/watch?v=CuvxezayHMk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911" y="270587"/>
            <a:ext cx="15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Exercise 4</a:t>
            </a:r>
            <a:r>
              <a:rPr lang="en-US" sz="2400">
                <a:solidFill>
                  <a:srgbClr val="C00000"/>
                </a:solidFill>
              </a:rPr>
              <a:t>: </a:t>
            </a:r>
            <a:endParaRPr lang="en-US" sz="240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691" y="732252"/>
            <a:ext cx="9204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Use It! Work in groups. Say what you think of the crazes in the interview.</a:t>
            </a:r>
            <a:endParaRPr lang="en-US" sz="2400">
              <a:solidFill>
                <a:srgbClr val="C00000"/>
              </a:solidFill>
            </a:endParaRPr>
          </a:p>
          <a:p>
            <a:r>
              <a:rPr lang="en-US" sz="2400">
                <a:solidFill>
                  <a:srgbClr val="C00000"/>
                </a:solidFill>
              </a:rPr>
              <a:t>Take a vote on which is the silliest, the strangest and the most fun</a:t>
            </a: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7652" y="1831875"/>
            <a:ext cx="5537060" cy="39331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09642" y="2819122"/>
            <a:ext cx="11035129" cy="26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  <a:endParaRPr lang="en-US" sz="4400" b="1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571500" indent="-571500">
              <a:buFont typeface="Wingdings" panose="05000000000000000000" pitchFamily="2" charset="2"/>
              <a:buChar char="{"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exercises in worbook</a:t>
            </a:r>
            <a:endParaRPr lang="en-US" altLang="en-US" sz="4400" b="1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571500" indent="-571500">
              <a:buFont typeface="Wingdings" panose="05000000000000000000" pitchFamily="2" charset="2"/>
              <a:buChar char="{"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Prepare for new lesson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</a:pP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3617982" y="664534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  <a:endParaRPr lang="en-US" sz="6500" b="1" kern="10" dirty="0">
              <a:ln w="9525">
                <a:solidFill>
                  <a:srgbClr val="0000FF"/>
                </a:solidFill>
                <a:round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  <a:cs typeface="Gisha" panose="020B0502040204020203" pitchFamily="34" charset="-79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FBE4A5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95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88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81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074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968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4861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754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4647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540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433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326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6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6" y="0"/>
                </a:lnTo>
                <a:lnTo>
                  <a:pt x="10906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4219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9112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6266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1159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6052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0945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583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0732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5625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0518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5411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0304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5197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0090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4984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9877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4769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9663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45565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944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4342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9235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412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59021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83914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08808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37015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58594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83487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08380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33274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58166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83059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1079532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32845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5773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82632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00"/>
            <a:endParaRPr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0"/>
            <a:ext cx="12192000" cy="6849533"/>
            <a:chOff x="0" y="0"/>
            <a:chExt cx="18288000" cy="10274300"/>
          </a:xfrm>
        </p:grpSpPr>
        <p:sp>
          <p:nvSpPr>
            <p:cNvPr id="52" name="object 52"/>
            <p:cNvSpPr/>
            <p:nvPr/>
          </p:nvSpPr>
          <p:spPr>
            <a:xfrm>
              <a:off x="0" y="11"/>
              <a:ext cx="18288000" cy="1041400"/>
            </a:xfrm>
            <a:custGeom>
              <a:avLst/>
              <a:gdLst/>
              <a:ahLst/>
              <a:cxnLst/>
              <a:rect l="l" t="t" r="r" b="b"/>
              <a:pathLst>
                <a:path w="18288000" h="1041400">
                  <a:moveTo>
                    <a:pt x="18287988" y="292100"/>
                  </a:moveTo>
                  <a:lnTo>
                    <a:pt x="18123789" y="2921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292100"/>
                  </a:lnTo>
                  <a:lnTo>
                    <a:pt x="18112880" y="304800"/>
                  </a:lnTo>
                  <a:lnTo>
                    <a:pt x="18112880" y="660400"/>
                  </a:lnTo>
                  <a:lnTo>
                    <a:pt x="17750384" y="660400"/>
                  </a:lnTo>
                  <a:lnTo>
                    <a:pt x="17750384" y="304800"/>
                  </a:lnTo>
                  <a:lnTo>
                    <a:pt x="18112880" y="304800"/>
                  </a:lnTo>
                  <a:lnTo>
                    <a:pt x="18112880" y="292100"/>
                  </a:lnTo>
                  <a:lnTo>
                    <a:pt x="17739475" y="292100"/>
                  </a:lnTo>
                  <a:lnTo>
                    <a:pt x="17739475" y="304800"/>
                  </a:lnTo>
                  <a:lnTo>
                    <a:pt x="17739475" y="660400"/>
                  </a:lnTo>
                  <a:lnTo>
                    <a:pt x="17376991" y="660400"/>
                  </a:lnTo>
                  <a:lnTo>
                    <a:pt x="17376991" y="304800"/>
                  </a:lnTo>
                  <a:lnTo>
                    <a:pt x="17739475" y="304800"/>
                  </a:lnTo>
                  <a:lnTo>
                    <a:pt x="17739475" y="292100"/>
                  </a:lnTo>
                  <a:lnTo>
                    <a:pt x="17366082" y="292100"/>
                  </a:lnTo>
                  <a:lnTo>
                    <a:pt x="17366082" y="304800"/>
                  </a:lnTo>
                  <a:lnTo>
                    <a:pt x="17366082" y="660400"/>
                  </a:lnTo>
                  <a:lnTo>
                    <a:pt x="17003586" y="660400"/>
                  </a:lnTo>
                  <a:lnTo>
                    <a:pt x="17003586" y="304800"/>
                  </a:lnTo>
                  <a:lnTo>
                    <a:pt x="17366082" y="304800"/>
                  </a:lnTo>
                  <a:lnTo>
                    <a:pt x="17366082" y="292100"/>
                  </a:lnTo>
                  <a:lnTo>
                    <a:pt x="16992677" y="292100"/>
                  </a:lnTo>
                  <a:lnTo>
                    <a:pt x="16992677" y="304800"/>
                  </a:lnTo>
                  <a:lnTo>
                    <a:pt x="16992677" y="660400"/>
                  </a:lnTo>
                  <a:lnTo>
                    <a:pt x="16630206" y="660400"/>
                  </a:lnTo>
                  <a:lnTo>
                    <a:pt x="16630206" y="304800"/>
                  </a:lnTo>
                  <a:lnTo>
                    <a:pt x="16992677" y="304800"/>
                  </a:lnTo>
                  <a:lnTo>
                    <a:pt x="16992677" y="292100"/>
                  </a:lnTo>
                  <a:lnTo>
                    <a:pt x="16619296" y="292100"/>
                  </a:lnTo>
                  <a:lnTo>
                    <a:pt x="16619296" y="304800"/>
                  </a:lnTo>
                  <a:lnTo>
                    <a:pt x="16619296" y="660400"/>
                  </a:lnTo>
                  <a:lnTo>
                    <a:pt x="16256800" y="660400"/>
                  </a:lnTo>
                  <a:lnTo>
                    <a:pt x="16256800" y="304800"/>
                  </a:lnTo>
                  <a:lnTo>
                    <a:pt x="16619296" y="304800"/>
                  </a:lnTo>
                  <a:lnTo>
                    <a:pt x="16619296" y="292100"/>
                  </a:lnTo>
                  <a:lnTo>
                    <a:pt x="16245891" y="292100"/>
                  </a:lnTo>
                  <a:lnTo>
                    <a:pt x="16245891" y="304800"/>
                  </a:lnTo>
                  <a:lnTo>
                    <a:pt x="16245891" y="660400"/>
                  </a:lnTo>
                  <a:lnTo>
                    <a:pt x="15883395" y="660400"/>
                  </a:lnTo>
                  <a:lnTo>
                    <a:pt x="15883395" y="304800"/>
                  </a:lnTo>
                  <a:lnTo>
                    <a:pt x="16245891" y="304800"/>
                  </a:lnTo>
                  <a:lnTo>
                    <a:pt x="16245891" y="292100"/>
                  </a:lnTo>
                  <a:lnTo>
                    <a:pt x="15872498" y="292100"/>
                  </a:lnTo>
                  <a:lnTo>
                    <a:pt x="15872498" y="304800"/>
                  </a:lnTo>
                  <a:lnTo>
                    <a:pt x="15872498" y="660400"/>
                  </a:lnTo>
                  <a:lnTo>
                    <a:pt x="15510015" y="660400"/>
                  </a:lnTo>
                  <a:lnTo>
                    <a:pt x="15510015" y="304800"/>
                  </a:lnTo>
                  <a:lnTo>
                    <a:pt x="15872498" y="304800"/>
                  </a:lnTo>
                  <a:lnTo>
                    <a:pt x="15872498" y="292100"/>
                  </a:lnTo>
                  <a:lnTo>
                    <a:pt x="15499106" y="292100"/>
                  </a:lnTo>
                  <a:lnTo>
                    <a:pt x="15499106" y="304800"/>
                  </a:lnTo>
                  <a:lnTo>
                    <a:pt x="15499106" y="660400"/>
                  </a:lnTo>
                  <a:lnTo>
                    <a:pt x="15136610" y="660400"/>
                  </a:lnTo>
                  <a:lnTo>
                    <a:pt x="15136610" y="304800"/>
                  </a:lnTo>
                  <a:lnTo>
                    <a:pt x="15499106" y="304800"/>
                  </a:lnTo>
                  <a:lnTo>
                    <a:pt x="15499106" y="292100"/>
                  </a:lnTo>
                  <a:lnTo>
                    <a:pt x="15125700" y="292100"/>
                  </a:lnTo>
                  <a:lnTo>
                    <a:pt x="15125700" y="304800"/>
                  </a:lnTo>
                  <a:lnTo>
                    <a:pt x="15125700" y="660400"/>
                  </a:lnTo>
                  <a:lnTo>
                    <a:pt x="14763217" y="660400"/>
                  </a:lnTo>
                  <a:lnTo>
                    <a:pt x="14763217" y="304800"/>
                  </a:lnTo>
                  <a:lnTo>
                    <a:pt x="15125700" y="304800"/>
                  </a:lnTo>
                  <a:lnTo>
                    <a:pt x="15125700" y="292100"/>
                  </a:lnTo>
                  <a:lnTo>
                    <a:pt x="14752308" y="292100"/>
                  </a:lnTo>
                  <a:lnTo>
                    <a:pt x="14752308" y="304800"/>
                  </a:lnTo>
                  <a:lnTo>
                    <a:pt x="14752308" y="660400"/>
                  </a:lnTo>
                  <a:lnTo>
                    <a:pt x="14389811" y="660400"/>
                  </a:lnTo>
                  <a:lnTo>
                    <a:pt x="14389811" y="304800"/>
                  </a:lnTo>
                  <a:lnTo>
                    <a:pt x="14752308" y="304800"/>
                  </a:lnTo>
                  <a:lnTo>
                    <a:pt x="14752308" y="292100"/>
                  </a:lnTo>
                  <a:lnTo>
                    <a:pt x="14378902" y="292100"/>
                  </a:lnTo>
                  <a:lnTo>
                    <a:pt x="14378902" y="304800"/>
                  </a:lnTo>
                  <a:lnTo>
                    <a:pt x="14378902" y="660400"/>
                  </a:lnTo>
                  <a:lnTo>
                    <a:pt x="14016419" y="660400"/>
                  </a:lnTo>
                  <a:lnTo>
                    <a:pt x="14016419" y="304800"/>
                  </a:lnTo>
                  <a:lnTo>
                    <a:pt x="14378902" y="304800"/>
                  </a:lnTo>
                  <a:lnTo>
                    <a:pt x="14378902" y="292100"/>
                  </a:lnTo>
                  <a:lnTo>
                    <a:pt x="14005522" y="292100"/>
                  </a:lnTo>
                  <a:lnTo>
                    <a:pt x="14005522" y="304800"/>
                  </a:lnTo>
                  <a:lnTo>
                    <a:pt x="14005522" y="660400"/>
                  </a:lnTo>
                  <a:lnTo>
                    <a:pt x="13643026" y="660400"/>
                  </a:lnTo>
                  <a:lnTo>
                    <a:pt x="13643026" y="304800"/>
                  </a:lnTo>
                  <a:lnTo>
                    <a:pt x="14005522" y="304800"/>
                  </a:lnTo>
                  <a:lnTo>
                    <a:pt x="14005522" y="292100"/>
                  </a:lnTo>
                  <a:lnTo>
                    <a:pt x="13632117" y="292100"/>
                  </a:lnTo>
                  <a:lnTo>
                    <a:pt x="13632117" y="304800"/>
                  </a:lnTo>
                  <a:lnTo>
                    <a:pt x="13632117" y="660400"/>
                  </a:lnTo>
                  <a:lnTo>
                    <a:pt x="13269621" y="660400"/>
                  </a:lnTo>
                  <a:lnTo>
                    <a:pt x="13269621" y="304800"/>
                  </a:lnTo>
                  <a:lnTo>
                    <a:pt x="13632117" y="304800"/>
                  </a:lnTo>
                  <a:lnTo>
                    <a:pt x="13632117" y="292100"/>
                  </a:lnTo>
                  <a:lnTo>
                    <a:pt x="13258724" y="292100"/>
                  </a:lnTo>
                  <a:lnTo>
                    <a:pt x="13258724" y="304800"/>
                  </a:lnTo>
                  <a:lnTo>
                    <a:pt x="13258724" y="660400"/>
                  </a:lnTo>
                  <a:lnTo>
                    <a:pt x="12896228" y="660400"/>
                  </a:lnTo>
                  <a:lnTo>
                    <a:pt x="12896228" y="304800"/>
                  </a:lnTo>
                  <a:lnTo>
                    <a:pt x="13258724" y="304800"/>
                  </a:lnTo>
                  <a:lnTo>
                    <a:pt x="13258724" y="292100"/>
                  </a:lnTo>
                  <a:lnTo>
                    <a:pt x="12885319" y="292100"/>
                  </a:lnTo>
                  <a:lnTo>
                    <a:pt x="12885319" y="304800"/>
                  </a:lnTo>
                  <a:lnTo>
                    <a:pt x="12885319" y="660400"/>
                  </a:lnTo>
                  <a:lnTo>
                    <a:pt x="12522835" y="660400"/>
                  </a:lnTo>
                  <a:lnTo>
                    <a:pt x="12522835" y="304800"/>
                  </a:lnTo>
                  <a:lnTo>
                    <a:pt x="12885319" y="304800"/>
                  </a:lnTo>
                  <a:lnTo>
                    <a:pt x="12885319" y="292100"/>
                  </a:lnTo>
                  <a:lnTo>
                    <a:pt x="12511926" y="292100"/>
                  </a:lnTo>
                  <a:lnTo>
                    <a:pt x="12511926" y="304800"/>
                  </a:lnTo>
                  <a:lnTo>
                    <a:pt x="12511926" y="660400"/>
                  </a:lnTo>
                  <a:lnTo>
                    <a:pt x="12149442" y="660400"/>
                  </a:lnTo>
                  <a:lnTo>
                    <a:pt x="12149442" y="304800"/>
                  </a:lnTo>
                  <a:lnTo>
                    <a:pt x="12511926" y="304800"/>
                  </a:lnTo>
                  <a:lnTo>
                    <a:pt x="12511926" y="292100"/>
                  </a:lnTo>
                  <a:lnTo>
                    <a:pt x="12138533" y="292100"/>
                  </a:lnTo>
                  <a:lnTo>
                    <a:pt x="12138533" y="304800"/>
                  </a:lnTo>
                  <a:lnTo>
                    <a:pt x="12138533" y="660400"/>
                  </a:lnTo>
                  <a:lnTo>
                    <a:pt x="11776037" y="660400"/>
                  </a:lnTo>
                  <a:lnTo>
                    <a:pt x="11776037" y="304800"/>
                  </a:lnTo>
                  <a:lnTo>
                    <a:pt x="12138533" y="304800"/>
                  </a:lnTo>
                  <a:lnTo>
                    <a:pt x="12138533" y="292100"/>
                  </a:lnTo>
                  <a:lnTo>
                    <a:pt x="11765128" y="292100"/>
                  </a:lnTo>
                  <a:lnTo>
                    <a:pt x="11765128" y="304800"/>
                  </a:lnTo>
                  <a:lnTo>
                    <a:pt x="11765128" y="660400"/>
                  </a:lnTo>
                  <a:lnTo>
                    <a:pt x="11402644" y="660400"/>
                  </a:lnTo>
                  <a:lnTo>
                    <a:pt x="11402644" y="304800"/>
                  </a:lnTo>
                  <a:lnTo>
                    <a:pt x="11765128" y="304800"/>
                  </a:lnTo>
                  <a:lnTo>
                    <a:pt x="11765128" y="292100"/>
                  </a:lnTo>
                  <a:lnTo>
                    <a:pt x="11391735" y="292100"/>
                  </a:lnTo>
                  <a:lnTo>
                    <a:pt x="11391735" y="304800"/>
                  </a:lnTo>
                  <a:lnTo>
                    <a:pt x="11391735" y="660400"/>
                  </a:lnTo>
                  <a:lnTo>
                    <a:pt x="11029252" y="660400"/>
                  </a:lnTo>
                  <a:lnTo>
                    <a:pt x="11029252" y="304800"/>
                  </a:lnTo>
                  <a:lnTo>
                    <a:pt x="11391735" y="304800"/>
                  </a:lnTo>
                  <a:lnTo>
                    <a:pt x="11391735" y="292100"/>
                  </a:lnTo>
                  <a:lnTo>
                    <a:pt x="11018342" y="292100"/>
                  </a:lnTo>
                  <a:lnTo>
                    <a:pt x="11018342" y="304800"/>
                  </a:lnTo>
                  <a:lnTo>
                    <a:pt x="11018342" y="660400"/>
                  </a:lnTo>
                  <a:lnTo>
                    <a:pt x="10655846" y="660400"/>
                  </a:lnTo>
                  <a:lnTo>
                    <a:pt x="10655846" y="304800"/>
                  </a:lnTo>
                  <a:lnTo>
                    <a:pt x="11018342" y="304800"/>
                  </a:lnTo>
                  <a:lnTo>
                    <a:pt x="11018342" y="292100"/>
                  </a:lnTo>
                  <a:lnTo>
                    <a:pt x="10644937" y="292100"/>
                  </a:lnTo>
                  <a:lnTo>
                    <a:pt x="10644937" y="304800"/>
                  </a:lnTo>
                  <a:lnTo>
                    <a:pt x="10644937" y="660400"/>
                  </a:lnTo>
                  <a:lnTo>
                    <a:pt x="10282453" y="660400"/>
                  </a:lnTo>
                  <a:lnTo>
                    <a:pt x="10282453" y="304800"/>
                  </a:lnTo>
                  <a:lnTo>
                    <a:pt x="10644937" y="304800"/>
                  </a:lnTo>
                  <a:lnTo>
                    <a:pt x="10644937" y="292100"/>
                  </a:lnTo>
                  <a:lnTo>
                    <a:pt x="10271544" y="292100"/>
                  </a:lnTo>
                  <a:lnTo>
                    <a:pt x="10271544" y="304800"/>
                  </a:lnTo>
                  <a:lnTo>
                    <a:pt x="10271544" y="660400"/>
                  </a:lnTo>
                  <a:lnTo>
                    <a:pt x="9909061" y="660400"/>
                  </a:lnTo>
                  <a:lnTo>
                    <a:pt x="9909061" y="304800"/>
                  </a:lnTo>
                  <a:lnTo>
                    <a:pt x="10271544" y="304800"/>
                  </a:lnTo>
                  <a:lnTo>
                    <a:pt x="10271544" y="292100"/>
                  </a:lnTo>
                  <a:lnTo>
                    <a:pt x="9898151" y="292100"/>
                  </a:lnTo>
                  <a:lnTo>
                    <a:pt x="9898151" y="304800"/>
                  </a:lnTo>
                  <a:lnTo>
                    <a:pt x="9898151" y="660400"/>
                  </a:lnTo>
                  <a:lnTo>
                    <a:pt x="9535668" y="660400"/>
                  </a:lnTo>
                  <a:lnTo>
                    <a:pt x="9535668" y="304800"/>
                  </a:lnTo>
                  <a:lnTo>
                    <a:pt x="9898151" y="304800"/>
                  </a:lnTo>
                  <a:lnTo>
                    <a:pt x="9898151" y="292100"/>
                  </a:lnTo>
                  <a:lnTo>
                    <a:pt x="9524759" y="292100"/>
                  </a:lnTo>
                  <a:lnTo>
                    <a:pt x="9524759" y="304800"/>
                  </a:lnTo>
                  <a:lnTo>
                    <a:pt x="9524759" y="660400"/>
                  </a:lnTo>
                  <a:lnTo>
                    <a:pt x="9162263" y="660400"/>
                  </a:lnTo>
                  <a:lnTo>
                    <a:pt x="9162263" y="304800"/>
                  </a:lnTo>
                  <a:lnTo>
                    <a:pt x="9524759" y="304800"/>
                  </a:lnTo>
                  <a:lnTo>
                    <a:pt x="9524759" y="292100"/>
                  </a:lnTo>
                  <a:lnTo>
                    <a:pt x="9151353" y="292100"/>
                  </a:lnTo>
                  <a:lnTo>
                    <a:pt x="9151353" y="304800"/>
                  </a:lnTo>
                  <a:lnTo>
                    <a:pt x="9151353" y="660400"/>
                  </a:lnTo>
                  <a:lnTo>
                    <a:pt x="8788870" y="660400"/>
                  </a:lnTo>
                  <a:lnTo>
                    <a:pt x="8788870" y="304800"/>
                  </a:lnTo>
                  <a:lnTo>
                    <a:pt x="9151353" y="304800"/>
                  </a:lnTo>
                  <a:lnTo>
                    <a:pt x="9151353" y="292100"/>
                  </a:lnTo>
                  <a:lnTo>
                    <a:pt x="8777961" y="292100"/>
                  </a:lnTo>
                  <a:lnTo>
                    <a:pt x="8777961" y="304800"/>
                  </a:lnTo>
                  <a:lnTo>
                    <a:pt x="8777961" y="660400"/>
                  </a:lnTo>
                  <a:lnTo>
                    <a:pt x="8415464" y="660400"/>
                  </a:lnTo>
                  <a:lnTo>
                    <a:pt x="8415464" y="304800"/>
                  </a:lnTo>
                  <a:lnTo>
                    <a:pt x="8777961" y="304800"/>
                  </a:lnTo>
                  <a:lnTo>
                    <a:pt x="8777961" y="292100"/>
                  </a:lnTo>
                  <a:lnTo>
                    <a:pt x="8404568" y="292100"/>
                  </a:lnTo>
                  <a:lnTo>
                    <a:pt x="8404568" y="304800"/>
                  </a:lnTo>
                  <a:lnTo>
                    <a:pt x="8404568" y="660400"/>
                  </a:lnTo>
                  <a:lnTo>
                    <a:pt x="8042072" y="660400"/>
                  </a:lnTo>
                  <a:lnTo>
                    <a:pt x="8042072" y="304800"/>
                  </a:lnTo>
                  <a:lnTo>
                    <a:pt x="8404568" y="304800"/>
                  </a:lnTo>
                  <a:lnTo>
                    <a:pt x="8404568" y="292100"/>
                  </a:lnTo>
                  <a:lnTo>
                    <a:pt x="8031162" y="292100"/>
                  </a:lnTo>
                  <a:lnTo>
                    <a:pt x="8031162" y="304800"/>
                  </a:lnTo>
                  <a:lnTo>
                    <a:pt x="8031162" y="660400"/>
                  </a:lnTo>
                  <a:lnTo>
                    <a:pt x="7668679" y="660400"/>
                  </a:lnTo>
                  <a:lnTo>
                    <a:pt x="7668679" y="304800"/>
                  </a:lnTo>
                  <a:lnTo>
                    <a:pt x="8031162" y="304800"/>
                  </a:lnTo>
                  <a:lnTo>
                    <a:pt x="8031162" y="292100"/>
                  </a:lnTo>
                  <a:lnTo>
                    <a:pt x="7657770" y="292100"/>
                  </a:lnTo>
                  <a:lnTo>
                    <a:pt x="7657770" y="304800"/>
                  </a:lnTo>
                  <a:lnTo>
                    <a:pt x="7657770" y="660400"/>
                  </a:lnTo>
                  <a:lnTo>
                    <a:pt x="7295286" y="660400"/>
                  </a:lnTo>
                  <a:lnTo>
                    <a:pt x="7295286" y="304800"/>
                  </a:lnTo>
                  <a:lnTo>
                    <a:pt x="7657770" y="304800"/>
                  </a:lnTo>
                  <a:lnTo>
                    <a:pt x="7657770" y="292100"/>
                  </a:lnTo>
                  <a:lnTo>
                    <a:pt x="7284377" y="292100"/>
                  </a:lnTo>
                  <a:lnTo>
                    <a:pt x="7284377" y="304800"/>
                  </a:lnTo>
                  <a:lnTo>
                    <a:pt x="7284377" y="660400"/>
                  </a:lnTo>
                  <a:lnTo>
                    <a:pt x="6921881" y="660400"/>
                  </a:lnTo>
                  <a:lnTo>
                    <a:pt x="6921881" y="304800"/>
                  </a:lnTo>
                  <a:lnTo>
                    <a:pt x="7284377" y="304800"/>
                  </a:lnTo>
                  <a:lnTo>
                    <a:pt x="7284377" y="292100"/>
                  </a:lnTo>
                  <a:lnTo>
                    <a:pt x="6910972" y="292100"/>
                  </a:lnTo>
                  <a:lnTo>
                    <a:pt x="6910972" y="304800"/>
                  </a:lnTo>
                  <a:lnTo>
                    <a:pt x="6910972" y="660400"/>
                  </a:lnTo>
                  <a:lnTo>
                    <a:pt x="6548488" y="660400"/>
                  </a:lnTo>
                  <a:lnTo>
                    <a:pt x="6548488" y="304800"/>
                  </a:lnTo>
                  <a:lnTo>
                    <a:pt x="6910972" y="304800"/>
                  </a:lnTo>
                  <a:lnTo>
                    <a:pt x="6910972" y="292100"/>
                  </a:lnTo>
                  <a:lnTo>
                    <a:pt x="6537579" y="292100"/>
                  </a:lnTo>
                  <a:lnTo>
                    <a:pt x="6537579" y="304800"/>
                  </a:lnTo>
                  <a:lnTo>
                    <a:pt x="6537579" y="660400"/>
                  </a:lnTo>
                  <a:lnTo>
                    <a:pt x="6175083" y="660400"/>
                  </a:lnTo>
                  <a:lnTo>
                    <a:pt x="6175083" y="304800"/>
                  </a:lnTo>
                  <a:lnTo>
                    <a:pt x="6537579" y="304800"/>
                  </a:lnTo>
                  <a:lnTo>
                    <a:pt x="6537579" y="292100"/>
                  </a:lnTo>
                  <a:lnTo>
                    <a:pt x="6164186" y="292100"/>
                  </a:lnTo>
                  <a:lnTo>
                    <a:pt x="6164186" y="304800"/>
                  </a:lnTo>
                  <a:lnTo>
                    <a:pt x="6164186" y="660400"/>
                  </a:lnTo>
                  <a:lnTo>
                    <a:pt x="5801690" y="660400"/>
                  </a:lnTo>
                  <a:lnTo>
                    <a:pt x="5801690" y="304800"/>
                  </a:lnTo>
                  <a:lnTo>
                    <a:pt x="6164186" y="304800"/>
                  </a:lnTo>
                  <a:lnTo>
                    <a:pt x="6164186" y="292100"/>
                  </a:lnTo>
                  <a:lnTo>
                    <a:pt x="5790781" y="292100"/>
                  </a:lnTo>
                  <a:lnTo>
                    <a:pt x="5790781" y="304800"/>
                  </a:lnTo>
                  <a:lnTo>
                    <a:pt x="5790781" y="660400"/>
                  </a:lnTo>
                  <a:lnTo>
                    <a:pt x="5428297" y="660400"/>
                  </a:lnTo>
                  <a:lnTo>
                    <a:pt x="5428297" y="304800"/>
                  </a:lnTo>
                  <a:lnTo>
                    <a:pt x="5790781" y="304800"/>
                  </a:lnTo>
                  <a:lnTo>
                    <a:pt x="5790781" y="292100"/>
                  </a:lnTo>
                  <a:lnTo>
                    <a:pt x="5417388" y="292100"/>
                  </a:lnTo>
                  <a:lnTo>
                    <a:pt x="5417388" y="304800"/>
                  </a:lnTo>
                  <a:lnTo>
                    <a:pt x="5417388" y="660400"/>
                  </a:lnTo>
                  <a:lnTo>
                    <a:pt x="5054905" y="660400"/>
                  </a:lnTo>
                  <a:lnTo>
                    <a:pt x="5054905" y="304800"/>
                  </a:lnTo>
                  <a:lnTo>
                    <a:pt x="5417388" y="304800"/>
                  </a:lnTo>
                  <a:lnTo>
                    <a:pt x="5417388" y="292100"/>
                  </a:lnTo>
                  <a:lnTo>
                    <a:pt x="5043995" y="292100"/>
                  </a:lnTo>
                  <a:lnTo>
                    <a:pt x="5043995" y="304800"/>
                  </a:lnTo>
                  <a:lnTo>
                    <a:pt x="5043995" y="660400"/>
                  </a:lnTo>
                  <a:lnTo>
                    <a:pt x="4647590" y="660400"/>
                  </a:lnTo>
                  <a:lnTo>
                    <a:pt x="4647590" y="304800"/>
                  </a:lnTo>
                  <a:lnTo>
                    <a:pt x="5043995" y="304800"/>
                  </a:lnTo>
                  <a:lnTo>
                    <a:pt x="5043995" y="292100"/>
                  </a:lnTo>
                  <a:lnTo>
                    <a:pt x="4636681" y="292100"/>
                  </a:lnTo>
                  <a:lnTo>
                    <a:pt x="4636681" y="304800"/>
                  </a:lnTo>
                  <a:lnTo>
                    <a:pt x="4636681" y="660400"/>
                  </a:lnTo>
                  <a:lnTo>
                    <a:pt x="4274197" y="660400"/>
                  </a:lnTo>
                  <a:lnTo>
                    <a:pt x="4274197" y="304800"/>
                  </a:lnTo>
                  <a:lnTo>
                    <a:pt x="4636681" y="304800"/>
                  </a:lnTo>
                  <a:lnTo>
                    <a:pt x="4636681" y="292100"/>
                  </a:lnTo>
                  <a:lnTo>
                    <a:pt x="4263288" y="292100"/>
                  </a:lnTo>
                  <a:lnTo>
                    <a:pt x="4263288" y="304800"/>
                  </a:lnTo>
                  <a:lnTo>
                    <a:pt x="4263288" y="660400"/>
                  </a:lnTo>
                  <a:lnTo>
                    <a:pt x="3900805" y="660400"/>
                  </a:lnTo>
                  <a:lnTo>
                    <a:pt x="3900805" y="304800"/>
                  </a:lnTo>
                  <a:lnTo>
                    <a:pt x="4263288" y="304800"/>
                  </a:lnTo>
                  <a:lnTo>
                    <a:pt x="4263288" y="292100"/>
                  </a:lnTo>
                  <a:lnTo>
                    <a:pt x="3889895" y="292100"/>
                  </a:lnTo>
                  <a:lnTo>
                    <a:pt x="3889895" y="304800"/>
                  </a:lnTo>
                  <a:lnTo>
                    <a:pt x="3889895" y="660400"/>
                  </a:lnTo>
                  <a:lnTo>
                    <a:pt x="3527412" y="660400"/>
                  </a:lnTo>
                  <a:lnTo>
                    <a:pt x="3527412" y="304800"/>
                  </a:lnTo>
                  <a:lnTo>
                    <a:pt x="3889895" y="304800"/>
                  </a:lnTo>
                  <a:lnTo>
                    <a:pt x="3889895" y="292100"/>
                  </a:lnTo>
                  <a:lnTo>
                    <a:pt x="3516503" y="292100"/>
                  </a:lnTo>
                  <a:lnTo>
                    <a:pt x="3516503" y="304800"/>
                  </a:lnTo>
                  <a:lnTo>
                    <a:pt x="3516503" y="660400"/>
                  </a:lnTo>
                  <a:lnTo>
                    <a:pt x="3154007" y="660400"/>
                  </a:lnTo>
                  <a:lnTo>
                    <a:pt x="3154007" y="304800"/>
                  </a:lnTo>
                  <a:lnTo>
                    <a:pt x="3516503" y="304800"/>
                  </a:lnTo>
                  <a:lnTo>
                    <a:pt x="3516503" y="292100"/>
                  </a:lnTo>
                  <a:lnTo>
                    <a:pt x="3143097" y="292100"/>
                  </a:lnTo>
                  <a:lnTo>
                    <a:pt x="3143097" y="304800"/>
                  </a:lnTo>
                  <a:lnTo>
                    <a:pt x="3143097" y="660400"/>
                  </a:lnTo>
                  <a:lnTo>
                    <a:pt x="2780614" y="660400"/>
                  </a:lnTo>
                  <a:lnTo>
                    <a:pt x="2780614" y="304800"/>
                  </a:lnTo>
                  <a:lnTo>
                    <a:pt x="3143097" y="304800"/>
                  </a:lnTo>
                  <a:lnTo>
                    <a:pt x="3143097" y="292100"/>
                  </a:lnTo>
                  <a:lnTo>
                    <a:pt x="2769705" y="292100"/>
                  </a:lnTo>
                  <a:lnTo>
                    <a:pt x="2769705" y="304800"/>
                  </a:lnTo>
                  <a:lnTo>
                    <a:pt x="2769705" y="660400"/>
                  </a:lnTo>
                  <a:lnTo>
                    <a:pt x="2407221" y="660400"/>
                  </a:lnTo>
                  <a:lnTo>
                    <a:pt x="2407221" y="304800"/>
                  </a:lnTo>
                  <a:lnTo>
                    <a:pt x="2769705" y="304800"/>
                  </a:lnTo>
                  <a:lnTo>
                    <a:pt x="2769705" y="292100"/>
                  </a:lnTo>
                  <a:lnTo>
                    <a:pt x="2396312" y="292100"/>
                  </a:lnTo>
                  <a:lnTo>
                    <a:pt x="2396312" y="304800"/>
                  </a:lnTo>
                  <a:lnTo>
                    <a:pt x="2396312" y="660400"/>
                  </a:lnTo>
                  <a:lnTo>
                    <a:pt x="2033816" y="660400"/>
                  </a:lnTo>
                  <a:lnTo>
                    <a:pt x="2033816" y="304800"/>
                  </a:lnTo>
                  <a:lnTo>
                    <a:pt x="2396312" y="304800"/>
                  </a:lnTo>
                  <a:lnTo>
                    <a:pt x="2396312" y="292100"/>
                  </a:lnTo>
                  <a:lnTo>
                    <a:pt x="2022906" y="292100"/>
                  </a:lnTo>
                  <a:lnTo>
                    <a:pt x="2022906" y="304800"/>
                  </a:lnTo>
                  <a:lnTo>
                    <a:pt x="2022906" y="660400"/>
                  </a:lnTo>
                  <a:lnTo>
                    <a:pt x="1660423" y="660400"/>
                  </a:lnTo>
                  <a:lnTo>
                    <a:pt x="1660423" y="304800"/>
                  </a:lnTo>
                  <a:lnTo>
                    <a:pt x="2022906" y="304800"/>
                  </a:lnTo>
                  <a:lnTo>
                    <a:pt x="2022906" y="292100"/>
                  </a:lnTo>
                  <a:lnTo>
                    <a:pt x="1649514" y="292100"/>
                  </a:lnTo>
                  <a:lnTo>
                    <a:pt x="1649514" y="304800"/>
                  </a:lnTo>
                  <a:lnTo>
                    <a:pt x="1649514" y="660400"/>
                  </a:lnTo>
                  <a:lnTo>
                    <a:pt x="1287030" y="660400"/>
                  </a:lnTo>
                  <a:lnTo>
                    <a:pt x="1287030" y="304800"/>
                  </a:lnTo>
                  <a:lnTo>
                    <a:pt x="1649514" y="304800"/>
                  </a:lnTo>
                  <a:lnTo>
                    <a:pt x="1649514" y="292100"/>
                  </a:lnTo>
                  <a:lnTo>
                    <a:pt x="1276121" y="292100"/>
                  </a:lnTo>
                  <a:lnTo>
                    <a:pt x="1276121" y="304800"/>
                  </a:lnTo>
                  <a:lnTo>
                    <a:pt x="1276121" y="660400"/>
                  </a:lnTo>
                  <a:lnTo>
                    <a:pt x="913625" y="660400"/>
                  </a:lnTo>
                  <a:lnTo>
                    <a:pt x="913625" y="304800"/>
                  </a:lnTo>
                  <a:lnTo>
                    <a:pt x="1276121" y="304800"/>
                  </a:lnTo>
                  <a:lnTo>
                    <a:pt x="1276121" y="292100"/>
                  </a:lnTo>
                  <a:lnTo>
                    <a:pt x="902728" y="292100"/>
                  </a:lnTo>
                  <a:lnTo>
                    <a:pt x="902728" y="304800"/>
                  </a:lnTo>
                  <a:lnTo>
                    <a:pt x="902728" y="660400"/>
                  </a:lnTo>
                  <a:lnTo>
                    <a:pt x="540232" y="660400"/>
                  </a:lnTo>
                  <a:lnTo>
                    <a:pt x="540232" y="304800"/>
                  </a:lnTo>
                  <a:lnTo>
                    <a:pt x="902728" y="304800"/>
                  </a:lnTo>
                  <a:lnTo>
                    <a:pt x="902728" y="292100"/>
                  </a:lnTo>
                  <a:lnTo>
                    <a:pt x="529323" y="292100"/>
                  </a:lnTo>
                  <a:lnTo>
                    <a:pt x="529323" y="304800"/>
                  </a:lnTo>
                  <a:lnTo>
                    <a:pt x="529323" y="660400"/>
                  </a:lnTo>
                  <a:lnTo>
                    <a:pt x="166839" y="660400"/>
                  </a:lnTo>
                  <a:lnTo>
                    <a:pt x="166839" y="304800"/>
                  </a:lnTo>
                  <a:lnTo>
                    <a:pt x="529323" y="304800"/>
                  </a:lnTo>
                  <a:lnTo>
                    <a:pt x="529323" y="292100"/>
                  </a:lnTo>
                  <a:lnTo>
                    <a:pt x="0" y="292100"/>
                  </a:lnTo>
                  <a:lnTo>
                    <a:pt x="0" y="304800"/>
                  </a:lnTo>
                  <a:lnTo>
                    <a:pt x="155930" y="304800"/>
                  </a:lnTo>
                  <a:lnTo>
                    <a:pt x="155930" y="660400"/>
                  </a:lnTo>
                  <a:lnTo>
                    <a:pt x="0" y="660400"/>
                  </a:lnTo>
                  <a:lnTo>
                    <a:pt x="0" y="673100"/>
                  </a:lnTo>
                  <a:lnTo>
                    <a:pt x="155930" y="673100"/>
                  </a:lnTo>
                  <a:lnTo>
                    <a:pt x="155930" y="1041400"/>
                  </a:lnTo>
                  <a:lnTo>
                    <a:pt x="166839" y="1041400"/>
                  </a:lnTo>
                  <a:lnTo>
                    <a:pt x="166839" y="673100"/>
                  </a:lnTo>
                  <a:lnTo>
                    <a:pt x="529323" y="673100"/>
                  </a:lnTo>
                  <a:lnTo>
                    <a:pt x="529323" y="1041400"/>
                  </a:lnTo>
                  <a:lnTo>
                    <a:pt x="540232" y="1041400"/>
                  </a:lnTo>
                  <a:lnTo>
                    <a:pt x="540232" y="673100"/>
                  </a:lnTo>
                  <a:lnTo>
                    <a:pt x="902728" y="673100"/>
                  </a:lnTo>
                  <a:lnTo>
                    <a:pt x="902728" y="1041400"/>
                  </a:lnTo>
                  <a:lnTo>
                    <a:pt x="913625" y="1041400"/>
                  </a:lnTo>
                  <a:lnTo>
                    <a:pt x="913625" y="673100"/>
                  </a:lnTo>
                  <a:lnTo>
                    <a:pt x="1276121" y="673100"/>
                  </a:lnTo>
                  <a:lnTo>
                    <a:pt x="1276121" y="1041400"/>
                  </a:lnTo>
                  <a:lnTo>
                    <a:pt x="1287030" y="1041400"/>
                  </a:lnTo>
                  <a:lnTo>
                    <a:pt x="1287030" y="673100"/>
                  </a:lnTo>
                  <a:lnTo>
                    <a:pt x="1649514" y="673100"/>
                  </a:lnTo>
                  <a:lnTo>
                    <a:pt x="1649514" y="1041400"/>
                  </a:lnTo>
                  <a:lnTo>
                    <a:pt x="1660423" y="1041400"/>
                  </a:lnTo>
                  <a:lnTo>
                    <a:pt x="1660423" y="673100"/>
                  </a:lnTo>
                  <a:lnTo>
                    <a:pt x="2022906" y="673100"/>
                  </a:lnTo>
                  <a:lnTo>
                    <a:pt x="2022906" y="1041400"/>
                  </a:lnTo>
                  <a:lnTo>
                    <a:pt x="2033816" y="1041400"/>
                  </a:lnTo>
                  <a:lnTo>
                    <a:pt x="2033816" y="673100"/>
                  </a:lnTo>
                  <a:lnTo>
                    <a:pt x="2396312" y="673100"/>
                  </a:lnTo>
                  <a:lnTo>
                    <a:pt x="2396312" y="1041400"/>
                  </a:lnTo>
                  <a:lnTo>
                    <a:pt x="2407221" y="1041400"/>
                  </a:lnTo>
                  <a:lnTo>
                    <a:pt x="2407221" y="673100"/>
                  </a:lnTo>
                  <a:lnTo>
                    <a:pt x="2769705" y="673100"/>
                  </a:lnTo>
                  <a:lnTo>
                    <a:pt x="2769705" y="1041400"/>
                  </a:lnTo>
                  <a:lnTo>
                    <a:pt x="2780614" y="1041400"/>
                  </a:lnTo>
                  <a:lnTo>
                    <a:pt x="2780614" y="673100"/>
                  </a:lnTo>
                  <a:lnTo>
                    <a:pt x="3143097" y="673100"/>
                  </a:lnTo>
                  <a:lnTo>
                    <a:pt x="3143097" y="1041400"/>
                  </a:lnTo>
                  <a:lnTo>
                    <a:pt x="3154007" y="1041400"/>
                  </a:lnTo>
                  <a:lnTo>
                    <a:pt x="3154007" y="673100"/>
                  </a:lnTo>
                  <a:lnTo>
                    <a:pt x="3516503" y="673100"/>
                  </a:lnTo>
                  <a:lnTo>
                    <a:pt x="3516503" y="1041400"/>
                  </a:lnTo>
                  <a:lnTo>
                    <a:pt x="3527412" y="1041400"/>
                  </a:lnTo>
                  <a:lnTo>
                    <a:pt x="3527412" y="673100"/>
                  </a:lnTo>
                  <a:lnTo>
                    <a:pt x="3889895" y="673100"/>
                  </a:lnTo>
                  <a:lnTo>
                    <a:pt x="3889895" y="1041400"/>
                  </a:lnTo>
                  <a:lnTo>
                    <a:pt x="3900805" y="1041400"/>
                  </a:lnTo>
                  <a:lnTo>
                    <a:pt x="3900805" y="673100"/>
                  </a:lnTo>
                  <a:lnTo>
                    <a:pt x="4263288" y="673100"/>
                  </a:lnTo>
                  <a:lnTo>
                    <a:pt x="4263288" y="1041400"/>
                  </a:lnTo>
                  <a:lnTo>
                    <a:pt x="4274197" y="1041400"/>
                  </a:lnTo>
                  <a:lnTo>
                    <a:pt x="4274197" y="673100"/>
                  </a:lnTo>
                  <a:lnTo>
                    <a:pt x="4636681" y="673100"/>
                  </a:lnTo>
                  <a:lnTo>
                    <a:pt x="4636681" y="1041400"/>
                  </a:lnTo>
                  <a:lnTo>
                    <a:pt x="4647590" y="1041400"/>
                  </a:lnTo>
                  <a:lnTo>
                    <a:pt x="4647590" y="673100"/>
                  </a:lnTo>
                  <a:lnTo>
                    <a:pt x="5043995" y="673100"/>
                  </a:lnTo>
                  <a:lnTo>
                    <a:pt x="5043995" y="1041400"/>
                  </a:lnTo>
                  <a:lnTo>
                    <a:pt x="5054905" y="1041400"/>
                  </a:lnTo>
                  <a:lnTo>
                    <a:pt x="5054905" y="673100"/>
                  </a:lnTo>
                  <a:lnTo>
                    <a:pt x="5417388" y="673100"/>
                  </a:lnTo>
                  <a:lnTo>
                    <a:pt x="5417388" y="1041400"/>
                  </a:lnTo>
                  <a:lnTo>
                    <a:pt x="5428297" y="1041400"/>
                  </a:lnTo>
                  <a:lnTo>
                    <a:pt x="5428297" y="673100"/>
                  </a:lnTo>
                  <a:lnTo>
                    <a:pt x="5790781" y="673100"/>
                  </a:lnTo>
                  <a:lnTo>
                    <a:pt x="5790781" y="1041400"/>
                  </a:lnTo>
                  <a:lnTo>
                    <a:pt x="5801690" y="1041400"/>
                  </a:lnTo>
                  <a:lnTo>
                    <a:pt x="5801690" y="673100"/>
                  </a:lnTo>
                  <a:lnTo>
                    <a:pt x="6164186" y="673100"/>
                  </a:lnTo>
                  <a:lnTo>
                    <a:pt x="6164186" y="1041400"/>
                  </a:lnTo>
                  <a:lnTo>
                    <a:pt x="6175083" y="1041400"/>
                  </a:lnTo>
                  <a:lnTo>
                    <a:pt x="6175083" y="673100"/>
                  </a:lnTo>
                  <a:lnTo>
                    <a:pt x="6537579" y="673100"/>
                  </a:lnTo>
                  <a:lnTo>
                    <a:pt x="6537579" y="1041400"/>
                  </a:lnTo>
                  <a:lnTo>
                    <a:pt x="6548488" y="1041400"/>
                  </a:lnTo>
                  <a:lnTo>
                    <a:pt x="6548488" y="673100"/>
                  </a:lnTo>
                  <a:lnTo>
                    <a:pt x="6910972" y="673100"/>
                  </a:lnTo>
                  <a:lnTo>
                    <a:pt x="6910972" y="1041400"/>
                  </a:lnTo>
                  <a:lnTo>
                    <a:pt x="6921881" y="1041400"/>
                  </a:lnTo>
                  <a:lnTo>
                    <a:pt x="6921881" y="673100"/>
                  </a:lnTo>
                  <a:lnTo>
                    <a:pt x="18287988" y="673100"/>
                  </a:lnTo>
                  <a:lnTo>
                    <a:pt x="18287988" y="660400"/>
                  </a:lnTo>
                  <a:lnTo>
                    <a:pt x="18123789" y="660400"/>
                  </a:lnTo>
                  <a:lnTo>
                    <a:pt x="18123789" y="304800"/>
                  </a:lnTo>
                  <a:lnTo>
                    <a:pt x="18287988" y="304800"/>
                  </a:lnTo>
                  <a:lnTo>
                    <a:pt x="18287988" y="2921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0" y="6731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23789" y="3683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68300"/>
                  </a:lnTo>
                  <a:lnTo>
                    <a:pt x="17750384" y="3683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68300"/>
                  </a:lnTo>
                  <a:lnTo>
                    <a:pt x="17376991" y="3683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68300"/>
                  </a:lnTo>
                  <a:lnTo>
                    <a:pt x="17003586" y="3683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68300"/>
                  </a:lnTo>
                  <a:lnTo>
                    <a:pt x="16630206" y="3683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68300"/>
                  </a:lnTo>
                  <a:lnTo>
                    <a:pt x="16256800" y="3683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68300"/>
                  </a:lnTo>
                  <a:lnTo>
                    <a:pt x="15883395" y="3683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68300"/>
                  </a:lnTo>
                  <a:lnTo>
                    <a:pt x="15510015" y="3683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68300"/>
                  </a:lnTo>
                  <a:lnTo>
                    <a:pt x="15136610" y="3683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68300"/>
                  </a:lnTo>
                  <a:lnTo>
                    <a:pt x="14763217" y="3683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68300"/>
                  </a:lnTo>
                  <a:lnTo>
                    <a:pt x="14389811" y="3683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68300"/>
                  </a:lnTo>
                  <a:lnTo>
                    <a:pt x="14016419" y="368300"/>
                  </a:lnTo>
                  <a:lnTo>
                    <a:pt x="14016419" y="0"/>
                  </a:lnTo>
                  <a:lnTo>
                    <a:pt x="14005522" y="0"/>
                  </a:lnTo>
                  <a:lnTo>
                    <a:pt x="14005522" y="368300"/>
                  </a:lnTo>
                  <a:lnTo>
                    <a:pt x="13643026" y="368300"/>
                  </a:lnTo>
                  <a:lnTo>
                    <a:pt x="13643026" y="0"/>
                  </a:lnTo>
                  <a:lnTo>
                    <a:pt x="13632117" y="0"/>
                  </a:lnTo>
                  <a:lnTo>
                    <a:pt x="13632117" y="368300"/>
                  </a:lnTo>
                  <a:lnTo>
                    <a:pt x="13269621" y="368300"/>
                  </a:lnTo>
                  <a:lnTo>
                    <a:pt x="13269621" y="0"/>
                  </a:lnTo>
                  <a:lnTo>
                    <a:pt x="13258724" y="0"/>
                  </a:lnTo>
                  <a:lnTo>
                    <a:pt x="13258724" y="368300"/>
                  </a:lnTo>
                  <a:lnTo>
                    <a:pt x="12896228" y="368300"/>
                  </a:lnTo>
                  <a:lnTo>
                    <a:pt x="12896228" y="0"/>
                  </a:lnTo>
                  <a:lnTo>
                    <a:pt x="12885319" y="0"/>
                  </a:lnTo>
                  <a:lnTo>
                    <a:pt x="12885319" y="368300"/>
                  </a:lnTo>
                  <a:lnTo>
                    <a:pt x="12522835" y="368300"/>
                  </a:lnTo>
                  <a:lnTo>
                    <a:pt x="12522835" y="0"/>
                  </a:lnTo>
                  <a:lnTo>
                    <a:pt x="12511926" y="0"/>
                  </a:lnTo>
                  <a:lnTo>
                    <a:pt x="12511926" y="368300"/>
                  </a:lnTo>
                  <a:lnTo>
                    <a:pt x="12149442" y="368300"/>
                  </a:lnTo>
                  <a:lnTo>
                    <a:pt x="12149442" y="0"/>
                  </a:lnTo>
                  <a:lnTo>
                    <a:pt x="12138533" y="0"/>
                  </a:lnTo>
                  <a:lnTo>
                    <a:pt x="12138533" y="368300"/>
                  </a:lnTo>
                  <a:lnTo>
                    <a:pt x="11776037" y="368300"/>
                  </a:lnTo>
                  <a:lnTo>
                    <a:pt x="11776037" y="0"/>
                  </a:lnTo>
                  <a:lnTo>
                    <a:pt x="11765128" y="0"/>
                  </a:lnTo>
                  <a:lnTo>
                    <a:pt x="11765128" y="368300"/>
                  </a:lnTo>
                  <a:lnTo>
                    <a:pt x="11402644" y="368300"/>
                  </a:lnTo>
                  <a:lnTo>
                    <a:pt x="11402644" y="0"/>
                  </a:lnTo>
                  <a:lnTo>
                    <a:pt x="11391735" y="0"/>
                  </a:lnTo>
                  <a:lnTo>
                    <a:pt x="11391735" y="368300"/>
                  </a:lnTo>
                  <a:lnTo>
                    <a:pt x="11029252" y="368300"/>
                  </a:lnTo>
                  <a:lnTo>
                    <a:pt x="11029252" y="0"/>
                  </a:lnTo>
                  <a:lnTo>
                    <a:pt x="11018342" y="0"/>
                  </a:lnTo>
                  <a:lnTo>
                    <a:pt x="11018342" y="368300"/>
                  </a:lnTo>
                  <a:lnTo>
                    <a:pt x="10655846" y="368300"/>
                  </a:lnTo>
                  <a:lnTo>
                    <a:pt x="10655846" y="0"/>
                  </a:lnTo>
                  <a:lnTo>
                    <a:pt x="10644937" y="0"/>
                  </a:lnTo>
                  <a:lnTo>
                    <a:pt x="10644937" y="368300"/>
                  </a:lnTo>
                  <a:lnTo>
                    <a:pt x="10282453" y="368300"/>
                  </a:lnTo>
                  <a:lnTo>
                    <a:pt x="10282453" y="0"/>
                  </a:lnTo>
                  <a:lnTo>
                    <a:pt x="10271544" y="0"/>
                  </a:lnTo>
                  <a:lnTo>
                    <a:pt x="10271544" y="368300"/>
                  </a:lnTo>
                  <a:lnTo>
                    <a:pt x="9909061" y="368300"/>
                  </a:lnTo>
                  <a:lnTo>
                    <a:pt x="9909061" y="0"/>
                  </a:lnTo>
                  <a:lnTo>
                    <a:pt x="9898151" y="0"/>
                  </a:lnTo>
                  <a:lnTo>
                    <a:pt x="9898151" y="368300"/>
                  </a:lnTo>
                  <a:lnTo>
                    <a:pt x="9535668" y="368300"/>
                  </a:lnTo>
                  <a:lnTo>
                    <a:pt x="9535668" y="0"/>
                  </a:lnTo>
                  <a:lnTo>
                    <a:pt x="9524759" y="0"/>
                  </a:lnTo>
                  <a:lnTo>
                    <a:pt x="9524759" y="368300"/>
                  </a:lnTo>
                  <a:lnTo>
                    <a:pt x="9162263" y="368300"/>
                  </a:lnTo>
                  <a:lnTo>
                    <a:pt x="9162263" y="0"/>
                  </a:lnTo>
                  <a:lnTo>
                    <a:pt x="9151353" y="0"/>
                  </a:lnTo>
                  <a:lnTo>
                    <a:pt x="9151353" y="368300"/>
                  </a:lnTo>
                  <a:lnTo>
                    <a:pt x="8788870" y="368300"/>
                  </a:lnTo>
                  <a:lnTo>
                    <a:pt x="8788870" y="0"/>
                  </a:lnTo>
                  <a:lnTo>
                    <a:pt x="8777961" y="0"/>
                  </a:lnTo>
                  <a:lnTo>
                    <a:pt x="8777961" y="368300"/>
                  </a:lnTo>
                  <a:lnTo>
                    <a:pt x="8415464" y="368300"/>
                  </a:lnTo>
                  <a:lnTo>
                    <a:pt x="8415464" y="0"/>
                  </a:lnTo>
                  <a:lnTo>
                    <a:pt x="8404568" y="0"/>
                  </a:lnTo>
                  <a:lnTo>
                    <a:pt x="8404568" y="368300"/>
                  </a:lnTo>
                  <a:lnTo>
                    <a:pt x="8042072" y="368300"/>
                  </a:lnTo>
                  <a:lnTo>
                    <a:pt x="8042072" y="0"/>
                  </a:lnTo>
                  <a:lnTo>
                    <a:pt x="8031162" y="0"/>
                  </a:lnTo>
                  <a:lnTo>
                    <a:pt x="8031162" y="368300"/>
                  </a:lnTo>
                  <a:lnTo>
                    <a:pt x="7668679" y="368300"/>
                  </a:lnTo>
                  <a:lnTo>
                    <a:pt x="7668679" y="0"/>
                  </a:lnTo>
                  <a:lnTo>
                    <a:pt x="7657770" y="0"/>
                  </a:lnTo>
                  <a:lnTo>
                    <a:pt x="7657770" y="368300"/>
                  </a:lnTo>
                  <a:lnTo>
                    <a:pt x="7295286" y="368300"/>
                  </a:lnTo>
                  <a:lnTo>
                    <a:pt x="7295286" y="0"/>
                  </a:lnTo>
                  <a:lnTo>
                    <a:pt x="7284377" y="0"/>
                  </a:lnTo>
                  <a:lnTo>
                    <a:pt x="7284377" y="368300"/>
                  </a:lnTo>
                  <a:lnTo>
                    <a:pt x="6921881" y="368300"/>
                  </a:lnTo>
                  <a:lnTo>
                    <a:pt x="6921881" y="0"/>
                  </a:lnTo>
                  <a:lnTo>
                    <a:pt x="6910972" y="0"/>
                  </a:lnTo>
                  <a:lnTo>
                    <a:pt x="691097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155930" y="381000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81000"/>
                  </a:lnTo>
                  <a:lnTo>
                    <a:pt x="529323" y="381000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81000"/>
                  </a:lnTo>
                  <a:lnTo>
                    <a:pt x="902728" y="381000"/>
                  </a:lnTo>
                  <a:lnTo>
                    <a:pt x="902728" y="736600"/>
                  </a:lnTo>
                  <a:lnTo>
                    <a:pt x="913625" y="736600"/>
                  </a:lnTo>
                  <a:lnTo>
                    <a:pt x="913625" y="381000"/>
                  </a:lnTo>
                  <a:lnTo>
                    <a:pt x="1276121" y="381000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81000"/>
                  </a:lnTo>
                  <a:lnTo>
                    <a:pt x="1649514" y="381000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81000"/>
                  </a:lnTo>
                  <a:lnTo>
                    <a:pt x="2022906" y="381000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81000"/>
                  </a:lnTo>
                  <a:lnTo>
                    <a:pt x="2396312" y="381000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81000"/>
                  </a:lnTo>
                  <a:lnTo>
                    <a:pt x="2769705" y="381000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81000"/>
                  </a:lnTo>
                  <a:lnTo>
                    <a:pt x="3143097" y="381000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81000"/>
                  </a:lnTo>
                  <a:lnTo>
                    <a:pt x="3516503" y="381000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81000"/>
                  </a:lnTo>
                  <a:lnTo>
                    <a:pt x="3889895" y="381000"/>
                  </a:lnTo>
                  <a:lnTo>
                    <a:pt x="3889895" y="736600"/>
                  </a:lnTo>
                  <a:lnTo>
                    <a:pt x="3900805" y="736600"/>
                  </a:lnTo>
                  <a:lnTo>
                    <a:pt x="3900805" y="381000"/>
                  </a:lnTo>
                  <a:lnTo>
                    <a:pt x="4263288" y="381000"/>
                  </a:lnTo>
                  <a:lnTo>
                    <a:pt x="4263288" y="736600"/>
                  </a:lnTo>
                  <a:lnTo>
                    <a:pt x="4274197" y="736600"/>
                  </a:lnTo>
                  <a:lnTo>
                    <a:pt x="4274197" y="381000"/>
                  </a:lnTo>
                  <a:lnTo>
                    <a:pt x="4636681" y="381000"/>
                  </a:lnTo>
                  <a:lnTo>
                    <a:pt x="4636681" y="736600"/>
                  </a:lnTo>
                  <a:lnTo>
                    <a:pt x="4647590" y="736600"/>
                  </a:lnTo>
                  <a:lnTo>
                    <a:pt x="4647590" y="381000"/>
                  </a:lnTo>
                  <a:lnTo>
                    <a:pt x="5043995" y="381000"/>
                  </a:lnTo>
                  <a:lnTo>
                    <a:pt x="5043995" y="736600"/>
                  </a:lnTo>
                  <a:lnTo>
                    <a:pt x="5054905" y="736600"/>
                  </a:lnTo>
                  <a:lnTo>
                    <a:pt x="5054905" y="381000"/>
                  </a:lnTo>
                  <a:lnTo>
                    <a:pt x="5417388" y="381000"/>
                  </a:lnTo>
                  <a:lnTo>
                    <a:pt x="5417388" y="736600"/>
                  </a:lnTo>
                  <a:lnTo>
                    <a:pt x="5428297" y="736600"/>
                  </a:lnTo>
                  <a:lnTo>
                    <a:pt x="5428297" y="381000"/>
                  </a:lnTo>
                  <a:lnTo>
                    <a:pt x="5790781" y="381000"/>
                  </a:lnTo>
                  <a:lnTo>
                    <a:pt x="5790781" y="736600"/>
                  </a:lnTo>
                  <a:lnTo>
                    <a:pt x="5801690" y="736600"/>
                  </a:lnTo>
                  <a:lnTo>
                    <a:pt x="5801690" y="381000"/>
                  </a:lnTo>
                  <a:lnTo>
                    <a:pt x="6164186" y="381000"/>
                  </a:lnTo>
                  <a:lnTo>
                    <a:pt x="6164186" y="736600"/>
                  </a:lnTo>
                  <a:lnTo>
                    <a:pt x="6175083" y="736600"/>
                  </a:lnTo>
                  <a:lnTo>
                    <a:pt x="6175083" y="381000"/>
                  </a:lnTo>
                  <a:lnTo>
                    <a:pt x="6537579" y="381000"/>
                  </a:lnTo>
                  <a:lnTo>
                    <a:pt x="6537579" y="736600"/>
                  </a:lnTo>
                  <a:lnTo>
                    <a:pt x="6548488" y="736600"/>
                  </a:lnTo>
                  <a:lnTo>
                    <a:pt x="6548488" y="381000"/>
                  </a:lnTo>
                  <a:lnTo>
                    <a:pt x="6910972" y="381000"/>
                  </a:lnTo>
                  <a:lnTo>
                    <a:pt x="6910972" y="736600"/>
                  </a:lnTo>
                  <a:lnTo>
                    <a:pt x="6921881" y="736600"/>
                  </a:lnTo>
                  <a:lnTo>
                    <a:pt x="6921881" y="381000"/>
                  </a:lnTo>
                  <a:lnTo>
                    <a:pt x="7284377" y="381000"/>
                  </a:lnTo>
                  <a:lnTo>
                    <a:pt x="7284377" y="736600"/>
                  </a:lnTo>
                  <a:lnTo>
                    <a:pt x="7295286" y="736600"/>
                  </a:lnTo>
                  <a:lnTo>
                    <a:pt x="7295286" y="381000"/>
                  </a:lnTo>
                  <a:lnTo>
                    <a:pt x="7657770" y="381000"/>
                  </a:lnTo>
                  <a:lnTo>
                    <a:pt x="7657770" y="736600"/>
                  </a:lnTo>
                  <a:lnTo>
                    <a:pt x="7668679" y="736600"/>
                  </a:lnTo>
                  <a:lnTo>
                    <a:pt x="7668679" y="381000"/>
                  </a:lnTo>
                  <a:lnTo>
                    <a:pt x="8031162" y="381000"/>
                  </a:lnTo>
                  <a:lnTo>
                    <a:pt x="8031162" y="736600"/>
                  </a:lnTo>
                  <a:lnTo>
                    <a:pt x="8042072" y="736600"/>
                  </a:lnTo>
                  <a:lnTo>
                    <a:pt x="8042072" y="381000"/>
                  </a:lnTo>
                  <a:lnTo>
                    <a:pt x="8404568" y="381000"/>
                  </a:lnTo>
                  <a:lnTo>
                    <a:pt x="8404568" y="736600"/>
                  </a:lnTo>
                  <a:lnTo>
                    <a:pt x="8415464" y="736600"/>
                  </a:lnTo>
                  <a:lnTo>
                    <a:pt x="8415464" y="381000"/>
                  </a:lnTo>
                  <a:lnTo>
                    <a:pt x="8777961" y="381000"/>
                  </a:lnTo>
                  <a:lnTo>
                    <a:pt x="8777961" y="736600"/>
                  </a:lnTo>
                  <a:lnTo>
                    <a:pt x="8788870" y="736600"/>
                  </a:lnTo>
                  <a:lnTo>
                    <a:pt x="8788870" y="381000"/>
                  </a:lnTo>
                  <a:lnTo>
                    <a:pt x="9151353" y="381000"/>
                  </a:lnTo>
                  <a:lnTo>
                    <a:pt x="9151353" y="736600"/>
                  </a:lnTo>
                  <a:lnTo>
                    <a:pt x="9162263" y="736600"/>
                  </a:lnTo>
                  <a:lnTo>
                    <a:pt x="9162263" y="381000"/>
                  </a:lnTo>
                  <a:lnTo>
                    <a:pt x="9524759" y="381000"/>
                  </a:lnTo>
                  <a:lnTo>
                    <a:pt x="9524759" y="736600"/>
                  </a:lnTo>
                  <a:lnTo>
                    <a:pt x="9535668" y="736600"/>
                  </a:lnTo>
                  <a:lnTo>
                    <a:pt x="9535668" y="381000"/>
                  </a:lnTo>
                  <a:lnTo>
                    <a:pt x="9898151" y="381000"/>
                  </a:lnTo>
                  <a:lnTo>
                    <a:pt x="9898151" y="736600"/>
                  </a:lnTo>
                  <a:lnTo>
                    <a:pt x="9909061" y="736600"/>
                  </a:lnTo>
                  <a:lnTo>
                    <a:pt x="9909061" y="381000"/>
                  </a:lnTo>
                  <a:lnTo>
                    <a:pt x="10271544" y="381000"/>
                  </a:lnTo>
                  <a:lnTo>
                    <a:pt x="10271544" y="736600"/>
                  </a:lnTo>
                  <a:lnTo>
                    <a:pt x="10282453" y="736600"/>
                  </a:lnTo>
                  <a:lnTo>
                    <a:pt x="10282453" y="381000"/>
                  </a:lnTo>
                  <a:lnTo>
                    <a:pt x="10644937" y="381000"/>
                  </a:lnTo>
                  <a:lnTo>
                    <a:pt x="10644937" y="736600"/>
                  </a:lnTo>
                  <a:lnTo>
                    <a:pt x="10655846" y="736600"/>
                  </a:lnTo>
                  <a:lnTo>
                    <a:pt x="10655846" y="381000"/>
                  </a:lnTo>
                  <a:lnTo>
                    <a:pt x="11018342" y="381000"/>
                  </a:lnTo>
                  <a:lnTo>
                    <a:pt x="11018342" y="736600"/>
                  </a:lnTo>
                  <a:lnTo>
                    <a:pt x="11029252" y="736600"/>
                  </a:lnTo>
                  <a:lnTo>
                    <a:pt x="11029252" y="381000"/>
                  </a:lnTo>
                  <a:lnTo>
                    <a:pt x="11391735" y="381000"/>
                  </a:lnTo>
                  <a:lnTo>
                    <a:pt x="11391735" y="736600"/>
                  </a:lnTo>
                  <a:lnTo>
                    <a:pt x="11402644" y="736600"/>
                  </a:lnTo>
                  <a:lnTo>
                    <a:pt x="11402644" y="381000"/>
                  </a:lnTo>
                  <a:lnTo>
                    <a:pt x="11765128" y="381000"/>
                  </a:lnTo>
                  <a:lnTo>
                    <a:pt x="11765128" y="736600"/>
                  </a:lnTo>
                  <a:lnTo>
                    <a:pt x="11776037" y="736600"/>
                  </a:lnTo>
                  <a:lnTo>
                    <a:pt x="11776037" y="381000"/>
                  </a:lnTo>
                  <a:lnTo>
                    <a:pt x="12138533" y="381000"/>
                  </a:lnTo>
                  <a:lnTo>
                    <a:pt x="12138533" y="736600"/>
                  </a:lnTo>
                  <a:lnTo>
                    <a:pt x="12149442" y="736600"/>
                  </a:lnTo>
                  <a:lnTo>
                    <a:pt x="12149442" y="381000"/>
                  </a:lnTo>
                  <a:lnTo>
                    <a:pt x="12511926" y="381000"/>
                  </a:lnTo>
                  <a:lnTo>
                    <a:pt x="12511926" y="736600"/>
                  </a:lnTo>
                  <a:lnTo>
                    <a:pt x="12522835" y="736600"/>
                  </a:lnTo>
                  <a:lnTo>
                    <a:pt x="12522835" y="381000"/>
                  </a:lnTo>
                  <a:lnTo>
                    <a:pt x="12885319" y="381000"/>
                  </a:lnTo>
                  <a:lnTo>
                    <a:pt x="12885319" y="736600"/>
                  </a:lnTo>
                  <a:lnTo>
                    <a:pt x="12896228" y="736600"/>
                  </a:lnTo>
                  <a:lnTo>
                    <a:pt x="12896228" y="381000"/>
                  </a:lnTo>
                  <a:lnTo>
                    <a:pt x="13258724" y="381000"/>
                  </a:lnTo>
                  <a:lnTo>
                    <a:pt x="13258724" y="736600"/>
                  </a:lnTo>
                  <a:lnTo>
                    <a:pt x="13269621" y="736600"/>
                  </a:lnTo>
                  <a:lnTo>
                    <a:pt x="13269621" y="381000"/>
                  </a:lnTo>
                  <a:lnTo>
                    <a:pt x="13632117" y="381000"/>
                  </a:lnTo>
                  <a:lnTo>
                    <a:pt x="13632117" y="736600"/>
                  </a:lnTo>
                  <a:lnTo>
                    <a:pt x="13643026" y="736600"/>
                  </a:lnTo>
                  <a:lnTo>
                    <a:pt x="13643026" y="381000"/>
                  </a:lnTo>
                  <a:lnTo>
                    <a:pt x="14005522" y="381000"/>
                  </a:lnTo>
                  <a:lnTo>
                    <a:pt x="14005522" y="736600"/>
                  </a:lnTo>
                  <a:lnTo>
                    <a:pt x="14016419" y="736600"/>
                  </a:lnTo>
                  <a:lnTo>
                    <a:pt x="14016419" y="381000"/>
                  </a:lnTo>
                  <a:lnTo>
                    <a:pt x="14378902" y="381000"/>
                  </a:lnTo>
                  <a:lnTo>
                    <a:pt x="14378902" y="736600"/>
                  </a:lnTo>
                  <a:lnTo>
                    <a:pt x="14389811" y="736600"/>
                  </a:lnTo>
                  <a:lnTo>
                    <a:pt x="14389811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1054111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23789" y="3556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55600"/>
                  </a:lnTo>
                  <a:lnTo>
                    <a:pt x="18112880" y="368300"/>
                  </a:lnTo>
                  <a:lnTo>
                    <a:pt x="18112880" y="736600"/>
                  </a:lnTo>
                  <a:lnTo>
                    <a:pt x="17750384" y="736600"/>
                  </a:lnTo>
                  <a:lnTo>
                    <a:pt x="17750384" y="368300"/>
                  </a:lnTo>
                  <a:lnTo>
                    <a:pt x="18112880" y="368300"/>
                  </a:lnTo>
                  <a:lnTo>
                    <a:pt x="18112880" y="355600"/>
                  </a:lnTo>
                  <a:lnTo>
                    <a:pt x="17750384" y="3556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55600"/>
                  </a:lnTo>
                  <a:lnTo>
                    <a:pt x="17739475" y="368300"/>
                  </a:lnTo>
                  <a:lnTo>
                    <a:pt x="17739475" y="736600"/>
                  </a:lnTo>
                  <a:lnTo>
                    <a:pt x="17376991" y="736600"/>
                  </a:lnTo>
                  <a:lnTo>
                    <a:pt x="17376991" y="368300"/>
                  </a:lnTo>
                  <a:lnTo>
                    <a:pt x="17739475" y="368300"/>
                  </a:lnTo>
                  <a:lnTo>
                    <a:pt x="17739475" y="355600"/>
                  </a:lnTo>
                  <a:lnTo>
                    <a:pt x="17376991" y="3556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55600"/>
                  </a:lnTo>
                  <a:lnTo>
                    <a:pt x="17366082" y="368300"/>
                  </a:lnTo>
                  <a:lnTo>
                    <a:pt x="17366082" y="736600"/>
                  </a:lnTo>
                  <a:lnTo>
                    <a:pt x="17003586" y="736600"/>
                  </a:lnTo>
                  <a:lnTo>
                    <a:pt x="17003586" y="368300"/>
                  </a:lnTo>
                  <a:lnTo>
                    <a:pt x="17366082" y="368300"/>
                  </a:lnTo>
                  <a:lnTo>
                    <a:pt x="17366082" y="355600"/>
                  </a:lnTo>
                  <a:lnTo>
                    <a:pt x="17003586" y="3556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55600"/>
                  </a:lnTo>
                  <a:lnTo>
                    <a:pt x="16992677" y="368300"/>
                  </a:lnTo>
                  <a:lnTo>
                    <a:pt x="16992677" y="736600"/>
                  </a:lnTo>
                  <a:lnTo>
                    <a:pt x="16630206" y="736600"/>
                  </a:lnTo>
                  <a:lnTo>
                    <a:pt x="16630206" y="368300"/>
                  </a:lnTo>
                  <a:lnTo>
                    <a:pt x="16992677" y="368300"/>
                  </a:lnTo>
                  <a:lnTo>
                    <a:pt x="16992677" y="355600"/>
                  </a:lnTo>
                  <a:lnTo>
                    <a:pt x="16630206" y="3556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55600"/>
                  </a:lnTo>
                  <a:lnTo>
                    <a:pt x="16619296" y="368300"/>
                  </a:lnTo>
                  <a:lnTo>
                    <a:pt x="16619296" y="736600"/>
                  </a:lnTo>
                  <a:lnTo>
                    <a:pt x="16256800" y="736600"/>
                  </a:lnTo>
                  <a:lnTo>
                    <a:pt x="16256800" y="368300"/>
                  </a:lnTo>
                  <a:lnTo>
                    <a:pt x="16619296" y="368300"/>
                  </a:lnTo>
                  <a:lnTo>
                    <a:pt x="16619296" y="355600"/>
                  </a:lnTo>
                  <a:lnTo>
                    <a:pt x="16256800" y="3556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55600"/>
                  </a:lnTo>
                  <a:lnTo>
                    <a:pt x="16245891" y="368300"/>
                  </a:lnTo>
                  <a:lnTo>
                    <a:pt x="16245891" y="736600"/>
                  </a:lnTo>
                  <a:lnTo>
                    <a:pt x="15883395" y="736600"/>
                  </a:lnTo>
                  <a:lnTo>
                    <a:pt x="15883395" y="368300"/>
                  </a:lnTo>
                  <a:lnTo>
                    <a:pt x="16245891" y="368300"/>
                  </a:lnTo>
                  <a:lnTo>
                    <a:pt x="16245891" y="355600"/>
                  </a:lnTo>
                  <a:lnTo>
                    <a:pt x="15883395" y="3556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55600"/>
                  </a:lnTo>
                  <a:lnTo>
                    <a:pt x="15872498" y="368300"/>
                  </a:lnTo>
                  <a:lnTo>
                    <a:pt x="15872498" y="736600"/>
                  </a:lnTo>
                  <a:lnTo>
                    <a:pt x="15510015" y="736600"/>
                  </a:lnTo>
                  <a:lnTo>
                    <a:pt x="15510015" y="368300"/>
                  </a:lnTo>
                  <a:lnTo>
                    <a:pt x="15872498" y="368300"/>
                  </a:lnTo>
                  <a:lnTo>
                    <a:pt x="15872498" y="355600"/>
                  </a:lnTo>
                  <a:lnTo>
                    <a:pt x="15510015" y="3556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55600"/>
                  </a:lnTo>
                  <a:lnTo>
                    <a:pt x="15499106" y="368300"/>
                  </a:lnTo>
                  <a:lnTo>
                    <a:pt x="15499106" y="736600"/>
                  </a:lnTo>
                  <a:lnTo>
                    <a:pt x="15136610" y="736600"/>
                  </a:lnTo>
                  <a:lnTo>
                    <a:pt x="15136610" y="368300"/>
                  </a:lnTo>
                  <a:lnTo>
                    <a:pt x="15499106" y="368300"/>
                  </a:lnTo>
                  <a:lnTo>
                    <a:pt x="15499106" y="355600"/>
                  </a:lnTo>
                  <a:lnTo>
                    <a:pt x="15136610" y="3556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55600"/>
                  </a:lnTo>
                  <a:lnTo>
                    <a:pt x="15125700" y="368300"/>
                  </a:lnTo>
                  <a:lnTo>
                    <a:pt x="15125700" y="736600"/>
                  </a:lnTo>
                  <a:lnTo>
                    <a:pt x="14763217" y="736600"/>
                  </a:lnTo>
                  <a:lnTo>
                    <a:pt x="14763217" y="368300"/>
                  </a:lnTo>
                  <a:lnTo>
                    <a:pt x="15125700" y="368300"/>
                  </a:lnTo>
                  <a:lnTo>
                    <a:pt x="15125700" y="355600"/>
                  </a:lnTo>
                  <a:lnTo>
                    <a:pt x="14763217" y="3556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55600"/>
                  </a:lnTo>
                  <a:lnTo>
                    <a:pt x="14752308" y="368300"/>
                  </a:lnTo>
                  <a:lnTo>
                    <a:pt x="14752308" y="736600"/>
                  </a:lnTo>
                  <a:lnTo>
                    <a:pt x="14389811" y="736600"/>
                  </a:lnTo>
                  <a:lnTo>
                    <a:pt x="14389811" y="368300"/>
                  </a:lnTo>
                  <a:lnTo>
                    <a:pt x="14752308" y="368300"/>
                  </a:lnTo>
                  <a:lnTo>
                    <a:pt x="14752308" y="355600"/>
                  </a:lnTo>
                  <a:lnTo>
                    <a:pt x="14389811" y="3556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55600"/>
                  </a:lnTo>
                  <a:lnTo>
                    <a:pt x="14378902" y="368300"/>
                  </a:lnTo>
                  <a:lnTo>
                    <a:pt x="14378902" y="736600"/>
                  </a:lnTo>
                  <a:lnTo>
                    <a:pt x="14016419" y="736600"/>
                  </a:lnTo>
                  <a:lnTo>
                    <a:pt x="14016419" y="368300"/>
                  </a:lnTo>
                  <a:lnTo>
                    <a:pt x="14378902" y="368300"/>
                  </a:lnTo>
                  <a:lnTo>
                    <a:pt x="14378902" y="355600"/>
                  </a:lnTo>
                  <a:lnTo>
                    <a:pt x="14005522" y="355600"/>
                  </a:lnTo>
                  <a:lnTo>
                    <a:pt x="14005522" y="368300"/>
                  </a:lnTo>
                  <a:lnTo>
                    <a:pt x="14005522" y="736600"/>
                  </a:lnTo>
                  <a:lnTo>
                    <a:pt x="13643026" y="736600"/>
                  </a:lnTo>
                  <a:lnTo>
                    <a:pt x="13643026" y="368300"/>
                  </a:lnTo>
                  <a:lnTo>
                    <a:pt x="14005522" y="368300"/>
                  </a:lnTo>
                  <a:lnTo>
                    <a:pt x="14005522" y="355600"/>
                  </a:lnTo>
                  <a:lnTo>
                    <a:pt x="13632117" y="355600"/>
                  </a:lnTo>
                  <a:lnTo>
                    <a:pt x="13632117" y="368300"/>
                  </a:lnTo>
                  <a:lnTo>
                    <a:pt x="13632117" y="736600"/>
                  </a:lnTo>
                  <a:lnTo>
                    <a:pt x="13269621" y="736600"/>
                  </a:lnTo>
                  <a:lnTo>
                    <a:pt x="13269621" y="368300"/>
                  </a:lnTo>
                  <a:lnTo>
                    <a:pt x="13632117" y="368300"/>
                  </a:lnTo>
                  <a:lnTo>
                    <a:pt x="13632117" y="355600"/>
                  </a:lnTo>
                  <a:lnTo>
                    <a:pt x="13258724" y="355600"/>
                  </a:lnTo>
                  <a:lnTo>
                    <a:pt x="13258724" y="368300"/>
                  </a:lnTo>
                  <a:lnTo>
                    <a:pt x="13258724" y="736600"/>
                  </a:lnTo>
                  <a:lnTo>
                    <a:pt x="12896228" y="736600"/>
                  </a:lnTo>
                  <a:lnTo>
                    <a:pt x="12896228" y="368300"/>
                  </a:lnTo>
                  <a:lnTo>
                    <a:pt x="13258724" y="368300"/>
                  </a:lnTo>
                  <a:lnTo>
                    <a:pt x="13258724" y="355600"/>
                  </a:lnTo>
                  <a:lnTo>
                    <a:pt x="12885319" y="355600"/>
                  </a:lnTo>
                  <a:lnTo>
                    <a:pt x="12885319" y="368300"/>
                  </a:lnTo>
                  <a:lnTo>
                    <a:pt x="12885319" y="736600"/>
                  </a:lnTo>
                  <a:lnTo>
                    <a:pt x="12522835" y="736600"/>
                  </a:lnTo>
                  <a:lnTo>
                    <a:pt x="12522835" y="368300"/>
                  </a:lnTo>
                  <a:lnTo>
                    <a:pt x="12885319" y="368300"/>
                  </a:lnTo>
                  <a:lnTo>
                    <a:pt x="12885319" y="355600"/>
                  </a:lnTo>
                  <a:lnTo>
                    <a:pt x="12511926" y="355600"/>
                  </a:lnTo>
                  <a:lnTo>
                    <a:pt x="12511926" y="368300"/>
                  </a:lnTo>
                  <a:lnTo>
                    <a:pt x="12511926" y="736600"/>
                  </a:lnTo>
                  <a:lnTo>
                    <a:pt x="12149442" y="736600"/>
                  </a:lnTo>
                  <a:lnTo>
                    <a:pt x="12149442" y="368300"/>
                  </a:lnTo>
                  <a:lnTo>
                    <a:pt x="12511926" y="368300"/>
                  </a:lnTo>
                  <a:lnTo>
                    <a:pt x="12511926" y="355600"/>
                  </a:lnTo>
                  <a:lnTo>
                    <a:pt x="12138533" y="355600"/>
                  </a:lnTo>
                  <a:lnTo>
                    <a:pt x="12138533" y="368300"/>
                  </a:lnTo>
                  <a:lnTo>
                    <a:pt x="12138533" y="736600"/>
                  </a:lnTo>
                  <a:lnTo>
                    <a:pt x="11776037" y="736600"/>
                  </a:lnTo>
                  <a:lnTo>
                    <a:pt x="11776037" y="368300"/>
                  </a:lnTo>
                  <a:lnTo>
                    <a:pt x="12138533" y="368300"/>
                  </a:lnTo>
                  <a:lnTo>
                    <a:pt x="12138533" y="355600"/>
                  </a:lnTo>
                  <a:lnTo>
                    <a:pt x="11765128" y="355600"/>
                  </a:lnTo>
                  <a:lnTo>
                    <a:pt x="11765128" y="368300"/>
                  </a:lnTo>
                  <a:lnTo>
                    <a:pt x="11765128" y="736600"/>
                  </a:lnTo>
                  <a:lnTo>
                    <a:pt x="11402644" y="736600"/>
                  </a:lnTo>
                  <a:lnTo>
                    <a:pt x="11402644" y="368300"/>
                  </a:lnTo>
                  <a:lnTo>
                    <a:pt x="11765128" y="368300"/>
                  </a:lnTo>
                  <a:lnTo>
                    <a:pt x="11765128" y="355600"/>
                  </a:lnTo>
                  <a:lnTo>
                    <a:pt x="11391735" y="355600"/>
                  </a:lnTo>
                  <a:lnTo>
                    <a:pt x="11391735" y="368300"/>
                  </a:lnTo>
                  <a:lnTo>
                    <a:pt x="11391735" y="736600"/>
                  </a:lnTo>
                  <a:lnTo>
                    <a:pt x="11029252" y="736600"/>
                  </a:lnTo>
                  <a:lnTo>
                    <a:pt x="11029252" y="368300"/>
                  </a:lnTo>
                  <a:lnTo>
                    <a:pt x="11391735" y="368300"/>
                  </a:lnTo>
                  <a:lnTo>
                    <a:pt x="11391735" y="355600"/>
                  </a:lnTo>
                  <a:lnTo>
                    <a:pt x="11018342" y="355600"/>
                  </a:lnTo>
                  <a:lnTo>
                    <a:pt x="11018342" y="368300"/>
                  </a:lnTo>
                  <a:lnTo>
                    <a:pt x="11018342" y="736600"/>
                  </a:lnTo>
                  <a:lnTo>
                    <a:pt x="10655846" y="736600"/>
                  </a:lnTo>
                  <a:lnTo>
                    <a:pt x="10655846" y="368300"/>
                  </a:lnTo>
                  <a:lnTo>
                    <a:pt x="11018342" y="368300"/>
                  </a:lnTo>
                  <a:lnTo>
                    <a:pt x="11018342" y="355600"/>
                  </a:lnTo>
                  <a:lnTo>
                    <a:pt x="10644937" y="355600"/>
                  </a:lnTo>
                  <a:lnTo>
                    <a:pt x="10644937" y="368300"/>
                  </a:lnTo>
                  <a:lnTo>
                    <a:pt x="10644937" y="736600"/>
                  </a:lnTo>
                  <a:lnTo>
                    <a:pt x="10282453" y="736600"/>
                  </a:lnTo>
                  <a:lnTo>
                    <a:pt x="10282453" y="368300"/>
                  </a:lnTo>
                  <a:lnTo>
                    <a:pt x="10644937" y="368300"/>
                  </a:lnTo>
                  <a:lnTo>
                    <a:pt x="10644937" y="355600"/>
                  </a:lnTo>
                  <a:lnTo>
                    <a:pt x="10271544" y="355600"/>
                  </a:lnTo>
                  <a:lnTo>
                    <a:pt x="10271544" y="368300"/>
                  </a:lnTo>
                  <a:lnTo>
                    <a:pt x="10271544" y="736600"/>
                  </a:lnTo>
                  <a:lnTo>
                    <a:pt x="9909061" y="736600"/>
                  </a:lnTo>
                  <a:lnTo>
                    <a:pt x="9909061" y="368300"/>
                  </a:lnTo>
                  <a:lnTo>
                    <a:pt x="10271544" y="368300"/>
                  </a:lnTo>
                  <a:lnTo>
                    <a:pt x="10271544" y="355600"/>
                  </a:lnTo>
                  <a:lnTo>
                    <a:pt x="9898151" y="355600"/>
                  </a:lnTo>
                  <a:lnTo>
                    <a:pt x="9898151" y="368300"/>
                  </a:lnTo>
                  <a:lnTo>
                    <a:pt x="9898151" y="736600"/>
                  </a:lnTo>
                  <a:lnTo>
                    <a:pt x="9535668" y="736600"/>
                  </a:lnTo>
                  <a:lnTo>
                    <a:pt x="9535668" y="368300"/>
                  </a:lnTo>
                  <a:lnTo>
                    <a:pt x="9898151" y="368300"/>
                  </a:lnTo>
                  <a:lnTo>
                    <a:pt x="9898151" y="355600"/>
                  </a:lnTo>
                  <a:lnTo>
                    <a:pt x="9524759" y="355600"/>
                  </a:lnTo>
                  <a:lnTo>
                    <a:pt x="9524759" y="368300"/>
                  </a:lnTo>
                  <a:lnTo>
                    <a:pt x="9524759" y="736600"/>
                  </a:lnTo>
                  <a:lnTo>
                    <a:pt x="9162263" y="736600"/>
                  </a:lnTo>
                  <a:lnTo>
                    <a:pt x="9162263" y="368300"/>
                  </a:lnTo>
                  <a:lnTo>
                    <a:pt x="9524759" y="368300"/>
                  </a:lnTo>
                  <a:lnTo>
                    <a:pt x="9524759" y="355600"/>
                  </a:lnTo>
                  <a:lnTo>
                    <a:pt x="9151353" y="355600"/>
                  </a:lnTo>
                  <a:lnTo>
                    <a:pt x="9151353" y="368300"/>
                  </a:lnTo>
                  <a:lnTo>
                    <a:pt x="9151353" y="736600"/>
                  </a:lnTo>
                  <a:lnTo>
                    <a:pt x="8788870" y="736600"/>
                  </a:lnTo>
                  <a:lnTo>
                    <a:pt x="8788870" y="368300"/>
                  </a:lnTo>
                  <a:lnTo>
                    <a:pt x="9151353" y="368300"/>
                  </a:lnTo>
                  <a:lnTo>
                    <a:pt x="9151353" y="355600"/>
                  </a:lnTo>
                  <a:lnTo>
                    <a:pt x="8777961" y="355600"/>
                  </a:lnTo>
                  <a:lnTo>
                    <a:pt x="8777961" y="368300"/>
                  </a:lnTo>
                  <a:lnTo>
                    <a:pt x="8777961" y="736600"/>
                  </a:lnTo>
                  <a:lnTo>
                    <a:pt x="8415464" y="736600"/>
                  </a:lnTo>
                  <a:lnTo>
                    <a:pt x="8415464" y="368300"/>
                  </a:lnTo>
                  <a:lnTo>
                    <a:pt x="8777961" y="368300"/>
                  </a:lnTo>
                  <a:lnTo>
                    <a:pt x="8777961" y="355600"/>
                  </a:lnTo>
                  <a:lnTo>
                    <a:pt x="8404568" y="355600"/>
                  </a:lnTo>
                  <a:lnTo>
                    <a:pt x="8404568" y="368300"/>
                  </a:lnTo>
                  <a:lnTo>
                    <a:pt x="8404568" y="736600"/>
                  </a:lnTo>
                  <a:lnTo>
                    <a:pt x="8042072" y="736600"/>
                  </a:lnTo>
                  <a:lnTo>
                    <a:pt x="8042072" y="368300"/>
                  </a:lnTo>
                  <a:lnTo>
                    <a:pt x="8404568" y="368300"/>
                  </a:lnTo>
                  <a:lnTo>
                    <a:pt x="8404568" y="355600"/>
                  </a:lnTo>
                  <a:lnTo>
                    <a:pt x="8031162" y="355600"/>
                  </a:lnTo>
                  <a:lnTo>
                    <a:pt x="8031162" y="368300"/>
                  </a:lnTo>
                  <a:lnTo>
                    <a:pt x="8031162" y="736600"/>
                  </a:lnTo>
                  <a:lnTo>
                    <a:pt x="7668679" y="736600"/>
                  </a:lnTo>
                  <a:lnTo>
                    <a:pt x="7668679" y="368300"/>
                  </a:lnTo>
                  <a:lnTo>
                    <a:pt x="8031162" y="368300"/>
                  </a:lnTo>
                  <a:lnTo>
                    <a:pt x="8031162" y="355600"/>
                  </a:lnTo>
                  <a:lnTo>
                    <a:pt x="7657770" y="355600"/>
                  </a:lnTo>
                  <a:lnTo>
                    <a:pt x="7657770" y="368300"/>
                  </a:lnTo>
                  <a:lnTo>
                    <a:pt x="7657770" y="736600"/>
                  </a:lnTo>
                  <a:lnTo>
                    <a:pt x="7295286" y="736600"/>
                  </a:lnTo>
                  <a:lnTo>
                    <a:pt x="7295286" y="368300"/>
                  </a:lnTo>
                  <a:lnTo>
                    <a:pt x="7657770" y="368300"/>
                  </a:lnTo>
                  <a:lnTo>
                    <a:pt x="7657770" y="355600"/>
                  </a:lnTo>
                  <a:lnTo>
                    <a:pt x="7284377" y="355600"/>
                  </a:lnTo>
                  <a:lnTo>
                    <a:pt x="7284377" y="368300"/>
                  </a:lnTo>
                  <a:lnTo>
                    <a:pt x="7284377" y="736600"/>
                  </a:lnTo>
                  <a:lnTo>
                    <a:pt x="6921881" y="736600"/>
                  </a:lnTo>
                  <a:lnTo>
                    <a:pt x="6921881" y="368300"/>
                  </a:lnTo>
                  <a:lnTo>
                    <a:pt x="7284377" y="368300"/>
                  </a:lnTo>
                  <a:lnTo>
                    <a:pt x="7284377" y="355600"/>
                  </a:lnTo>
                  <a:lnTo>
                    <a:pt x="6910972" y="355600"/>
                  </a:lnTo>
                  <a:lnTo>
                    <a:pt x="6910972" y="368300"/>
                  </a:lnTo>
                  <a:lnTo>
                    <a:pt x="6910972" y="736600"/>
                  </a:lnTo>
                  <a:lnTo>
                    <a:pt x="6548488" y="736600"/>
                  </a:lnTo>
                  <a:lnTo>
                    <a:pt x="6548488" y="368300"/>
                  </a:lnTo>
                  <a:lnTo>
                    <a:pt x="6910972" y="368300"/>
                  </a:lnTo>
                  <a:lnTo>
                    <a:pt x="6910972" y="355600"/>
                  </a:lnTo>
                  <a:lnTo>
                    <a:pt x="6537579" y="355600"/>
                  </a:lnTo>
                  <a:lnTo>
                    <a:pt x="6537579" y="368300"/>
                  </a:lnTo>
                  <a:lnTo>
                    <a:pt x="6537579" y="736600"/>
                  </a:lnTo>
                  <a:lnTo>
                    <a:pt x="6175083" y="736600"/>
                  </a:lnTo>
                  <a:lnTo>
                    <a:pt x="6175083" y="368300"/>
                  </a:lnTo>
                  <a:lnTo>
                    <a:pt x="6537579" y="368300"/>
                  </a:lnTo>
                  <a:lnTo>
                    <a:pt x="6537579" y="355600"/>
                  </a:lnTo>
                  <a:lnTo>
                    <a:pt x="6164186" y="355600"/>
                  </a:lnTo>
                  <a:lnTo>
                    <a:pt x="6164186" y="368300"/>
                  </a:lnTo>
                  <a:lnTo>
                    <a:pt x="6164186" y="736600"/>
                  </a:lnTo>
                  <a:lnTo>
                    <a:pt x="5801690" y="736600"/>
                  </a:lnTo>
                  <a:lnTo>
                    <a:pt x="5801690" y="368300"/>
                  </a:lnTo>
                  <a:lnTo>
                    <a:pt x="6164186" y="368300"/>
                  </a:lnTo>
                  <a:lnTo>
                    <a:pt x="6164186" y="355600"/>
                  </a:lnTo>
                  <a:lnTo>
                    <a:pt x="5790781" y="355600"/>
                  </a:lnTo>
                  <a:lnTo>
                    <a:pt x="5790781" y="368300"/>
                  </a:lnTo>
                  <a:lnTo>
                    <a:pt x="5790781" y="736600"/>
                  </a:lnTo>
                  <a:lnTo>
                    <a:pt x="5428297" y="736600"/>
                  </a:lnTo>
                  <a:lnTo>
                    <a:pt x="5428297" y="368300"/>
                  </a:lnTo>
                  <a:lnTo>
                    <a:pt x="5790781" y="368300"/>
                  </a:lnTo>
                  <a:lnTo>
                    <a:pt x="5790781" y="355600"/>
                  </a:lnTo>
                  <a:lnTo>
                    <a:pt x="5417388" y="355600"/>
                  </a:lnTo>
                  <a:lnTo>
                    <a:pt x="5417388" y="368300"/>
                  </a:lnTo>
                  <a:lnTo>
                    <a:pt x="5417388" y="736600"/>
                  </a:lnTo>
                  <a:lnTo>
                    <a:pt x="5054905" y="736600"/>
                  </a:lnTo>
                  <a:lnTo>
                    <a:pt x="5054905" y="368300"/>
                  </a:lnTo>
                  <a:lnTo>
                    <a:pt x="5417388" y="368300"/>
                  </a:lnTo>
                  <a:lnTo>
                    <a:pt x="5417388" y="355600"/>
                  </a:lnTo>
                  <a:lnTo>
                    <a:pt x="5043995" y="355600"/>
                  </a:lnTo>
                  <a:lnTo>
                    <a:pt x="5043995" y="368300"/>
                  </a:lnTo>
                  <a:lnTo>
                    <a:pt x="5043995" y="736600"/>
                  </a:lnTo>
                  <a:lnTo>
                    <a:pt x="4647590" y="736600"/>
                  </a:lnTo>
                  <a:lnTo>
                    <a:pt x="4647590" y="368300"/>
                  </a:lnTo>
                  <a:lnTo>
                    <a:pt x="5043995" y="368300"/>
                  </a:lnTo>
                  <a:lnTo>
                    <a:pt x="5043995" y="355600"/>
                  </a:lnTo>
                  <a:lnTo>
                    <a:pt x="4636681" y="355600"/>
                  </a:lnTo>
                  <a:lnTo>
                    <a:pt x="4636681" y="368300"/>
                  </a:lnTo>
                  <a:lnTo>
                    <a:pt x="4636681" y="736600"/>
                  </a:lnTo>
                  <a:lnTo>
                    <a:pt x="4274197" y="736600"/>
                  </a:lnTo>
                  <a:lnTo>
                    <a:pt x="4274197" y="368300"/>
                  </a:lnTo>
                  <a:lnTo>
                    <a:pt x="4636681" y="368300"/>
                  </a:lnTo>
                  <a:lnTo>
                    <a:pt x="4636681" y="355600"/>
                  </a:lnTo>
                  <a:lnTo>
                    <a:pt x="4263288" y="355600"/>
                  </a:lnTo>
                  <a:lnTo>
                    <a:pt x="4263288" y="368300"/>
                  </a:lnTo>
                  <a:lnTo>
                    <a:pt x="4263288" y="736600"/>
                  </a:lnTo>
                  <a:lnTo>
                    <a:pt x="3900805" y="736600"/>
                  </a:lnTo>
                  <a:lnTo>
                    <a:pt x="3900805" y="368300"/>
                  </a:lnTo>
                  <a:lnTo>
                    <a:pt x="4263288" y="368300"/>
                  </a:lnTo>
                  <a:lnTo>
                    <a:pt x="4263288" y="355600"/>
                  </a:lnTo>
                  <a:lnTo>
                    <a:pt x="3889895" y="355600"/>
                  </a:lnTo>
                  <a:lnTo>
                    <a:pt x="3889895" y="368300"/>
                  </a:lnTo>
                  <a:lnTo>
                    <a:pt x="3889895" y="736600"/>
                  </a:lnTo>
                  <a:lnTo>
                    <a:pt x="3527412" y="736600"/>
                  </a:lnTo>
                  <a:lnTo>
                    <a:pt x="3527412" y="368300"/>
                  </a:lnTo>
                  <a:lnTo>
                    <a:pt x="3889895" y="368300"/>
                  </a:lnTo>
                  <a:lnTo>
                    <a:pt x="3889895" y="355600"/>
                  </a:lnTo>
                  <a:lnTo>
                    <a:pt x="3516503" y="355600"/>
                  </a:lnTo>
                  <a:lnTo>
                    <a:pt x="3516503" y="368300"/>
                  </a:lnTo>
                  <a:lnTo>
                    <a:pt x="3516503" y="736600"/>
                  </a:lnTo>
                  <a:lnTo>
                    <a:pt x="3154007" y="736600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355600"/>
                  </a:lnTo>
                  <a:lnTo>
                    <a:pt x="3143097" y="355600"/>
                  </a:lnTo>
                  <a:lnTo>
                    <a:pt x="3143097" y="368300"/>
                  </a:lnTo>
                  <a:lnTo>
                    <a:pt x="3143097" y="736600"/>
                  </a:lnTo>
                  <a:lnTo>
                    <a:pt x="2780614" y="736600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355600"/>
                  </a:lnTo>
                  <a:lnTo>
                    <a:pt x="2769705" y="355600"/>
                  </a:lnTo>
                  <a:lnTo>
                    <a:pt x="2769705" y="368300"/>
                  </a:lnTo>
                  <a:lnTo>
                    <a:pt x="2769705" y="736600"/>
                  </a:lnTo>
                  <a:lnTo>
                    <a:pt x="2407221" y="736600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355600"/>
                  </a:lnTo>
                  <a:lnTo>
                    <a:pt x="2396312" y="355600"/>
                  </a:lnTo>
                  <a:lnTo>
                    <a:pt x="2396312" y="368300"/>
                  </a:lnTo>
                  <a:lnTo>
                    <a:pt x="2396312" y="736600"/>
                  </a:lnTo>
                  <a:lnTo>
                    <a:pt x="2033816" y="736600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355600"/>
                  </a:lnTo>
                  <a:lnTo>
                    <a:pt x="2022906" y="355600"/>
                  </a:lnTo>
                  <a:lnTo>
                    <a:pt x="2022906" y="368300"/>
                  </a:lnTo>
                  <a:lnTo>
                    <a:pt x="2022906" y="736600"/>
                  </a:lnTo>
                  <a:lnTo>
                    <a:pt x="1660423" y="736600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355600"/>
                  </a:lnTo>
                  <a:lnTo>
                    <a:pt x="1649514" y="355600"/>
                  </a:lnTo>
                  <a:lnTo>
                    <a:pt x="1649514" y="368300"/>
                  </a:lnTo>
                  <a:lnTo>
                    <a:pt x="1649514" y="736600"/>
                  </a:lnTo>
                  <a:lnTo>
                    <a:pt x="1287030" y="736600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355600"/>
                  </a:lnTo>
                  <a:lnTo>
                    <a:pt x="1276121" y="355600"/>
                  </a:lnTo>
                  <a:lnTo>
                    <a:pt x="1276121" y="368300"/>
                  </a:lnTo>
                  <a:lnTo>
                    <a:pt x="1276121" y="736600"/>
                  </a:lnTo>
                  <a:lnTo>
                    <a:pt x="913625" y="736600"/>
                  </a:lnTo>
                  <a:lnTo>
                    <a:pt x="913625" y="368300"/>
                  </a:lnTo>
                  <a:lnTo>
                    <a:pt x="1276121" y="368300"/>
                  </a:lnTo>
                  <a:lnTo>
                    <a:pt x="1276121" y="355600"/>
                  </a:lnTo>
                  <a:lnTo>
                    <a:pt x="902728" y="355600"/>
                  </a:lnTo>
                  <a:lnTo>
                    <a:pt x="902728" y="368300"/>
                  </a:lnTo>
                  <a:lnTo>
                    <a:pt x="902728" y="736600"/>
                  </a:lnTo>
                  <a:lnTo>
                    <a:pt x="540232" y="736600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355600"/>
                  </a:lnTo>
                  <a:lnTo>
                    <a:pt x="529323" y="355600"/>
                  </a:lnTo>
                  <a:lnTo>
                    <a:pt x="529323" y="368300"/>
                  </a:lnTo>
                  <a:lnTo>
                    <a:pt x="529323" y="736600"/>
                  </a:lnTo>
                  <a:lnTo>
                    <a:pt x="166839" y="736600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366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155930" y="749300"/>
                  </a:lnTo>
                  <a:lnTo>
                    <a:pt x="155930" y="1104900"/>
                  </a:lnTo>
                  <a:lnTo>
                    <a:pt x="166839" y="1104900"/>
                  </a:lnTo>
                  <a:lnTo>
                    <a:pt x="166839" y="749300"/>
                  </a:lnTo>
                  <a:lnTo>
                    <a:pt x="529323" y="749300"/>
                  </a:lnTo>
                  <a:lnTo>
                    <a:pt x="529323" y="1104900"/>
                  </a:lnTo>
                  <a:lnTo>
                    <a:pt x="540232" y="1104900"/>
                  </a:lnTo>
                  <a:lnTo>
                    <a:pt x="540232" y="749300"/>
                  </a:lnTo>
                  <a:lnTo>
                    <a:pt x="902728" y="749300"/>
                  </a:lnTo>
                  <a:lnTo>
                    <a:pt x="902728" y="1104900"/>
                  </a:lnTo>
                  <a:lnTo>
                    <a:pt x="913625" y="1104900"/>
                  </a:lnTo>
                  <a:lnTo>
                    <a:pt x="913625" y="749300"/>
                  </a:lnTo>
                  <a:lnTo>
                    <a:pt x="1276121" y="749300"/>
                  </a:lnTo>
                  <a:lnTo>
                    <a:pt x="1276121" y="1104900"/>
                  </a:lnTo>
                  <a:lnTo>
                    <a:pt x="1287030" y="1104900"/>
                  </a:lnTo>
                  <a:lnTo>
                    <a:pt x="1287030" y="749300"/>
                  </a:lnTo>
                  <a:lnTo>
                    <a:pt x="1649514" y="749300"/>
                  </a:lnTo>
                  <a:lnTo>
                    <a:pt x="1649514" y="1104900"/>
                  </a:lnTo>
                  <a:lnTo>
                    <a:pt x="1660423" y="1104900"/>
                  </a:lnTo>
                  <a:lnTo>
                    <a:pt x="1660423" y="749300"/>
                  </a:lnTo>
                  <a:lnTo>
                    <a:pt x="2022906" y="749300"/>
                  </a:lnTo>
                  <a:lnTo>
                    <a:pt x="2022906" y="1104900"/>
                  </a:lnTo>
                  <a:lnTo>
                    <a:pt x="2033816" y="1104900"/>
                  </a:lnTo>
                  <a:lnTo>
                    <a:pt x="2033816" y="749300"/>
                  </a:lnTo>
                  <a:lnTo>
                    <a:pt x="2396312" y="749300"/>
                  </a:lnTo>
                  <a:lnTo>
                    <a:pt x="2396312" y="1104900"/>
                  </a:lnTo>
                  <a:lnTo>
                    <a:pt x="2407221" y="1104900"/>
                  </a:lnTo>
                  <a:lnTo>
                    <a:pt x="2407221" y="749300"/>
                  </a:lnTo>
                  <a:lnTo>
                    <a:pt x="2769705" y="749300"/>
                  </a:lnTo>
                  <a:lnTo>
                    <a:pt x="2769705" y="1104900"/>
                  </a:lnTo>
                  <a:lnTo>
                    <a:pt x="2780614" y="1104900"/>
                  </a:lnTo>
                  <a:lnTo>
                    <a:pt x="2780614" y="749300"/>
                  </a:lnTo>
                  <a:lnTo>
                    <a:pt x="3143097" y="749300"/>
                  </a:lnTo>
                  <a:lnTo>
                    <a:pt x="3143097" y="1104900"/>
                  </a:lnTo>
                  <a:lnTo>
                    <a:pt x="3154007" y="1104900"/>
                  </a:lnTo>
                  <a:lnTo>
                    <a:pt x="3154007" y="749300"/>
                  </a:lnTo>
                  <a:lnTo>
                    <a:pt x="18287988" y="749300"/>
                  </a:lnTo>
                  <a:lnTo>
                    <a:pt x="18287988" y="736600"/>
                  </a:lnTo>
                  <a:lnTo>
                    <a:pt x="18123789" y="736600"/>
                  </a:lnTo>
                  <a:lnTo>
                    <a:pt x="18123789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803411"/>
              <a:ext cx="18288000" cy="1092200"/>
            </a:xfrm>
            <a:custGeom>
              <a:avLst/>
              <a:gdLst/>
              <a:ahLst/>
              <a:cxnLst/>
              <a:rect l="l" t="t" r="r" b="b"/>
              <a:pathLst>
                <a:path w="18288000" h="1092200">
                  <a:moveTo>
                    <a:pt x="3560673" y="355600"/>
                  </a:moveTo>
                  <a:lnTo>
                    <a:pt x="3527412" y="355600"/>
                  </a:lnTo>
                  <a:lnTo>
                    <a:pt x="3527412" y="0"/>
                  </a:lnTo>
                  <a:lnTo>
                    <a:pt x="3516503" y="0"/>
                  </a:lnTo>
                  <a:lnTo>
                    <a:pt x="3516503" y="355600"/>
                  </a:lnTo>
                  <a:lnTo>
                    <a:pt x="3516503" y="368300"/>
                  </a:lnTo>
                  <a:lnTo>
                    <a:pt x="3516503" y="723900"/>
                  </a:lnTo>
                  <a:lnTo>
                    <a:pt x="3154007" y="723900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355600"/>
                  </a:lnTo>
                  <a:lnTo>
                    <a:pt x="3154007" y="355600"/>
                  </a:lnTo>
                  <a:lnTo>
                    <a:pt x="3154007" y="0"/>
                  </a:lnTo>
                  <a:lnTo>
                    <a:pt x="3143097" y="0"/>
                  </a:lnTo>
                  <a:lnTo>
                    <a:pt x="3143097" y="355600"/>
                  </a:lnTo>
                  <a:lnTo>
                    <a:pt x="3143097" y="368300"/>
                  </a:lnTo>
                  <a:lnTo>
                    <a:pt x="3143097" y="723900"/>
                  </a:lnTo>
                  <a:lnTo>
                    <a:pt x="2780614" y="723900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355600"/>
                  </a:lnTo>
                  <a:lnTo>
                    <a:pt x="2769705" y="355600"/>
                  </a:lnTo>
                  <a:lnTo>
                    <a:pt x="2769705" y="368300"/>
                  </a:lnTo>
                  <a:lnTo>
                    <a:pt x="2769705" y="723900"/>
                  </a:lnTo>
                  <a:lnTo>
                    <a:pt x="2407221" y="723900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355600"/>
                  </a:lnTo>
                  <a:lnTo>
                    <a:pt x="2396312" y="355600"/>
                  </a:lnTo>
                  <a:lnTo>
                    <a:pt x="2396312" y="368300"/>
                  </a:lnTo>
                  <a:lnTo>
                    <a:pt x="2396312" y="723900"/>
                  </a:lnTo>
                  <a:lnTo>
                    <a:pt x="2033816" y="723900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355600"/>
                  </a:lnTo>
                  <a:lnTo>
                    <a:pt x="2022906" y="355600"/>
                  </a:lnTo>
                  <a:lnTo>
                    <a:pt x="2022906" y="368300"/>
                  </a:lnTo>
                  <a:lnTo>
                    <a:pt x="2022906" y="723900"/>
                  </a:lnTo>
                  <a:lnTo>
                    <a:pt x="1660423" y="723900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355600"/>
                  </a:lnTo>
                  <a:lnTo>
                    <a:pt x="1649514" y="355600"/>
                  </a:lnTo>
                  <a:lnTo>
                    <a:pt x="1649514" y="368300"/>
                  </a:lnTo>
                  <a:lnTo>
                    <a:pt x="1649514" y="723900"/>
                  </a:lnTo>
                  <a:lnTo>
                    <a:pt x="1287030" y="723900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355600"/>
                  </a:lnTo>
                  <a:lnTo>
                    <a:pt x="1276121" y="355600"/>
                  </a:lnTo>
                  <a:lnTo>
                    <a:pt x="1276121" y="368300"/>
                  </a:lnTo>
                  <a:lnTo>
                    <a:pt x="1276121" y="723900"/>
                  </a:lnTo>
                  <a:lnTo>
                    <a:pt x="913625" y="723900"/>
                  </a:lnTo>
                  <a:lnTo>
                    <a:pt x="913625" y="368300"/>
                  </a:lnTo>
                  <a:lnTo>
                    <a:pt x="1276121" y="368300"/>
                  </a:lnTo>
                  <a:lnTo>
                    <a:pt x="1276121" y="355600"/>
                  </a:lnTo>
                  <a:lnTo>
                    <a:pt x="902728" y="355600"/>
                  </a:lnTo>
                  <a:lnTo>
                    <a:pt x="902728" y="368300"/>
                  </a:lnTo>
                  <a:lnTo>
                    <a:pt x="902728" y="723900"/>
                  </a:lnTo>
                  <a:lnTo>
                    <a:pt x="540232" y="723900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355600"/>
                  </a:lnTo>
                  <a:lnTo>
                    <a:pt x="529323" y="355600"/>
                  </a:lnTo>
                  <a:lnTo>
                    <a:pt x="529323" y="368300"/>
                  </a:lnTo>
                  <a:lnTo>
                    <a:pt x="529323" y="723900"/>
                  </a:lnTo>
                  <a:lnTo>
                    <a:pt x="166839" y="723900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155930" y="736600"/>
                  </a:lnTo>
                  <a:lnTo>
                    <a:pt x="155930" y="1092187"/>
                  </a:lnTo>
                  <a:lnTo>
                    <a:pt x="166839" y="1092187"/>
                  </a:lnTo>
                  <a:lnTo>
                    <a:pt x="166839" y="736600"/>
                  </a:lnTo>
                  <a:lnTo>
                    <a:pt x="529323" y="736600"/>
                  </a:lnTo>
                  <a:lnTo>
                    <a:pt x="529323" y="1092187"/>
                  </a:lnTo>
                  <a:lnTo>
                    <a:pt x="540232" y="1092187"/>
                  </a:lnTo>
                  <a:lnTo>
                    <a:pt x="540232" y="736600"/>
                  </a:lnTo>
                  <a:lnTo>
                    <a:pt x="902728" y="736600"/>
                  </a:lnTo>
                  <a:lnTo>
                    <a:pt x="902728" y="1092187"/>
                  </a:lnTo>
                  <a:lnTo>
                    <a:pt x="913625" y="1092187"/>
                  </a:lnTo>
                  <a:lnTo>
                    <a:pt x="913625" y="736600"/>
                  </a:lnTo>
                  <a:lnTo>
                    <a:pt x="1276121" y="736600"/>
                  </a:lnTo>
                  <a:lnTo>
                    <a:pt x="1276121" y="1092187"/>
                  </a:lnTo>
                  <a:lnTo>
                    <a:pt x="1287030" y="1092187"/>
                  </a:lnTo>
                  <a:lnTo>
                    <a:pt x="1287030" y="736600"/>
                  </a:lnTo>
                  <a:lnTo>
                    <a:pt x="1649514" y="736600"/>
                  </a:lnTo>
                  <a:lnTo>
                    <a:pt x="1649514" y="1092187"/>
                  </a:lnTo>
                  <a:lnTo>
                    <a:pt x="1660423" y="1092187"/>
                  </a:lnTo>
                  <a:lnTo>
                    <a:pt x="1660423" y="736600"/>
                  </a:lnTo>
                  <a:lnTo>
                    <a:pt x="2022906" y="736600"/>
                  </a:lnTo>
                  <a:lnTo>
                    <a:pt x="2022906" y="1092187"/>
                  </a:lnTo>
                  <a:lnTo>
                    <a:pt x="2033816" y="1092187"/>
                  </a:lnTo>
                  <a:lnTo>
                    <a:pt x="2033816" y="736600"/>
                  </a:lnTo>
                  <a:lnTo>
                    <a:pt x="2396312" y="736600"/>
                  </a:lnTo>
                  <a:lnTo>
                    <a:pt x="2396312" y="1092187"/>
                  </a:lnTo>
                  <a:lnTo>
                    <a:pt x="2407221" y="1092187"/>
                  </a:lnTo>
                  <a:lnTo>
                    <a:pt x="2407221" y="736600"/>
                  </a:lnTo>
                  <a:lnTo>
                    <a:pt x="3560673" y="736600"/>
                  </a:lnTo>
                  <a:lnTo>
                    <a:pt x="3560673" y="723900"/>
                  </a:lnTo>
                  <a:lnTo>
                    <a:pt x="3527412" y="723900"/>
                  </a:lnTo>
                  <a:lnTo>
                    <a:pt x="3527412" y="368300"/>
                  </a:lnTo>
                  <a:lnTo>
                    <a:pt x="3560673" y="368300"/>
                  </a:lnTo>
                  <a:lnTo>
                    <a:pt x="3560673" y="355600"/>
                  </a:lnTo>
                  <a:close/>
                </a:path>
                <a:path w="18288000" h="1092200">
                  <a:moveTo>
                    <a:pt x="3900805" y="0"/>
                  </a:moveTo>
                  <a:lnTo>
                    <a:pt x="3889895" y="0"/>
                  </a:lnTo>
                  <a:lnTo>
                    <a:pt x="3889895" y="236283"/>
                  </a:lnTo>
                  <a:lnTo>
                    <a:pt x="3900805" y="236283"/>
                  </a:lnTo>
                  <a:lnTo>
                    <a:pt x="3900805" y="0"/>
                  </a:lnTo>
                  <a:close/>
                </a:path>
                <a:path w="18288000" h="1092200">
                  <a:moveTo>
                    <a:pt x="4274197" y="0"/>
                  </a:moveTo>
                  <a:lnTo>
                    <a:pt x="4263288" y="0"/>
                  </a:lnTo>
                  <a:lnTo>
                    <a:pt x="4263288" y="236283"/>
                  </a:lnTo>
                  <a:lnTo>
                    <a:pt x="4274197" y="236283"/>
                  </a:lnTo>
                  <a:lnTo>
                    <a:pt x="4274197" y="0"/>
                  </a:lnTo>
                  <a:close/>
                </a:path>
                <a:path w="18288000" h="1092200">
                  <a:moveTo>
                    <a:pt x="4647590" y="0"/>
                  </a:moveTo>
                  <a:lnTo>
                    <a:pt x="4636681" y="0"/>
                  </a:lnTo>
                  <a:lnTo>
                    <a:pt x="4636681" y="236283"/>
                  </a:lnTo>
                  <a:lnTo>
                    <a:pt x="4647590" y="236283"/>
                  </a:lnTo>
                  <a:lnTo>
                    <a:pt x="4647590" y="0"/>
                  </a:lnTo>
                  <a:close/>
                </a:path>
                <a:path w="18288000" h="1092200">
                  <a:moveTo>
                    <a:pt x="5054905" y="0"/>
                  </a:moveTo>
                  <a:lnTo>
                    <a:pt x="5043995" y="0"/>
                  </a:lnTo>
                  <a:lnTo>
                    <a:pt x="5043995" y="236283"/>
                  </a:lnTo>
                  <a:lnTo>
                    <a:pt x="5054905" y="236283"/>
                  </a:lnTo>
                  <a:lnTo>
                    <a:pt x="5054905" y="0"/>
                  </a:lnTo>
                  <a:close/>
                </a:path>
                <a:path w="18288000" h="1092200">
                  <a:moveTo>
                    <a:pt x="5428297" y="0"/>
                  </a:moveTo>
                  <a:lnTo>
                    <a:pt x="5417388" y="0"/>
                  </a:lnTo>
                  <a:lnTo>
                    <a:pt x="5417388" y="236283"/>
                  </a:lnTo>
                  <a:lnTo>
                    <a:pt x="5428297" y="236283"/>
                  </a:lnTo>
                  <a:lnTo>
                    <a:pt x="5428297" y="0"/>
                  </a:lnTo>
                  <a:close/>
                </a:path>
                <a:path w="18288000" h="1092200">
                  <a:moveTo>
                    <a:pt x="5801690" y="0"/>
                  </a:moveTo>
                  <a:lnTo>
                    <a:pt x="5790781" y="0"/>
                  </a:lnTo>
                  <a:lnTo>
                    <a:pt x="5790781" y="236283"/>
                  </a:lnTo>
                  <a:lnTo>
                    <a:pt x="5801690" y="236283"/>
                  </a:lnTo>
                  <a:lnTo>
                    <a:pt x="5801690" y="0"/>
                  </a:lnTo>
                  <a:close/>
                </a:path>
                <a:path w="18288000" h="1092200">
                  <a:moveTo>
                    <a:pt x="6175083" y="0"/>
                  </a:moveTo>
                  <a:lnTo>
                    <a:pt x="6164186" y="0"/>
                  </a:lnTo>
                  <a:lnTo>
                    <a:pt x="6164186" y="236283"/>
                  </a:lnTo>
                  <a:lnTo>
                    <a:pt x="6175083" y="236283"/>
                  </a:lnTo>
                  <a:lnTo>
                    <a:pt x="6175083" y="0"/>
                  </a:lnTo>
                  <a:close/>
                </a:path>
                <a:path w="18288000" h="1092200">
                  <a:moveTo>
                    <a:pt x="6548488" y="0"/>
                  </a:moveTo>
                  <a:lnTo>
                    <a:pt x="6537579" y="0"/>
                  </a:lnTo>
                  <a:lnTo>
                    <a:pt x="6537579" y="236283"/>
                  </a:lnTo>
                  <a:lnTo>
                    <a:pt x="6548488" y="236283"/>
                  </a:lnTo>
                  <a:lnTo>
                    <a:pt x="6548488" y="0"/>
                  </a:lnTo>
                  <a:close/>
                </a:path>
                <a:path w="18288000" h="1092200">
                  <a:moveTo>
                    <a:pt x="6921881" y="0"/>
                  </a:moveTo>
                  <a:lnTo>
                    <a:pt x="6910972" y="0"/>
                  </a:lnTo>
                  <a:lnTo>
                    <a:pt x="6910972" y="236283"/>
                  </a:lnTo>
                  <a:lnTo>
                    <a:pt x="6921881" y="236283"/>
                  </a:lnTo>
                  <a:lnTo>
                    <a:pt x="6921881" y="0"/>
                  </a:lnTo>
                  <a:close/>
                </a:path>
                <a:path w="18288000" h="1092200">
                  <a:moveTo>
                    <a:pt x="7295286" y="0"/>
                  </a:moveTo>
                  <a:lnTo>
                    <a:pt x="7284377" y="0"/>
                  </a:lnTo>
                  <a:lnTo>
                    <a:pt x="7284377" y="236283"/>
                  </a:lnTo>
                  <a:lnTo>
                    <a:pt x="7295286" y="236283"/>
                  </a:lnTo>
                  <a:lnTo>
                    <a:pt x="7295286" y="0"/>
                  </a:lnTo>
                  <a:close/>
                </a:path>
                <a:path w="18288000" h="1092200">
                  <a:moveTo>
                    <a:pt x="7668679" y="0"/>
                  </a:moveTo>
                  <a:lnTo>
                    <a:pt x="7657770" y="0"/>
                  </a:lnTo>
                  <a:lnTo>
                    <a:pt x="7657770" y="236283"/>
                  </a:lnTo>
                  <a:lnTo>
                    <a:pt x="7668679" y="236283"/>
                  </a:lnTo>
                  <a:lnTo>
                    <a:pt x="7668679" y="0"/>
                  </a:lnTo>
                  <a:close/>
                </a:path>
                <a:path w="18288000" h="1092200">
                  <a:moveTo>
                    <a:pt x="8042072" y="0"/>
                  </a:moveTo>
                  <a:lnTo>
                    <a:pt x="8031162" y="0"/>
                  </a:lnTo>
                  <a:lnTo>
                    <a:pt x="8031162" y="236283"/>
                  </a:lnTo>
                  <a:lnTo>
                    <a:pt x="8042072" y="236283"/>
                  </a:lnTo>
                  <a:lnTo>
                    <a:pt x="8042072" y="0"/>
                  </a:lnTo>
                  <a:close/>
                </a:path>
                <a:path w="18288000" h="1092200">
                  <a:moveTo>
                    <a:pt x="8415464" y="0"/>
                  </a:moveTo>
                  <a:lnTo>
                    <a:pt x="8404568" y="0"/>
                  </a:lnTo>
                  <a:lnTo>
                    <a:pt x="8404568" y="236283"/>
                  </a:lnTo>
                  <a:lnTo>
                    <a:pt x="8415464" y="236283"/>
                  </a:lnTo>
                  <a:lnTo>
                    <a:pt x="8415464" y="0"/>
                  </a:lnTo>
                  <a:close/>
                </a:path>
                <a:path w="18288000" h="1092200">
                  <a:moveTo>
                    <a:pt x="8788870" y="0"/>
                  </a:moveTo>
                  <a:lnTo>
                    <a:pt x="8777961" y="0"/>
                  </a:lnTo>
                  <a:lnTo>
                    <a:pt x="8777961" y="236283"/>
                  </a:lnTo>
                  <a:lnTo>
                    <a:pt x="8788870" y="236283"/>
                  </a:lnTo>
                  <a:lnTo>
                    <a:pt x="8788870" y="0"/>
                  </a:lnTo>
                  <a:close/>
                </a:path>
                <a:path w="18288000" h="1092200">
                  <a:moveTo>
                    <a:pt x="9162263" y="0"/>
                  </a:moveTo>
                  <a:lnTo>
                    <a:pt x="9151353" y="0"/>
                  </a:lnTo>
                  <a:lnTo>
                    <a:pt x="9151353" y="236283"/>
                  </a:lnTo>
                  <a:lnTo>
                    <a:pt x="9162263" y="236283"/>
                  </a:lnTo>
                  <a:lnTo>
                    <a:pt x="9162263" y="0"/>
                  </a:lnTo>
                  <a:close/>
                </a:path>
                <a:path w="18288000" h="1092200">
                  <a:moveTo>
                    <a:pt x="9535668" y="0"/>
                  </a:moveTo>
                  <a:lnTo>
                    <a:pt x="9524759" y="0"/>
                  </a:lnTo>
                  <a:lnTo>
                    <a:pt x="9524759" y="236283"/>
                  </a:lnTo>
                  <a:lnTo>
                    <a:pt x="9535668" y="236283"/>
                  </a:lnTo>
                  <a:lnTo>
                    <a:pt x="9535668" y="0"/>
                  </a:lnTo>
                  <a:close/>
                </a:path>
                <a:path w="18288000" h="1092200">
                  <a:moveTo>
                    <a:pt x="9909061" y="0"/>
                  </a:moveTo>
                  <a:lnTo>
                    <a:pt x="9898151" y="0"/>
                  </a:lnTo>
                  <a:lnTo>
                    <a:pt x="9898151" y="236283"/>
                  </a:lnTo>
                  <a:lnTo>
                    <a:pt x="9909061" y="236283"/>
                  </a:lnTo>
                  <a:lnTo>
                    <a:pt x="9909061" y="0"/>
                  </a:lnTo>
                  <a:close/>
                </a:path>
                <a:path w="18288000" h="1092200">
                  <a:moveTo>
                    <a:pt x="10282453" y="0"/>
                  </a:moveTo>
                  <a:lnTo>
                    <a:pt x="10271544" y="0"/>
                  </a:lnTo>
                  <a:lnTo>
                    <a:pt x="10271544" y="236283"/>
                  </a:lnTo>
                  <a:lnTo>
                    <a:pt x="10282453" y="236283"/>
                  </a:lnTo>
                  <a:lnTo>
                    <a:pt x="10282453" y="0"/>
                  </a:lnTo>
                  <a:close/>
                </a:path>
                <a:path w="18288000" h="1092200">
                  <a:moveTo>
                    <a:pt x="10655846" y="0"/>
                  </a:moveTo>
                  <a:lnTo>
                    <a:pt x="10644937" y="0"/>
                  </a:lnTo>
                  <a:lnTo>
                    <a:pt x="10644937" y="236283"/>
                  </a:lnTo>
                  <a:lnTo>
                    <a:pt x="10655846" y="236283"/>
                  </a:lnTo>
                  <a:lnTo>
                    <a:pt x="10655846" y="0"/>
                  </a:lnTo>
                  <a:close/>
                </a:path>
                <a:path w="18288000" h="1092200">
                  <a:moveTo>
                    <a:pt x="11029252" y="0"/>
                  </a:moveTo>
                  <a:lnTo>
                    <a:pt x="11018342" y="0"/>
                  </a:lnTo>
                  <a:lnTo>
                    <a:pt x="11018342" y="236283"/>
                  </a:lnTo>
                  <a:lnTo>
                    <a:pt x="11029252" y="236283"/>
                  </a:lnTo>
                  <a:lnTo>
                    <a:pt x="11029252" y="0"/>
                  </a:lnTo>
                  <a:close/>
                </a:path>
                <a:path w="18288000" h="1092200">
                  <a:moveTo>
                    <a:pt x="11402644" y="0"/>
                  </a:moveTo>
                  <a:lnTo>
                    <a:pt x="11391735" y="0"/>
                  </a:lnTo>
                  <a:lnTo>
                    <a:pt x="11391735" y="236283"/>
                  </a:lnTo>
                  <a:lnTo>
                    <a:pt x="11402644" y="236283"/>
                  </a:lnTo>
                  <a:lnTo>
                    <a:pt x="11402644" y="0"/>
                  </a:lnTo>
                  <a:close/>
                </a:path>
                <a:path w="18288000" h="1092200">
                  <a:moveTo>
                    <a:pt x="11776037" y="0"/>
                  </a:moveTo>
                  <a:lnTo>
                    <a:pt x="11765128" y="0"/>
                  </a:lnTo>
                  <a:lnTo>
                    <a:pt x="11765128" y="236283"/>
                  </a:lnTo>
                  <a:lnTo>
                    <a:pt x="11776037" y="236283"/>
                  </a:lnTo>
                  <a:lnTo>
                    <a:pt x="11776037" y="0"/>
                  </a:lnTo>
                  <a:close/>
                </a:path>
                <a:path w="18288000" h="1092200">
                  <a:moveTo>
                    <a:pt x="12149442" y="0"/>
                  </a:moveTo>
                  <a:lnTo>
                    <a:pt x="12138533" y="0"/>
                  </a:lnTo>
                  <a:lnTo>
                    <a:pt x="12138533" y="236283"/>
                  </a:lnTo>
                  <a:lnTo>
                    <a:pt x="12149442" y="236283"/>
                  </a:lnTo>
                  <a:lnTo>
                    <a:pt x="12149442" y="0"/>
                  </a:lnTo>
                  <a:close/>
                </a:path>
                <a:path w="18288000" h="1092200">
                  <a:moveTo>
                    <a:pt x="12522835" y="0"/>
                  </a:moveTo>
                  <a:lnTo>
                    <a:pt x="12511926" y="0"/>
                  </a:lnTo>
                  <a:lnTo>
                    <a:pt x="12511926" y="236283"/>
                  </a:lnTo>
                  <a:lnTo>
                    <a:pt x="12522835" y="236283"/>
                  </a:lnTo>
                  <a:lnTo>
                    <a:pt x="12522835" y="0"/>
                  </a:lnTo>
                  <a:close/>
                </a:path>
                <a:path w="18288000" h="1092200">
                  <a:moveTo>
                    <a:pt x="12896228" y="0"/>
                  </a:moveTo>
                  <a:lnTo>
                    <a:pt x="12885319" y="0"/>
                  </a:lnTo>
                  <a:lnTo>
                    <a:pt x="12885319" y="236283"/>
                  </a:lnTo>
                  <a:lnTo>
                    <a:pt x="12896228" y="236283"/>
                  </a:lnTo>
                  <a:lnTo>
                    <a:pt x="12896228" y="0"/>
                  </a:lnTo>
                  <a:close/>
                </a:path>
                <a:path w="18288000" h="1092200">
                  <a:moveTo>
                    <a:pt x="13269621" y="0"/>
                  </a:moveTo>
                  <a:lnTo>
                    <a:pt x="13258724" y="0"/>
                  </a:lnTo>
                  <a:lnTo>
                    <a:pt x="13258724" y="236283"/>
                  </a:lnTo>
                  <a:lnTo>
                    <a:pt x="13269621" y="236283"/>
                  </a:lnTo>
                  <a:lnTo>
                    <a:pt x="13269621" y="0"/>
                  </a:lnTo>
                  <a:close/>
                </a:path>
                <a:path w="18288000" h="1092200">
                  <a:moveTo>
                    <a:pt x="13643026" y="0"/>
                  </a:moveTo>
                  <a:lnTo>
                    <a:pt x="13632117" y="0"/>
                  </a:lnTo>
                  <a:lnTo>
                    <a:pt x="13632117" y="236283"/>
                  </a:lnTo>
                  <a:lnTo>
                    <a:pt x="13643026" y="236283"/>
                  </a:lnTo>
                  <a:lnTo>
                    <a:pt x="13643026" y="0"/>
                  </a:lnTo>
                  <a:close/>
                </a:path>
                <a:path w="18288000" h="1092200">
                  <a:moveTo>
                    <a:pt x="14016431" y="0"/>
                  </a:moveTo>
                  <a:lnTo>
                    <a:pt x="14005522" y="0"/>
                  </a:lnTo>
                  <a:lnTo>
                    <a:pt x="14005522" y="236283"/>
                  </a:lnTo>
                  <a:lnTo>
                    <a:pt x="14016431" y="236283"/>
                  </a:lnTo>
                  <a:lnTo>
                    <a:pt x="14016431" y="0"/>
                  </a:lnTo>
                  <a:close/>
                </a:path>
                <a:path w="18288000" h="1092200">
                  <a:moveTo>
                    <a:pt x="14389811" y="0"/>
                  </a:moveTo>
                  <a:lnTo>
                    <a:pt x="14378902" y="0"/>
                  </a:lnTo>
                  <a:lnTo>
                    <a:pt x="14378902" y="236283"/>
                  </a:lnTo>
                  <a:lnTo>
                    <a:pt x="14389811" y="236283"/>
                  </a:lnTo>
                  <a:lnTo>
                    <a:pt x="14389811" y="0"/>
                  </a:lnTo>
                  <a:close/>
                </a:path>
                <a:path w="18288000" h="1092200">
                  <a:moveTo>
                    <a:pt x="14763217" y="0"/>
                  </a:moveTo>
                  <a:lnTo>
                    <a:pt x="14752308" y="0"/>
                  </a:lnTo>
                  <a:lnTo>
                    <a:pt x="14752308" y="236283"/>
                  </a:lnTo>
                  <a:lnTo>
                    <a:pt x="14763217" y="236283"/>
                  </a:lnTo>
                  <a:lnTo>
                    <a:pt x="14763217" y="0"/>
                  </a:lnTo>
                  <a:close/>
                </a:path>
                <a:path w="18288000" h="1092200">
                  <a:moveTo>
                    <a:pt x="18287988" y="355600"/>
                  </a:moveTo>
                  <a:lnTo>
                    <a:pt x="18123789" y="3556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55600"/>
                  </a:lnTo>
                  <a:lnTo>
                    <a:pt x="18112880" y="368300"/>
                  </a:lnTo>
                  <a:lnTo>
                    <a:pt x="18112880" y="723900"/>
                  </a:lnTo>
                  <a:lnTo>
                    <a:pt x="17750384" y="723900"/>
                  </a:lnTo>
                  <a:lnTo>
                    <a:pt x="17750384" y="368300"/>
                  </a:lnTo>
                  <a:lnTo>
                    <a:pt x="18112880" y="368300"/>
                  </a:lnTo>
                  <a:lnTo>
                    <a:pt x="18112880" y="355600"/>
                  </a:lnTo>
                  <a:lnTo>
                    <a:pt x="17750384" y="3556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55600"/>
                  </a:lnTo>
                  <a:lnTo>
                    <a:pt x="17739475" y="368300"/>
                  </a:lnTo>
                  <a:lnTo>
                    <a:pt x="17739475" y="723900"/>
                  </a:lnTo>
                  <a:lnTo>
                    <a:pt x="17376991" y="723900"/>
                  </a:lnTo>
                  <a:lnTo>
                    <a:pt x="17376991" y="368300"/>
                  </a:lnTo>
                  <a:lnTo>
                    <a:pt x="17739475" y="368300"/>
                  </a:lnTo>
                  <a:lnTo>
                    <a:pt x="17739475" y="355600"/>
                  </a:lnTo>
                  <a:lnTo>
                    <a:pt x="17376991" y="3556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55600"/>
                  </a:lnTo>
                  <a:lnTo>
                    <a:pt x="17366082" y="368300"/>
                  </a:lnTo>
                  <a:lnTo>
                    <a:pt x="17366082" y="723900"/>
                  </a:lnTo>
                  <a:lnTo>
                    <a:pt x="17003586" y="723900"/>
                  </a:lnTo>
                  <a:lnTo>
                    <a:pt x="17003586" y="368300"/>
                  </a:lnTo>
                  <a:lnTo>
                    <a:pt x="17366082" y="368300"/>
                  </a:lnTo>
                  <a:lnTo>
                    <a:pt x="17366082" y="355600"/>
                  </a:lnTo>
                  <a:lnTo>
                    <a:pt x="17003586" y="3556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55600"/>
                  </a:lnTo>
                  <a:lnTo>
                    <a:pt x="16992677" y="368300"/>
                  </a:lnTo>
                  <a:lnTo>
                    <a:pt x="16992677" y="723900"/>
                  </a:lnTo>
                  <a:lnTo>
                    <a:pt x="16630206" y="723900"/>
                  </a:lnTo>
                  <a:lnTo>
                    <a:pt x="16630206" y="368300"/>
                  </a:lnTo>
                  <a:lnTo>
                    <a:pt x="16992677" y="368300"/>
                  </a:lnTo>
                  <a:lnTo>
                    <a:pt x="16992677" y="355600"/>
                  </a:lnTo>
                  <a:lnTo>
                    <a:pt x="16630206" y="3556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55600"/>
                  </a:lnTo>
                  <a:lnTo>
                    <a:pt x="16619296" y="368300"/>
                  </a:lnTo>
                  <a:lnTo>
                    <a:pt x="16619296" y="723900"/>
                  </a:lnTo>
                  <a:lnTo>
                    <a:pt x="16256800" y="723900"/>
                  </a:lnTo>
                  <a:lnTo>
                    <a:pt x="16256800" y="368300"/>
                  </a:lnTo>
                  <a:lnTo>
                    <a:pt x="16619296" y="368300"/>
                  </a:lnTo>
                  <a:lnTo>
                    <a:pt x="16619296" y="355600"/>
                  </a:lnTo>
                  <a:lnTo>
                    <a:pt x="16256800" y="3556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55600"/>
                  </a:lnTo>
                  <a:lnTo>
                    <a:pt x="16245891" y="368300"/>
                  </a:lnTo>
                  <a:lnTo>
                    <a:pt x="16245891" y="723900"/>
                  </a:lnTo>
                  <a:lnTo>
                    <a:pt x="15883395" y="723900"/>
                  </a:lnTo>
                  <a:lnTo>
                    <a:pt x="15883395" y="368300"/>
                  </a:lnTo>
                  <a:lnTo>
                    <a:pt x="16245891" y="368300"/>
                  </a:lnTo>
                  <a:lnTo>
                    <a:pt x="16245891" y="355600"/>
                  </a:lnTo>
                  <a:lnTo>
                    <a:pt x="15883395" y="3556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55600"/>
                  </a:lnTo>
                  <a:lnTo>
                    <a:pt x="15872498" y="368300"/>
                  </a:lnTo>
                  <a:lnTo>
                    <a:pt x="15872498" y="723900"/>
                  </a:lnTo>
                  <a:lnTo>
                    <a:pt x="15510015" y="723900"/>
                  </a:lnTo>
                  <a:lnTo>
                    <a:pt x="15510015" y="368300"/>
                  </a:lnTo>
                  <a:lnTo>
                    <a:pt x="15872498" y="368300"/>
                  </a:lnTo>
                  <a:lnTo>
                    <a:pt x="15872498" y="355600"/>
                  </a:lnTo>
                  <a:lnTo>
                    <a:pt x="15510015" y="3556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55600"/>
                  </a:lnTo>
                  <a:lnTo>
                    <a:pt x="15499106" y="368300"/>
                  </a:lnTo>
                  <a:lnTo>
                    <a:pt x="15499106" y="723900"/>
                  </a:lnTo>
                  <a:lnTo>
                    <a:pt x="15136610" y="723900"/>
                  </a:lnTo>
                  <a:lnTo>
                    <a:pt x="15136610" y="368300"/>
                  </a:lnTo>
                  <a:lnTo>
                    <a:pt x="15499106" y="368300"/>
                  </a:lnTo>
                  <a:lnTo>
                    <a:pt x="15499106" y="355600"/>
                  </a:lnTo>
                  <a:lnTo>
                    <a:pt x="15136610" y="3556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55600"/>
                  </a:lnTo>
                  <a:lnTo>
                    <a:pt x="14828749" y="355600"/>
                  </a:lnTo>
                  <a:lnTo>
                    <a:pt x="14828749" y="368300"/>
                  </a:lnTo>
                  <a:lnTo>
                    <a:pt x="15125700" y="368300"/>
                  </a:lnTo>
                  <a:lnTo>
                    <a:pt x="15125700" y="723900"/>
                  </a:lnTo>
                  <a:lnTo>
                    <a:pt x="14828749" y="723900"/>
                  </a:lnTo>
                  <a:lnTo>
                    <a:pt x="14828749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23789" y="723900"/>
                  </a:lnTo>
                  <a:lnTo>
                    <a:pt x="18123789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2540012"/>
              <a:ext cx="18288000" cy="1473200"/>
            </a:xfrm>
            <a:custGeom>
              <a:avLst/>
              <a:gdLst/>
              <a:ahLst/>
              <a:cxnLst/>
              <a:rect l="l" t="t" r="r" b="b"/>
              <a:pathLst>
                <a:path w="18288000" h="1473200">
                  <a:moveTo>
                    <a:pt x="2407221" y="0"/>
                  </a:moveTo>
                  <a:lnTo>
                    <a:pt x="2396312" y="0"/>
                  </a:lnTo>
                  <a:lnTo>
                    <a:pt x="2396312" y="355587"/>
                  </a:lnTo>
                  <a:lnTo>
                    <a:pt x="2407221" y="355587"/>
                  </a:lnTo>
                  <a:lnTo>
                    <a:pt x="2407221" y="0"/>
                  </a:lnTo>
                  <a:close/>
                </a:path>
                <a:path w="18288000" h="1473200">
                  <a:moveTo>
                    <a:pt x="2780614" y="0"/>
                  </a:moveTo>
                  <a:lnTo>
                    <a:pt x="2769705" y="0"/>
                  </a:lnTo>
                  <a:lnTo>
                    <a:pt x="2769705" y="355587"/>
                  </a:lnTo>
                  <a:lnTo>
                    <a:pt x="2780614" y="355587"/>
                  </a:lnTo>
                  <a:lnTo>
                    <a:pt x="2780614" y="0"/>
                  </a:lnTo>
                  <a:close/>
                </a:path>
                <a:path w="18288000" h="1473200">
                  <a:moveTo>
                    <a:pt x="3154007" y="0"/>
                  </a:moveTo>
                  <a:lnTo>
                    <a:pt x="3143097" y="0"/>
                  </a:lnTo>
                  <a:lnTo>
                    <a:pt x="3143097" y="355587"/>
                  </a:lnTo>
                  <a:lnTo>
                    <a:pt x="3154007" y="355587"/>
                  </a:lnTo>
                  <a:lnTo>
                    <a:pt x="3154007" y="0"/>
                  </a:lnTo>
                  <a:close/>
                </a:path>
                <a:path w="18288000" h="1473200">
                  <a:moveTo>
                    <a:pt x="3527412" y="0"/>
                  </a:moveTo>
                  <a:lnTo>
                    <a:pt x="3516503" y="0"/>
                  </a:lnTo>
                  <a:lnTo>
                    <a:pt x="3516503" y="355587"/>
                  </a:lnTo>
                  <a:lnTo>
                    <a:pt x="3527412" y="355587"/>
                  </a:lnTo>
                  <a:lnTo>
                    <a:pt x="3527412" y="0"/>
                  </a:lnTo>
                  <a:close/>
                </a:path>
                <a:path w="18288000" h="1473200">
                  <a:moveTo>
                    <a:pt x="3560673" y="1104900"/>
                  </a:moveTo>
                  <a:lnTo>
                    <a:pt x="0" y="1104900"/>
                  </a:lnTo>
                  <a:lnTo>
                    <a:pt x="0" y="1117600"/>
                  </a:lnTo>
                  <a:lnTo>
                    <a:pt x="155930" y="1117600"/>
                  </a:lnTo>
                  <a:lnTo>
                    <a:pt x="155930" y="1473187"/>
                  </a:lnTo>
                  <a:lnTo>
                    <a:pt x="166839" y="1473187"/>
                  </a:lnTo>
                  <a:lnTo>
                    <a:pt x="166839" y="1117600"/>
                  </a:lnTo>
                  <a:lnTo>
                    <a:pt x="529323" y="1117600"/>
                  </a:lnTo>
                  <a:lnTo>
                    <a:pt x="529323" y="1473187"/>
                  </a:lnTo>
                  <a:lnTo>
                    <a:pt x="540232" y="1473187"/>
                  </a:lnTo>
                  <a:lnTo>
                    <a:pt x="540232" y="1117600"/>
                  </a:lnTo>
                  <a:lnTo>
                    <a:pt x="902728" y="1117600"/>
                  </a:lnTo>
                  <a:lnTo>
                    <a:pt x="902728" y="1473187"/>
                  </a:lnTo>
                  <a:lnTo>
                    <a:pt x="913625" y="1473187"/>
                  </a:lnTo>
                  <a:lnTo>
                    <a:pt x="913625" y="1117600"/>
                  </a:lnTo>
                  <a:lnTo>
                    <a:pt x="1276121" y="1117600"/>
                  </a:lnTo>
                  <a:lnTo>
                    <a:pt x="1276121" y="1473187"/>
                  </a:lnTo>
                  <a:lnTo>
                    <a:pt x="1287030" y="1473187"/>
                  </a:lnTo>
                  <a:lnTo>
                    <a:pt x="1287030" y="1117600"/>
                  </a:lnTo>
                  <a:lnTo>
                    <a:pt x="1649514" y="1117600"/>
                  </a:lnTo>
                  <a:lnTo>
                    <a:pt x="1649514" y="1473187"/>
                  </a:lnTo>
                  <a:lnTo>
                    <a:pt x="1660423" y="1473187"/>
                  </a:lnTo>
                  <a:lnTo>
                    <a:pt x="1660423" y="1117600"/>
                  </a:lnTo>
                  <a:lnTo>
                    <a:pt x="2022906" y="1117600"/>
                  </a:lnTo>
                  <a:lnTo>
                    <a:pt x="2022906" y="1473187"/>
                  </a:lnTo>
                  <a:lnTo>
                    <a:pt x="2033816" y="1473187"/>
                  </a:lnTo>
                  <a:lnTo>
                    <a:pt x="2033816" y="1117600"/>
                  </a:lnTo>
                  <a:lnTo>
                    <a:pt x="2396312" y="1117600"/>
                  </a:lnTo>
                  <a:lnTo>
                    <a:pt x="2396312" y="1473187"/>
                  </a:lnTo>
                  <a:lnTo>
                    <a:pt x="2407221" y="1473187"/>
                  </a:lnTo>
                  <a:lnTo>
                    <a:pt x="2407221" y="1117600"/>
                  </a:lnTo>
                  <a:lnTo>
                    <a:pt x="2769705" y="1117600"/>
                  </a:lnTo>
                  <a:lnTo>
                    <a:pt x="2769705" y="1473187"/>
                  </a:lnTo>
                  <a:lnTo>
                    <a:pt x="2780614" y="1473187"/>
                  </a:lnTo>
                  <a:lnTo>
                    <a:pt x="2780614" y="1117600"/>
                  </a:lnTo>
                  <a:lnTo>
                    <a:pt x="3143097" y="1117600"/>
                  </a:lnTo>
                  <a:lnTo>
                    <a:pt x="3143097" y="1473187"/>
                  </a:lnTo>
                  <a:lnTo>
                    <a:pt x="3154007" y="1473187"/>
                  </a:lnTo>
                  <a:lnTo>
                    <a:pt x="3154007" y="1117600"/>
                  </a:lnTo>
                  <a:lnTo>
                    <a:pt x="3516503" y="1117600"/>
                  </a:lnTo>
                  <a:lnTo>
                    <a:pt x="3516503" y="1473187"/>
                  </a:lnTo>
                  <a:lnTo>
                    <a:pt x="3527412" y="1473187"/>
                  </a:lnTo>
                  <a:lnTo>
                    <a:pt x="3527412" y="1117600"/>
                  </a:lnTo>
                  <a:lnTo>
                    <a:pt x="3560673" y="1117600"/>
                  </a:lnTo>
                  <a:lnTo>
                    <a:pt x="3560673" y="1104900"/>
                  </a:lnTo>
                  <a:close/>
                </a:path>
                <a:path w="18288000" h="1473200">
                  <a:moveTo>
                    <a:pt x="3560673" y="723900"/>
                  </a:moveTo>
                  <a:lnTo>
                    <a:pt x="0" y="723900"/>
                  </a:lnTo>
                  <a:lnTo>
                    <a:pt x="0" y="736600"/>
                  </a:lnTo>
                  <a:lnTo>
                    <a:pt x="155930" y="736600"/>
                  </a:lnTo>
                  <a:lnTo>
                    <a:pt x="155930" y="1104887"/>
                  </a:lnTo>
                  <a:lnTo>
                    <a:pt x="166839" y="1104887"/>
                  </a:lnTo>
                  <a:lnTo>
                    <a:pt x="166839" y="736600"/>
                  </a:lnTo>
                  <a:lnTo>
                    <a:pt x="529323" y="736600"/>
                  </a:lnTo>
                  <a:lnTo>
                    <a:pt x="529323" y="1104887"/>
                  </a:lnTo>
                  <a:lnTo>
                    <a:pt x="540232" y="1104887"/>
                  </a:lnTo>
                  <a:lnTo>
                    <a:pt x="540232" y="736600"/>
                  </a:lnTo>
                  <a:lnTo>
                    <a:pt x="902728" y="736600"/>
                  </a:lnTo>
                  <a:lnTo>
                    <a:pt x="902728" y="1104887"/>
                  </a:lnTo>
                  <a:lnTo>
                    <a:pt x="913625" y="1104887"/>
                  </a:lnTo>
                  <a:lnTo>
                    <a:pt x="913625" y="736600"/>
                  </a:lnTo>
                  <a:lnTo>
                    <a:pt x="1276121" y="736600"/>
                  </a:lnTo>
                  <a:lnTo>
                    <a:pt x="1276121" y="1104887"/>
                  </a:lnTo>
                  <a:lnTo>
                    <a:pt x="1287030" y="1104887"/>
                  </a:lnTo>
                  <a:lnTo>
                    <a:pt x="1287030" y="736600"/>
                  </a:lnTo>
                  <a:lnTo>
                    <a:pt x="1649514" y="736600"/>
                  </a:lnTo>
                  <a:lnTo>
                    <a:pt x="1649514" y="1104887"/>
                  </a:lnTo>
                  <a:lnTo>
                    <a:pt x="1660423" y="1104887"/>
                  </a:lnTo>
                  <a:lnTo>
                    <a:pt x="1660423" y="736600"/>
                  </a:lnTo>
                  <a:lnTo>
                    <a:pt x="2022906" y="736600"/>
                  </a:lnTo>
                  <a:lnTo>
                    <a:pt x="2022906" y="1104887"/>
                  </a:lnTo>
                  <a:lnTo>
                    <a:pt x="2033816" y="1104887"/>
                  </a:lnTo>
                  <a:lnTo>
                    <a:pt x="2033816" y="736600"/>
                  </a:lnTo>
                  <a:lnTo>
                    <a:pt x="2396312" y="736600"/>
                  </a:lnTo>
                  <a:lnTo>
                    <a:pt x="2396312" y="1104887"/>
                  </a:lnTo>
                  <a:lnTo>
                    <a:pt x="2407221" y="1104887"/>
                  </a:lnTo>
                  <a:lnTo>
                    <a:pt x="2407221" y="736600"/>
                  </a:lnTo>
                  <a:lnTo>
                    <a:pt x="2769705" y="736600"/>
                  </a:lnTo>
                  <a:lnTo>
                    <a:pt x="2769705" y="1104887"/>
                  </a:lnTo>
                  <a:lnTo>
                    <a:pt x="2780614" y="1104887"/>
                  </a:lnTo>
                  <a:lnTo>
                    <a:pt x="2780614" y="736600"/>
                  </a:lnTo>
                  <a:lnTo>
                    <a:pt x="3143097" y="736600"/>
                  </a:lnTo>
                  <a:lnTo>
                    <a:pt x="3143097" y="1104887"/>
                  </a:lnTo>
                  <a:lnTo>
                    <a:pt x="3154007" y="1104887"/>
                  </a:lnTo>
                  <a:lnTo>
                    <a:pt x="3154007" y="736600"/>
                  </a:lnTo>
                  <a:lnTo>
                    <a:pt x="3516503" y="736600"/>
                  </a:lnTo>
                  <a:lnTo>
                    <a:pt x="3516503" y="1104887"/>
                  </a:lnTo>
                  <a:lnTo>
                    <a:pt x="3527412" y="1104887"/>
                  </a:lnTo>
                  <a:lnTo>
                    <a:pt x="3527412" y="736600"/>
                  </a:lnTo>
                  <a:lnTo>
                    <a:pt x="3560673" y="736600"/>
                  </a:lnTo>
                  <a:lnTo>
                    <a:pt x="3560673" y="723900"/>
                  </a:lnTo>
                  <a:close/>
                </a:path>
                <a:path w="18288000" h="1473200">
                  <a:moveTo>
                    <a:pt x="3560673" y="355600"/>
                  </a:move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23887"/>
                  </a:lnTo>
                  <a:lnTo>
                    <a:pt x="166839" y="723887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723887"/>
                  </a:lnTo>
                  <a:lnTo>
                    <a:pt x="540232" y="723887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723887"/>
                  </a:lnTo>
                  <a:lnTo>
                    <a:pt x="913625" y="723887"/>
                  </a:lnTo>
                  <a:lnTo>
                    <a:pt x="913625" y="368300"/>
                  </a:lnTo>
                  <a:lnTo>
                    <a:pt x="1276121" y="368300"/>
                  </a:lnTo>
                  <a:lnTo>
                    <a:pt x="1276121" y="723887"/>
                  </a:lnTo>
                  <a:lnTo>
                    <a:pt x="1287030" y="723887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723887"/>
                  </a:lnTo>
                  <a:lnTo>
                    <a:pt x="1660423" y="723887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723887"/>
                  </a:lnTo>
                  <a:lnTo>
                    <a:pt x="2033816" y="723887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723887"/>
                  </a:lnTo>
                  <a:lnTo>
                    <a:pt x="2407221" y="723887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723887"/>
                  </a:lnTo>
                  <a:lnTo>
                    <a:pt x="2780614" y="723887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723887"/>
                  </a:lnTo>
                  <a:lnTo>
                    <a:pt x="3154007" y="723887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723887"/>
                  </a:lnTo>
                  <a:lnTo>
                    <a:pt x="3527412" y="723887"/>
                  </a:lnTo>
                  <a:lnTo>
                    <a:pt x="3527412" y="368300"/>
                  </a:lnTo>
                  <a:lnTo>
                    <a:pt x="3560673" y="368300"/>
                  </a:lnTo>
                  <a:lnTo>
                    <a:pt x="3560673" y="355600"/>
                  </a:lnTo>
                  <a:close/>
                </a:path>
                <a:path w="18288000" h="1473200">
                  <a:moveTo>
                    <a:pt x="15136610" y="0"/>
                  </a:moveTo>
                  <a:lnTo>
                    <a:pt x="15125700" y="0"/>
                  </a:lnTo>
                  <a:lnTo>
                    <a:pt x="15125700" y="355587"/>
                  </a:lnTo>
                  <a:lnTo>
                    <a:pt x="15136610" y="355587"/>
                  </a:lnTo>
                  <a:lnTo>
                    <a:pt x="15136610" y="0"/>
                  </a:lnTo>
                  <a:close/>
                </a:path>
                <a:path w="18288000" h="1473200">
                  <a:moveTo>
                    <a:pt x="15510015" y="0"/>
                  </a:moveTo>
                  <a:lnTo>
                    <a:pt x="15499106" y="0"/>
                  </a:lnTo>
                  <a:lnTo>
                    <a:pt x="15499106" y="355587"/>
                  </a:lnTo>
                  <a:lnTo>
                    <a:pt x="15510015" y="355587"/>
                  </a:lnTo>
                  <a:lnTo>
                    <a:pt x="15510015" y="0"/>
                  </a:lnTo>
                  <a:close/>
                </a:path>
                <a:path w="18288000" h="1473200">
                  <a:moveTo>
                    <a:pt x="15883395" y="0"/>
                  </a:moveTo>
                  <a:lnTo>
                    <a:pt x="15872498" y="0"/>
                  </a:lnTo>
                  <a:lnTo>
                    <a:pt x="15872498" y="355587"/>
                  </a:lnTo>
                  <a:lnTo>
                    <a:pt x="15883395" y="355587"/>
                  </a:lnTo>
                  <a:lnTo>
                    <a:pt x="15883395" y="0"/>
                  </a:lnTo>
                  <a:close/>
                </a:path>
                <a:path w="18288000" h="1473200">
                  <a:moveTo>
                    <a:pt x="16256800" y="0"/>
                  </a:moveTo>
                  <a:lnTo>
                    <a:pt x="16245891" y="0"/>
                  </a:lnTo>
                  <a:lnTo>
                    <a:pt x="16245891" y="355587"/>
                  </a:lnTo>
                  <a:lnTo>
                    <a:pt x="16256800" y="355587"/>
                  </a:lnTo>
                  <a:lnTo>
                    <a:pt x="16256800" y="0"/>
                  </a:lnTo>
                  <a:close/>
                </a:path>
                <a:path w="18288000" h="1473200">
                  <a:moveTo>
                    <a:pt x="16630206" y="0"/>
                  </a:moveTo>
                  <a:lnTo>
                    <a:pt x="16619296" y="0"/>
                  </a:lnTo>
                  <a:lnTo>
                    <a:pt x="16619296" y="355587"/>
                  </a:lnTo>
                  <a:lnTo>
                    <a:pt x="16630206" y="355587"/>
                  </a:lnTo>
                  <a:lnTo>
                    <a:pt x="16630206" y="0"/>
                  </a:lnTo>
                  <a:close/>
                </a:path>
                <a:path w="18288000" h="1473200">
                  <a:moveTo>
                    <a:pt x="17003586" y="0"/>
                  </a:moveTo>
                  <a:lnTo>
                    <a:pt x="16992677" y="0"/>
                  </a:lnTo>
                  <a:lnTo>
                    <a:pt x="16992677" y="355587"/>
                  </a:lnTo>
                  <a:lnTo>
                    <a:pt x="17003586" y="355587"/>
                  </a:lnTo>
                  <a:lnTo>
                    <a:pt x="17003586" y="0"/>
                  </a:lnTo>
                  <a:close/>
                </a:path>
                <a:path w="18288000" h="1473200">
                  <a:moveTo>
                    <a:pt x="17376991" y="0"/>
                  </a:moveTo>
                  <a:lnTo>
                    <a:pt x="17366082" y="0"/>
                  </a:lnTo>
                  <a:lnTo>
                    <a:pt x="17366082" y="355587"/>
                  </a:lnTo>
                  <a:lnTo>
                    <a:pt x="17376991" y="355587"/>
                  </a:lnTo>
                  <a:lnTo>
                    <a:pt x="17376991" y="0"/>
                  </a:lnTo>
                  <a:close/>
                </a:path>
                <a:path w="18288000" h="1473200">
                  <a:moveTo>
                    <a:pt x="17750384" y="0"/>
                  </a:moveTo>
                  <a:lnTo>
                    <a:pt x="17739475" y="0"/>
                  </a:lnTo>
                  <a:lnTo>
                    <a:pt x="17739475" y="355587"/>
                  </a:lnTo>
                  <a:lnTo>
                    <a:pt x="17750384" y="355587"/>
                  </a:lnTo>
                  <a:lnTo>
                    <a:pt x="17750384" y="0"/>
                  </a:lnTo>
                  <a:close/>
                </a:path>
                <a:path w="18288000" h="1473200">
                  <a:moveTo>
                    <a:pt x="18123789" y="0"/>
                  </a:moveTo>
                  <a:lnTo>
                    <a:pt x="18112880" y="0"/>
                  </a:lnTo>
                  <a:lnTo>
                    <a:pt x="18112880" y="355587"/>
                  </a:lnTo>
                  <a:lnTo>
                    <a:pt x="18123789" y="355587"/>
                  </a:lnTo>
                  <a:lnTo>
                    <a:pt x="18123789" y="0"/>
                  </a:lnTo>
                  <a:close/>
                </a:path>
                <a:path w="18288000" h="1473200">
                  <a:moveTo>
                    <a:pt x="18287988" y="1104900"/>
                  </a:moveTo>
                  <a:lnTo>
                    <a:pt x="14828749" y="1104900"/>
                  </a:lnTo>
                  <a:lnTo>
                    <a:pt x="14828749" y="1117600"/>
                  </a:lnTo>
                  <a:lnTo>
                    <a:pt x="15125700" y="1117600"/>
                  </a:lnTo>
                  <a:lnTo>
                    <a:pt x="15125700" y="1473187"/>
                  </a:lnTo>
                  <a:lnTo>
                    <a:pt x="15136610" y="1473187"/>
                  </a:lnTo>
                  <a:lnTo>
                    <a:pt x="15136610" y="1117600"/>
                  </a:lnTo>
                  <a:lnTo>
                    <a:pt x="15499106" y="1117600"/>
                  </a:lnTo>
                  <a:lnTo>
                    <a:pt x="15499106" y="1473187"/>
                  </a:lnTo>
                  <a:lnTo>
                    <a:pt x="15510015" y="1473187"/>
                  </a:lnTo>
                  <a:lnTo>
                    <a:pt x="15510015" y="1117600"/>
                  </a:lnTo>
                  <a:lnTo>
                    <a:pt x="15872498" y="1117600"/>
                  </a:lnTo>
                  <a:lnTo>
                    <a:pt x="15872498" y="1473187"/>
                  </a:lnTo>
                  <a:lnTo>
                    <a:pt x="15883395" y="1473187"/>
                  </a:lnTo>
                  <a:lnTo>
                    <a:pt x="15883395" y="1117600"/>
                  </a:lnTo>
                  <a:lnTo>
                    <a:pt x="16245891" y="1117600"/>
                  </a:lnTo>
                  <a:lnTo>
                    <a:pt x="16245891" y="1473187"/>
                  </a:lnTo>
                  <a:lnTo>
                    <a:pt x="16256800" y="1473187"/>
                  </a:lnTo>
                  <a:lnTo>
                    <a:pt x="16256800" y="1117600"/>
                  </a:lnTo>
                  <a:lnTo>
                    <a:pt x="18287988" y="1117600"/>
                  </a:lnTo>
                  <a:lnTo>
                    <a:pt x="18287988" y="1104900"/>
                  </a:lnTo>
                  <a:close/>
                </a:path>
                <a:path w="18288000" h="1473200">
                  <a:moveTo>
                    <a:pt x="18287988" y="723900"/>
                  </a:moveTo>
                  <a:lnTo>
                    <a:pt x="14828749" y="723900"/>
                  </a:lnTo>
                  <a:lnTo>
                    <a:pt x="14828749" y="736600"/>
                  </a:lnTo>
                  <a:lnTo>
                    <a:pt x="15125700" y="736600"/>
                  </a:lnTo>
                  <a:lnTo>
                    <a:pt x="15125700" y="1104887"/>
                  </a:lnTo>
                  <a:lnTo>
                    <a:pt x="15136610" y="1104887"/>
                  </a:lnTo>
                  <a:lnTo>
                    <a:pt x="15136610" y="736600"/>
                  </a:lnTo>
                  <a:lnTo>
                    <a:pt x="15499106" y="736600"/>
                  </a:lnTo>
                  <a:lnTo>
                    <a:pt x="15499106" y="1104887"/>
                  </a:lnTo>
                  <a:lnTo>
                    <a:pt x="15510015" y="1104887"/>
                  </a:lnTo>
                  <a:lnTo>
                    <a:pt x="15510015" y="736600"/>
                  </a:lnTo>
                  <a:lnTo>
                    <a:pt x="15872498" y="736600"/>
                  </a:lnTo>
                  <a:lnTo>
                    <a:pt x="15872498" y="1104887"/>
                  </a:lnTo>
                  <a:lnTo>
                    <a:pt x="15883395" y="1104887"/>
                  </a:lnTo>
                  <a:lnTo>
                    <a:pt x="15883395" y="736600"/>
                  </a:lnTo>
                  <a:lnTo>
                    <a:pt x="16245891" y="736600"/>
                  </a:lnTo>
                  <a:lnTo>
                    <a:pt x="16245891" y="1104887"/>
                  </a:lnTo>
                  <a:lnTo>
                    <a:pt x="16256800" y="1104887"/>
                  </a:lnTo>
                  <a:lnTo>
                    <a:pt x="16256800" y="736600"/>
                  </a:lnTo>
                  <a:lnTo>
                    <a:pt x="16619296" y="736600"/>
                  </a:lnTo>
                  <a:lnTo>
                    <a:pt x="16619296" y="1104887"/>
                  </a:lnTo>
                  <a:lnTo>
                    <a:pt x="16630206" y="1104887"/>
                  </a:lnTo>
                  <a:lnTo>
                    <a:pt x="16630206" y="736600"/>
                  </a:lnTo>
                  <a:lnTo>
                    <a:pt x="16992677" y="736600"/>
                  </a:lnTo>
                  <a:lnTo>
                    <a:pt x="16992677" y="1104887"/>
                  </a:lnTo>
                  <a:lnTo>
                    <a:pt x="17003586" y="1104887"/>
                  </a:lnTo>
                  <a:lnTo>
                    <a:pt x="17003586" y="736600"/>
                  </a:lnTo>
                  <a:lnTo>
                    <a:pt x="17366082" y="736600"/>
                  </a:lnTo>
                  <a:lnTo>
                    <a:pt x="17366082" y="1104887"/>
                  </a:lnTo>
                  <a:lnTo>
                    <a:pt x="17376991" y="1104887"/>
                  </a:lnTo>
                  <a:lnTo>
                    <a:pt x="17376991" y="736600"/>
                  </a:lnTo>
                  <a:lnTo>
                    <a:pt x="17739475" y="736600"/>
                  </a:lnTo>
                  <a:lnTo>
                    <a:pt x="17739475" y="1104887"/>
                  </a:lnTo>
                  <a:lnTo>
                    <a:pt x="17750384" y="1104887"/>
                  </a:lnTo>
                  <a:lnTo>
                    <a:pt x="17750384" y="736600"/>
                  </a:lnTo>
                  <a:lnTo>
                    <a:pt x="18112880" y="736600"/>
                  </a:lnTo>
                  <a:lnTo>
                    <a:pt x="18112880" y="1104887"/>
                  </a:lnTo>
                  <a:lnTo>
                    <a:pt x="18123789" y="1104887"/>
                  </a:lnTo>
                  <a:lnTo>
                    <a:pt x="18123789" y="736600"/>
                  </a:lnTo>
                  <a:lnTo>
                    <a:pt x="18287988" y="736600"/>
                  </a:lnTo>
                  <a:lnTo>
                    <a:pt x="18287988" y="723900"/>
                  </a:lnTo>
                  <a:close/>
                </a:path>
                <a:path w="18288000" h="1473200">
                  <a:moveTo>
                    <a:pt x="18287988" y="355600"/>
                  </a:moveTo>
                  <a:lnTo>
                    <a:pt x="14828749" y="355600"/>
                  </a:lnTo>
                  <a:lnTo>
                    <a:pt x="14828749" y="368300"/>
                  </a:lnTo>
                  <a:lnTo>
                    <a:pt x="15125700" y="368300"/>
                  </a:lnTo>
                  <a:lnTo>
                    <a:pt x="15125700" y="723887"/>
                  </a:lnTo>
                  <a:lnTo>
                    <a:pt x="15136610" y="723887"/>
                  </a:lnTo>
                  <a:lnTo>
                    <a:pt x="15136610" y="368300"/>
                  </a:lnTo>
                  <a:lnTo>
                    <a:pt x="15499106" y="368300"/>
                  </a:lnTo>
                  <a:lnTo>
                    <a:pt x="15499106" y="723887"/>
                  </a:lnTo>
                  <a:lnTo>
                    <a:pt x="15510015" y="723887"/>
                  </a:lnTo>
                  <a:lnTo>
                    <a:pt x="15510015" y="368300"/>
                  </a:lnTo>
                  <a:lnTo>
                    <a:pt x="15872498" y="368300"/>
                  </a:lnTo>
                  <a:lnTo>
                    <a:pt x="15872498" y="723887"/>
                  </a:lnTo>
                  <a:lnTo>
                    <a:pt x="15883395" y="723887"/>
                  </a:lnTo>
                  <a:lnTo>
                    <a:pt x="15883395" y="368300"/>
                  </a:lnTo>
                  <a:lnTo>
                    <a:pt x="16245891" y="368300"/>
                  </a:lnTo>
                  <a:lnTo>
                    <a:pt x="16245891" y="723887"/>
                  </a:lnTo>
                  <a:lnTo>
                    <a:pt x="16256800" y="723887"/>
                  </a:lnTo>
                  <a:lnTo>
                    <a:pt x="16256800" y="368300"/>
                  </a:lnTo>
                  <a:lnTo>
                    <a:pt x="16619296" y="368300"/>
                  </a:lnTo>
                  <a:lnTo>
                    <a:pt x="16619296" y="723887"/>
                  </a:lnTo>
                  <a:lnTo>
                    <a:pt x="16630206" y="723887"/>
                  </a:lnTo>
                  <a:lnTo>
                    <a:pt x="16630206" y="368300"/>
                  </a:lnTo>
                  <a:lnTo>
                    <a:pt x="16992677" y="368300"/>
                  </a:lnTo>
                  <a:lnTo>
                    <a:pt x="16992677" y="723887"/>
                  </a:lnTo>
                  <a:lnTo>
                    <a:pt x="17003586" y="723887"/>
                  </a:lnTo>
                  <a:lnTo>
                    <a:pt x="17003586" y="368300"/>
                  </a:lnTo>
                  <a:lnTo>
                    <a:pt x="17366082" y="368300"/>
                  </a:lnTo>
                  <a:lnTo>
                    <a:pt x="17366082" y="723887"/>
                  </a:lnTo>
                  <a:lnTo>
                    <a:pt x="17376991" y="723887"/>
                  </a:lnTo>
                  <a:lnTo>
                    <a:pt x="17376991" y="368300"/>
                  </a:lnTo>
                  <a:lnTo>
                    <a:pt x="17739475" y="368300"/>
                  </a:lnTo>
                  <a:lnTo>
                    <a:pt x="17739475" y="723887"/>
                  </a:lnTo>
                  <a:lnTo>
                    <a:pt x="17750384" y="723887"/>
                  </a:lnTo>
                  <a:lnTo>
                    <a:pt x="17750384" y="368300"/>
                  </a:lnTo>
                  <a:lnTo>
                    <a:pt x="18112880" y="368300"/>
                  </a:lnTo>
                  <a:lnTo>
                    <a:pt x="18112880" y="723887"/>
                  </a:lnTo>
                  <a:lnTo>
                    <a:pt x="18123789" y="723887"/>
                  </a:lnTo>
                  <a:lnTo>
                    <a:pt x="18123789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3657599"/>
              <a:ext cx="18288000" cy="1854835"/>
            </a:xfrm>
            <a:custGeom>
              <a:avLst/>
              <a:gdLst/>
              <a:ahLst/>
              <a:cxnLst/>
              <a:rect l="l" t="t" r="r" b="b"/>
              <a:pathLst>
                <a:path w="18288000" h="1854835">
                  <a:moveTo>
                    <a:pt x="3560673" y="1841512"/>
                  </a:moveTo>
                  <a:lnTo>
                    <a:pt x="0" y="1841512"/>
                  </a:lnTo>
                  <a:lnTo>
                    <a:pt x="0" y="1854212"/>
                  </a:lnTo>
                  <a:lnTo>
                    <a:pt x="3560673" y="1854212"/>
                  </a:lnTo>
                  <a:lnTo>
                    <a:pt x="3560673" y="1841512"/>
                  </a:lnTo>
                  <a:close/>
                </a:path>
                <a:path w="18288000" h="1854835">
                  <a:moveTo>
                    <a:pt x="3560673" y="1104912"/>
                  </a:moveTo>
                  <a:lnTo>
                    <a:pt x="0" y="1104912"/>
                  </a:lnTo>
                  <a:lnTo>
                    <a:pt x="0" y="1117612"/>
                  </a:lnTo>
                  <a:lnTo>
                    <a:pt x="155930" y="1117612"/>
                  </a:lnTo>
                  <a:lnTo>
                    <a:pt x="155930" y="1841500"/>
                  </a:lnTo>
                  <a:lnTo>
                    <a:pt x="166839" y="1841500"/>
                  </a:lnTo>
                  <a:lnTo>
                    <a:pt x="166839" y="1117612"/>
                  </a:lnTo>
                  <a:lnTo>
                    <a:pt x="529323" y="1117612"/>
                  </a:lnTo>
                  <a:lnTo>
                    <a:pt x="529323" y="1841500"/>
                  </a:lnTo>
                  <a:lnTo>
                    <a:pt x="540232" y="1841500"/>
                  </a:lnTo>
                  <a:lnTo>
                    <a:pt x="540232" y="1117612"/>
                  </a:lnTo>
                  <a:lnTo>
                    <a:pt x="902728" y="1117612"/>
                  </a:lnTo>
                  <a:lnTo>
                    <a:pt x="902728" y="1841500"/>
                  </a:lnTo>
                  <a:lnTo>
                    <a:pt x="913625" y="1841500"/>
                  </a:lnTo>
                  <a:lnTo>
                    <a:pt x="913625" y="1117612"/>
                  </a:lnTo>
                  <a:lnTo>
                    <a:pt x="1276121" y="1117612"/>
                  </a:lnTo>
                  <a:lnTo>
                    <a:pt x="1276121" y="1841500"/>
                  </a:lnTo>
                  <a:lnTo>
                    <a:pt x="1287030" y="1841500"/>
                  </a:lnTo>
                  <a:lnTo>
                    <a:pt x="1287030" y="1117612"/>
                  </a:lnTo>
                  <a:lnTo>
                    <a:pt x="1649514" y="1117612"/>
                  </a:lnTo>
                  <a:lnTo>
                    <a:pt x="1649514" y="1841500"/>
                  </a:lnTo>
                  <a:lnTo>
                    <a:pt x="1660423" y="1841500"/>
                  </a:lnTo>
                  <a:lnTo>
                    <a:pt x="1660423" y="1117612"/>
                  </a:lnTo>
                  <a:lnTo>
                    <a:pt x="2022906" y="1117612"/>
                  </a:lnTo>
                  <a:lnTo>
                    <a:pt x="2022906" y="1841500"/>
                  </a:lnTo>
                  <a:lnTo>
                    <a:pt x="2033816" y="1841500"/>
                  </a:lnTo>
                  <a:lnTo>
                    <a:pt x="2033816" y="1117612"/>
                  </a:lnTo>
                  <a:lnTo>
                    <a:pt x="2396312" y="1117612"/>
                  </a:lnTo>
                  <a:lnTo>
                    <a:pt x="2396312" y="1841500"/>
                  </a:lnTo>
                  <a:lnTo>
                    <a:pt x="2407221" y="1841500"/>
                  </a:lnTo>
                  <a:lnTo>
                    <a:pt x="2407221" y="1117612"/>
                  </a:lnTo>
                  <a:lnTo>
                    <a:pt x="2769705" y="1117612"/>
                  </a:lnTo>
                  <a:lnTo>
                    <a:pt x="2769705" y="1841500"/>
                  </a:lnTo>
                  <a:lnTo>
                    <a:pt x="2780614" y="1841500"/>
                  </a:lnTo>
                  <a:lnTo>
                    <a:pt x="2780614" y="1117612"/>
                  </a:lnTo>
                  <a:lnTo>
                    <a:pt x="3143097" y="1117612"/>
                  </a:lnTo>
                  <a:lnTo>
                    <a:pt x="3143097" y="1841500"/>
                  </a:lnTo>
                  <a:lnTo>
                    <a:pt x="3154007" y="1841500"/>
                  </a:lnTo>
                  <a:lnTo>
                    <a:pt x="3154007" y="1117612"/>
                  </a:lnTo>
                  <a:lnTo>
                    <a:pt x="3516503" y="1117612"/>
                  </a:lnTo>
                  <a:lnTo>
                    <a:pt x="3516503" y="1841500"/>
                  </a:lnTo>
                  <a:lnTo>
                    <a:pt x="3527412" y="1841500"/>
                  </a:lnTo>
                  <a:lnTo>
                    <a:pt x="3527412" y="1117612"/>
                  </a:lnTo>
                  <a:lnTo>
                    <a:pt x="3560673" y="1117612"/>
                  </a:lnTo>
                  <a:lnTo>
                    <a:pt x="3560673" y="1104912"/>
                  </a:lnTo>
                  <a:close/>
                </a:path>
                <a:path w="18288000" h="1854835">
                  <a:moveTo>
                    <a:pt x="3560673" y="736612"/>
                  </a:moveTo>
                  <a:lnTo>
                    <a:pt x="0" y="736612"/>
                  </a:lnTo>
                  <a:lnTo>
                    <a:pt x="0" y="749312"/>
                  </a:lnTo>
                  <a:lnTo>
                    <a:pt x="155930" y="749312"/>
                  </a:lnTo>
                  <a:lnTo>
                    <a:pt x="155930" y="1104900"/>
                  </a:lnTo>
                  <a:lnTo>
                    <a:pt x="166839" y="1104900"/>
                  </a:lnTo>
                  <a:lnTo>
                    <a:pt x="166839" y="749312"/>
                  </a:lnTo>
                  <a:lnTo>
                    <a:pt x="529323" y="749312"/>
                  </a:lnTo>
                  <a:lnTo>
                    <a:pt x="529323" y="1104900"/>
                  </a:lnTo>
                  <a:lnTo>
                    <a:pt x="540232" y="1104900"/>
                  </a:lnTo>
                  <a:lnTo>
                    <a:pt x="540232" y="749312"/>
                  </a:lnTo>
                  <a:lnTo>
                    <a:pt x="902728" y="749312"/>
                  </a:lnTo>
                  <a:lnTo>
                    <a:pt x="902728" y="1104900"/>
                  </a:lnTo>
                  <a:lnTo>
                    <a:pt x="913625" y="1104900"/>
                  </a:lnTo>
                  <a:lnTo>
                    <a:pt x="913625" y="749312"/>
                  </a:lnTo>
                  <a:lnTo>
                    <a:pt x="1276121" y="749312"/>
                  </a:lnTo>
                  <a:lnTo>
                    <a:pt x="1276121" y="1104900"/>
                  </a:lnTo>
                  <a:lnTo>
                    <a:pt x="1287030" y="1104900"/>
                  </a:lnTo>
                  <a:lnTo>
                    <a:pt x="1287030" y="749312"/>
                  </a:lnTo>
                  <a:lnTo>
                    <a:pt x="1649514" y="749312"/>
                  </a:lnTo>
                  <a:lnTo>
                    <a:pt x="1649514" y="1104900"/>
                  </a:lnTo>
                  <a:lnTo>
                    <a:pt x="1660423" y="1104900"/>
                  </a:lnTo>
                  <a:lnTo>
                    <a:pt x="1660423" y="749312"/>
                  </a:lnTo>
                  <a:lnTo>
                    <a:pt x="2022906" y="749312"/>
                  </a:lnTo>
                  <a:lnTo>
                    <a:pt x="2022906" y="1104900"/>
                  </a:lnTo>
                  <a:lnTo>
                    <a:pt x="2033816" y="1104900"/>
                  </a:lnTo>
                  <a:lnTo>
                    <a:pt x="2033816" y="749312"/>
                  </a:lnTo>
                  <a:lnTo>
                    <a:pt x="2396312" y="749312"/>
                  </a:lnTo>
                  <a:lnTo>
                    <a:pt x="2396312" y="1104900"/>
                  </a:lnTo>
                  <a:lnTo>
                    <a:pt x="2407221" y="1104900"/>
                  </a:lnTo>
                  <a:lnTo>
                    <a:pt x="2407221" y="749312"/>
                  </a:lnTo>
                  <a:lnTo>
                    <a:pt x="2769705" y="749312"/>
                  </a:lnTo>
                  <a:lnTo>
                    <a:pt x="2769705" y="1104900"/>
                  </a:lnTo>
                  <a:lnTo>
                    <a:pt x="2780614" y="1104900"/>
                  </a:lnTo>
                  <a:lnTo>
                    <a:pt x="2780614" y="749312"/>
                  </a:lnTo>
                  <a:lnTo>
                    <a:pt x="3143097" y="749312"/>
                  </a:lnTo>
                  <a:lnTo>
                    <a:pt x="3143097" y="1104900"/>
                  </a:lnTo>
                  <a:lnTo>
                    <a:pt x="3154007" y="1104900"/>
                  </a:lnTo>
                  <a:lnTo>
                    <a:pt x="3154007" y="749312"/>
                  </a:lnTo>
                  <a:lnTo>
                    <a:pt x="3516503" y="749312"/>
                  </a:lnTo>
                  <a:lnTo>
                    <a:pt x="3516503" y="1104900"/>
                  </a:lnTo>
                  <a:lnTo>
                    <a:pt x="3527412" y="1104900"/>
                  </a:lnTo>
                  <a:lnTo>
                    <a:pt x="3527412" y="749312"/>
                  </a:lnTo>
                  <a:lnTo>
                    <a:pt x="3560673" y="749312"/>
                  </a:lnTo>
                  <a:lnTo>
                    <a:pt x="3560673" y="736612"/>
                  </a:lnTo>
                  <a:close/>
                </a:path>
                <a:path w="18288000" h="1854835">
                  <a:moveTo>
                    <a:pt x="3560673" y="355612"/>
                  </a:moveTo>
                  <a:lnTo>
                    <a:pt x="0" y="355612"/>
                  </a:lnTo>
                  <a:lnTo>
                    <a:pt x="0" y="368312"/>
                  </a:lnTo>
                  <a:lnTo>
                    <a:pt x="155930" y="368312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68312"/>
                  </a:lnTo>
                  <a:lnTo>
                    <a:pt x="529323" y="368312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68312"/>
                  </a:lnTo>
                  <a:lnTo>
                    <a:pt x="902728" y="368312"/>
                  </a:lnTo>
                  <a:lnTo>
                    <a:pt x="902728" y="736600"/>
                  </a:lnTo>
                  <a:lnTo>
                    <a:pt x="913625" y="736600"/>
                  </a:lnTo>
                  <a:lnTo>
                    <a:pt x="913625" y="368312"/>
                  </a:lnTo>
                  <a:lnTo>
                    <a:pt x="1276121" y="368312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68312"/>
                  </a:lnTo>
                  <a:lnTo>
                    <a:pt x="1649514" y="368312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68312"/>
                  </a:lnTo>
                  <a:lnTo>
                    <a:pt x="2022906" y="368312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68312"/>
                  </a:lnTo>
                  <a:lnTo>
                    <a:pt x="2396312" y="368312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68312"/>
                  </a:lnTo>
                  <a:lnTo>
                    <a:pt x="2769705" y="368312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68312"/>
                  </a:lnTo>
                  <a:lnTo>
                    <a:pt x="3143097" y="368312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68312"/>
                  </a:lnTo>
                  <a:lnTo>
                    <a:pt x="3516503" y="368312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68312"/>
                  </a:lnTo>
                  <a:lnTo>
                    <a:pt x="3560673" y="368312"/>
                  </a:lnTo>
                  <a:lnTo>
                    <a:pt x="3560673" y="355612"/>
                  </a:lnTo>
                  <a:close/>
                </a:path>
                <a:path w="18288000" h="1854835">
                  <a:moveTo>
                    <a:pt x="16256800" y="0"/>
                  </a:moveTo>
                  <a:lnTo>
                    <a:pt x="16245891" y="0"/>
                  </a:lnTo>
                  <a:lnTo>
                    <a:pt x="16245891" y="355600"/>
                  </a:lnTo>
                  <a:lnTo>
                    <a:pt x="16256800" y="355600"/>
                  </a:lnTo>
                  <a:lnTo>
                    <a:pt x="16256800" y="0"/>
                  </a:lnTo>
                  <a:close/>
                </a:path>
                <a:path w="18288000" h="1854835">
                  <a:moveTo>
                    <a:pt x="16630206" y="0"/>
                  </a:moveTo>
                  <a:lnTo>
                    <a:pt x="16619296" y="0"/>
                  </a:lnTo>
                  <a:lnTo>
                    <a:pt x="16619296" y="355600"/>
                  </a:lnTo>
                  <a:lnTo>
                    <a:pt x="16630206" y="355600"/>
                  </a:lnTo>
                  <a:lnTo>
                    <a:pt x="16630206" y="0"/>
                  </a:lnTo>
                  <a:close/>
                </a:path>
                <a:path w="18288000" h="1854835">
                  <a:moveTo>
                    <a:pt x="17003586" y="0"/>
                  </a:moveTo>
                  <a:lnTo>
                    <a:pt x="16992677" y="0"/>
                  </a:lnTo>
                  <a:lnTo>
                    <a:pt x="16992677" y="355600"/>
                  </a:lnTo>
                  <a:lnTo>
                    <a:pt x="17003586" y="355600"/>
                  </a:lnTo>
                  <a:lnTo>
                    <a:pt x="17003586" y="0"/>
                  </a:lnTo>
                  <a:close/>
                </a:path>
                <a:path w="18288000" h="1854835">
                  <a:moveTo>
                    <a:pt x="17376991" y="0"/>
                  </a:moveTo>
                  <a:lnTo>
                    <a:pt x="17366082" y="0"/>
                  </a:lnTo>
                  <a:lnTo>
                    <a:pt x="17366082" y="355600"/>
                  </a:lnTo>
                  <a:lnTo>
                    <a:pt x="17376991" y="355600"/>
                  </a:lnTo>
                  <a:lnTo>
                    <a:pt x="17376991" y="0"/>
                  </a:lnTo>
                  <a:close/>
                </a:path>
                <a:path w="18288000" h="1854835">
                  <a:moveTo>
                    <a:pt x="17750384" y="0"/>
                  </a:moveTo>
                  <a:lnTo>
                    <a:pt x="17739475" y="0"/>
                  </a:lnTo>
                  <a:lnTo>
                    <a:pt x="17739475" y="355600"/>
                  </a:lnTo>
                  <a:lnTo>
                    <a:pt x="17750384" y="355600"/>
                  </a:lnTo>
                  <a:lnTo>
                    <a:pt x="17750384" y="0"/>
                  </a:lnTo>
                  <a:close/>
                </a:path>
                <a:path w="18288000" h="1854835">
                  <a:moveTo>
                    <a:pt x="18123789" y="0"/>
                  </a:moveTo>
                  <a:lnTo>
                    <a:pt x="18112880" y="0"/>
                  </a:lnTo>
                  <a:lnTo>
                    <a:pt x="18112880" y="355600"/>
                  </a:lnTo>
                  <a:lnTo>
                    <a:pt x="18123789" y="355600"/>
                  </a:lnTo>
                  <a:lnTo>
                    <a:pt x="18123789" y="0"/>
                  </a:lnTo>
                  <a:close/>
                </a:path>
                <a:path w="18288000" h="1854835">
                  <a:moveTo>
                    <a:pt x="18287988" y="1841512"/>
                  </a:moveTo>
                  <a:lnTo>
                    <a:pt x="14828749" y="1841512"/>
                  </a:lnTo>
                  <a:lnTo>
                    <a:pt x="14828749" y="1854212"/>
                  </a:lnTo>
                  <a:lnTo>
                    <a:pt x="18287988" y="1854212"/>
                  </a:lnTo>
                  <a:lnTo>
                    <a:pt x="18287988" y="1841512"/>
                  </a:lnTo>
                  <a:close/>
                </a:path>
                <a:path w="18288000" h="1854835">
                  <a:moveTo>
                    <a:pt x="18287988" y="1104912"/>
                  </a:moveTo>
                  <a:lnTo>
                    <a:pt x="14828749" y="1104912"/>
                  </a:lnTo>
                  <a:lnTo>
                    <a:pt x="14828749" y="1117612"/>
                  </a:lnTo>
                  <a:lnTo>
                    <a:pt x="15125700" y="1117612"/>
                  </a:lnTo>
                  <a:lnTo>
                    <a:pt x="15125700" y="1841500"/>
                  </a:lnTo>
                  <a:lnTo>
                    <a:pt x="15136610" y="1841500"/>
                  </a:lnTo>
                  <a:lnTo>
                    <a:pt x="15136610" y="1117612"/>
                  </a:lnTo>
                  <a:lnTo>
                    <a:pt x="15499106" y="1117612"/>
                  </a:lnTo>
                  <a:lnTo>
                    <a:pt x="15499106" y="1841500"/>
                  </a:lnTo>
                  <a:lnTo>
                    <a:pt x="15510015" y="1841500"/>
                  </a:lnTo>
                  <a:lnTo>
                    <a:pt x="15510015" y="1117612"/>
                  </a:lnTo>
                  <a:lnTo>
                    <a:pt x="15872498" y="1117612"/>
                  </a:lnTo>
                  <a:lnTo>
                    <a:pt x="15872498" y="1841500"/>
                  </a:lnTo>
                  <a:lnTo>
                    <a:pt x="15883395" y="1841500"/>
                  </a:lnTo>
                  <a:lnTo>
                    <a:pt x="15883395" y="1117612"/>
                  </a:lnTo>
                  <a:lnTo>
                    <a:pt x="16245891" y="1117612"/>
                  </a:lnTo>
                  <a:lnTo>
                    <a:pt x="16245891" y="1841500"/>
                  </a:lnTo>
                  <a:lnTo>
                    <a:pt x="16256800" y="1841500"/>
                  </a:lnTo>
                  <a:lnTo>
                    <a:pt x="16256800" y="1117612"/>
                  </a:lnTo>
                  <a:lnTo>
                    <a:pt x="16619296" y="1117612"/>
                  </a:lnTo>
                  <a:lnTo>
                    <a:pt x="16619296" y="1841500"/>
                  </a:lnTo>
                  <a:lnTo>
                    <a:pt x="16630206" y="1841500"/>
                  </a:lnTo>
                  <a:lnTo>
                    <a:pt x="16630206" y="1117612"/>
                  </a:lnTo>
                  <a:lnTo>
                    <a:pt x="16992677" y="1117612"/>
                  </a:lnTo>
                  <a:lnTo>
                    <a:pt x="16992677" y="1841500"/>
                  </a:lnTo>
                  <a:lnTo>
                    <a:pt x="17003586" y="1841500"/>
                  </a:lnTo>
                  <a:lnTo>
                    <a:pt x="17003586" y="1117612"/>
                  </a:lnTo>
                  <a:lnTo>
                    <a:pt x="17366082" y="1117612"/>
                  </a:lnTo>
                  <a:lnTo>
                    <a:pt x="17366082" y="1841500"/>
                  </a:lnTo>
                  <a:lnTo>
                    <a:pt x="17376991" y="1841500"/>
                  </a:lnTo>
                  <a:lnTo>
                    <a:pt x="17376991" y="1117612"/>
                  </a:lnTo>
                  <a:lnTo>
                    <a:pt x="17739475" y="1117612"/>
                  </a:lnTo>
                  <a:lnTo>
                    <a:pt x="17739475" y="1841500"/>
                  </a:lnTo>
                  <a:lnTo>
                    <a:pt x="17750384" y="1841500"/>
                  </a:lnTo>
                  <a:lnTo>
                    <a:pt x="17750384" y="1117612"/>
                  </a:lnTo>
                  <a:lnTo>
                    <a:pt x="18112880" y="1117612"/>
                  </a:lnTo>
                  <a:lnTo>
                    <a:pt x="18112880" y="1841500"/>
                  </a:lnTo>
                  <a:lnTo>
                    <a:pt x="18123789" y="1841500"/>
                  </a:lnTo>
                  <a:lnTo>
                    <a:pt x="18123789" y="1117612"/>
                  </a:lnTo>
                  <a:lnTo>
                    <a:pt x="18287988" y="1117612"/>
                  </a:lnTo>
                  <a:lnTo>
                    <a:pt x="18287988" y="1104912"/>
                  </a:lnTo>
                  <a:close/>
                </a:path>
                <a:path w="18288000" h="1854835">
                  <a:moveTo>
                    <a:pt x="18287988" y="736612"/>
                  </a:moveTo>
                  <a:lnTo>
                    <a:pt x="14828749" y="736612"/>
                  </a:lnTo>
                  <a:lnTo>
                    <a:pt x="14828749" y="749312"/>
                  </a:lnTo>
                  <a:lnTo>
                    <a:pt x="15125700" y="749312"/>
                  </a:lnTo>
                  <a:lnTo>
                    <a:pt x="15125700" y="1104900"/>
                  </a:lnTo>
                  <a:lnTo>
                    <a:pt x="15136610" y="1104900"/>
                  </a:lnTo>
                  <a:lnTo>
                    <a:pt x="15136610" y="749312"/>
                  </a:lnTo>
                  <a:lnTo>
                    <a:pt x="15499106" y="749312"/>
                  </a:lnTo>
                  <a:lnTo>
                    <a:pt x="15499106" y="1104900"/>
                  </a:lnTo>
                  <a:lnTo>
                    <a:pt x="15510015" y="1104900"/>
                  </a:lnTo>
                  <a:lnTo>
                    <a:pt x="15510015" y="749312"/>
                  </a:lnTo>
                  <a:lnTo>
                    <a:pt x="15872498" y="749312"/>
                  </a:lnTo>
                  <a:lnTo>
                    <a:pt x="15872498" y="1104900"/>
                  </a:lnTo>
                  <a:lnTo>
                    <a:pt x="15883395" y="1104900"/>
                  </a:lnTo>
                  <a:lnTo>
                    <a:pt x="15883395" y="749312"/>
                  </a:lnTo>
                  <a:lnTo>
                    <a:pt x="16245891" y="749312"/>
                  </a:lnTo>
                  <a:lnTo>
                    <a:pt x="16245891" y="1104900"/>
                  </a:lnTo>
                  <a:lnTo>
                    <a:pt x="16256800" y="1104900"/>
                  </a:lnTo>
                  <a:lnTo>
                    <a:pt x="16256800" y="749312"/>
                  </a:lnTo>
                  <a:lnTo>
                    <a:pt x="16619296" y="749312"/>
                  </a:lnTo>
                  <a:lnTo>
                    <a:pt x="16619296" y="1104900"/>
                  </a:lnTo>
                  <a:lnTo>
                    <a:pt x="16630206" y="1104900"/>
                  </a:lnTo>
                  <a:lnTo>
                    <a:pt x="16630206" y="749312"/>
                  </a:lnTo>
                  <a:lnTo>
                    <a:pt x="16992677" y="749312"/>
                  </a:lnTo>
                  <a:lnTo>
                    <a:pt x="16992677" y="1104900"/>
                  </a:lnTo>
                  <a:lnTo>
                    <a:pt x="17003586" y="1104900"/>
                  </a:lnTo>
                  <a:lnTo>
                    <a:pt x="17003586" y="749312"/>
                  </a:lnTo>
                  <a:lnTo>
                    <a:pt x="17366082" y="749312"/>
                  </a:lnTo>
                  <a:lnTo>
                    <a:pt x="17366082" y="1104900"/>
                  </a:lnTo>
                  <a:lnTo>
                    <a:pt x="17376991" y="1104900"/>
                  </a:lnTo>
                  <a:lnTo>
                    <a:pt x="17376991" y="749312"/>
                  </a:lnTo>
                  <a:lnTo>
                    <a:pt x="17739475" y="749312"/>
                  </a:lnTo>
                  <a:lnTo>
                    <a:pt x="17739475" y="1104900"/>
                  </a:lnTo>
                  <a:lnTo>
                    <a:pt x="17750384" y="1104900"/>
                  </a:lnTo>
                  <a:lnTo>
                    <a:pt x="17750384" y="749312"/>
                  </a:lnTo>
                  <a:lnTo>
                    <a:pt x="18112880" y="749312"/>
                  </a:lnTo>
                  <a:lnTo>
                    <a:pt x="18112880" y="1104900"/>
                  </a:lnTo>
                  <a:lnTo>
                    <a:pt x="18123789" y="1104900"/>
                  </a:lnTo>
                  <a:lnTo>
                    <a:pt x="18123789" y="749312"/>
                  </a:lnTo>
                  <a:lnTo>
                    <a:pt x="18287988" y="749312"/>
                  </a:lnTo>
                  <a:lnTo>
                    <a:pt x="18287988" y="736612"/>
                  </a:lnTo>
                  <a:close/>
                </a:path>
                <a:path w="18288000" h="1854835">
                  <a:moveTo>
                    <a:pt x="18287988" y="355612"/>
                  </a:moveTo>
                  <a:lnTo>
                    <a:pt x="14828749" y="355612"/>
                  </a:lnTo>
                  <a:lnTo>
                    <a:pt x="14828749" y="368312"/>
                  </a:lnTo>
                  <a:lnTo>
                    <a:pt x="15125700" y="368312"/>
                  </a:lnTo>
                  <a:lnTo>
                    <a:pt x="15125700" y="736600"/>
                  </a:lnTo>
                  <a:lnTo>
                    <a:pt x="15136610" y="736600"/>
                  </a:lnTo>
                  <a:lnTo>
                    <a:pt x="15136610" y="368312"/>
                  </a:lnTo>
                  <a:lnTo>
                    <a:pt x="15499106" y="368312"/>
                  </a:lnTo>
                  <a:lnTo>
                    <a:pt x="15499106" y="736600"/>
                  </a:lnTo>
                  <a:lnTo>
                    <a:pt x="15510015" y="736600"/>
                  </a:lnTo>
                  <a:lnTo>
                    <a:pt x="15510015" y="368312"/>
                  </a:lnTo>
                  <a:lnTo>
                    <a:pt x="15872498" y="368312"/>
                  </a:lnTo>
                  <a:lnTo>
                    <a:pt x="15872498" y="736600"/>
                  </a:lnTo>
                  <a:lnTo>
                    <a:pt x="15883395" y="736600"/>
                  </a:lnTo>
                  <a:lnTo>
                    <a:pt x="15883395" y="368312"/>
                  </a:lnTo>
                  <a:lnTo>
                    <a:pt x="16245891" y="368312"/>
                  </a:lnTo>
                  <a:lnTo>
                    <a:pt x="16245891" y="736600"/>
                  </a:lnTo>
                  <a:lnTo>
                    <a:pt x="16256800" y="736600"/>
                  </a:lnTo>
                  <a:lnTo>
                    <a:pt x="16256800" y="368312"/>
                  </a:lnTo>
                  <a:lnTo>
                    <a:pt x="16619296" y="368312"/>
                  </a:lnTo>
                  <a:lnTo>
                    <a:pt x="16619296" y="736600"/>
                  </a:lnTo>
                  <a:lnTo>
                    <a:pt x="16630206" y="736600"/>
                  </a:lnTo>
                  <a:lnTo>
                    <a:pt x="16630206" y="368312"/>
                  </a:lnTo>
                  <a:lnTo>
                    <a:pt x="16992677" y="368312"/>
                  </a:lnTo>
                  <a:lnTo>
                    <a:pt x="16992677" y="736600"/>
                  </a:lnTo>
                  <a:lnTo>
                    <a:pt x="17003586" y="736600"/>
                  </a:lnTo>
                  <a:lnTo>
                    <a:pt x="17003586" y="368312"/>
                  </a:lnTo>
                  <a:lnTo>
                    <a:pt x="17366082" y="368312"/>
                  </a:lnTo>
                  <a:lnTo>
                    <a:pt x="17366082" y="736600"/>
                  </a:lnTo>
                  <a:lnTo>
                    <a:pt x="17376991" y="736600"/>
                  </a:lnTo>
                  <a:lnTo>
                    <a:pt x="17376991" y="368312"/>
                  </a:lnTo>
                  <a:lnTo>
                    <a:pt x="17739475" y="368312"/>
                  </a:lnTo>
                  <a:lnTo>
                    <a:pt x="17739475" y="736600"/>
                  </a:lnTo>
                  <a:lnTo>
                    <a:pt x="17750384" y="736600"/>
                  </a:lnTo>
                  <a:lnTo>
                    <a:pt x="17750384" y="368312"/>
                  </a:lnTo>
                  <a:lnTo>
                    <a:pt x="18112880" y="368312"/>
                  </a:lnTo>
                  <a:lnTo>
                    <a:pt x="18112880" y="736600"/>
                  </a:lnTo>
                  <a:lnTo>
                    <a:pt x="18123789" y="736600"/>
                  </a:lnTo>
                  <a:lnTo>
                    <a:pt x="18123789" y="368312"/>
                  </a:lnTo>
                  <a:lnTo>
                    <a:pt x="18287988" y="368312"/>
                  </a:lnTo>
                  <a:lnTo>
                    <a:pt x="18287988" y="355612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0" y="5499112"/>
              <a:ext cx="18288000" cy="1498600"/>
            </a:xfrm>
            <a:custGeom>
              <a:avLst/>
              <a:gdLst/>
              <a:ahLst/>
              <a:cxnLst/>
              <a:rect l="l" t="t" r="r" b="b"/>
              <a:pathLst>
                <a:path w="18288000" h="1498600">
                  <a:moveTo>
                    <a:pt x="166839" y="12687"/>
                  </a:moveTo>
                  <a:lnTo>
                    <a:pt x="155930" y="12687"/>
                  </a:lnTo>
                  <a:lnTo>
                    <a:pt x="155930" y="368287"/>
                  </a:lnTo>
                  <a:lnTo>
                    <a:pt x="166839" y="368287"/>
                  </a:lnTo>
                  <a:lnTo>
                    <a:pt x="166839" y="12687"/>
                  </a:lnTo>
                  <a:close/>
                </a:path>
                <a:path w="18288000" h="1498600">
                  <a:moveTo>
                    <a:pt x="540232" y="12687"/>
                  </a:moveTo>
                  <a:lnTo>
                    <a:pt x="529323" y="12687"/>
                  </a:lnTo>
                  <a:lnTo>
                    <a:pt x="529323" y="368287"/>
                  </a:lnTo>
                  <a:lnTo>
                    <a:pt x="540232" y="368287"/>
                  </a:lnTo>
                  <a:lnTo>
                    <a:pt x="540232" y="12687"/>
                  </a:lnTo>
                  <a:close/>
                </a:path>
                <a:path w="18288000" h="1498600">
                  <a:moveTo>
                    <a:pt x="913625" y="12687"/>
                  </a:moveTo>
                  <a:lnTo>
                    <a:pt x="902728" y="12687"/>
                  </a:lnTo>
                  <a:lnTo>
                    <a:pt x="902728" y="368287"/>
                  </a:lnTo>
                  <a:lnTo>
                    <a:pt x="913625" y="368287"/>
                  </a:lnTo>
                  <a:lnTo>
                    <a:pt x="913625" y="12687"/>
                  </a:lnTo>
                  <a:close/>
                </a:path>
                <a:path w="18288000" h="1498600">
                  <a:moveTo>
                    <a:pt x="1287030" y="12687"/>
                  </a:moveTo>
                  <a:lnTo>
                    <a:pt x="1276121" y="12687"/>
                  </a:lnTo>
                  <a:lnTo>
                    <a:pt x="1276121" y="368287"/>
                  </a:lnTo>
                  <a:lnTo>
                    <a:pt x="1287030" y="368287"/>
                  </a:lnTo>
                  <a:lnTo>
                    <a:pt x="1287030" y="12687"/>
                  </a:lnTo>
                  <a:close/>
                </a:path>
                <a:path w="18288000" h="1498600">
                  <a:moveTo>
                    <a:pt x="1660423" y="12687"/>
                  </a:moveTo>
                  <a:lnTo>
                    <a:pt x="1649514" y="12687"/>
                  </a:lnTo>
                  <a:lnTo>
                    <a:pt x="1649514" y="368287"/>
                  </a:lnTo>
                  <a:lnTo>
                    <a:pt x="1660423" y="368287"/>
                  </a:lnTo>
                  <a:lnTo>
                    <a:pt x="1660423" y="12687"/>
                  </a:lnTo>
                  <a:close/>
                </a:path>
                <a:path w="18288000" h="1498600">
                  <a:moveTo>
                    <a:pt x="2033816" y="12687"/>
                  </a:moveTo>
                  <a:lnTo>
                    <a:pt x="2022906" y="12687"/>
                  </a:lnTo>
                  <a:lnTo>
                    <a:pt x="2022906" y="368287"/>
                  </a:lnTo>
                  <a:lnTo>
                    <a:pt x="2033816" y="368287"/>
                  </a:lnTo>
                  <a:lnTo>
                    <a:pt x="2033816" y="12687"/>
                  </a:lnTo>
                  <a:close/>
                </a:path>
                <a:path w="18288000" h="1498600">
                  <a:moveTo>
                    <a:pt x="2407221" y="12687"/>
                  </a:moveTo>
                  <a:lnTo>
                    <a:pt x="2396312" y="12687"/>
                  </a:lnTo>
                  <a:lnTo>
                    <a:pt x="2396312" y="368287"/>
                  </a:lnTo>
                  <a:lnTo>
                    <a:pt x="2407221" y="368287"/>
                  </a:lnTo>
                  <a:lnTo>
                    <a:pt x="2407221" y="12687"/>
                  </a:lnTo>
                  <a:close/>
                </a:path>
                <a:path w="18288000" h="1498600">
                  <a:moveTo>
                    <a:pt x="2780614" y="12687"/>
                  </a:moveTo>
                  <a:lnTo>
                    <a:pt x="2769705" y="12687"/>
                  </a:lnTo>
                  <a:lnTo>
                    <a:pt x="2769705" y="368287"/>
                  </a:lnTo>
                  <a:lnTo>
                    <a:pt x="2780614" y="368287"/>
                  </a:lnTo>
                  <a:lnTo>
                    <a:pt x="2780614" y="12687"/>
                  </a:lnTo>
                  <a:close/>
                </a:path>
                <a:path w="18288000" h="1498600">
                  <a:moveTo>
                    <a:pt x="3154007" y="12687"/>
                  </a:moveTo>
                  <a:lnTo>
                    <a:pt x="3143097" y="12687"/>
                  </a:lnTo>
                  <a:lnTo>
                    <a:pt x="3143097" y="368287"/>
                  </a:lnTo>
                  <a:lnTo>
                    <a:pt x="3154007" y="368287"/>
                  </a:lnTo>
                  <a:lnTo>
                    <a:pt x="3154007" y="12687"/>
                  </a:lnTo>
                  <a:close/>
                </a:path>
                <a:path w="18288000" h="1498600">
                  <a:moveTo>
                    <a:pt x="3527412" y="12687"/>
                  </a:moveTo>
                  <a:lnTo>
                    <a:pt x="3516503" y="12687"/>
                  </a:lnTo>
                  <a:lnTo>
                    <a:pt x="3516503" y="368287"/>
                  </a:lnTo>
                  <a:lnTo>
                    <a:pt x="3527412" y="368287"/>
                  </a:lnTo>
                  <a:lnTo>
                    <a:pt x="3527412" y="12687"/>
                  </a:lnTo>
                  <a:close/>
                </a:path>
                <a:path w="18288000" h="1498600">
                  <a:moveTo>
                    <a:pt x="3560673" y="1117600"/>
                  </a:moveTo>
                  <a:lnTo>
                    <a:pt x="0" y="1117600"/>
                  </a:lnTo>
                  <a:lnTo>
                    <a:pt x="0" y="1130300"/>
                  </a:lnTo>
                  <a:lnTo>
                    <a:pt x="155930" y="1130300"/>
                  </a:lnTo>
                  <a:lnTo>
                    <a:pt x="155930" y="1498587"/>
                  </a:lnTo>
                  <a:lnTo>
                    <a:pt x="166839" y="1498587"/>
                  </a:lnTo>
                  <a:lnTo>
                    <a:pt x="166839" y="1130300"/>
                  </a:lnTo>
                  <a:lnTo>
                    <a:pt x="529323" y="1130300"/>
                  </a:lnTo>
                  <a:lnTo>
                    <a:pt x="529323" y="1498587"/>
                  </a:lnTo>
                  <a:lnTo>
                    <a:pt x="540232" y="1498587"/>
                  </a:lnTo>
                  <a:lnTo>
                    <a:pt x="540232" y="1130300"/>
                  </a:lnTo>
                  <a:lnTo>
                    <a:pt x="902728" y="1130300"/>
                  </a:lnTo>
                  <a:lnTo>
                    <a:pt x="902728" y="1498587"/>
                  </a:lnTo>
                  <a:lnTo>
                    <a:pt x="913625" y="1498587"/>
                  </a:lnTo>
                  <a:lnTo>
                    <a:pt x="913625" y="1130300"/>
                  </a:lnTo>
                  <a:lnTo>
                    <a:pt x="1276121" y="1130300"/>
                  </a:lnTo>
                  <a:lnTo>
                    <a:pt x="1276121" y="1498587"/>
                  </a:lnTo>
                  <a:lnTo>
                    <a:pt x="1287030" y="1498587"/>
                  </a:lnTo>
                  <a:lnTo>
                    <a:pt x="1287030" y="1130300"/>
                  </a:lnTo>
                  <a:lnTo>
                    <a:pt x="1649514" y="1130300"/>
                  </a:lnTo>
                  <a:lnTo>
                    <a:pt x="1649514" y="1498587"/>
                  </a:lnTo>
                  <a:lnTo>
                    <a:pt x="1660423" y="1498587"/>
                  </a:lnTo>
                  <a:lnTo>
                    <a:pt x="1660423" y="1130300"/>
                  </a:lnTo>
                  <a:lnTo>
                    <a:pt x="2022906" y="1130300"/>
                  </a:lnTo>
                  <a:lnTo>
                    <a:pt x="2022906" y="1498587"/>
                  </a:lnTo>
                  <a:lnTo>
                    <a:pt x="2033816" y="1498587"/>
                  </a:lnTo>
                  <a:lnTo>
                    <a:pt x="2033816" y="1130300"/>
                  </a:lnTo>
                  <a:lnTo>
                    <a:pt x="2396312" y="1130300"/>
                  </a:lnTo>
                  <a:lnTo>
                    <a:pt x="2396312" y="1498587"/>
                  </a:lnTo>
                  <a:lnTo>
                    <a:pt x="2407221" y="1498587"/>
                  </a:lnTo>
                  <a:lnTo>
                    <a:pt x="2407221" y="1130300"/>
                  </a:lnTo>
                  <a:lnTo>
                    <a:pt x="3560673" y="1130300"/>
                  </a:lnTo>
                  <a:lnTo>
                    <a:pt x="3560673" y="1117600"/>
                  </a:lnTo>
                  <a:close/>
                </a:path>
                <a:path w="18288000" h="1498600">
                  <a:moveTo>
                    <a:pt x="3560673" y="749300"/>
                  </a:moveTo>
                  <a:lnTo>
                    <a:pt x="0" y="749300"/>
                  </a:lnTo>
                  <a:lnTo>
                    <a:pt x="0" y="762000"/>
                  </a:lnTo>
                  <a:lnTo>
                    <a:pt x="155930" y="762000"/>
                  </a:lnTo>
                  <a:lnTo>
                    <a:pt x="155930" y="1117587"/>
                  </a:lnTo>
                  <a:lnTo>
                    <a:pt x="166839" y="1117587"/>
                  </a:lnTo>
                  <a:lnTo>
                    <a:pt x="166839" y="762000"/>
                  </a:lnTo>
                  <a:lnTo>
                    <a:pt x="529323" y="762000"/>
                  </a:lnTo>
                  <a:lnTo>
                    <a:pt x="529323" y="1117587"/>
                  </a:lnTo>
                  <a:lnTo>
                    <a:pt x="540232" y="1117587"/>
                  </a:lnTo>
                  <a:lnTo>
                    <a:pt x="540232" y="762000"/>
                  </a:lnTo>
                  <a:lnTo>
                    <a:pt x="902728" y="762000"/>
                  </a:lnTo>
                  <a:lnTo>
                    <a:pt x="902728" y="1117587"/>
                  </a:lnTo>
                  <a:lnTo>
                    <a:pt x="913625" y="1117587"/>
                  </a:lnTo>
                  <a:lnTo>
                    <a:pt x="913625" y="762000"/>
                  </a:lnTo>
                  <a:lnTo>
                    <a:pt x="1276121" y="762000"/>
                  </a:lnTo>
                  <a:lnTo>
                    <a:pt x="1276121" y="1117587"/>
                  </a:lnTo>
                  <a:lnTo>
                    <a:pt x="1287030" y="1117587"/>
                  </a:lnTo>
                  <a:lnTo>
                    <a:pt x="1287030" y="762000"/>
                  </a:lnTo>
                  <a:lnTo>
                    <a:pt x="1649514" y="762000"/>
                  </a:lnTo>
                  <a:lnTo>
                    <a:pt x="1649514" y="1117587"/>
                  </a:lnTo>
                  <a:lnTo>
                    <a:pt x="1660423" y="1117587"/>
                  </a:lnTo>
                  <a:lnTo>
                    <a:pt x="1660423" y="762000"/>
                  </a:lnTo>
                  <a:lnTo>
                    <a:pt x="2022906" y="762000"/>
                  </a:lnTo>
                  <a:lnTo>
                    <a:pt x="2022906" y="1117587"/>
                  </a:lnTo>
                  <a:lnTo>
                    <a:pt x="2033816" y="1117587"/>
                  </a:lnTo>
                  <a:lnTo>
                    <a:pt x="2033816" y="762000"/>
                  </a:lnTo>
                  <a:lnTo>
                    <a:pt x="2396312" y="762000"/>
                  </a:lnTo>
                  <a:lnTo>
                    <a:pt x="2396312" y="1117587"/>
                  </a:lnTo>
                  <a:lnTo>
                    <a:pt x="2407221" y="1117587"/>
                  </a:lnTo>
                  <a:lnTo>
                    <a:pt x="2407221" y="762000"/>
                  </a:lnTo>
                  <a:lnTo>
                    <a:pt x="2769705" y="762000"/>
                  </a:lnTo>
                  <a:lnTo>
                    <a:pt x="2769705" y="1117587"/>
                  </a:lnTo>
                  <a:lnTo>
                    <a:pt x="2780614" y="1117587"/>
                  </a:lnTo>
                  <a:lnTo>
                    <a:pt x="2780614" y="762000"/>
                  </a:lnTo>
                  <a:lnTo>
                    <a:pt x="3143097" y="762000"/>
                  </a:lnTo>
                  <a:lnTo>
                    <a:pt x="3143097" y="1117587"/>
                  </a:lnTo>
                  <a:lnTo>
                    <a:pt x="3154007" y="1117587"/>
                  </a:lnTo>
                  <a:lnTo>
                    <a:pt x="3154007" y="762000"/>
                  </a:lnTo>
                  <a:lnTo>
                    <a:pt x="3516503" y="762000"/>
                  </a:lnTo>
                  <a:lnTo>
                    <a:pt x="3516503" y="1117587"/>
                  </a:lnTo>
                  <a:lnTo>
                    <a:pt x="3527412" y="1117587"/>
                  </a:lnTo>
                  <a:lnTo>
                    <a:pt x="3527412" y="762000"/>
                  </a:lnTo>
                  <a:lnTo>
                    <a:pt x="3560673" y="762000"/>
                  </a:lnTo>
                  <a:lnTo>
                    <a:pt x="3560673" y="749300"/>
                  </a:lnTo>
                  <a:close/>
                </a:path>
                <a:path w="18288000" h="1498600">
                  <a:moveTo>
                    <a:pt x="3560673" y="368300"/>
                  </a:moveTo>
                  <a:lnTo>
                    <a:pt x="0" y="368300"/>
                  </a:lnTo>
                  <a:lnTo>
                    <a:pt x="0" y="381000"/>
                  </a:lnTo>
                  <a:lnTo>
                    <a:pt x="155930" y="381000"/>
                  </a:lnTo>
                  <a:lnTo>
                    <a:pt x="155930" y="749287"/>
                  </a:lnTo>
                  <a:lnTo>
                    <a:pt x="166839" y="749287"/>
                  </a:lnTo>
                  <a:lnTo>
                    <a:pt x="166839" y="381000"/>
                  </a:lnTo>
                  <a:lnTo>
                    <a:pt x="529323" y="381000"/>
                  </a:lnTo>
                  <a:lnTo>
                    <a:pt x="529323" y="749287"/>
                  </a:lnTo>
                  <a:lnTo>
                    <a:pt x="540232" y="749287"/>
                  </a:lnTo>
                  <a:lnTo>
                    <a:pt x="540232" y="381000"/>
                  </a:lnTo>
                  <a:lnTo>
                    <a:pt x="902728" y="381000"/>
                  </a:lnTo>
                  <a:lnTo>
                    <a:pt x="902728" y="749287"/>
                  </a:lnTo>
                  <a:lnTo>
                    <a:pt x="913625" y="749287"/>
                  </a:lnTo>
                  <a:lnTo>
                    <a:pt x="913625" y="381000"/>
                  </a:lnTo>
                  <a:lnTo>
                    <a:pt x="1276121" y="381000"/>
                  </a:lnTo>
                  <a:lnTo>
                    <a:pt x="1276121" y="749287"/>
                  </a:lnTo>
                  <a:lnTo>
                    <a:pt x="1287030" y="749287"/>
                  </a:lnTo>
                  <a:lnTo>
                    <a:pt x="1287030" y="381000"/>
                  </a:lnTo>
                  <a:lnTo>
                    <a:pt x="1649514" y="381000"/>
                  </a:lnTo>
                  <a:lnTo>
                    <a:pt x="1649514" y="749287"/>
                  </a:lnTo>
                  <a:lnTo>
                    <a:pt x="1660423" y="749287"/>
                  </a:lnTo>
                  <a:lnTo>
                    <a:pt x="1660423" y="381000"/>
                  </a:lnTo>
                  <a:lnTo>
                    <a:pt x="2022906" y="381000"/>
                  </a:lnTo>
                  <a:lnTo>
                    <a:pt x="2022906" y="749287"/>
                  </a:lnTo>
                  <a:lnTo>
                    <a:pt x="2033816" y="749287"/>
                  </a:lnTo>
                  <a:lnTo>
                    <a:pt x="2033816" y="381000"/>
                  </a:lnTo>
                  <a:lnTo>
                    <a:pt x="2396312" y="381000"/>
                  </a:lnTo>
                  <a:lnTo>
                    <a:pt x="2396312" y="749287"/>
                  </a:lnTo>
                  <a:lnTo>
                    <a:pt x="2407221" y="749287"/>
                  </a:lnTo>
                  <a:lnTo>
                    <a:pt x="2407221" y="381000"/>
                  </a:lnTo>
                  <a:lnTo>
                    <a:pt x="2769705" y="381000"/>
                  </a:lnTo>
                  <a:lnTo>
                    <a:pt x="2769705" y="749287"/>
                  </a:lnTo>
                  <a:lnTo>
                    <a:pt x="2780614" y="749287"/>
                  </a:lnTo>
                  <a:lnTo>
                    <a:pt x="2780614" y="381000"/>
                  </a:lnTo>
                  <a:lnTo>
                    <a:pt x="3143097" y="381000"/>
                  </a:lnTo>
                  <a:lnTo>
                    <a:pt x="3143097" y="749287"/>
                  </a:lnTo>
                  <a:lnTo>
                    <a:pt x="3154007" y="749287"/>
                  </a:lnTo>
                  <a:lnTo>
                    <a:pt x="3154007" y="381000"/>
                  </a:lnTo>
                  <a:lnTo>
                    <a:pt x="3516503" y="381000"/>
                  </a:lnTo>
                  <a:lnTo>
                    <a:pt x="3516503" y="749287"/>
                  </a:lnTo>
                  <a:lnTo>
                    <a:pt x="3527412" y="749287"/>
                  </a:lnTo>
                  <a:lnTo>
                    <a:pt x="3527412" y="381000"/>
                  </a:lnTo>
                  <a:lnTo>
                    <a:pt x="3560673" y="381000"/>
                  </a:lnTo>
                  <a:lnTo>
                    <a:pt x="3560673" y="368300"/>
                  </a:lnTo>
                  <a:close/>
                </a:path>
                <a:path w="18288000" h="1498600">
                  <a:moveTo>
                    <a:pt x="18287988" y="1117600"/>
                  </a:moveTo>
                  <a:lnTo>
                    <a:pt x="14828749" y="1117600"/>
                  </a:lnTo>
                  <a:lnTo>
                    <a:pt x="14828749" y="1130300"/>
                  </a:lnTo>
                  <a:lnTo>
                    <a:pt x="18287988" y="1130300"/>
                  </a:lnTo>
                  <a:lnTo>
                    <a:pt x="18287988" y="1117600"/>
                  </a:lnTo>
                  <a:close/>
                </a:path>
                <a:path w="18288000" h="1498600">
                  <a:moveTo>
                    <a:pt x="18287988" y="749300"/>
                  </a:moveTo>
                  <a:lnTo>
                    <a:pt x="14828749" y="749300"/>
                  </a:lnTo>
                  <a:lnTo>
                    <a:pt x="14828749" y="762000"/>
                  </a:lnTo>
                  <a:lnTo>
                    <a:pt x="15125700" y="762000"/>
                  </a:lnTo>
                  <a:lnTo>
                    <a:pt x="15125700" y="1117587"/>
                  </a:lnTo>
                  <a:lnTo>
                    <a:pt x="15136610" y="1117587"/>
                  </a:lnTo>
                  <a:lnTo>
                    <a:pt x="15136610" y="762000"/>
                  </a:lnTo>
                  <a:lnTo>
                    <a:pt x="15499106" y="762000"/>
                  </a:lnTo>
                  <a:lnTo>
                    <a:pt x="15499106" y="1117587"/>
                  </a:lnTo>
                  <a:lnTo>
                    <a:pt x="15510015" y="1117587"/>
                  </a:lnTo>
                  <a:lnTo>
                    <a:pt x="15510015" y="762000"/>
                  </a:lnTo>
                  <a:lnTo>
                    <a:pt x="15872498" y="762000"/>
                  </a:lnTo>
                  <a:lnTo>
                    <a:pt x="15872498" y="1117587"/>
                  </a:lnTo>
                  <a:lnTo>
                    <a:pt x="15883395" y="1117587"/>
                  </a:lnTo>
                  <a:lnTo>
                    <a:pt x="15883395" y="762000"/>
                  </a:lnTo>
                  <a:lnTo>
                    <a:pt x="16245891" y="762000"/>
                  </a:lnTo>
                  <a:lnTo>
                    <a:pt x="16245891" y="1117587"/>
                  </a:lnTo>
                  <a:lnTo>
                    <a:pt x="16256800" y="1117587"/>
                  </a:lnTo>
                  <a:lnTo>
                    <a:pt x="16256800" y="762000"/>
                  </a:lnTo>
                  <a:lnTo>
                    <a:pt x="16619296" y="762000"/>
                  </a:lnTo>
                  <a:lnTo>
                    <a:pt x="16619296" y="1117587"/>
                  </a:lnTo>
                  <a:lnTo>
                    <a:pt x="16630206" y="1117587"/>
                  </a:lnTo>
                  <a:lnTo>
                    <a:pt x="16630206" y="762000"/>
                  </a:lnTo>
                  <a:lnTo>
                    <a:pt x="16992677" y="762000"/>
                  </a:lnTo>
                  <a:lnTo>
                    <a:pt x="16992677" y="1117587"/>
                  </a:lnTo>
                  <a:lnTo>
                    <a:pt x="17003586" y="1117587"/>
                  </a:lnTo>
                  <a:lnTo>
                    <a:pt x="17003586" y="762000"/>
                  </a:lnTo>
                  <a:lnTo>
                    <a:pt x="17366082" y="762000"/>
                  </a:lnTo>
                  <a:lnTo>
                    <a:pt x="17366082" y="1117587"/>
                  </a:lnTo>
                  <a:lnTo>
                    <a:pt x="17376991" y="1117587"/>
                  </a:lnTo>
                  <a:lnTo>
                    <a:pt x="17376991" y="762000"/>
                  </a:lnTo>
                  <a:lnTo>
                    <a:pt x="17739475" y="762000"/>
                  </a:lnTo>
                  <a:lnTo>
                    <a:pt x="17739475" y="1117587"/>
                  </a:lnTo>
                  <a:lnTo>
                    <a:pt x="17750384" y="1117587"/>
                  </a:lnTo>
                  <a:lnTo>
                    <a:pt x="17750384" y="762000"/>
                  </a:lnTo>
                  <a:lnTo>
                    <a:pt x="18112880" y="762000"/>
                  </a:lnTo>
                  <a:lnTo>
                    <a:pt x="18112880" y="1117587"/>
                  </a:lnTo>
                  <a:lnTo>
                    <a:pt x="18123789" y="1117587"/>
                  </a:lnTo>
                  <a:lnTo>
                    <a:pt x="18123789" y="762000"/>
                  </a:lnTo>
                  <a:lnTo>
                    <a:pt x="18287988" y="762000"/>
                  </a:lnTo>
                  <a:lnTo>
                    <a:pt x="18287988" y="749300"/>
                  </a:lnTo>
                  <a:close/>
                </a:path>
                <a:path w="18288000" h="1498600">
                  <a:moveTo>
                    <a:pt x="18287988" y="368300"/>
                  </a:moveTo>
                  <a:lnTo>
                    <a:pt x="14828749" y="368300"/>
                  </a:lnTo>
                  <a:lnTo>
                    <a:pt x="14828749" y="381000"/>
                  </a:lnTo>
                  <a:lnTo>
                    <a:pt x="15125700" y="381000"/>
                  </a:lnTo>
                  <a:lnTo>
                    <a:pt x="15125700" y="749287"/>
                  </a:lnTo>
                  <a:lnTo>
                    <a:pt x="15136610" y="749287"/>
                  </a:lnTo>
                  <a:lnTo>
                    <a:pt x="15136610" y="381000"/>
                  </a:lnTo>
                  <a:lnTo>
                    <a:pt x="15499106" y="381000"/>
                  </a:lnTo>
                  <a:lnTo>
                    <a:pt x="15499106" y="749287"/>
                  </a:lnTo>
                  <a:lnTo>
                    <a:pt x="15510015" y="749287"/>
                  </a:lnTo>
                  <a:lnTo>
                    <a:pt x="15510015" y="381000"/>
                  </a:lnTo>
                  <a:lnTo>
                    <a:pt x="15872498" y="381000"/>
                  </a:lnTo>
                  <a:lnTo>
                    <a:pt x="15872498" y="749287"/>
                  </a:lnTo>
                  <a:lnTo>
                    <a:pt x="15883395" y="749287"/>
                  </a:lnTo>
                  <a:lnTo>
                    <a:pt x="15883395" y="381000"/>
                  </a:lnTo>
                  <a:lnTo>
                    <a:pt x="16245891" y="381000"/>
                  </a:lnTo>
                  <a:lnTo>
                    <a:pt x="16245891" y="749287"/>
                  </a:lnTo>
                  <a:lnTo>
                    <a:pt x="16256800" y="749287"/>
                  </a:lnTo>
                  <a:lnTo>
                    <a:pt x="16256800" y="381000"/>
                  </a:lnTo>
                  <a:lnTo>
                    <a:pt x="16619296" y="381000"/>
                  </a:lnTo>
                  <a:lnTo>
                    <a:pt x="16619296" y="749287"/>
                  </a:lnTo>
                  <a:lnTo>
                    <a:pt x="16630206" y="749287"/>
                  </a:lnTo>
                  <a:lnTo>
                    <a:pt x="16630206" y="381000"/>
                  </a:lnTo>
                  <a:lnTo>
                    <a:pt x="16992677" y="381000"/>
                  </a:lnTo>
                  <a:lnTo>
                    <a:pt x="16992677" y="749287"/>
                  </a:lnTo>
                  <a:lnTo>
                    <a:pt x="17003586" y="749287"/>
                  </a:lnTo>
                  <a:lnTo>
                    <a:pt x="17003586" y="381000"/>
                  </a:lnTo>
                  <a:lnTo>
                    <a:pt x="17366082" y="381000"/>
                  </a:lnTo>
                  <a:lnTo>
                    <a:pt x="17366082" y="749287"/>
                  </a:lnTo>
                  <a:lnTo>
                    <a:pt x="17376991" y="749287"/>
                  </a:lnTo>
                  <a:lnTo>
                    <a:pt x="17376991" y="381000"/>
                  </a:lnTo>
                  <a:lnTo>
                    <a:pt x="17739475" y="381000"/>
                  </a:lnTo>
                  <a:lnTo>
                    <a:pt x="17739475" y="749287"/>
                  </a:lnTo>
                  <a:lnTo>
                    <a:pt x="17750384" y="749287"/>
                  </a:lnTo>
                  <a:lnTo>
                    <a:pt x="17750384" y="381000"/>
                  </a:lnTo>
                  <a:lnTo>
                    <a:pt x="18112880" y="381000"/>
                  </a:lnTo>
                  <a:lnTo>
                    <a:pt x="18112880" y="749287"/>
                  </a:lnTo>
                  <a:lnTo>
                    <a:pt x="18123789" y="749287"/>
                  </a:lnTo>
                  <a:lnTo>
                    <a:pt x="18123789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  <a:path w="18288000" h="1498600">
                  <a:moveTo>
                    <a:pt x="18287988" y="0"/>
                  </a:moveTo>
                  <a:lnTo>
                    <a:pt x="14828749" y="0"/>
                  </a:lnTo>
                  <a:lnTo>
                    <a:pt x="14828749" y="12700"/>
                  </a:lnTo>
                  <a:lnTo>
                    <a:pt x="15125700" y="12700"/>
                  </a:lnTo>
                  <a:lnTo>
                    <a:pt x="15125700" y="368287"/>
                  </a:lnTo>
                  <a:lnTo>
                    <a:pt x="15136610" y="368287"/>
                  </a:lnTo>
                  <a:lnTo>
                    <a:pt x="15136610" y="12700"/>
                  </a:lnTo>
                  <a:lnTo>
                    <a:pt x="15499106" y="12700"/>
                  </a:lnTo>
                  <a:lnTo>
                    <a:pt x="15499106" y="368287"/>
                  </a:lnTo>
                  <a:lnTo>
                    <a:pt x="15510015" y="368287"/>
                  </a:lnTo>
                  <a:lnTo>
                    <a:pt x="15510015" y="12700"/>
                  </a:lnTo>
                  <a:lnTo>
                    <a:pt x="15872498" y="12700"/>
                  </a:lnTo>
                  <a:lnTo>
                    <a:pt x="15872498" y="368287"/>
                  </a:lnTo>
                  <a:lnTo>
                    <a:pt x="15883395" y="368287"/>
                  </a:lnTo>
                  <a:lnTo>
                    <a:pt x="15883395" y="12700"/>
                  </a:lnTo>
                  <a:lnTo>
                    <a:pt x="16245891" y="12700"/>
                  </a:lnTo>
                  <a:lnTo>
                    <a:pt x="16245891" y="368287"/>
                  </a:lnTo>
                  <a:lnTo>
                    <a:pt x="16256800" y="368287"/>
                  </a:lnTo>
                  <a:lnTo>
                    <a:pt x="16256800" y="12700"/>
                  </a:lnTo>
                  <a:lnTo>
                    <a:pt x="16619296" y="12700"/>
                  </a:lnTo>
                  <a:lnTo>
                    <a:pt x="16619296" y="368287"/>
                  </a:lnTo>
                  <a:lnTo>
                    <a:pt x="16630206" y="368287"/>
                  </a:lnTo>
                  <a:lnTo>
                    <a:pt x="16630206" y="12700"/>
                  </a:lnTo>
                  <a:lnTo>
                    <a:pt x="16992677" y="12700"/>
                  </a:lnTo>
                  <a:lnTo>
                    <a:pt x="16992677" y="368287"/>
                  </a:lnTo>
                  <a:lnTo>
                    <a:pt x="17003586" y="368287"/>
                  </a:lnTo>
                  <a:lnTo>
                    <a:pt x="17003586" y="12700"/>
                  </a:lnTo>
                  <a:lnTo>
                    <a:pt x="17366082" y="12700"/>
                  </a:lnTo>
                  <a:lnTo>
                    <a:pt x="17366082" y="368287"/>
                  </a:lnTo>
                  <a:lnTo>
                    <a:pt x="17376991" y="368287"/>
                  </a:lnTo>
                  <a:lnTo>
                    <a:pt x="17376991" y="12700"/>
                  </a:lnTo>
                  <a:lnTo>
                    <a:pt x="17739475" y="12700"/>
                  </a:lnTo>
                  <a:lnTo>
                    <a:pt x="17739475" y="368287"/>
                  </a:lnTo>
                  <a:lnTo>
                    <a:pt x="17750384" y="368287"/>
                  </a:lnTo>
                  <a:lnTo>
                    <a:pt x="17750384" y="12700"/>
                  </a:lnTo>
                  <a:lnTo>
                    <a:pt x="18112880" y="12700"/>
                  </a:lnTo>
                  <a:lnTo>
                    <a:pt x="18112880" y="368287"/>
                  </a:lnTo>
                  <a:lnTo>
                    <a:pt x="18123789" y="368287"/>
                  </a:lnTo>
                  <a:lnTo>
                    <a:pt x="18123789" y="12700"/>
                  </a:lnTo>
                  <a:lnTo>
                    <a:pt x="18287988" y="1270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0" y="6629399"/>
              <a:ext cx="18288000" cy="1841500"/>
            </a:xfrm>
            <a:custGeom>
              <a:avLst/>
              <a:gdLst/>
              <a:ahLst/>
              <a:cxnLst/>
              <a:rect l="l" t="t" r="r" b="b"/>
              <a:pathLst>
                <a:path w="18288000" h="1841500">
                  <a:moveTo>
                    <a:pt x="2407221" y="0"/>
                  </a:moveTo>
                  <a:lnTo>
                    <a:pt x="2396312" y="0"/>
                  </a:lnTo>
                  <a:lnTo>
                    <a:pt x="2396312" y="368300"/>
                  </a:lnTo>
                  <a:lnTo>
                    <a:pt x="2407221" y="368300"/>
                  </a:lnTo>
                  <a:lnTo>
                    <a:pt x="2407221" y="0"/>
                  </a:lnTo>
                  <a:close/>
                </a:path>
                <a:path w="18288000" h="1841500">
                  <a:moveTo>
                    <a:pt x="2780614" y="0"/>
                  </a:moveTo>
                  <a:lnTo>
                    <a:pt x="2769705" y="0"/>
                  </a:lnTo>
                  <a:lnTo>
                    <a:pt x="2769705" y="368300"/>
                  </a:lnTo>
                  <a:lnTo>
                    <a:pt x="2780614" y="368300"/>
                  </a:lnTo>
                  <a:lnTo>
                    <a:pt x="2780614" y="0"/>
                  </a:lnTo>
                  <a:close/>
                </a:path>
                <a:path w="18288000" h="1841500">
                  <a:moveTo>
                    <a:pt x="3154007" y="0"/>
                  </a:moveTo>
                  <a:lnTo>
                    <a:pt x="3143097" y="0"/>
                  </a:lnTo>
                  <a:lnTo>
                    <a:pt x="3143097" y="368300"/>
                  </a:lnTo>
                  <a:lnTo>
                    <a:pt x="3154007" y="368300"/>
                  </a:lnTo>
                  <a:lnTo>
                    <a:pt x="3154007" y="0"/>
                  </a:lnTo>
                  <a:close/>
                </a:path>
                <a:path w="18288000" h="1841500">
                  <a:moveTo>
                    <a:pt x="3527412" y="0"/>
                  </a:moveTo>
                  <a:lnTo>
                    <a:pt x="3516503" y="0"/>
                  </a:lnTo>
                  <a:lnTo>
                    <a:pt x="3516503" y="368300"/>
                  </a:lnTo>
                  <a:lnTo>
                    <a:pt x="3527412" y="368300"/>
                  </a:lnTo>
                  <a:lnTo>
                    <a:pt x="3527412" y="0"/>
                  </a:lnTo>
                  <a:close/>
                </a:path>
                <a:path w="18288000" h="1841500">
                  <a:moveTo>
                    <a:pt x="3560673" y="736612"/>
                  </a:moveTo>
                  <a:lnTo>
                    <a:pt x="3516503" y="736612"/>
                  </a:lnTo>
                  <a:lnTo>
                    <a:pt x="3516503" y="749312"/>
                  </a:lnTo>
                  <a:lnTo>
                    <a:pt x="3516503" y="1485900"/>
                  </a:lnTo>
                  <a:lnTo>
                    <a:pt x="3154007" y="1485900"/>
                  </a:lnTo>
                  <a:lnTo>
                    <a:pt x="3154007" y="749312"/>
                  </a:lnTo>
                  <a:lnTo>
                    <a:pt x="3516503" y="749312"/>
                  </a:lnTo>
                  <a:lnTo>
                    <a:pt x="3516503" y="736612"/>
                  </a:lnTo>
                  <a:lnTo>
                    <a:pt x="3143097" y="736612"/>
                  </a:lnTo>
                  <a:lnTo>
                    <a:pt x="3143097" y="749312"/>
                  </a:lnTo>
                  <a:lnTo>
                    <a:pt x="3143097" y="1485900"/>
                  </a:lnTo>
                  <a:lnTo>
                    <a:pt x="2780614" y="1485900"/>
                  </a:lnTo>
                  <a:lnTo>
                    <a:pt x="2780614" y="749312"/>
                  </a:lnTo>
                  <a:lnTo>
                    <a:pt x="3143097" y="749312"/>
                  </a:lnTo>
                  <a:lnTo>
                    <a:pt x="3143097" y="736612"/>
                  </a:lnTo>
                  <a:lnTo>
                    <a:pt x="2769705" y="736612"/>
                  </a:lnTo>
                  <a:lnTo>
                    <a:pt x="2769705" y="749312"/>
                  </a:lnTo>
                  <a:lnTo>
                    <a:pt x="2769705" y="1485900"/>
                  </a:lnTo>
                  <a:lnTo>
                    <a:pt x="2407221" y="1485900"/>
                  </a:lnTo>
                  <a:lnTo>
                    <a:pt x="2407221" y="749312"/>
                  </a:lnTo>
                  <a:lnTo>
                    <a:pt x="2769705" y="749312"/>
                  </a:lnTo>
                  <a:lnTo>
                    <a:pt x="2769705" y="736612"/>
                  </a:lnTo>
                  <a:lnTo>
                    <a:pt x="2396312" y="736612"/>
                  </a:lnTo>
                  <a:lnTo>
                    <a:pt x="2396312" y="749312"/>
                  </a:lnTo>
                  <a:lnTo>
                    <a:pt x="2396312" y="1485900"/>
                  </a:lnTo>
                  <a:lnTo>
                    <a:pt x="2033816" y="1485900"/>
                  </a:lnTo>
                  <a:lnTo>
                    <a:pt x="2033816" y="749312"/>
                  </a:lnTo>
                  <a:lnTo>
                    <a:pt x="2396312" y="749312"/>
                  </a:lnTo>
                  <a:lnTo>
                    <a:pt x="2396312" y="736612"/>
                  </a:lnTo>
                  <a:lnTo>
                    <a:pt x="2022906" y="736612"/>
                  </a:lnTo>
                  <a:lnTo>
                    <a:pt x="2022906" y="749312"/>
                  </a:lnTo>
                  <a:lnTo>
                    <a:pt x="2022906" y="1485900"/>
                  </a:lnTo>
                  <a:lnTo>
                    <a:pt x="1660423" y="1485900"/>
                  </a:lnTo>
                  <a:lnTo>
                    <a:pt x="1660423" y="749312"/>
                  </a:lnTo>
                  <a:lnTo>
                    <a:pt x="2022906" y="749312"/>
                  </a:lnTo>
                  <a:lnTo>
                    <a:pt x="2022906" y="736612"/>
                  </a:lnTo>
                  <a:lnTo>
                    <a:pt x="1649514" y="736612"/>
                  </a:lnTo>
                  <a:lnTo>
                    <a:pt x="1649514" y="749312"/>
                  </a:lnTo>
                  <a:lnTo>
                    <a:pt x="1649514" y="1485900"/>
                  </a:lnTo>
                  <a:lnTo>
                    <a:pt x="1287030" y="1485900"/>
                  </a:lnTo>
                  <a:lnTo>
                    <a:pt x="1287030" y="749312"/>
                  </a:lnTo>
                  <a:lnTo>
                    <a:pt x="1649514" y="749312"/>
                  </a:lnTo>
                  <a:lnTo>
                    <a:pt x="1649514" y="736612"/>
                  </a:lnTo>
                  <a:lnTo>
                    <a:pt x="1276121" y="736612"/>
                  </a:lnTo>
                  <a:lnTo>
                    <a:pt x="1276121" y="749312"/>
                  </a:lnTo>
                  <a:lnTo>
                    <a:pt x="1276121" y="1485900"/>
                  </a:lnTo>
                  <a:lnTo>
                    <a:pt x="913625" y="1485900"/>
                  </a:lnTo>
                  <a:lnTo>
                    <a:pt x="913625" y="749312"/>
                  </a:lnTo>
                  <a:lnTo>
                    <a:pt x="1276121" y="749312"/>
                  </a:lnTo>
                  <a:lnTo>
                    <a:pt x="1276121" y="736612"/>
                  </a:lnTo>
                  <a:lnTo>
                    <a:pt x="902728" y="736612"/>
                  </a:lnTo>
                  <a:lnTo>
                    <a:pt x="902728" y="749312"/>
                  </a:lnTo>
                  <a:lnTo>
                    <a:pt x="902728" y="1485900"/>
                  </a:lnTo>
                  <a:lnTo>
                    <a:pt x="540232" y="1485900"/>
                  </a:lnTo>
                  <a:lnTo>
                    <a:pt x="540232" y="749312"/>
                  </a:lnTo>
                  <a:lnTo>
                    <a:pt x="902728" y="749312"/>
                  </a:lnTo>
                  <a:lnTo>
                    <a:pt x="902728" y="736612"/>
                  </a:lnTo>
                  <a:lnTo>
                    <a:pt x="529323" y="736612"/>
                  </a:lnTo>
                  <a:lnTo>
                    <a:pt x="529323" y="749312"/>
                  </a:lnTo>
                  <a:lnTo>
                    <a:pt x="529323" y="1485900"/>
                  </a:lnTo>
                  <a:lnTo>
                    <a:pt x="166839" y="1485900"/>
                  </a:lnTo>
                  <a:lnTo>
                    <a:pt x="166839" y="749312"/>
                  </a:lnTo>
                  <a:lnTo>
                    <a:pt x="529323" y="749312"/>
                  </a:lnTo>
                  <a:lnTo>
                    <a:pt x="529323" y="736612"/>
                  </a:lnTo>
                  <a:lnTo>
                    <a:pt x="0" y="736612"/>
                  </a:lnTo>
                  <a:lnTo>
                    <a:pt x="0" y="749312"/>
                  </a:lnTo>
                  <a:lnTo>
                    <a:pt x="155930" y="749312"/>
                  </a:lnTo>
                  <a:lnTo>
                    <a:pt x="155930" y="1485900"/>
                  </a:lnTo>
                  <a:lnTo>
                    <a:pt x="0" y="1485900"/>
                  </a:lnTo>
                  <a:lnTo>
                    <a:pt x="0" y="1498600"/>
                  </a:lnTo>
                  <a:lnTo>
                    <a:pt x="155930" y="1498600"/>
                  </a:lnTo>
                  <a:lnTo>
                    <a:pt x="155930" y="1841500"/>
                  </a:lnTo>
                  <a:lnTo>
                    <a:pt x="166839" y="1841500"/>
                  </a:lnTo>
                  <a:lnTo>
                    <a:pt x="166839" y="1498600"/>
                  </a:lnTo>
                  <a:lnTo>
                    <a:pt x="529323" y="1498600"/>
                  </a:lnTo>
                  <a:lnTo>
                    <a:pt x="529323" y="1841500"/>
                  </a:lnTo>
                  <a:lnTo>
                    <a:pt x="540232" y="1841500"/>
                  </a:lnTo>
                  <a:lnTo>
                    <a:pt x="540232" y="1498600"/>
                  </a:lnTo>
                  <a:lnTo>
                    <a:pt x="902728" y="1498600"/>
                  </a:lnTo>
                  <a:lnTo>
                    <a:pt x="902728" y="1841500"/>
                  </a:lnTo>
                  <a:lnTo>
                    <a:pt x="913625" y="1841500"/>
                  </a:lnTo>
                  <a:lnTo>
                    <a:pt x="913625" y="1498600"/>
                  </a:lnTo>
                  <a:lnTo>
                    <a:pt x="1276121" y="1498600"/>
                  </a:lnTo>
                  <a:lnTo>
                    <a:pt x="1276121" y="1841500"/>
                  </a:lnTo>
                  <a:lnTo>
                    <a:pt x="1287030" y="1841500"/>
                  </a:lnTo>
                  <a:lnTo>
                    <a:pt x="1287030" y="1498600"/>
                  </a:lnTo>
                  <a:lnTo>
                    <a:pt x="1649514" y="1498600"/>
                  </a:lnTo>
                  <a:lnTo>
                    <a:pt x="1649514" y="1841500"/>
                  </a:lnTo>
                  <a:lnTo>
                    <a:pt x="1660423" y="1841500"/>
                  </a:lnTo>
                  <a:lnTo>
                    <a:pt x="1660423" y="1498600"/>
                  </a:lnTo>
                  <a:lnTo>
                    <a:pt x="2022906" y="1498600"/>
                  </a:lnTo>
                  <a:lnTo>
                    <a:pt x="2022906" y="1841500"/>
                  </a:lnTo>
                  <a:lnTo>
                    <a:pt x="2033816" y="1841500"/>
                  </a:lnTo>
                  <a:lnTo>
                    <a:pt x="2033816" y="1498600"/>
                  </a:lnTo>
                  <a:lnTo>
                    <a:pt x="2396312" y="1498600"/>
                  </a:lnTo>
                  <a:lnTo>
                    <a:pt x="2396312" y="1841500"/>
                  </a:lnTo>
                  <a:lnTo>
                    <a:pt x="2407221" y="1841500"/>
                  </a:lnTo>
                  <a:lnTo>
                    <a:pt x="2407221" y="1498600"/>
                  </a:lnTo>
                  <a:lnTo>
                    <a:pt x="2769705" y="1498600"/>
                  </a:lnTo>
                  <a:lnTo>
                    <a:pt x="2769705" y="1841500"/>
                  </a:lnTo>
                  <a:lnTo>
                    <a:pt x="2780614" y="1841500"/>
                  </a:lnTo>
                  <a:lnTo>
                    <a:pt x="2780614" y="1498600"/>
                  </a:lnTo>
                  <a:lnTo>
                    <a:pt x="3143097" y="1498600"/>
                  </a:lnTo>
                  <a:lnTo>
                    <a:pt x="3143097" y="1841500"/>
                  </a:lnTo>
                  <a:lnTo>
                    <a:pt x="3154007" y="1841500"/>
                  </a:lnTo>
                  <a:lnTo>
                    <a:pt x="3154007" y="1498600"/>
                  </a:lnTo>
                  <a:lnTo>
                    <a:pt x="3516503" y="1498600"/>
                  </a:lnTo>
                  <a:lnTo>
                    <a:pt x="3516503" y="1841500"/>
                  </a:lnTo>
                  <a:lnTo>
                    <a:pt x="3527412" y="1841500"/>
                  </a:lnTo>
                  <a:lnTo>
                    <a:pt x="3527412" y="1498600"/>
                  </a:lnTo>
                  <a:lnTo>
                    <a:pt x="3560673" y="1498600"/>
                  </a:lnTo>
                  <a:lnTo>
                    <a:pt x="3560673" y="1485900"/>
                  </a:lnTo>
                  <a:lnTo>
                    <a:pt x="3527412" y="1485900"/>
                  </a:lnTo>
                  <a:lnTo>
                    <a:pt x="3527412" y="749312"/>
                  </a:lnTo>
                  <a:lnTo>
                    <a:pt x="3560673" y="749312"/>
                  </a:lnTo>
                  <a:lnTo>
                    <a:pt x="3560673" y="736612"/>
                  </a:lnTo>
                  <a:close/>
                </a:path>
                <a:path w="18288000" h="1841500">
                  <a:moveTo>
                    <a:pt x="3560673" y="368312"/>
                  </a:moveTo>
                  <a:lnTo>
                    <a:pt x="0" y="368312"/>
                  </a:lnTo>
                  <a:lnTo>
                    <a:pt x="0" y="381012"/>
                  </a:lnTo>
                  <a:lnTo>
                    <a:pt x="155930" y="381012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81012"/>
                  </a:lnTo>
                  <a:lnTo>
                    <a:pt x="529323" y="381012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81012"/>
                  </a:lnTo>
                  <a:lnTo>
                    <a:pt x="902728" y="381012"/>
                  </a:lnTo>
                  <a:lnTo>
                    <a:pt x="902728" y="736600"/>
                  </a:lnTo>
                  <a:lnTo>
                    <a:pt x="913625" y="736600"/>
                  </a:lnTo>
                  <a:lnTo>
                    <a:pt x="913625" y="381012"/>
                  </a:lnTo>
                  <a:lnTo>
                    <a:pt x="1276121" y="381012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81012"/>
                  </a:lnTo>
                  <a:lnTo>
                    <a:pt x="1649514" y="381012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81012"/>
                  </a:lnTo>
                  <a:lnTo>
                    <a:pt x="2022906" y="381012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81012"/>
                  </a:lnTo>
                  <a:lnTo>
                    <a:pt x="2396312" y="381012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81012"/>
                  </a:lnTo>
                  <a:lnTo>
                    <a:pt x="2769705" y="381012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81012"/>
                  </a:lnTo>
                  <a:lnTo>
                    <a:pt x="3143097" y="381012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81012"/>
                  </a:lnTo>
                  <a:lnTo>
                    <a:pt x="3516503" y="381012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81012"/>
                  </a:lnTo>
                  <a:lnTo>
                    <a:pt x="3560673" y="381012"/>
                  </a:lnTo>
                  <a:lnTo>
                    <a:pt x="3560673" y="368312"/>
                  </a:lnTo>
                  <a:close/>
                </a:path>
                <a:path w="18288000" h="1841500">
                  <a:moveTo>
                    <a:pt x="15136610" y="0"/>
                  </a:moveTo>
                  <a:lnTo>
                    <a:pt x="15125700" y="0"/>
                  </a:lnTo>
                  <a:lnTo>
                    <a:pt x="15125700" y="368300"/>
                  </a:lnTo>
                  <a:lnTo>
                    <a:pt x="15136610" y="368300"/>
                  </a:lnTo>
                  <a:lnTo>
                    <a:pt x="15136610" y="0"/>
                  </a:lnTo>
                  <a:close/>
                </a:path>
                <a:path w="18288000" h="1841500">
                  <a:moveTo>
                    <a:pt x="15510015" y="0"/>
                  </a:moveTo>
                  <a:lnTo>
                    <a:pt x="15499106" y="0"/>
                  </a:lnTo>
                  <a:lnTo>
                    <a:pt x="15499106" y="368300"/>
                  </a:lnTo>
                  <a:lnTo>
                    <a:pt x="15510015" y="368300"/>
                  </a:lnTo>
                  <a:lnTo>
                    <a:pt x="15510015" y="0"/>
                  </a:lnTo>
                  <a:close/>
                </a:path>
                <a:path w="18288000" h="1841500">
                  <a:moveTo>
                    <a:pt x="15883395" y="0"/>
                  </a:moveTo>
                  <a:lnTo>
                    <a:pt x="15872498" y="0"/>
                  </a:lnTo>
                  <a:lnTo>
                    <a:pt x="15872498" y="368300"/>
                  </a:lnTo>
                  <a:lnTo>
                    <a:pt x="15883395" y="368300"/>
                  </a:lnTo>
                  <a:lnTo>
                    <a:pt x="15883395" y="0"/>
                  </a:lnTo>
                  <a:close/>
                </a:path>
                <a:path w="18288000" h="1841500">
                  <a:moveTo>
                    <a:pt x="16256800" y="0"/>
                  </a:moveTo>
                  <a:lnTo>
                    <a:pt x="16245891" y="0"/>
                  </a:lnTo>
                  <a:lnTo>
                    <a:pt x="16245891" y="368300"/>
                  </a:lnTo>
                  <a:lnTo>
                    <a:pt x="16256800" y="368300"/>
                  </a:lnTo>
                  <a:lnTo>
                    <a:pt x="16256800" y="0"/>
                  </a:lnTo>
                  <a:close/>
                </a:path>
                <a:path w="18288000" h="1841500">
                  <a:moveTo>
                    <a:pt x="16630206" y="0"/>
                  </a:moveTo>
                  <a:lnTo>
                    <a:pt x="16619296" y="0"/>
                  </a:lnTo>
                  <a:lnTo>
                    <a:pt x="16619296" y="368300"/>
                  </a:lnTo>
                  <a:lnTo>
                    <a:pt x="16630206" y="368300"/>
                  </a:lnTo>
                  <a:lnTo>
                    <a:pt x="16630206" y="0"/>
                  </a:lnTo>
                  <a:close/>
                </a:path>
                <a:path w="18288000" h="1841500">
                  <a:moveTo>
                    <a:pt x="17003586" y="0"/>
                  </a:moveTo>
                  <a:lnTo>
                    <a:pt x="16992677" y="0"/>
                  </a:lnTo>
                  <a:lnTo>
                    <a:pt x="16992677" y="368300"/>
                  </a:lnTo>
                  <a:lnTo>
                    <a:pt x="17003586" y="368300"/>
                  </a:lnTo>
                  <a:lnTo>
                    <a:pt x="17003586" y="0"/>
                  </a:lnTo>
                  <a:close/>
                </a:path>
                <a:path w="18288000" h="1841500">
                  <a:moveTo>
                    <a:pt x="17376991" y="0"/>
                  </a:moveTo>
                  <a:lnTo>
                    <a:pt x="17366082" y="0"/>
                  </a:lnTo>
                  <a:lnTo>
                    <a:pt x="17366082" y="368300"/>
                  </a:lnTo>
                  <a:lnTo>
                    <a:pt x="17376991" y="368300"/>
                  </a:lnTo>
                  <a:lnTo>
                    <a:pt x="17376991" y="0"/>
                  </a:lnTo>
                  <a:close/>
                </a:path>
                <a:path w="18288000" h="1841500">
                  <a:moveTo>
                    <a:pt x="17750384" y="0"/>
                  </a:moveTo>
                  <a:lnTo>
                    <a:pt x="17739475" y="0"/>
                  </a:lnTo>
                  <a:lnTo>
                    <a:pt x="17739475" y="368300"/>
                  </a:lnTo>
                  <a:lnTo>
                    <a:pt x="17750384" y="368300"/>
                  </a:lnTo>
                  <a:lnTo>
                    <a:pt x="17750384" y="0"/>
                  </a:lnTo>
                  <a:close/>
                </a:path>
                <a:path w="18288000" h="1841500">
                  <a:moveTo>
                    <a:pt x="18123789" y="0"/>
                  </a:moveTo>
                  <a:lnTo>
                    <a:pt x="18112880" y="0"/>
                  </a:lnTo>
                  <a:lnTo>
                    <a:pt x="18112880" y="368300"/>
                  </a:lnTo>
                  <a:lnTo>
                    <a:pt x="18123789" y="368300"/>
                  </a:lnTo>
                  <a:lnTo>
                    <a:pt x="18123789" y="0"/>
                  </a:lnTo>
                  <a:close/>
                </a:path>
                <a:path w="18288000" h="1841500">
                  <a:moveTo>
                    <a:pt x="18287988" y="736612"/>
                  </a:moveTo>
                  <a:lnTo>
                    <a:pt x="18112880" y="736612"/>
                  </a:lnTo>
                  <a:lnTo>
                    <a:pt x="18112880" y="749312"/>
                  </a:lnTo>
                  <a:lnTo>
                    <a:pt x="18112880" y="1485900"/>
                  </a:lnTo>
                  <a:lnTo>
                    <a:pt x="17750384" y="1485900"/>
                  </a:lnTo>
                  <a:lnTo>
                    <a:pt x="17750384" y="749312"/>
                  </a:lnTo>
                  <a:lnTo>
                    <a:pt x="18112880" y="749312"/>
                  </a:lnTo>
                  <a:lnTo>
                    <a:pt x="18112880" y="736612"/>
                  </a:lnTo>
                  <a:lnTo>
                    <a:pt x="17739475" y="736612"/>
                  </a:lnTo>
                  <a:lnTo>
                    <a:pt x="17739475" y="749312"/>
                  </a:lnTo>
                  <a:lnTo>
                    <a:pt x="17739475" y="1485900"/>
                  </a:lnTo>
                  <a:lnTo>
                    <a:pt x="17376991" y="1485900"/>
                  </a:lnTo>
                  <a:lnTo>
                    <a:pt x="17376991" y="749312"/>
                  </a:lnTo>
                  <a:lnTo>
                    <a:pt x="17739475" y="749312"/>
                  </a:lnTo>
                  <a:lnTo>
                    <a:pt x="17739475" y="736612"/>
                  </a:lnTo>
                  <a:lnTo>
                    <a:pt x="17366082" y="736612"/>
                  </a:lnTo>
                  <a:lnTo>
                    <a:pt x="17366082" y="749312"/>
                  </a:lnTo>
                  <a:lnTo>
                    <a:pt x="17366082" y="1485900"/>
                  </a:lnTo>
                  <a:lnTo>
                    <a:pt x="17003586" y="1485900"/>
                  </a:lnTo>
                  <a:lnTo>
                    <a:pt x="17003586" y="749312"/>
                  </a:lnTo>
                  <a:lnTo>
                    <a:pt x="17366082" y="749312"/>
                  </a:lnTo>
                  <a:lnTo>
                    <a:pt x="17366082" y="736612"/>
                  </a:lnTo>
                  <a:lnTo>
                    <a:pt x="16992677" y="736612"/>
                  </a:lnTo>
                  <a:lnTo>
                    <a:pt x="16992677" y="749312"/>
                  </a:lnTo>
                  <a:lnTo>
                    <a:pt x="16992677" y="1485900"/>
                  </a:lnTo>
                  <a:lnTo>
                    <a:pt x="16630206" y="1485900"/>
                  </a:lnTo>
                  <a:lnTo>
                    <a:pt x="16630206" y="749312"/>
                  </a:lnTo>
                  <a:lnTo>
                    <a:pt x="16992677" y="749312"/>
                  </a:lnTo>
                  <a:lnTo>
                    <a:pt x="16992677" y="736612"/>
                  </a:lnTo>
                  <a:lnTo>
                    <a:pt x="16619296" y="736612"/>
                  </a:lnTo>
                  <a:lnTo>
                    <a:pt x="16619296" y="749312"/>
                  </a:lnTo>
                  <a:lnTo>
                    <a:pt x="16619296" y="1485900"/>
                  </a:lnTo>
                  <a:lnTo>
                    <a:pt x="16256800" y="1485900"/>
                  </a:lnTo>
                  <a:lnTo>
                    <a:pt x="16256800" y="749312"/>
                  </a:lnTo>
                  <a:lnTo>
                    <a:pt x="16619296" y="749312"/>
                  </a:lnTo>
                  <a:lnTo>
                    <a:pt x="16619296" y="736612"/>
                  </a:lnTo>
                  <a:lnTo>
                    <a:pt x="16245891" y="736612"/>
                  </a:lnTo>
                  <a:lnTo>
                    <a:pt x="16245891" y="749312"/>
                  </a:lnTo>
                  <a:lnTo>
                    <a:pt x="16245891" y="1485900"/>
                  </a:lnTo>
                  <a:lnTo>
                    <a:pt x="15883395" y="1485900"/>
                  </a:lnTo>
                  <a:lnTo>
                    <a:pt x="15883395" y="749312"/>
                  </a:lnTo>
                  <a:lnTo>
                    <a:pt x="16245891" y="749312"/>
                  </a:lnTo>
                  <a:lnTo>
                    <a:pt x="16245891" y="736612"/>
                  </a:lnTo>
                  <a:lnTo>
                    <a:pt x="15872498" y="736612"/>
                  </a:lnTo>
                  <a:lnTo>
                    <a:pt x="15872498" y="749312"/>
                  </a:lnTo>
                  <a:lnTo>
                    <a:pt x="15872498" y="1485900"/>
                  </a:lnTo>
                  <a:lnTo>
                    <a:pt x="15510015" y="1485900"/>
                  </a:lnTo>
                  <a:lnTo>
                    <a:pt x="15510015" y="749312"/>
                  </a:lnTo>
                  <a:lnTo>
                    <a:pt x="15872498" y="749312"/>
                  </a:lnTo>
                  <a:lnTo>
                    <a:pt x="15872498" y="736612"/>
                  </a:lnTo>
                  <a:lnTo>
                    <a:pt x="15499106" y="736612"/>
                  </a:lnTo>
                  <a:lnTo>
                    <a:pt x="15499106" y="749312"/>
                  </a:lnTo>
                  <a:lnTo>
                    <a:pt x="15499106" y="1485900"/>
                  </a:lnTo>
                  <a:lnTo>
                    <a:pt x="15136610" y="1485900"/>
                  </a:lnTo>
                  <a:lnTo>
                    <a:pt x="15136610" y="749312"/>
                  </a:lnTo>
                  <a:lnTo>
                    <a:pt x="15499106" y="749312"/>
                  </a:lnTo>
                  <a:lnTo>
                    <a:pt x="15499106" y="736612"/>
                  </a:lnTo>
                  <a:lnTo>
                    <a:pt x="14828749" y="736612"/>
                  </a:lnTo>
                  <a:lnTo>
                    <a:pt x="14828749" y="749312"/>
                  </a:lnTo>
                  <a:lnTo>
                    <a:pt x="15125700" y="749312"/>
                  </a:lnTo>
                  <a:lnTo>
                    <a:pt x="15125700" y="1485900"/>
                  </a:lnTo>
                  <a:lnTo>
                    <a:pt x="14828749" y="1485900"/>
                  </a:lnTo>
                  <a:lnTo>
                    <a:pt x="14828749" y="1498600"/>
                  </a:lnTo>
                  <a:lnTo>
                    <a:pt x="15125700" y="1498600"/>
                  </a:lnTo>
                  <a:lnTo>
                    <a:pt x="15125700" y="1841500"/>
                  </a:lnTo>
                  <a:lnTo>
                    <a:pt x="15136610" y="1841500"/>
                  </a:lnTo>
                  <a:lnTo>
                    <a:pt x="15136610" y="1498600"/>
                  </a:lnTo>
                  <a:lnTo>
                    <a:pt x="15499106" y="1498600"/>
                  </a:lnTo>
                  <a:lnTo>
                    <a:pt x="15499106" y="1841500"/>
                  </a:lnTo>
                  <a:lnTo>
                    <a:pt x="15510015" y="1841500"/>
                  </a:lnTo>
                  <a:lnTo>
                    <a:pt x="15510015" y="1498600"/>
                  </a:lnTo>
                  <a:lnTo>
                    <a:pt x="15872498" y="1498600"/>
                  </a:lnTo>
                  <a:lnTo>
                    <a:pt x="15872498" y="1841500"/>
                  </a:lnTo>
                  <a:lnTo>
                    <a:pt x="15883395" y="1841500"/>
                  </a:lnTo>
                  <a:lnTo>
                    <a:pt x="15883395" y="1498600"/>
                  </a:lnTo>
                  <a:lnTo>
                    <a:pt x="16245891" y="1498600"/>
                  </a:lnTo>
                  <a:lnTo>
                    <a:pt x="16245891" y="1841500"/>
                  </a:lnTo>
                  <a:lnTo>
                    <a:pt x="16256800" y="1841500"/>
                  </a:lnTo>
                  <a:lnTo>
                    <a:pt x="16256800" y="1498600"/>
                  </a:lnTo>
                  <a:lnTo>
                    <a:pt x="18287988" y="1498600"/>
                  </a:lnTo>
                  <a:lnTo>
                    <a:pt x="18287988" y="1485900"/>
                  </a:lnTo>
                  <a:lnTo>
                    <a:pt x="18123789" y="1485900"/>
                  </a:lnTo>
                  <a:lnTo>
                    <a:pt x="18123789" y="749312"/>
                  </a:lnTo>
                  <a:lnTo>
                    <a:pt x="18287988" y="749312"/>
                  </a:lnTo>
                  <a:lnTo>
                    <a:pt x="18287988" y="736612"/>
                  </a:lnTo>
                  <a:close/>
                </a:path>
                <a:path w="18288000" h="1841500">
                  <a:moveTo>
                    <a:pt x="18287988" y="368312"/>
                  </a:moveTo>
                  <a:lnTo>
                    <a:pt x="14828749" y="368312"/>
                  </a:lnTo>
                  <a:lnTo>
                    <a:pt x="14828749" y="381012"/>
                  </a:lnTo>
                  <a:lnTo>
                    <a:pt x="15125700" y="381012"/>
                  </a:lnTo>
                  <a:lnTo>
                    <a:pt x="15125700" y="736600"/>
                  </a:lnTo>
                  <a:lnTo>
                    <a:pt x="15136610" y="736600"/>
                  </a:lnTo>
                  <a:lnTo>
                    <a:pt x="15136610" y="381012"/>
                  </a:lnTo>
                  <a:lnTo>
                    <a:pt x="15499106" y="381012"/>
                  </a:lnTo>
                  <a:lnTo>
                    <a:pt x="15499106" y="736600"/>
                  </a:lnTo>
                  <a:lnTo>
                    <a:pt x="15510015" y="736600"/>
                  </a:lnTo>
                  <a:lnTo>
                    <a:pt x="15510015" y="381012"/>
                  </a:lnTo>
                  <a:lnTo>
                    <a:pt x="15872498" y="381012"/>
                  </a:lnTo>
                  <a:lnTo>
                    <a:pt x="15872498" y="736600"/>
                  </a:lnTo>
                  <a:lnTo>
                    <a:pt x="15883395" y="736600"/>
                  </a:lnTo>
                  <a:lnTo>
                    <a:pt x="15883395" y="381012"/>
                  </a:lnTo>
                  <a:lnTo>
                    <a:pt x="16245891" y="381012"/>
                  </a:lnTo>
                  <a:lnTo>
                    <a:pt x="16245891" y="736600"/>
                  </a:lnTo>
                  <a:lnTo>
                    <a:pt x="16256800" y="736600"/>
                  </a:lnTo>
                  <a:lnTo>
                    <a:pt x="16256800" y="381012"/>
                  </a:lnTo>
                  <a:lnTo>
                    <a:pt x="16619296" y="381012"/>
                  </a:lnTo>
                  <a:lnTo>
                    <a:pt x="16619296" y="736600"/>
                  </a:lnTo>
                  <a:lnTo>
                    <a:pt x="16630206" y="736600"/>
                  </a:lnTo>
                  <a:lnTo>
                    <a:pt x="16630206" y="381012"/>
                  </a:lnTo>
                  <a:lnTo>
                    <a:pt x="16992677" y="381012"/>
                  </a:lnTo>
                  <a:lnTo>
                    <a:pt x="16992677" y="736600"/>
                  </a:lnTo>
                  <a:lnTo>
                    <a:pt x="17003586" y="736600"/>
                  </a:lnTo>
                  <a:lnTo>
                    <a:pt x="17003586" y="381012"/>
                  </a:lnTo>
                  <a:lnTo>
                    <a:pt x="17366082" y="381012"/>
                  </a:lnTo>
                  <a:lnTo>
                    <a:pt x="17366082" y="736600"/>
                  </a:lnTo>
                  <a:lnTo>
                    <a:pt x="17376991" y="736600"/>
                  </a:lnTo>
                  <a:lnTo>
                    <a:pt x="17376991" y="381012"/>
                  </a:lnTo>
                  <a:lnTo>
                    <a:pt x="17739475" y="381012"/>
                  </a:lnTo>
                  <a:lnTo>
                    <a:pt x="17739475" y="736600"/>
                  </a:lnTo>
                  <a:lnTo>
                    <a:pt x="17750384" y="736600"/>
                  </a:lnTo>
                  <a:lnTo>
                    <a:pt x="17750384" y="381012"/>
                  </a:lnTo>
                  <a:lnTo>
                    <a:pt x="18112880" y="381012"/>
                  </a:lnTo>
                  <a:lnTo>
                    <a:pt x="18112880" y="736600"/>
                  </a:lnTo>
                  <a:lnTo>
                    <a:pt x="18123789" y="736600"/>
                  </a:lnTo>
                  <a:lnTo>
                    <a:pt x="18123789" y="381012"/>
                  </a:lnTo>
                  <a:lnTo>
                    <a:pt x="18287988" y="381012"/>
                  </a:lnTo>
                  <a:lnTo>
                    <a:pt x="18287988" y="368312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0" y="8127999"/>
              <a:ext cx="18288000" cy="1092200"/>
            </a:xfrm>
            <a:custGeom>
              <a:avLst/>
              <a:gdLst/>
              <a:ahLst/>
              <a:cxnLst/>
              <a:rect l="l" t="t" r="r" b="b"/>
              <a:pathLst>
                <a:path w="18288000" h="1092200">
                  <a:moveTo>
                    <a:pt x="18287988" y="342900"/>
                  </a:moveTo>
                  <a:lnTo>
                    <a:pt x="18123789" y="3429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42900"/>
                  </a:lnTo>
                  <a:lnTo>
                    <a:pt x="18112880" y="355600"/>
                  </a:lnTo>
                  <a:lnTo>
                    <a:pt x="18112880" y="723900"/>
                  </a:lnTo>
                  <a:lnTo>
                    <a:pt x="17750384" y="723900"/>
                  </a:lnTo>
                  <a:lnTo>
                    <a:pt x="17750384" y="355600"/>
                  </a:lnTo>
                  <a:lnTo>
                    <a:pt x="18112880" y="355600"/>
                  </a:lnTo>
                  <a:lnTo>
                    <a:pt x="18112880" y="342900"/>
                  </a:lnTo>
                  <a:lnTo>
                    <a:pt x="17750384" y="3429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42900"/>
                  </a:lnTo>
                  <a:lnTo>
                    <a:pt x="17739475" y="355600"/>
                  </a:lnTo>
                  <a:lnTo>
                    <a:pt x="17739475" y="723900"/>
                  </a:lnTo>
                  <a:lnTo>
                    <a:pt x="17376991" y="723900"/>
                  </a:lnTo>
                  <a:lnTo>
                    <a:pt x="17376991" y="355600"/>
                  </a:lnTo>
                  <a:lnTo>
                    <a:pt x="17739475" y="355600"/>
                  </a:lnTo>
                  <a:lnTo>
                    <a:pt x="17739475" y="342900"/>
                  </a:lnTo>
                  <a:lnTo>
                    <a:pt x="17376991" y="3429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42900"/>
                  </a:lnTo>
                  <a:lnTo>
                    <a:pt x="17366082" y="355600"/>
                  </a:lnTo>
                  <a:lnTo>
                    <a:pt x="17366082" y="723900"/>
                  </a:lnTo>
                  <a:lnTo>
                    <a:pt x="17003586" y="723900"/>
                  </a:lnTo>
                  <a:lnTo>
                    <a:pt x="17003586" y="355600"/>
                  </a:lnTo>
                  <a:lnTo>
                    <a:pt x="17366082" y="355600"/>
                  </a:lnTo>
                  <a:lnTo>
                    <a:pt x="17366082" y="342900"/>
                  </a:lnTo>
                  <a:lnTo>
                    <a:pt x="17003586" y="3429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42900"/>
                  </a:lnTo>
                  <a:lnTo>
                    <a:pt x="16992677" y="355600"/>
                  </a:lnTo>
                  <a:lnTo>
                    <a:pt x="16992677" y="723900"/>
                  </a:lnTo>
                  <a:lnTo>
                    <a:pt x="16630206" y="723900"/>
                  </a:lnTo>
                  <a:lnTo>
                    <a:pt x="16630206" y="355600"/>
                  </a:lnTo>
                  <a:lnTo>
                    <a:pt x="16992677" y="355600"/>
                  </a:lnTo>
                  <a:lnTo>
                    <a:pt x="16992677" y="342900"/>
                  </a:lnTo>
                  <a:lnTo>
                    <a:pt x="16630206" y="3429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42900"/>
                  </a:lnTo>
                  <a:lnTo>
                    <a:pt x="16619296" y="355600"/>
                  </a:lnTo>
                  <a:lnTo>
                    <a:pt x="16619296" y="723900"/>
                  </a:lnTo>
                  <a:lnTo>
                    <a:pt x="16256800" y="723900"/>
                  </a:lnTo>
                  <a:lnTo>
                    <a:pt x="16256800" y="355600"/>
                  </a:lnTo>
                  <a:lnTo>
                    <a:pt x="16619296" y="355600"/>
                  </a:lnTo>
                  <a:lnTo>
                    <a:pt x="16619296" y="342900"/>
                  </a:lnTo>
                  <a:lnTo>
                    <a:pt x="16256800" y="3429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42900"/>
                  </a:lnTo>
                  <a:lnTo>
                    <a:pt x="16245891" y="355600"/>
                  </a:lnTo>
                  <a:lnTo>
                    <a:pt x="16245891" y="723900"/>
                  </a:lnTo>
                  <a:lnTo>
                    <a:pt x="15883395" y="723900"/>
                  </a:lnTo>
                  <a:lnTo>
                    <a:pt x="15883395" y="355600"/>
                  </a:lnTo>
                  <a:lnTo>
                    <a:pt x="16245891" y="355600"/>
                  </a:lnTo>
                  <a:lnTo>
                    <a:pt x="16245891" y="342900"/>
                  </a:lnTo>
                  <a:lnTo>
                    <a:pt x="15872498" y="342900"/>
                  </a:lnTo>
                  <a:lnTo>
                    <a:pt x="15872498" y="355600"/>
                  </a:lnTo>
                  <a:lnTo>
                    <a:pt x="15872498" y="723900"/>
                  </a:lnTo>
                  <a:lnTo>
                    <a:pt x="15510015" y="723900"/>
                  </a:lnTo>
                  <a:lnTo>
                    <a:pt x="15510015" y="355600"/>
                  </a:lnTo>
                  <a:lnTo>
                    <a:pt x="15872498" y="355600"/>
                  </a:lnTo>
                  <a:lnTo>
                    <a:pt x="15872498" y="342900"/>
                  </a:lnTo>
                  <a:lnTo>
                    <a:pt x="15499106" y="342900"/>
                  </a:lnTo>
                  <a:lnTo>
                    <a:pt x="15499106" y="355600"/>
                  </a:lnTo>
                  <a:lnTo>
                    <a:pt x="15499106" y="723900"/>
                  </a:lnTo>
                  <a:lnTo>
                    <a:pt x="15136610" y="723900"/>
                  </a:lnTo>
                  <a:lnTo>
                    <a:pt x="15136610" y="355600"/>
                  </a:lnTo>
                  <a:lnTo>
                    <a:pt x="15499106" y="355600"/>
                  </a:lnTo>
                  <a:lnTo>
                    <a:pt x="15499106" y="342900"/>
                  </a:lnTo>
                  <a:lnTo>
                    <a:pt x="14828749" y="342900"/>
                  </a:lnTo>
                  <a:lnTo>
                    <a:pt x="14828749" y="355600"/>
                  </a:lnTo>
                  <a:lnTo>
                    <a:pt x="15125700" y="355600"/>
                  </a:lnTo>
                  <a:lnTo>
                    <a:pt x="15125700" y="723900"/>
                  </a:lnTo>
                  <a:lnTo>
                    <a:pt x="14763217" y="723900"/>
                  </a:lnTo>
                  <a:lnTo>
                    <a:pt x="14763217" y="398221"/>
                  </a:lnTo>
                  <a:lnTo>
                    <a:pt x="14752308" y="398221"/>
                  </a:lnTo>
                  <a:lnTo>
                    <a:pt x="14752308" y="723900"/>
                  </a:lnTo>
                  <a:lnTo>
                    <a:pt x="14389811" y="723900"/>
                  </a:lnTo>
                  <a:lnTo>
                    <a:pt x="14389811" y="398221"/>
                  </a:lnTo>
                  <a:lnTo>
                    <a:pt x="14378902" y="398221"/>
                  </a:lnTo>
                  <a:lnTo>
                    <a:pt x="14378902" y="723900"/>
                  </a:lnTo>
                  <a:lnTo>
                    <a:pt x="14016431" y="723900"/>
                  </a:lnTo>
                  <a:lnTo>
                    <a:pt x="14016431" y="398221"/>
                  </a:lnTo>
                  <a:lnTo>
                    <a:pt x="14005522" y="398221"/>
                  </a:lnTo>
                  <a:lnTo>
                    <a:pt x="14005522" y="723900"/>
                  </a:lnTo>
                  <a:lnTo>
                    <a:pt x="13643026" y="723900"/>
                  </a:lnTo>
                  <a:lnTo>
                    <a:pt x="13643026" y="398221"/>
                  </a:lnTo>
                  <a:lnTo>
                    <a:pt x="13632117" y="398221"/>
                  </a:lnTo>
                  <a:lnTo>
                    <a:pt x="13632117" y="723900"/>
                  </a:lnTo>
                  <a:lnTo>
                    <a:pt x="13269621" y="723900"/>
                  </a:lnTo>
                  <a:lnTo>
                    <a:pt x="13269621" y="398221"/>
                  </a:lnTo>
                  <a:lnTo>
                    <a:pt x="13258724" y="398221"/>
                  </a:lnTo>
                  <a:lnTo>
                    <a:pt x="13258724" y="723900"/>
                  </a:lnTo>
                  <a:lnTo>
                    <a:pt x="12896228" y="723900"/>
                  </a:lnTo>
                  <a:lnTo>
                    <a:pt x="12896228" y="398221"/>
                  </a:lnTo>
                  <a:lnTo>
                    <a:pt x="12885319" y="398221"/>
                  </a:lnTo>
                  <a:lnTo>
                    <a:pt x="12885319" y="723900"/>
                  </a:lnTo>
                  <a:lnTo>
                    <a:pt x="12522835" y="723900"/>
                  </a:lnTo>
                  <a:lnTo>
                    <a:pt x="12522835" y="398221"/>
                  </a:lnTo>
                  <a:lnTo>
                    <a:pt x="12511926" y="398221"/>
                  </a:lnTo>
                  <a:lnTo>
                    <a:pt x="12511926" y="723900"/>
                  </a:lnTo>
                  <a:lnTo>
                    <a:pt x="12149442" y="723900"/>
                  </a:lnTo>
                  <a:lnTo>
                    <a:pt x="12149442" y="398221"/>
                  </a:lnTo>
                  <a:lnTo>
                    <a:pt x="12138533" y="398221"/>
                  </a:lnTo>
                  <a:lnTo>
                    <a:pt x="12138533" y="723900"/>
                  </a:lnTo>
                  <a:lnTo>
                    <a:pt x="11776037" y="723900"/>
                  </a:lnTo>
                  <a:lnTo>
                    <a:pt x="11776037" y="398221"/>
                  </a:lnTo>
                  <a:lnTo>
                    <a:pt x="11765128" y="398221"/>
                  </a:lnTo>
                  <a:lnTo>
                    <a:pt x="11765128" y="723900"/>
                  </a:lnTo>
                  <a:lnTo>
                    <a:pt x="11402644" y="723900"/>
                  </a:lnTo>
                  <a:lnTo>
                    <a:pt x="11402644" y="398221"/>
                  </a:lnTo>
                  <a:lnTo>
                    <a:pt x="11391735" y="398221"/>
                  </a:lnTo>
                  <a:lnTo>
                    <a:pt x="11391735" y="723900"/>
                  </a:lnTo>
                  <a:lnTo>
                    <a:pt x="11029252" y="723900"/>
                  </a:lnTo>
                  <a:lnTo>
                    <a:pt x="11029252" y="398221"/>
                  </a:lnTo>
                  <a:lnTo>
                    <a:pt x="11018342" y="398221"/>
                  </a:lnTo>
                  <a:lnTo>
                    <a:pt x="11018342" y="723900"/>
                  </a:lnTo>
                  <a:lnTo>
                    <a:pt x="10655846" y="723900"/>
                  </a:lnTo>
                  <a:lnTo>
                    <a:pt x="10655846" y="398221"/>
                  </a:lnTo>
                  <a:lnTo>
                    <a:pt x="10644937" y="398221"/>
                  </a:lnTo>
                  <a:lnTo>
                    <a:pt x="10644937" y="723900"/>
                  </a:lnTo>
                  <a:lnTo>
                    <a:pt x="10282453" y="723900"/>
                  </a:lnTo>
                  <a:lnTo>
                    <a:pt x="10282453" y="398221"/>
                  </a:lnTo>
                  <a:lnTo>
                    <a:pt x="10271544" y="398221"/>
                  </a:lnTo>
                  <a:lnTo>
                    <a:pt x="10271544" y="723900"/>
                  </a:lnTo>
                  <a:lnTo>
                    <a:pt x="9909061" y="723900"/>
                  </a:lnTo>
                  <a:lnTo>
                    <a:pt x="9909061" y="398221"/>
                  </a:lnTo>
                  <a:lnTo>
                    <a:pt x="9898151" y="398221"/>
                  </a:lnTo>
                  <a:lnTo>
                    <a:pt x="9898151" y="723900"/>
                  </a:lnTo>
                  <a:lnTo>
                    <a:pt x="9535668" y="723900"/>
                  </a:lnTo>
                  <a:lnTo>
                    <a:pt x="9535668" y="398221"/>
                  </a:lnTo>
                  <a:lnTo>
                    <a:pt x="9524759" y="398221"/>
                  </a:lnTo>
                  <a:lnTo>
                    <a:pt x="9524759" y="723900"/>
                  </a:lnTo>
                  <a:lnTo>
                    <a:pt x="9162263" y="723900"/>
                  </a:lnTo>
                  <a:lnTo>
                    <a:pt x="9162263" y="398221"/>
                  </a:lnTo>
                  <a:lnTo>
                    <a:pt x="9151353" y="398221"/>
                  </a:lnTo>
                  <a:lnTo>
                    <a:pt x="9151353" y="723900"/>
                  </a:lnTo>
                  <a:lnTo>
                    <a:pt x="8788870" y="723900"/>
                  </a:lnTo>
                  <a:lnTo>
                    <a:pt x="8788870" y="398221"/>
                  </a:lnTo>
                  <a:lnTo>
                    <a:pt x="8777961" y="398221"/>
                  </a:lnTo>
                  <a:lnTo>
                    <a:pt x="8777961" y="723900"/>
                  </a:lnTo>
                  <a:lnTo>
                    <a:pt x="8415477" y="723900"/>
                  </a:lnTo>
                  <a:lnTo>
                    <a:pt x="8415477" y="398221"/>
                  </a:lnTo>
                  <a:lnTo>
                    <a:pt x="8404568" y="398221"/>
                  </a:lnTo>
                  <a:lnTo>
                    <a:pt x="8404568" y="723900"/>
                  </a:lnTo>
                  <a:lnTo>
                    <a:pt x="8042072" y="723900"/>
                  </a:lnTo>
                  <a:lnTo>
                    <a:pt x="8042072" y="398221"/>
                  </a:lnTo>
                  <a:lnTo>
                    <a:pt x="8031162" y="398221"/>
                  </a:lnTo>
                  <a:lnTo>
                    <a:pt x="8031162" y="723900"/>
                  </a:lnTo>
                  <a:lnTo>
                    <a:pt x="7668679" y="723900"/>
                  </a:lnTo>
                  <a:lnTo>
                    <a:pt x="7668679" y="398221"/>
                  </a:lnTo>
                  <a:lnTo>
                    <a:pt x="7657770" y="398221"/>
                  </a:lnTo>
                  <a:lnTo>
                    <a:pt x="7657770" y="723900"/>
                  </a:lnTo>
                  <a:lnTo>
                    <a:pt x="7295286" y="723900"/>
                  </a:lnTo>
                  <a:lnTo>
                    <a:pt x="7295286" y="398221"/>
                  </a:lnTo>
                  <a:lnTo>
                    <a:pt x="7284377" y="398221"/>
                  </a:lnTo>
                  <a:lnTo>
                    <a:pt x="7284377" y="723900"/>
                  </a:lnTo>
                  <a:lnTo>
                    <a:pt x="6921881" y="723900"/>
                  </a:lnTo>
                  <a:lnTo>
                    <a:pt x="6921881" y="398221"/>
                  </a:lnTo>
                  <a:lnTo>
                    <a:pt x="6910972" y="398221"/>
                  </a:lnTo>
                  <a:lnTo>
                    <a:pt x="6910972" y="723900"/>
                  </a:lnTo>
                  <a:lnTo>
                    <a:pt x="6548488" y="723900"/>
                  </a:lnTo>
                  <a:lnTo>
                    <a:pt x="6548488" y="398221"/>
                  </a:lnTo>
                  <a:lnTo>
                    <a:pt x="6537579" y="398221"/>
                  </a:lnTo>
                  <a:lnTo>
                    <a:pt x="6537579" y="723900"/>
                  </a:lnTo>
                  <a:lnTo>
                    <a:pt x="6175083" y="723900"/>
                  </a:lnTo>
                  <a:lnTo>
                    <a:pt x="6175083" y="398221"/>
                  </a:lnTo>
                  <a:lnTo>
                    <a:pt x="6164186" y="398221"/>
                  </a:lnTo>
                  <a:lnTo>
                    <a:pt x="6164186" y="723900"/>
                  </a:lnTo>
                  <a:lnTo>
                    <a:pt x="5801690" y="723900"/>
                  </a:lnTo>
                  <a:lnTo>
                    <a:pt x="5801690" y="398221"/>
                  </a:lnTo>
                  <a:lnTo>
                    <a:pt x="5790793" y="398221"/>
                  </a:lnTo>
                  <a:lnTo>
                    <a:pt x="5790793" y="723900"/>
                  </a:lnTo>
                  <a:lnTo>
                    <a:pt x="5428297" y="723900"/>
                  </a:lnTo>
                  <a:lnTo>
                    <a:pt x="5428297" y="398221"/>
                  </a:lnTo>
                  <a:lnTo>
                    <a:pt x="5417388" y="398221"/>
                  </a:lnTo>
                  <a:lnTo>
                    <a:pt x="5417388" y="723900"/>
                  </a:lnTo>
                  <a:lnTo>
                    <a:pt x="5054905" y="723900"/>
                  </a:lnTo>
                  <a:lnTo>
                    <a:pt x="5054905" y="398221"/>
                  </a:lnTo>
                  <a:lnTo>
                    <a:pt x="5043995" y="398221"/>
                  </a:lnTo>
                  <a:lnTo>
                    <a:pt x="5043995" y="723900"/>
                  </a:lnTo>
                  <a:lnTo>
                    <a:pt x="4647590" y="723900"/>
                  </a:lnTo>
                  <a:lnTo>
                    <a:pt x="4647590" y="398221"/>
                  </a:lnTo>
                  <a:lnTo>
                    <a:pt x="4636681" y="398221"/>
                  </a:lnTo>
                  <a:lnTo>
                    <a:pt x="4636681" y="723900"/>
                  </a:lnTo>
                  <a:lnTo>
                    <a:pt x="4274197" y="723900"/>
                  </a:lnTo>
                  <a:lnTo>
                    <a:pt x="4274197" y="398221"/>
                  </a:lnTo>
                  <a:lnTo>
                    <a:pt x="4263288" y="398221"/>
                  </a:lnTo>
                  <a:lnTo>
                    <a:pt x="4263288" y="723900"/>
                  </a:lnTo>
                  <a:lnTo>
                    <a:pt x="3900805" y="723900"/>
                  </a:lnTo>
                  <a:lnTo>
                    <a:pt x="3900805" y="398221"/>
                  </a:lnTo>
                  <a:lnTo>
                    <a:pt x="3889895" y="398221"/>
                  </a:lnTo>
                  <a:lnTo>
                    <a:pt x="3889895" y="723900"/>
                  </a:lnTo>
                  <a:lnTo>
                    <a:pt x="3527412" y="723900"/>
                  </a:lnTo>
                  <a:lnTo>
                    <a:pt x="3527412" y="355600"/>
                  </a:lnTo>
                  <a:lnTo>
                    <a:pt x="3560673" y="355600"/>
                  </a:lnTo>
                  <a:lnTo>
                    <a:pt x="3560673" y="342900"/>
                  </a:lnTo>
                  <a:lnTo>
                    <a:pt x="3516503" y="342900"/>
                  </a:lnTo>
                  <a:lnTo>
                    <a:pt x="3516503" y="355600"/>
                  </a:lnTo>
                  <a:lnTo>
                    <a:pt x="3516503" y="723900"/>
                  </a:lnTo>
                  <a:lnTo>
                    <a:pt x="3154007" y="723900"/>
                  </a:lnTo>
                  <a:lnTo>
                    <a:pt x="3154007" y="355600"/>
                  </a:lnTo>
                  <a:lnTo>
                    <a:pt x="3516503" y="355600"/>
                  </a:lnTo>
                  <a:lnTo>
                    <a:pt x="3516503" y="342900"/>
                  </a:lnTo>
                  <a:lnTo>
                    <a:pt x="3143097" y="342900"/>
                  </a:lnTo>
                  <a:lnTo>
                    <a:pt x="3143097" y="355600"/>
                  </a:lnTo>
                  <a:lnTo>
                    <a:pt x="3143097" y="723900"/>
                  </a:lnTo>
                  <a:lnTo>
                    <a:pt x="2780614" y="723900"/>
                  </a:lnTo>
                  <a:lnTo>
                    <a:pt x="2780614" y="355600"/>
                  </a:lnTo>
                  <a:lnTo>
                    <a:pt x="3143097" y="355600"/>
                  </a:lnTo>
                  <a:lnTo>
                    <a:pt x="3143097" y="342900"/>
                  </a:lnTo>
                  <a:lnTo>
                    <a:pt x="2769705" y="342900"/>
                  </a:lnTo>
                  <a:lnTo>
                    <a:pt x="2769705" y="355600"/>
                  </a:lnTo>
                  <a:lnTo>
                    <a:pt x="2769705" y="723900"/>
                  </a:lnTo>
                  <a:lnTo>
                    <a:pt x="2407221" y="723900"/>
                  </a:lnTo>
                  <a:lnTo>
                    <a:pt x="2407221" y="355600"/>
                  </a:lnTo>
                  <a:lnTo>
                    <a:pt x="2769705" y="355600"/>
                  </a:lnTo>
                  <a:lnTo>
                    <a:pt x="2769705" y="342900"/>
                  </a:lnTo>
                  <a:lnTo>
                    <a:pt x="2396312" y="342900"/>
                  </a:lnTo>
                  <a:lnTo>
                    <a:pt x="2396312" y="355600"/>
                  </a:lnTo>
                  <a:lnTo>
                    <a:pt x="2396312" y="723900"/>
                  </a:lnTo>
                  <a:lnTo>
                    <a:pt x="2033816" y="723900"/>
                  </a:lnTo>
                  <a:lnTo>
                    <a:pt x="2033816" y="355600"/>
                  </a:lnTo>
                  <a:lnTo>
                    <a:pt x="2396312" y="355600"/>
                  </a:lnTo>
                  <a:lnTo>
                    <a:pt x="2396312" y="342900"/>
                  </a:lnTo>
                  <a:lnTo>
                    <a:pt x="2022906" y="342900"/>
                  </a:lnTo>
                  <a:lnTo>
                    <a:pt x="2022906" y="355600"/>
                  </a:lnTo>
                  <a:lnTo>
                    <a:pt x="2022906" y="723900"/>
                  </a:lnTo>
                  <a:lnTo>
                    <a:pt x="1660423" y="723900"/>
                  </a:lnTo>
                  <a:lnTo>
                    <a:pt x="1660423" y="355600"/>
                  </a:lnTo>
                  <a:lnTo>
                    <a:pt x="2022906" y="355600"/>
                  </a:lnTo>
                  <a:lnTo>
                    <a:pt x="2022906" y="342900"/>
                  </a:lnTo>
                  <a:lnTo>
                    <a:pt x="1649514" y="342900"/>
                  </a:lnTo>
                  <a:lnTo>
                    <a:pt x="1649514" y="355600"/>
                  </a:lnTo>
                  <a:lnTo>
                    <a:pt x="1649514" y="723900"/>
                  </a:lnTo>
                  <a:lnTo>
                    <a:pt x="1287030" y="723900"/>
                  </a:lnTo>
                  <a:lnTo>
                    <a:pt x="1287030" y="355600"/>
                  </a:lnTo>
                  <a:lnTo>
                    <a:pt x="1649514" y="355600"/>
                  </a:lnTo>
                  <a:lnTo>
                    <a:pt x="1649514" y="342900"/>
                  </a:lnTo>
                  <a:lnTo>
                    <a:pt x="1276121" y="342900"/>
                  </a:lnTo>
                  <a:lnTo>
                    <a:pt x="1276121" y="355600"/>
                  </a:lnTo>
                  <a:lnTo>
                    <a:pt x="1276121" y="723900"/>
                  </a:lnTo>
                  <a:lnTo>
                    <a:pt x="913625" y="723900"/>
                  </a:lnTo>
                  <a:lnTo>
                    <a:pt x="913625" y="355600"/>
                  </a:lnTo>
                  <a:lnTo>
                    <a:pt x="1276121" y="355600"/>
                  </a:lnTo>
                  <a:lnTo>
                    <a:pt x="1276121" y="342900"/>
                  </a:lnTo>
                  <a:lnTo>
                    <a:pt x="902728" y="342900"/>
                  </a:lnTo>
                  <a:lnTo>
                    <a:pt x="902728" y="355600"/>
                  </a:lnTo>
                  <a:lnTo>
                    <a:pt x="902728" y="723900"/>
                  </a:lnTo>
                  <a:lnTo>
                    <a:pt x="540232" y="723900"/>
                  </a:lnTo>
                  <a:lnTo>
                    <a:pt x="540232" y="355600"/>
                  </a:lnTo>
                  <a:lnTo>
                    <a:pt x="902728" y="355600"/>
                  </a:lnTo>
                  <a:lnTo>
                    <a:pt x="902728" y="342900"/>
                  </a:lnTo>
                  <a:lnTo>
                    <a:pt x="529323" y="342900"/>
                  </a:lnTo>
                  <a:lnTo>
                    <a:pt x="529323" y="355600"/>
                  </a:lnTo>
                  <a:lnTo>
                    <a:pt x="529323" y="723900"/>
                  </a:lnTo>
                  <a:lnTo>
                    <a:pt x="166839" y="723900"/>
                  </a:lnTo>
                  <a:lnTo>
                    <a:pt x="166839" y="355600"/>
                  </a:lnTo>
                  <a:lnTo>
                    <a:pt x="529323" y="355600"/>
                  </a:lnTo>
                  <a:lnTo>
                    <a:pt x="529323" y="342900"/>
                  </a:lnTo>
                  <a:lnTo>
                    <a:pt x="0" y="342900"/>
                  </a:lnTo>
                  <a:lnTo>
                    <a:pt x="0" y="355600"/>
                  </a:lnTo>
                  <a:lnTo>
                    <a:pt x="155930" y="355600"/>
                  </a:lnTo>
                  <a:lnTo>
                    <a:pt x="155930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155930" y="736600"/>
                  </a:lnTo>
                  <a:lnTo>
                    <a:pt x="155930" y="1092200"/>
                  </a:lnTo>
                  <a:lnTo>
                    <a:pt x="166839" y="1092200"/>
                  </a:lnTo>
                  <a:lnTo>
                    <a:pt x="166839" y="736600"/>
                  </a:lnTo>
                  <a:lnTo>
                    <a:pt x="529323" y="736600"/>
                  </a:lnTo>
                  <a:lnTo>
                    <a:pt x="529323" y="1092200"/>
                  </a:lnTo>
                  <a:lnTo>
                    <a:pt x="540232" y="1092200"/>
                  </a:lnTo>
                  <a:lnTo>
                    <a:pt x="540232" y="736600"/>
                  </a:lnTo>
                  <a:lnTo>
                    <a:pt x="902728" y="736600"/>
                  </a:lnTo>
                  <a:lnTo>
                    <a:pt x="902728" y="1092200"/>
                  </a:lnTo>
                  <a:lnTo>
                    <a:pt x="913638" y="1092200"/>
                  </a:lnTo>
                  <a:lnTo>
                    <a:pt x="913638" y="736600"/>
                  </a:lnTo>
                  <a:lnTo>
                    <a:pt x="1276121" y="736600"/>
                  </a:lnTo>
                  <a:lnTo>
                    <a:pt x="1276121" y="1092200"/>
                  </a:lnTo>
                  <a:lnTo>
                    <a:pt x="1287030" y="1092200"/>
                  </a:lnTo>
                  <a:lnTo>
                    <a:pt x="1287030" y="736600"/>
                  </a:lnTo>
                  <a:lnTo>
                    <a:pt x="1649514" y="736600"/>
                  </a:lnTo>
                  <a:lnTo>
                    <a:pt x="1649514" y="1092200"/>
                  </a:lnTo>
                  <a:lnTo>
                    <a:pt x="1660423" y="1092200"/>
                  </a:lnTo>
                  <a:lnTo>
                    <a:pt x="1660423" y="736600"/>
                  </a:lnTo>
                  <a:lnTo>
                    <a:pt x="2022906" y="736600"/>
                  </a:lnTo>
                  <a:lnTo>
                    <a:pt x="2022906" y="1092200"/>
                  </a:lnTo>
                  <a:lnTo>
                    <a:pt x="2033816" y="1092200"/>
                  </a:lnTo>
                  <a:lnTo>
                    <a:pt x="2033816" y="736600"/>
                  </a:lnTo>
                  <a:lnTo>
                    <a:pt x="2396312" y="736600"/>
                  </a:lnTo>
                  <a:lnTo>
                    <a:pt x="2396312" y="1092200"/>
                  </a:lnTo>
                  <a:lnTo>
                    <a:pt x="2407221" y="1092200"/>
                  </a:lnTo>
                  <a:lnTo>
                    <a:pt x="2407221" y="736600"/>
                  </a:lnTo>
                  <a:lnTo>
                    <a:pt x="2769705" y="736600"/>
                  </a:lnTo>
                  <a:lnTo>
                    <a:pt x="2769705" y="1092200"/>
                  </a:lnTo>
                  <a:lnTo>
                    <a:pt x="2780614" y="1092200"/>
                  </a:lnTo>
                  <a:lnTo>
                    <a:pt x="2780614" y="736600"/>
                  </a:lnTo>
                  <a:lnTo>
                    <a:pt x="3143097" y="736600"/>
                  </a:lnTo>
                  <a:lnTo>
                    <a:pt x="3143097" y="1092200"/>
                  </a:lnTo>
                  <a:lnTo>
                    <a:pt x="3154007" y="1092200"/>
                  </a:lnTo>
                  <a:lnTo>
                    <a:pt x="3154007" y="736600"/>
                  </a:lnTo>
                  <a:lnTo>
                    <a:pt x="3516503" y="736600"/>
                  </a:lnTo>
                  <a:lnTo>
                    <a:pt x="3516503" y="1092200"/>
                  </a:lnTo>
                  <a:lnTo>
                    <a:pt x="3527412" y="1092200"/>
                  </a:lnTo>
                  <a:lnTo>
                    <a:pt x="3527412" y="736600"/>
                  </a:lnTo>
                  <a:lnTo>
                    <a:pt x="3889895" y="736600"/>
                  </a:lnTo>
                  <a:lnTo>
                    <a:pt x="3889895" y="1092200"/>
                  </a:lnTo>
                  <a:lnTo>
                    <a:pt x="3900805" y="1092200"/>
                  </a:lnTo>
                  <a:lnTo>
                    <a:pt x="3900805" y="736600"/>
                  </a:lnTo>
                  <a:lnTo>
                    <a:pt x="4263288" y="736600"/>
                  </a:lnTo>
                  <a:lnTo>
                    <a:pt x="4263288" y="1092200"/>
                  </a:lnTo>
                  <a:lnTo>
                    <a:pt x="4274197" y="1092200"/>
                  </a:lnTo>
                  <a:lnTo>
                    <a:pt x="4274197" y="736600"/>
                  </a:lnTo>
                  <a:lnTo>
                    <a:pt x="4636681" y="736600"/>
                  </a:lnTo>
                  <a:lnTo>
                    <a:pt x="4636681" y="1092200"/>
                  </a:lnTo>
                  <a:lnTo>
                    <a:pt x="4647590" y="1092200"/>
                  </a:lnTo>
                  <a:lnTo>
                    <a:pt x="4647590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23789" y="723900"/>
                  </a:lnTo>
                  <a:lnTo>
                    <a:pt x="18123789" y="355600"/>
                  </a:lnTo>
                  <a:lnTo>
                    <a:pt x="18287988" y="355600"/>
                  </a:lnTo>
                  <a:lnTo>
                    <a:pt x="18287988" y="3429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8864599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55600"/>
                  </a:moveTo>
                  <a:lnTo>
                    <a:pt x="18123789" y="3556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55600"/>
                  </a:lnTo>
                  <a:lnTo>
                    <a:pt x="17750384" y="3556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55600"/>
                  </a:lnTo>
                  <a:lnTo>
                    <a:pt x="17376991" y="3556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55600"/>
                  </a:lnTo>
                  <a:lnTo>
                    <a:pt x="17003586" y="3556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55600"/>
                  </a:lnTo>
                  <a:lnTo>
                    <a:pt x="16630206" y="3556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55600"/>
                  </a:lnTo>
                  <a:lnTo>
                    <a:pt x="16256800" y="3556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55600"/>
                  </a:lnTo>
                  <a:lnTo>
                    <a:pt x="15883395" y="3556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55600"/>
                  </a:lnTo>
                  <a:lnTo>
                    <a:pt x="15510015" y="3556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55600"/>
                  </a:lnTo>
                  <a:lnTo>
                    <a:pt x="15136610" y="3556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55600"/>
                  </a:lnTo>
                  <a:lnTo>
                    <a:pt x="14763217" y="3556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55600"/>
                  </a:lnTo>
                  <a:lnTo>
                    <a:pt x="14389811" y="3556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55600"/>
                  </a:lnTo>
                  <a:lnTo>
                    <a:pt x="14016419" y="355600"/>
                  </a:lnTo>
                  <a:lnTo>
                    <a:pt x="14016419" y="0"/>
                  </a:lnTo>
                  <a:lnTo>
                    <a:pt x="14005522" y="0"/>
                  </a:lnTo>
                  <a:lnTo>
                    <a:pt x="14005522" y="355600"/>
                  </a:lnTo>
                  <a:lnTo>
                    <a:pt x="13643026" y="355600"/>
                  </a:lnTo>
                  <a:lnTo>
                    <a:pt x="13643026" y="0"/>
                  </a:lnTo>
                  <a:lnTo>
                    <a:pt x="13632117" y="0"/>
                  </a:lnTo>
                  <a:lnTo>
                    <a:pt x="13632117" y="355600"/>
                  </a:lnTo>
                  <a:lnTo>
                    <a:pt x="13269621" y="355600"/>
                  </a:lnTo>
                  <a:lnTo>
                    <a:pt x="13269621" y="0"/>
                  </a:lnTo>
                  <a:lnTo>
                    <a:pt x="13258724" y="0"/>
                  </a:lnTo>
                  <a:lnTo>
                    <a:pt x="13258724" y="355600"/>
                  </a:lnTo>
                  <a:lnTo>
                    <a:pt x="12896228" y="355600"/>
                  </a:lnTo>
                  <a:lnTo>
                    <a:pt x="12896228" y="0"/>
                  </a:lnTo>
                  <a:lnTo>
                    <a:pt x="12885319" y="0"/>
                  </a:lnTo>
                  <a:lnTo>
                    <a:pt x="12885319" y="355600"/>
                  </a:lnTo>
                  <a:lnTo>
                    <a:pt x="12522835" y="355600"/>
                  </a:lnTo>
                  <a:lnTo>
                    <a:pt x="12522835" y="0"/>
                  </a:lnTo>
                  <a:lnTo>
                    <a:pt x="12511926" y="0"/>
                  </a:lnTo>
                  <a:lnTo>
                    <a:pt x="12511926" y="355600"/>
                  </a:lnTo>
                  <a:lnTo>
                    <a:pt x="12149442" y="355600"/>
                  </a:lnTo>
                  <a:lnTo>
                    <a:pt x="12149442" y="0"/>
                  </a:lnTo>
                  <a:lnTo>
                    <a:pt x="12138533" y="0"/>
                  </a:lnTo>
                  <a:lnTo>
                    <a:pt x="12138533" y="355600"/>
                  </a:lnTo>
                  <a:lnTo>
                    <a:pt x="11776037" y="355600"/>
                  </a:lnTo>
                  <a:lnTo>
                    <a:pt x="11776037" y="0"/>
                  </a:lnTo>
                  <a:lnTo>
                    <a:pt x="11765128" y="0"/>
                  </a:lnTo>
                  <a:lnTo>
                    <a:pt x="11765128" y="355600"/>
                  </a:lnTo>
                  <a:lnTo>
                    <a:pt x="11402644" y="355600"/>
                  </a:lnTo>
                  <a:lnTo>
                    <a:pt x="11402644" y="0"/>
                  </a:lnTo>
                  <a:lnTo>
                    <a:pt x="11391735" y="0"/>
                  </a:lnTo>
                  <a:lnTo>
                    <a:pt x="11391735" y="355600"/>
                  </a:lnTo>
                  <a:lnTo>
                    <a:pt x="11029252" y="355600"/>
                  </a:lnTo>
                  <a:lnTo>
                    <a:pt x="11029252" y="0"/>
                  </a:lnTo>
                  <a:lnTo>
                    <a:pt x="11018342" y="0"/>
                  </a:lnTo>
                  <a:lnTo>
                    <a:pt x="11018342" y="355600"/>
                  </a:lnTo>
                  <a:lnTo>
                    <a:pt x="10655846" y="355600"/>
                  </a:lnTo>
                  <a:lnTo>
                    <a:pt x="10655846" y="0"/>
                  </a:lnTo>
                  <a:lnTo>
                    <a:pt x="10644937" y="0"/>
                  </a:lnTo>
                  <a:lnTo>
                    <a:pt x="10644937" y="355600"/>
                  </a:lnTo>
                  <a:lnTo>
                    <a:pt x="10282453" y="355600"/>
                  </a:lnTo>
                  <a:lnTo>
                    <a:pt x="10282453" y="0"/>
                  </a:lnTo>
                  <a:lnTo>
                    <a:pt x="10271544" y="0"/>
                  </a:lnTo>
                  <a:lnTo>
                    <a:pt x="10271544" y="355600"/>
                  </a:lnTo>
                  <a:lnTo>
                    <a:pt x="9909061" y="355600"/>
                  </a:lnTo>
                  <a:lnTo>
                    <a:pt x="9909061" y="0"/>
                  </a:lnTo>
                  <a:lnTo>
                    <a:pt x="9898151" y="0"/>
                  </a:lnTo>
                  <a:lnTo>
                    <a:pt x="9898151" y="355600"/>
                  </a:lnTo>
                  <a:lnTo>
                    <a:pt x="9535668" y="355600"/>
                  </a:lnTo>
                  <a:lnTo>
                    <a:pt x="9535668" y="0"/>
                  </a:lnTo>
                  <a:lnTo>
                    <a:pt x="9524759" y="0"/>
                  </a:lnTo>
                  <a:lnTo>
                    <a:pt x="9524759" y="355600"/>
                  </a:lnTo>
                  <a:lnTo>
                    <a:pt x="9162263" y="355600"/>
                  </a:lnTo>
                  <a:lnTo>
                    <a:pt x="9162263" y="0"/>
                  </a:lnTo>
                  <a:lnTo>
                    <a:pt x="9151353" y="0"/>
                  </a:lnTo>
                  <a:lnTo>
                    <a:pt x="9151353" y="355600"/>
                  </a:lnTo>
                  <a:lnTo>
                    <a:pt x="8788870" y="355600"/>
                  </a:lnTo>
                  <a:lnTo>
                    <a:pt x="8788870" y="0"/>
                  </a:lnTo>
                  <a:lnTo>
                    <a:pt x="8777961" y="0"/>
                  </a:lnTo>
                  <a:lnTo>
                    <a:pt x="8777961" y="355600"/>
                  </a:lnTo>
                  <a:lnTo>
                    <a:pt x="8415477" y="355600"/>
                  </a:lnTo>
                  <a:lnTo>
                    <a:pt x="8415477" y="0"/>
                  </a:lnTo>
                  <a:lnTo>
                    <a:pt x="8404555" y="0"/>
                  </a:lnTo>
                  <a:lnTo>
                    <a:pt x="8404555" y="355600"/>
                  </a:lnTo>
                  <a:lnTo>
                    <a:pt x="8042072" y="355600"/>
                  </a:lnTo>
                  <a:lnTo>
                    <a:pt x="8042072" y="0"/>
                  </a:lnTo>
                  <a:lnTo>
                    <a:pt x="8031162" y="0"/>
                  </a:lnTo>
                  <a:lnTo>
                    <a:pt x="8031162" y="355600"/>
                  </a:lnTo>
                  <a:lnTo>
                    <a:pt x="7668679" y="355600"/>
                  </a:lnTo>
                  <a:lnTo>
                    <a:pt x="7668679" y="0"/>
                  </a:lnTo>
                  <a:lnTo>
                    <a:pt x="7657770" y="0"/>
                  </a:lnTo>
                  <a:lnTo>
                    <a:pt x="7657770" y="355600"/>
                  </a:lnTo>
                  <a:lnTo>
                    <a:pt x="7295286" y="355600"/>
                  </a:lnTo>
                  <a:lnTo>
                    <a:pt x="7295286" y="0"/>
                  </a:lnTo>
                  <a:lnTo>
                    <a:pt x="7284377" y="0"/>
                  </a:lnTo>
                  <a:lnTo>
                    <a:pt x="7284377" y="355600"/>
                  </a:lnTo>
                  <a:lnTo>
                    <a:pt x="6921881" y="355600"/>
                  </a:lnTo>
                  <a:lnTo>
                    <a:pt x="6921881" y="0"/>
                  </a:lnTo>
                  <a:lnTo>
                    <a:pt x="6910972" y="0"/>
                  </a:lnTo>
                  <a:lnTo>
                    <a:pt x="6910972" y="355600"/>
                  </a:lnTo>
                  <a:lnTo>
                    <a:pt x="6548488" y="355600"/>
                  </a:lnTo>
                  <a:lnTo>
                    <a:pt x="6548488" y="0"/>
                  </a:lnTo>
                  <a:lnTo>
                    <a:pt x="6537579" y="0"/>
                  </a:lnTo>
                  <a:lnTo>
                    <a:pt x="6537579" y="355600"/>
                  </a:lnTo>
                  <a:lnTo>
                    <a:pt x="6175083" y="355600"/>
                  </a:lnTo>
                  <a:lnTo>
                    <a:pt x="6175083" y="0"/>
                  </a:lnTo>
                  <a:lnTo>
                    <a:pt x="6164173" y="0"/>
                  </a:lnTo>
                  <a:lnTo>
                    <a:pt x="6164173" y="355600"/>
                  </a:lnTo>
                  <a:lnTo>
                    <a:pt x="5801690" y="355600"/>
                  </a:lnTo>
                  <a:lnTo>
                    <a:pt x="5801690" y="0"/>
                  </a:lnTo>
                  <a:lnTo>
                    <a:pt x="5790781" y="0"/>
                  </a:lnTo>
                  <a:lnTo>
                    <a:pt x="5790781" y="355600"/>
                  </a:lnTo>
                  <a:lnTo>
                    <a:pt x="5428297" y="355600"/>
                  </a:lnTo>
                  <a:lnTo>
                    <a:pt x="5428297" y="0"/>
                  </a:lnTo>
                  <a:lnTo>
                    <a:pt x="5417388" y="0"/>
                  </a:lnTo>
                  <a:lnTo>
                    <a:pt x="5417388" y="355600"/>
                  </a:lnTo>
                  <a:lnTo>
                    <a:pt x="5054905" y="355600"/>
                  </a:lnTo>
                  <a:lnTo>
                    <a:pt x="5054905" y="0"/>
                  </a:lnTo>
                  <a:lnTo>
                    <a:pt x="5043995" y="0"/>
                  </a:lnTo>
                  <a:lnTo>
                    <a:pt x="5043995" y="355600"/>
                  </a:lnTo>
                  <a:lnTo>
                    <a:pt x="4647590" y="355600"/>
                  </a:lnTo>
                  <a:lnTo>
                    <a:pt x="4647590" y="0"/>
                  </a:lnTo>
                  <a:lnTo>
                    <a:pt x="4636681" y="0"/>
                  </a:lnTo>
                  <a:lnTo>
                    <a:pt x="4636681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736600"/>
                  </a:lnTo>
                  <a:lnTo>
                    <a:pt x="913638" y="736600"/>
                  </a:lnTo>
                  <a:lnTo>
                    <a:pt x="913638" y="368300"/>
                  </a:lnTo>
                  <a:lnTo>
                    <a:pt x="1276121" y="368300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68300"/>
                  </a:lnTo>
                  <a:lnTo>
                    <a:pt x="3889895" y="368300"/>
                  </a:lnTo>
                  <a:lnTo>
                    <a:pt x="3889895" y="736600"/>
                  </a:lnTo>
                  <a:lnTo>
                    <a:pt x="3900805" y="736600"/>
                  </a:lnTo>
                  <a:lnTo>
                    <a:pt x="3900805" y="368300"/>
                  </a:lnTo>
                  <a:lnTo>
                    <a:pt x="4263288" y="368300"/>
                  </a:lnTo>
                  <a:lnTo>
                    <a:pt x="4263288" y="736600"/>
                  </a:lnTo>
                  <a:lnTo>
                    <a:pt x="4274197" y="736600"/>
                  </a:lnTo>
                  <a:lnTo>
                    <a:pt x="4274197" y="368300"/>
                  </a:lnTo>
                  <a:lnTo>
                    <a:pt x="4636681" y="368300"/>
                  </a:lnTo>
                  <a:lnTo>
                    <a:pt x="4636681" y="736600"/>
                  </a:lnTo>
                  <a:lnTo>
                    <a:pt x="4647590" y="736600"/>
                  </a:lnTo>
                  <a:lnTo>
                    <a:pt x="4647590" y="368300"/>
                  </a:lnTo>
                  <a:lnTo>
                    <a:pt x="5043995" y="368300"/>
                  </a:lnTo>
                  <a:lnTo>
                    <a:pt x="5043995" y="736600"/>
                  </a:lnTo>
                  <a:lnTo>
                    <a:pt x="5054905" y="736600"/>
                  </a:lnTo>
                  <a:lnTo>
                    <a:pt x="5054905" y="368300"/>
                  </a:lnTo>
                  <a:lnTo>
                    <a:pt x="5417388" y="368300"/>
                  </a:lnTo>
                  <a:lnTo>
                    <a:pt x="5417388" y="736600"/>
                  </a:lnTo>
                  <a:lnTo>
                    <a:pt x="5428297" y="736600"/>
                  </a:lnTo>
                  <a:lnTo>
                    <a:pt x="5428297" y="368300"/>
                  </a:lnTo>
                  <a:lnTo>
                    <a:pt x="5790781" y="368300"/>
                  </a:lnTo>
                  <a:lnTo>
                    <a:pt x="5790781" y="736600"/>
                  </a:lnTo>
                  <a:lnTo>
                    <a:pt x="5801690" y="736600"/>
                  </a:lnTo>
                  <a:lnTo>
                    <a:pt x="5801690" y="368300"/>
                  </a:lnTo>
                  <a:lnTo>
                    <a:pt x="6164173" y="368300"/>
                  </a:lnTo>
                  <a:lnTo>
                    <a:pt x="6164173" y="736600"/>
                  </a:lnTo>
                  <a:lnTo>
                    <a:pt x="6175083" y="736600"/>
                  </a:lnTo>
                  <a:lnTo>
                    <a:pt x="6175083" y="368300"/>
                  </a:lnTo>
                  <a:lnTo>
                    <a:pt x="6537579" y="368300"/>
                  </a:lnTo>
                  <a:lnTo>
                    <a:pt x="6537579" y="736600"/>
                  </a:lnTo>
                  <a:lnTo>
                    <a:pt x="6548488" y="736600"/>
                  </a:lnTo>
                  <a:lnTo>
                    <a:pt x="6548488" y="368300"/>
                  </a:lnTo>
                  <a:lnTo>
                    <a:pt x="6910972" y="368300"/>
                  </a:lnTo>
                  <a:lnTo>
                    <a:pt x="6910972" y="736600"/>
                  </a:lnTo>
                  <a:lnTo>
                    <a:pt x="6921881" y="736600"/>
                  </a:lnTo>
                  <a:lnTo>
                    <a:pt x="6921881" y="368300"/>
                  </a:lnTo>
                  <a:lnTo>
                    <a:pt x="7284377" y="368300"/>
                  </a:lnTo>
                  <a:lnTo>
                    <a:pt x="7284377" y="736600"/>
                  </a:lnTo>
                  <a:lnTo>
                    <a:pt x="7295286" y="736600"/>
                  </a:lnTo>
                  <a:lnTo>
                    <a:pt x="7295286" y="368300"/>
                  </a:lnTo>
                  <a:lnTo>
                    <a:pt x="7657770" y="368300"/>
                  </a:lnTo>
                  <a:lnTo>
                    <a:pt x="7657770" y="736600"/>
                  </a:lnTo>
                  <a:lnTo>
                    <a:pt x="7668679" y="736600"/>
                  </a:lnTo>
                  <a:lnTo>
                    <a:pt x="7668679" y="368300"/>
                  </a:lnTo>
                  <a:lnTo>
                    <a:pt x="8031162" y="368300"/>
                  </a:lnTo>
                  <a:lnTo>
                    <a:pt x="8031162" y="736600"/>
                  </a:lnTo>
                  <a:lnTo>
                    <a:pt x="8042072" y="736600"/>
                  </a:lnTo>
                  <a:lnTo>
                    <a:pt x="8042072" y="368300"/>
                  </a:lnTo>
                  <a:lnTo>
                    <a:pt x="8404555" y="368300"/>
                  </a:lnTo>
                  <a:lnTo>
                    <a:pt x="8404555" y="736600"/>
                  </a:lnTo>
                  <a:lnTo>
                    <a:pt x="8415477" y="736600"/>
                  </a:lnTo>
                  <a:lnTo>
                    <a:pt x="8415477" y="368300"/>
                  </a:lnTo>
                  <a:lnTo>
                    <a:pt x="8777961" y="368300"/>
                  </a:lnTo>
                  <a:lnTo>
                    <a:pt x="8777961" y="736600"/>
                  </a:lnTo>
                  <a:lnTo>
                    <a:pt x="8788870" y="736600"/>
                  </a:lnTo>
                  <a:lnTo>
                    <a:pt x="8788870" y="368300"/>
                  </a:lnTo>
                  <a:lnTo>
                    <a:pt x="9151353" y="368300"/>
                  </a:lnTo>
                  <a:lnTo>
                    <a:pt x="9151353" y="736600"/>
                  </a:lnTo>
                  <a:lnTo>
                    <a:pt x="9162263" y="736600"/>
                  </a:lnTo>
                  <a:lnTo>
                    <a:pt x="9162263" y="368300"/>
                  </a:lnTo>
                  <a:lnTo>
                    <a:pt x="9524759" y="368300"/>
                  </a:lnTo>
                  <a:lnTo>
                    <a:pt x="9524759" y="736600"/>
                  </a:lnTo>
                  <a:lnTo>
                    <a:pt x="9535668" y="736600"/>
                  </a:lnTo>
                  <a:lnTo>
                    <a:pt x="9535668" y="368300"/>
                  </a:lnTo>
                  <a:lnTo>
                    <a:pt x="9898151" y="368300"/>
                  </a:lnTo>
                  <a:lnTo>
                    <a:pt x="9898151" y="736600"/>
                  </a:lnTo>
                  <a:lnTo>
                    <a:pt x="9909061" y="736600"/>
                  </a:lnTo>
                  <a:lnTo>
                    <a:pt x="9909061" y="368300"/>
                  </a:lnTo>
                  <a:lnTo>
                    <a:pt x="10271544" y="368300"/>
                  </a:lnTo>
                  <a:lnTo>
                    <a:pt x="10271544" y="736600"/>
                  </a:lnTo>
                  <a:lnTo>
                    <a:pt x="10282453" y="736600"/>
                  </a:lnTo>
                  <a:lnTo>
                    <a:pt x="10282453" y="368300"/>
                  </a:lnTo>
                  <a:lnTo>
                    <a:pt x="10644937" y="368300"/>
                  </a:lnTo>
                  <a:lnTo>
                    <a:pt x="10644937" y="736600"/>
                  </a:lnTo>
                  <a:lnTo>
                    <a:pt x="10655846" y="736600"/>
                  </a:lnTo>
                  <a:lnTo>
                    <a:pt x="10655846" y="368300"/>
                  </a:lnTo>
                  <a:lnTo>
                    <a:pt x="11018342" y="368300"/>
                  </a:lnTo>
                  <a:lnTo>
                    <a:pt x="11018342" y="736600"/>
                  </a:lnTo>
                  <a:lnTo>
                    <a:pt x="11029252" y="736600"/>
                  </a:lnTo>
                  <a:lnTo>
                    <a:pt x="11029252" y="368300"/>
                  </a:lnTo>
                  <a:lnTo>
                    <a:pt x="11391735" y="368300"/>
                  </a:lnTo>
                  <a:lnTo>
                    <a:pt x="11391735" y="736600"/>
                  </a:lnTo>
                  <a:lnTo>
                    <a:pt x="11402644" y="736600"/>
                  </a:lnTo>
                  <a:lnTo>
                    <a:pt x="11402644" y="368300"/>
                  </a:lnTo>
                  <a:lnTo>
                    <a:pt x="11765128" y="368300"/>
                  </a:lnTo>
                  <a:lnTo>
                    <a:pt x="11765128" y="736600"/>
                  </a:lnTo>
                  <a:lnTo>
                    <a:pt x="11776037" y="736600"/>
                  </a:lnTo>
                  <a:lnTo>
                    <a:pt x="11776037" y="368300"/>
                  </a:lnTo>
                  <a:lnTo>
                    <a:pt x="12138533" y="368300"/>
                  </a:lnTo>
                  <a:lnTo>
                    <a:pt x="12138533" y="736600"/>
                  </a:lnTo>
                  <a:lnTo>
                    <a:pt x="12149442" y="736600"/>
                  </a:lnTo>
                  <a:lnTo>
                    <a:pt x="12149442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9232899"/>
              <a:ext cx="18288000" cy="1041400"/>
            </a:xfrm>
            <a:custGeom>
              <a:avLst/>
              <a:gdLst/>
              <a:ahLst/>
              <a:cxnLst/>
              <a:rect l="l" t="t" r="r" b="b"/>
              <a:pathLst>
                <a:path w="18288000" h="1041400">
                  <a:moveTo>
                    <a:pt x="18287988" y="368300"/>
                  </a:moveTo>
                  <a:lnTo>
                    <a:pt x="18123789" y="3683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68300"/>
                  </a:lnTo>
                  <a:lnTo>
                    <a:pt x="18112880" y="381000"/>
                  </a:lnTo>
                  <a:lnTo>
                    <a:pt x="18112880" y="736600"/>
                  </a:lnTo>
                  <a:lnTo>
                    <a:pt x="17750384" y="736600"/>
                  </a:lnTo>
                  <a:lnTo>
                    <a:pt x="17750384" y="381000"/>
                  </a:lnTo>
                  <a:lnTo>
                    <a:pt x="18112880" y="381000"/>
                  </a:lnTo>
                  <a:lnTo>
                    <a:pt x="18112880" y="368300"/>
                  </a:lnTo>
                  <a:lnTo>
                    <a:pt x="17750384" y="3683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68300"/>
                  </a:lnTo>
                  <a:lnTo>
                    <a:pt x="17739475" y="381000"/>
                  </a:lnTo>
                  <a:lnTo>
                    <a:pt x="17739475" y="736600"/>
                  </a:lnTo>
                  <a:lnTo>
                    <a:pt x="17376991" y="736600"/>
                  </a:lnTo>
                  <a:lnTo>
                    <a:pt x="17376991" y="381000"/>
                  </a:lnTo>
                  <a:lnTo>
                    <a:pt x="17739475" y="381000"/>
                  </a:lnTo>
                  <a:lnTo>
                    <a:pt x="17739475" y="368300"/>
                  </a:lnTo>
                  <a:lnTo>
                    <a:pt x="17376991" y="3683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68300"/>
                  </a:lnTo>
                  <a:lnTo>
                    <a:pt x="17366082" y="381000"/>
                  </a:lnTo>
                  <a:lnTo>
                    <a:pt x="17366082" y="736600"/>
                  </a:lnTo>
                  <a:lnTo>
                    <a:pt x="17003586" y="736600"/>
                  </a:lnTo>
                  <a:lnTo>
                    <a:pt x="17003586" y="381000"/>
                  </a:lnTo>
                  <a:lnTo>
                    <a:pt x="17366082" y="381000"/>
                  </a:lnTo>
                  <a:lnTo>
                    <a:pt x="17366082" y="368300"/>
                  </a:lnTo>
                  <a:lnTo>
                    <a:pt x="17003586" y="3683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68300"/>
                  </a:lnTo>
                  <a:lnTo>
                    <a:pt x="16992677" y="381000"/>
                  </a:lnTo>
                  <a:lnTo>
                    <a:pt x="16992677" y="736600"/>
                  </a:lnTo>
                  <a:lnTo>
                    <a:pt x="16630206" y="736600"/>
                  </a:lnTo>
                  <a:lnTo>
                    <a:pt x="16630206" y="381000"/>
                  </a:lnTo>
                  <a:lnTo>
                    <a:pt x="16992677" y="381000"/>
                  </a:lnTo>
                  <a:lnTo>
                    <a:pt x="16992677" y="368300"/>
                  </a:lnTo>
                  <a:lnTo>
                    <a:pt x="16630206" y="3683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68300"/>
                  </a:lnTo>
                  <a:lnTo>
                    <a:pt x="16619296" y="381000"/>
                  </a:lnTo>
                  <a:lnTo>
                    <a:pt x="16619296" y="736600"/>
                  </a:lnTo>
                  <a:lnTo>
                    <a:pt x="16256800" y="736600"/>
                  </a:lnTo>
                  <a:lnTo>
                    <a:pt x="16256800" y="381000"/>
                  </a:lnTo>
                  <a:lnTo>
                    <a:pt x="16619296" y="381000"/>
                  </a:lnTo>
                  <a:lnTo>
                    <a:pt x="16619296" y="368300"/>
                  </a:lnTo>
                  <a:lnTo>
                    <a:pt x="16256800" y="3683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68300"/>
                  </a:lnTo>
                  <a:lnTo>
                    <a:pt x="16245891" y="381000"/>
                  </a:lnTo>
                  <a:lnTo>
                    <a:pt x="16245891" y="736600"/>
                  </a:lnTo>
                  <a:lnTo>
                    <a:pt x="15883395" y="736600"/>
                  </a:lnTo>
                  <a:lnTo>
                    <a:pt x="15883395" y="381000"/>
                  </a:lnTo>
                  <a:lnTo>
                    <a:pt x="16245891" y="381000"/>
                  </a:lnTo>
                  <a:lnTo>
                    <a:pt x="16245891" y="368300"/>
                  </a:lnTo>
                  <a:lnTo>
                    <a:pt x="15883395" y="3683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68300"/>
                  </a:lnTo>
                  <a:lnTo>
                    <a:pt x="15872498" y="381000"/>
                  </a:lnTo>
                  <a:lnTo>
                    <a:pt x="15872498" y="736600"/>
                  </a:lnTo>
                  <a:lnTo>
                    <a:pt x="15510015" y="736600"/>
                  </a:lnTo>
                  <a:lnTo>
                    <a:pt x="15510015" y="381000"/>
                  </a:lnTo>
                  <a:lnTo>
                    <a:pt x="15872498" y="381000"/>
                  </a:lnTo>
                  <a:lnTo>
                    <a:pt x="15872498" y="368300"/>
                  </a:lnTo>
                  <a:lnTo>
                    <a:pt x="15510015" y="3683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68300"/>
                  </a:lnTo>
                  <a:lnTo>
                    <a:pt x="15499106" y="381000"/>
                  </a:lnTo>
                  <a:lnTo>
                    <a:pt x="15499106" y="736600"/>
                  </a:lnTo>
                  <a:lnTo>
                    <a:pt x="15136610" y="736600"/>
                  </a:lnTo>
                  <a:lnTo>
                    <a:pt x="15136610" y="381000"/>
                  </a:lnTo>
                  <a:lnTo>
                    <a:pt x="15499106" y="381000"/>
                  </a:lnTo>
                  <a:lnTo>
                    <a:pt x="15499106" y="368300"/>
                  </a:lnTo>
                  <a:lnTo>
                    <a:pt x="15136610" y="3683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68300"/>
                  </a:lnTo>
                  <a:lnTo>
                    <a:pt x="15125700" y="381000"/>
                  </a:lnTo>
                  <a:lnTo>
                    <a:pt x="15125700" y="736600"/>
                  </a:lnTo>
                  <a:lnTo>
                    <a:pt x="14763217" y="736600"/>
                  </a:lnTo>
                  <a:lnTo>
                    <a:pt x="14763217" y="381000"/>
                  </a:lnTo>
                  <a:lnTo>
                    <a:pt x="15125700" y="381000"/>
                  </a:lnTo>
                  <a:lnTo>
                    <a:pt x="15125700" y="368300"/>
                  </a:lnTo>
                  <a:lnTo>
                    <a:pt x="14763217" y="3683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68300"/>
                  </a:lnTo>
                  <a:lnTo>
                    <a:pt x="14752308" y="381000"/>
                  </a:lnTo>
                  <a:lnTo>
                    <a:pt x="14752308" y="736600"/>
                  </a:lnTo>
                  <a:lnTo>
                    <a:pt x="14389811" y="736600"/>
                  </a:lnTo>
                  <a:lnTo>
                    <a:pt x="14389811" y="381000"/>
                  </a:lnTo>
                  <a:lnTo>
                    <a:pt x="14752308" y="381000"/>
                  </a:lnTo>
                  <a:lnTo>
                    <a:pt x="14752308" y="368300"/>
                  </a:lnTo>
                  <a:lnTo>
                    <a:pt x="14389811" y="3683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68300"/>
                  </a:lnTo>
                  <a:lnTo>
                    <a:pt x="14378902" y="381000"/>
                  </a:lnTo>
                  <a:lnTo>
                    <a:pt x="14378902" y="736600"/>
                  </a:lnTo>
                  <a:lnTo>
                    <a:pt x="14016419" y="736600"/>
                  </a:lnTo>
                  <a:lnTo>
                    <a:pt x="14016419" y="381000"/>
                  </a:lnTo>
                  <a:lnTo>
                    <a:pt x="14378902" y="381000"/>
                  </a:lnTo>
                  <a:lnTo>
                    <a:pt x="14378902" y="368300"/>
                  </a:lnTo>
                  <a:lnTo>
                    <a:pt x="14016419" y="368300"/>
                  </a:lnTo>
                  <a:lnTo>
                    <a:pt x="14016419" y="0"/>
                  </a:lnTo>
                  <a:lnTo>
                    <a:pt x="14005522" y="0"/>
                  </a:lnTo>
                  <a:lnTo>
                    <a:pt x="14005522" y="368300"/>
                  </a:lnTo>
                  <a:lnTo>
                    <a:pt x="14005522" y="381000"/>
                  </a:lnTo>
                  <a:lnTo>
                    <a:pt x="14005522" y="736600"/>
                  </a:lnTo>
                  <a:lnTo>
                    <a:pt x="13643026" y="736600"/>
                  </a:lnTo>
                  <a:lnTo>
                    <a:pt x="13643026" y="381000"/>
                  </a:lnTo>
                  <a:lnTo>
                    <a:pt x="14005522" y="381000"/>
                  </a:lnTo>
                  <a:lnTo>
                    <a:pt x="14005522" y="368300"/>
                  </a:lnTo>
                  <a:lnTo>
                    <a:pt x="13643026" y="368300"/>
                  </a:lnTo>
                  <a:lnTo>
                    <a:pt x="13643026" y="0"/>
                  </a:lnTo>
                  <a:lnTo>
                    <a:pt x="13632117" y="0"/>
                  </a:lnTo>
                  <a:lnTo>
                    <a:pt x="13632117" y="368300"/>
                  </a:lnTo>
                  <a:lnTo>
                    <a:pt x="13632117" y="381000"/>
                  </a:lnTo>
                  <a:lnTo>
                    <a:pt x="13632117" y="736600"/>
                  </a:lnTo>
                  <a:lnTo>
                    <a:pt x="13269621" y="736600"/>
                  </a:lnTo>
                  <a:lnTo>
                    <a:pt x="13269621" y="381000"/>
                  </a:lnTo>
                  <a:lnTo>
                    <a:pt x="13632117" y="381000"/>
                  </a:lnTo>
                  <a:lnTo>
                    <a:pt x="13632117" y="368300"/>
                  </a:lnTo>
                  <a:lnTo>
                    <a:pt x="13269621" y="368300"/>
                  </a:lnTo>
                  <a:lnTo>
                    <a:pt x="13269621" y="0"/>
                  </a:lnTo>
                  <a:lnTo>
                    <a:pt x="13258724" y="0"/>
                  </a:lnTo>
                  <a:lnTo>
                    <a:pt x="13258724" y="368300"/>
                  </a:lnTo>
                  <a:lnTo>
                    <a:pt x="13258724" y="381000"/>
                  </a:lnTo>
                  <a:lnTo>
                    <a:pt x="13258724" y="736600"/>
                  </a:lnTo>
                  <a:lnTo>
                    <a:pt x="12896228" y="736600"/>
                  </a:lnTo>
                  <a:lnTo>
                    <a:pt x="12896228" y="381000"/>
                  </a:lnTo>
                  <a:lnTo>
                    <a:pt x="13258724" y="381000"/>
                  </a:lnTo>
                  <a:lnTo>
                    <a:pt x="13258724" y="368300"/>
                  </a:lnTo>
                  <a:lnTo>
                    <a:pt x="12896228" y="368300"/>
                  </a:lnTo>
                  <a:lnTo>
                    <a:pt x="12896228" y="0"/>
                  </a:lnTo>
                  <a:lnTo>
                    <a:pt x="12885319" y="0"/>
                  </a:lnTo>
                  <a:lnTo>
                    <a:pt x="12885319" y="368300"/>
                  </a:lnTo>
                  <a:lnTo>
                    <a:pt x="12885319" y="381000"/>
                  </a:lnTo>
                  <a:lnTo>
                    <a:pt x="12885319" y="736600"/>
                  </a:lnTo>
                  <a:lnTo>
                    <a:pt x="12522835" y="736600"/>
                  </a:lnTo>
                  <a:lnTo>
                    <a:pt x="12522835" y="381000"/>
                  </a:lnTo>
                  <a:lnTo>
                    <a:pt x="12885319" y="381000"/>
                  </a:lnTo>
                  <a:lnTo>
                    <a:pt x="12885319" y="368300"/>
                  </a:lnTo>
                  <a:lnTo>
                    <a:pt x="12522835" y="368300"/>
                  </a:lnTo>
                  <a:lnTo>
                    <a:pt x="12522835" y="0"/>
                  </a:lnTo>
                  <a:lnTo>
                    <a:pt x="12511926" y="0"/>
                  </a:lnTo>
                  <a:lnTo>
                    <a:pt x="12511926" y="368300"/>
                  </a:lnTo>
                  <a:lnTo>
                    <a:pt x="12511926" y="381000"/>
                  </a:lnTo>
                  <a:lnTo>
                    <a:pt x="12511926" y="736600"/>
                  </a:lnTo>
                  <a:lnTo>
                    <a:pt x="12149442" y="736600"/>
                  </a:lnTo>
                  <a:lnTo>
                    <a:pt x="12149442" y="381000"/>
                  </a:lnTo>
                  <a:lnTo>
                    <a:pt x="12511926" y="381000"/>
                  </a:lnTo>
                  <a:lnTo>
                    <a:pt x="12511926" y="368300"/>
                  </a:lnTo>
                  <a:lnTo>
                    <a:pt x="12149442" y="368300"/>
                  </a:lnTo>
                  <a:lnTo>
                    <a:pt x="12149442" y="0"/>
                  </a:lnTo>
                  <a:lnTo>
                    <a:pt x="12138533" y="0"/>
                  </a:lnTo>
                  <a:lnTo>
                    <a:pt x="12138533" y="368300"/>
                  </a:lnTo>
                  <a:lnTo>
                    <a:pt x="12138533" y="381000"/>
                  </a:lnTo>
                  <a:lnTo>
                    <a:pt x="12138533" y="736600"/>
                  </a:lnTo>
                  <a:lnTo>
                    <a:pt x="11776037" y="736600"/>
                  </a:lnTo>
                  <a:lnTo>
                    <a:pt x="11776037" y="381000"/>
                  </a:lnTo>
                  <a:lnTo>
                    <a:pt x="12138533" y="381000"/>
                  </a:lnTo>
                  <a:lnTo>
                    <a:pt x="12138533" y="368300"/>
                  </a:lnTo>
                  <a:lnTo>
                    <a:pt x="11765128" y="368300"/>
                  </a:lnTo>
                  <a:lnTo>
                    <a:pt x="11765128" y="381000"/>
                  </a:lnTo>
                  <a:lnTo>
                    <a:pt x="11765128" y="736600"/>
                  </a:lnTo>
                  <a:lnTo>
                    <a:pt x="11402644" y="736600"/>
                  </a:lnTo>
                  <a:lnTo>
                    <a:pt x="11402644" y="381000"/>
                  </a:lnTo>
                  <a:lnTo>
                    <a:pt x="11765128" y="381000"/>
                  </a:lnTo>
                  <a:lnTo>
                    <a:pt x="11765128" y="368300"/>
                  </a:lnTo>
                  <a:lnTo>
                    <a:pt x="11391735" y="368300"/>
                  </a:lnTo>
                  <a:lnTo>
                    <a:pt x="11391735" y="381000"/>
                  </a:lnTo>
                  <a:lnTo>
                    <a:pt x="11391735" y="736600"/>
                  </a:lnTo>
                  <a:lnTo>
                    <a:pt x="11029252" y="736600"/>
                  </a:lnTo>
                  <a:lnTo>
                    <a:pt x="11029252" y="381000"/>
                  </a:lnTo>
                  <a:lnTo>
                    <a:pt x="11391735" y="381000"/>
                  </a:lnTo>
                  <a:lnTo>
                    <a:pt x="11391735" y="368300"/>
                  </a:lnTo>
                  <a:lnTo>
                    <a:pt x="11018342" y="368300"/>
                  </a:lnTo>
                  <a:lnTo>
                    <a:pt x="11018342" y="381000"/>
                  </a:lnTo>
                  <a:lnTo>
                    <a:pt x="11018342" y="736600"/>
                  </a:lnTo>
                  <a:lnTo>
                    <a:pt x="10655846" y="736600"/>
                  </a:lnTo>
                  <a:lnTo>
                    <a:pt x="10655846" y="381000"/>
                  </a:lnTo>
                  <a:lnTo>
                    <a:pt x="11018342" y="381000"/>
                  </a:lnTo>
                  <a:lnTo>
                    <a:pt x="11018342" y="368300"/>
                  </a:lnTo>
                  <a:lnTo>
                    <a:pt x="10644937" y="368300"/>
                  </a:lnTo>
                  <a:lnTo>
                    <a:pt x="10644937" y="381000"/>
                  </a:lnTo>
                  <a:lnTo>
                    <a:pt x="10644937" y="736600"/>
                  </a:lnTo>
                  <a:lnTo>
                    <a:pt x="10282453" y="736600"/>
                  </a:lnTo>
                  <a:lnTo>
                    <a:pt x="10282453" y="381000"/>
                  </a:lnTo>
                  <a:lnTo>
                    <a:pt x="10644937" y="381000"/>
                  </a:lnTo>
                  <a:lnTo>
                    <a:pt x="10644937" y="368300"/>
                  </a:lnTo>
                  <a:lnTo>
                    <a:pt x="10271544" y="368300"/>
                  </a:lnTo>
                  <a:lnTo>
                    <a:pt x="10271544" y="381000"/>
                  </a:lnTo>
                  <a:lnTo>
                    <a:pt x="10271544" y="736600"/>
                  </a:lnTo>
                  <a:lnTo>
                    <a:pt x="9909061" y="736600"/>
                  </a:lnTo>
                  <a:lnTo>
                    <a:pt x="9909061" y="381000"/>
                  </a:lnTo>
                  <a:lnTo>
                    <a:pt x="10271544" y="381000"/>
                  </a:lnTo>
                  <a:lnTo>
                    <a:pt x="10271544" y="368300"/>
                  </a:lnTo>
                  <a:lnTo>
                    <a:pt x="9898151" y="368300"/>
                  </a:lnTo>
                  <a:lnTo>
                    <a:pt x="9898151" y="381000"/>
                  </a:lnTo>
                  <a:lnTo>
                    <a:pt x="9898151" y="736600"/>
                  </a:lnTo>
                  <a:lnTo>
                    <a:pt x="9535668" y="736600"/>
                  </a:lnTo>
                  <a:lnTo>
                    <a:pt x="9535668" y="381000"/>
                  </a:lnTo>
                  <a:lnTo>
                    <a:pt x="9898151" y="381000"/>
                  </a:lnTo>
                  <a:lnTo>
                    <a:pt x="9898151" y="368300"/>
                  </a:lnTo>
                  <a:lnTo>
                    <a:pt x="9524759" y="368300"/>
                  </a:lnTo>
                  <a:lnTo>
                    <a:pt x="9524759" y="381000"/>
                  </a:lnTo>
                  <a:lnTo>
                    <a:pt x="9524759" y="736600"/>
                  </a:lnTo>
                  <a:lnTo>
                    <a:pt x="9162263" y="736600"/>
                  </a:lnTo>
                  <a:lnTo>
                    <a:pt x="9162263" y="381000"/>
                  </a:lnTo>
                  <a:lnTo>
                    <a:pt x="9524759" y="381000"/>
                  </a:lnTo>
                  <a:lnTo>
                    <a:pt x="9524759" y="368300"/>
                  </a:lnTo>
                  <a:lnTo>
                    <a:pt x="9151353" y="368300"/>
                  </a:lnTo>
                  <a:lnTo>
                    <a:pt x="9151353" y="381000"/>
                  </a:lnTo>
                  <a:lnTo>
                    <a:pt x="9151353" y="736600"/>
                  </a:lnTo>
                  <a:lnTo>
                    <a:pt x="8788870" y="736600"/>
                  </a:lnTo>
                  <a:lnTo>
                    <a:pt x="8788870" y="381000"/>
                  </a:lnTo>
                  <a:lnTo>
                    <a:pt x="9151353" y="381000"/>
                  </a:lnTo>
                  <a:lnTo>
                    <a:pt x="9151353" y="368300"/>
                  </a:lnTo>
                  <a:lnTo>
                    <a:pt x="8777961" y="368300"/>
                  </a:lnTo>
                  <a:lnTo>
                    <a:pt x="8777961" y="381000"/>
                  </a:lnTo>
                  <a:lnTo>
                    <a:pt x="8777961" y="736600"/>
                  </a:lnTo>
                  <a:lnTo>
                    <a:pt x="8415477" y="736600"/>
                  </a:lnTo>
                  <a:lnTo>
                    <a:pt x="8415477" y="381000"/>
                  </a:lnTo>
                  <a:lnTo>
                    <a:pt x="8777961" y="381000"/>
                  </a:lnTo>
                  <a:lnTo>
                    <a:pt x="8777961" y="368300"/>
                  </a:lnTo>
                  <a:lnTo>
                    <a:pt x="8404555" y="368300"/>
                  </a:lnTo>
                  <a:lnTo>
                    <a:pt x="8404555" y="381000"/>
                  </a:lnTo>
                  <a:lnTo>
                    <a:pt x="8404555" y="736600"/>
                  </a:lnTo>
                  <a:lnTo>
                    <a:pt x="8042072" y="736600"/>
                  </a:lnTo>
                  <a:lnTo>
                    <a:pt x="8042072" y="381000"/>
                  </a:lnTo>
                  <a:lnTo>
                    <a:pt x="8404555" y="381000"/>
                  </a:lnTo>
                  <a:lnTo>
                    <a:pt x="8404555" y="368300"/>
                  </a:lnTo>
                  <a:lnTo>
                    <a:pt x="8031162" y="368300"/>
                  </a:lnTo>
                  <a:lnTo>
                    <a:pt x="8031162" y="381000"/>
                  </a:lnTo>
                  <a:lnTo>
                    <a:pt x="8031162" y="736600"/>
                  </a:lnTo>
                  <a:lnTo>
                    <a:pt x="7668679" y="736600"/>
                  </a:lnTo>
                  <a:lnTo>
                    <a:pt x="7668679" y="381000"/>
                  </a:lnTo>
                  <a:lnTo>
                    <a:pt x="8031162" y="381000"/>
                  </a:lnTo>
                  <a:lnTo>
                    <a:pt x="8031162" y="368300"/>
                  </a:lnTo>
                  <a:lnTo>
                    <a:pt x="7657770" y="368300"/>
                  </a:lnTo>
                  <a:lnTo>
                    <a:pt x="7657770" y="381000"/>
                  </a:lnTo>
                  <a:lnTo>
                    <a:pt x="7657770" y="736600"/>
                  </a:lnTo>
                  <a:lnTo>
                    <a:pt x="7295286" y="736600"/>
                  </a:lnTo>
                  <a:lnTo>
                    <a:pt x="7295286" y="381000"/>
                  </a:lnTo>
                  <a:lnTo>
                    <a:pt x="7657770" y="381000"/>
                  </a:lnTo>
                  <a:lnTo>
                    <a:pt x="7657770" y="368300"/>
                  </a:lnTo>
                  <a:lnTo>
                    <a:pt x="7284377" y="368300"/>
                  </a:lnTo>
                  <a:lnTo>
                    <a:pt x="7284377" y="381000"/>
                  </a:lnTo>
                  <a:lnTo>
                    <a:pt x="7284377" y="736600"/>
                  </a:lnTo>
                  <a:lnTo>
                    <a:pt x="6921881" y="736600"/>
                  </a:lnTo>
                  <a:lnTo>
                    <a:pt x="6921881" y="381000"/>
                  </a:lnTo>
                  <a:lnTo>
                    <a:pt x="7284377" y="381000"/>
                  </a:lnTo>
                  <a:lnTo>
                    <a:pt x="7284377" y="368300"/>
                  </a:lnTo>
                  <a:lnTo>
                    <a:pt x="6910972" y="368300"/>
                  </a:lnTo>
                  <a:lnTo>
                    <a:pt x="6910972" y="381000"/>
                  </a:lnTo>
                  <a:lnTo>
                    <a:pt x="6910972" y="736600"/>
                  </a:lnTo>
                  <a:lnTo>
                    <a:pt x="6548488" y="736600"/>
                  </a:lnTo>
                  <a:lnTo>
                    <a:pt x="6548488" y="381000"/>
                  </a:lnTo>
                  <a:lnTo>
                    <a:pt x="6910972" y="381000"/>
                  </a:lnTo>
                  <a:lnTo>
                    <a:pt x="6910972" y="368300"/>
                  </a:lnTo>
                  <a:lnTo>
                    <a:pt x="6537579" y="368300"/>
                  </a:lnTo>
                  <a:lnTo>
                    <a:pt x="6537579" y="381000"/>
                  </a:lnTo>
                  <a:lnTo>
                    <a:pt x="6537579" y="736600"/>
                  </a:lnTo>
                  <a:lnTo>
                    <a:pt x="6175083" y="736600"/>
                  </a:lnTo>
                  <a:lnTo>
                    <a:pt x="6175083" y="381000"/>
                  </a:lnTo>
                  <a:lnTo>
                    <a:pt x="6537579" y="381000"/>
                  </a:lnTo>
                  <a:lnTo>
                    <a:pt x="6537579" y="368300"/>
                  </a:lnTo>
                  <a:lnTo>
                    <a:pt x="6164173" y="368300"/>
                  </a:lnTo>
                  <a:lnTo>
                    <a:pt x="6164173" y="381000"/>
                  </a:lnTo>
                  <a:lnTo>
                    <a:pt x="6164173" y="736600"/>
                  </a:lnTo>
                  <a:lnTo>
                    <a:pt x="5801690" y="736600"/>
                  </a:lnTo>
                  <a:lnTo>
                    <a:pt x="5801690" y="381000"/>
                  </a:lnTo>
                  <a:lnTo>
                    <a:pt x="6164173" y="381000"/>
                  </a:lnTo>
                  <a:lnTo>
                    <a:pt x="6164173" y="368300"/>
                  </a:lnTo>
                  <a:lnTo>
                    <a:pt x="5790781" y="368300"/>
                  </a:lnTo>
                  <a:lnTo>
                    <a:pt x="5790781" y="381000"/>
                  </a:lnTo>
                  <a:lnTo>
                    <a:pt x="5790781" y="736600"/>
                  </a:lnTo>
                  <a:lnTo>
                    <a:pt x="5428297" y="736600"/>
                  </a:lnTo>
                  <a:lnTo>
                    <a:pt x="5428297" y="381000"/>
                  </a:lnTo>
                  <a:lnTo>
                    <a:pt x="5790781" y="381000"/>
                  </a:lnTo>
                  <a:lnTo>
                    <a:pt x="5790781" y="368300"/>
                  </a:lnTo>
                  <a:lnTo>
                    <a:pt x="5417388" y="368300"/>
                  </a:lnTo>
                  <a:lnTo>
                    <a:pt x="5417388" y="381000"/>
                  </a:lnTo>
                  <a:lnTo>
                    <a:pt x="5417388" y="736600"/>
                  </a:lnTo>
                  <a:lnTo>
                    <a:pt x="5054905" y="736600"/>
                  </a:lnTo>
                  <a:lnTo>
                    <a:pt x="5054905" y="381000"/>
                  </a:lnTo>
                  <a:lnTo>
                    <a:pt x="5417388" y="381000"/>
                  </a:lnTo>
                  <a:lnTo>
                    <a:pt x="5417388" y="368300"/>
                  </a:lnTo>
                  <a:lnTo>
                    <a:pt x="5043995" y="368300"/>
                  </a:lnTo>
                  <a:lnTo>
                    <a:pt x="5043995" y="381000"/>
                  </a:lnTo>
                  <a:lnTo>
                    <a:pt x="5043995" y="736600"/>
                  </a:lnTo>
                  <a:lnTo>
                    <a:pt x="4647590" y="736600"/>
                  </a:lnTo>
                  <a:lnTo>
                    <a:pt x="4647590" y="381000"/>
                  </a:lnTo>
                  <a:lnTo>
                    <a:pt x="5043995" y="381000"/>
                  </a:lnTo>
                  <a:lnTo>
                    <a:pt x="5043995" y="368300"/>
                  </a:lnTo>
                  <a:lnTo>
                    <a:pt x="4636681" y="368300"/>
                  </a:lnTo>
                  <a:lnTo>
                    <a:pt x="4636681" y="381000"/>
                  </a:lnTo>
                  <a:lnTo>
                    <a:pt x="4636681" y="736600"/>
                  </a:lnTo>
                  <a:lnTo>
                    <a:pt x="4274197" y="736600"/>
                  </a:lnTo>
                  <a:lnTo>
                    <a:pt x="4274197" y="381000"/>
                  </a:lnTo>
                  <a:lnTo>
                    <a:pt x="4636681" y="381000"/>
                  </a:lnTo>
                  <a:lnTo>
                    <a:pt x="4636681" y="368300"/>
                  </a:lnTo>
                  <a:lnTo>
                    <a:pt x="4263288" y="368300"/>
                  </a:lnTo>
                  <a:lnTo>
                    <a:pt x="4263288" y="381000"/>
                  </a:lnTo>
                  <a:lnTo>
                    <a:pt x="4263288" y="736600"/>
                  </a:lnTo>
                  <a:lnTo>
                    <a:pt x="3900805" y="736600"/>
                  </a:lnTo>
                  <a:lnTo>
                    <a:pt x="3900805" y="381000"/>
                  </a:lnTo>
                  <a:lnTo>
                    <a:pt x="4263288" y="381000"/>
                  </a:lnTo>
                  <a:lnTo>
                    <a:pt x="4263288" y="368300"/>
                  </a:lnTo>
                  <a:lnTo>
                    <a:pt x="3889895" y="368300"/>
                  </a:lnTo>
                  <a:lnTo>
                    <a:pt x="3889895" y="381000"/>
                  </a:lnTo>
                  <a:lnTo>
                    <a:pt x="3889895" y="736600"/>
                  </a:lnTo>
                  <a:lnTo>
                    <a:pt x="3527412" y="736600"/>
                  </a:lnTo>
                  <a:lnTo>
                    <a:pt x="3527412" y="381000"/>
                  </a:lnTo>
                  <a:lnTo>
                    <a:pt x="3889895" y="381000"/>
                  </a:lnTo>
                  <a:lnTo>
                    <a:pt x="3889895" y="368300"/>
                  </a:lnTo>
                  <a:lnTo>
                    <a:pt x="3516503" y="368300"/>
                  </a:lnTo>
                  <a:lnTo>
                    <a:pt x="3516503" y="381000"/>
                  </a:lnTo>
                  <a:lnTo>
                    <a:pt x="3516503" y="736600"/>
                  </a:lnTo>
                  <a:lnTo>
                    <a:pt x="3154007" y="736600"/>
                  </a:lnTo>
                  <a:lnTo>
                    <a:pt x="3154007" y="381000"/>
                  </a:lnTo>
                  <a:lnTo>
                    <a:pt x="3516503" y="381000"/>
                  </a:lnTo>
                  <a:lnTo>
                    <a:pt x="3516503" y="368300"/>
                  </a:lnTo>
                  <a:lnTo>
                    <a:pt x="3143097" y="368300"/>
                  </a:lnTo>
                  <a:lnTo>
                    <a:pt x="3143097" y="381000"/>
                  </a:lnTo>
                  <a:lnTo>
                    <a:pt x="3143097" y="736600"/>
                  </a:lnTo>
                  <a:lnTo>
                    <a:pt x="2780614" y="736600"/>
                  </a:lnTo>
                  <a:lnTo>
                    <a:pt x="2780614" y="381000"/>
                  </a:lnTo>
                  <a:lnTo>
                    <a:pt x="3143097" y="381000"/>
                  </a:lnTo>
                  <a:lnTo>
                    <a:pt x="3143097" y="368300"/>
                  </a:lnTo>
                  <a:lnTo>
                    <a:pt x="2769705" y="368300"/>
                  </a:lnTo>
                  <a:lnTo>
                    <a:pt x="2769705" y="381000"/>
                  </a:lnTo>
                  <a:lnTo>
                    <a:pt x="2769705" y="736600"/>
                  </a:lnTo>
                  <a:lnTo>
                    <a:pt x="2407221" y="736600"/>
                  </a:lnTo>
                  <a:lnTo>
                    <a:pt x="2407221" y="381000"/>
                  </a:lnTo>
                  <a:lnTo>
                    <a:pt x="2769705" y="381000"/>
                  </a:lnTo>
                  <a:lnTo>
                    <a:pt x="2769705" y="368300"/>
                  </a:lnTo>
                  <a:lnTo>
                    <a:pt x="2396312" y="368300"/>
                  </a:lnTo>
                  <a:lnTo>
                    <a:pt x="2396312" y="381000"/>
                  </a:lnTo>
                  <a:lnTo>
                    <a:pt x="2396312" y="736600"/>
                  </a:lnTo>
                  <a:lnTo>
                    <a:pt x="2033816" y="736600"/>
                  </a:lnTo>
                  <a:lnTo>
                    <a:pt x="2033816" y="381000"/>
                  </a:lnTo>
                  <a:lnTo>
                    <a:pt x="2396312" y="381000"/>
                  </a:lnTo>
                  <a:lnTo>
                    <a:pt x="2396312" y="368300"/>
                  </a:lnTo>
                  <a:lnTo>
                    <a:pt x="2022906" y="368300"/>
                  </a:lnTo>
                  <a:lnTo>
                    <a:pt x="2022906" y="381000"/>
                  </a:lnTo>
                  <a:lnTo>
                    <a:pt x="2022906" y="736600"/>
                  </a:lnTo>
                  <a:lnTo>
                    <a:pt x="1660423" y="736600"/>
                  </a:lnTo>
                  <a:lnTo>
                    <a:pt x="1660423" y="381000"/>
                  </a:lnTo>
                  <a:lnTo>
                    <a:pt x="2022906" y="381000"/>
                  </a:lnTo>
                  <a:lnTo>
                    <a:pt x="2022906" y="368300"/>
                  </a:lnTo>
                  <a:lnTo>
                    <a:pt x="1649514" y="368300"/>
                  </a:lnTo>
                  <a:lnTo>
                    <a:pt x="1649514" y="381000"/>
                  </a:lnTo>
                  <a:lnTo>
                    <a:pt x="1649514" y="736600"/>
                  </a:lnTo>
                  <a:lnTo>
                    <a:pt x="1287030" y="736600"/>
                  </a:lnTo>
                  <a:lnTo>
                    <a:pt x="1287030" y="381000"/>
                  </a:lnTo>
                  <a:lnTo>
                    <a:pt x="1649514" y="381000"/>
                  </a:lnTo>
                  <a:lnTo>
                    <a:pt x="1649514" y="368300"/>
                  </a:lnTo>
                  <a:lnTo>
                    <a:pt x="1276121" y="368300"/>
                  </a:lnTo>
                  <a:lnTo>
                    <a:pt x="1276121" y="381000"/>
                  </a:lnTo>
                  <a:lnTo>
                    <a:pt x="1276121" y="736600"/>
                  </a:lnTo>
                  <a:lnTo>
                    <a:pt x="913638" y="736600"/>
                  </a:lnTo>
                  <a:lnTo>
                    <a:pt x="913638" y="381000"/>
                  </a:lnTo>
                  <a:lnTo>
                    <a:pt x="1276121" y="381000"/>
                  </a:lnTo>
                  <a:lnTo>
                    <a:pt x="1276121" y="368300"/>
                  </a:lnTo>
                  <a:lnTo>
                    <a:pt x="902728" y="368300"/>
                  </a:lnTo>
                  <a:lnTo>
                    <a:pt x="902728" y="381000"/>
                  </a:lnTo>
                  <a:lnTo>
                    <a:pt x="902728" y="736600"/>
                  </a:lnTo>
                  <a:lnTo>
                    <a:pt x="540232" y="736600"/>
                  </a:lnTo>
                  <a:lnTo>
                    <a:pt x="540232" y="381000"/>
                  </a:lnTo>
                  <a:lnTo>
                    <a:pt x="902728" y="381000"/>
                  </a:lnTo>
                  <a:lnTo>
                    <a:pt x="902728" y="368300"/>
                  </a:lnTo>
                  <a:lnTo>
                    <a:pt x="529323" y="368300"/>
                  </a:lnTo>
                  <a:lnTo>
                    <a:pt x="529323" y="381000"/>
                  </a:lnTo>
                  <a:lnTo>
                    <a:pt x="529323" y="736600"/>
                  </a:lnTo>
                  <a:lnTo>
                    <a:pt x="166839" y="736600"/>
                  </a:lnTo>
                  <a:lnTo>
                    <a:pt x="166839" y="381000"/>
                  </a:lnTo>
                  <a:lnTo>
                    <a:pt x="529323" y="381000"/>
                  </a:lnTo>
                  <a:lnTo>
                    <a:pt x="529323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155930" y="381000"/>
                  </a:lnTo>
                  <a:lnTo>
                    <a:pt x="155930" y="7366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155930" y="749300"/>
                  </a:lnTo>
                  <a:lnTo>
                    <a:pt x="155930" y="1041400"/>
                  </a:lnTo>
                  <a:lnTo>
                    <a:pt x="166839" y="1041400"/>
                  </a:lnTo>
                  <a:lnTo>
                    <a:pt x="166839" y="749300"/>
                  </a:lnTo>
                  <a:lnTo>
                    <a:pt x="529323" y="749300"/>
                  </a:lnTo>
                  <a:lnTo>
                    <a:pt x="529323" y="1041400"/>
                  </a:lnTo>
                  <a:lnTo>
                    <a:pt x="540232" y="1041400"/>
                  </a:lnTo>
                  <a:lnTo>
                    <a:pt x="540232" y="749300"/>
                  </a:lnTo>
                  <a:lnTo>
                    <a:pt x="902728" y="749300"/>
                  </a:lnTo>
                  <a:lnTo>
                    <a:pt x="902728" y="1041400"/>
                  </a:lnTo>
                  <a:lnTo>
                    <a:pt x="913638" y="1041400"/>
                  </a:lnTo>
                  <a:lnTo>
                    <a:pt x="913638" y="749300"/>
                  </a:lnTo>
                  <a:lnTo>
                    <a:pt x="18287988" y="749300"/>
                  </a:lnTo>
                  <a:lnTo>
                    <a:pt x="18287988" y="736600"/>
                  </a:lnTo>
                  <a:lnTo>
                    <a:pt x="18123789" y="736600"/>
                  </a:lnTo>
                  <a:lnTo>
                    <a:pt x="18123789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902728" y="9982199"/>
              <a:ext cx="17221200" cy="292100"/>
            </a:xfrm>
            <a:custGeom>
              <a:avLst/>
              <a:gdLst/>
              <a:ahLst/>
              <a:cxnLst/>
              <a:rect l="l" t="t" r="r" b="b"/>
              <a:pathLst>
                <a:path w="17221200" h="292100">
                  <a:moveTo>
                    <a:pt x="10909" y="0"/>
                  </a:moveTo>
                  <a:lnTo>
                    <a:pt x="0" y="0"/>
                  </a:lnTo>
                  <a:lnTo>
                    <a:pt x="0" y="292100"/>
                  </a:lnTo>
                  <a:lnTo>
                    <a:pt x="10909" y="292100"/>
                  </a:lnTo>
                  <a:lnTo>
                    <a:pt x="10909" y="0"/>
                  </a:lnTo>
                  <a:close/>
                </a:path>
                <a:path w="17221200" h="292100">
                  <a:moveTo>
                    <a:pt x="384302" y="0"/>
                  </a:moveTo>
                  <a:lnTo>
                    <a:pt x="373392" y="0"/>
                  </a:lnTo>
                  <a:lnTo>
                    <a:pt x="373392" y="292100"/>
                  </a:lnTo>
                  <a:lnTo>
                    <a:pt x="384302" y="292100"/>
                  </a:lnTo>
                  <a:lnTo>
                    <a:pt x="384302" y="0"/>
                  </a:lnTo>
                  <a:close/>
                </a:path>
                <a:path w="17221200" h="292100">
                  <a:moveTo>
                    <a:pt x="757694" y="0"/>
                  </a:moveTo>
                  <a:lnTo>
                    <a:pt x="746785" y="0"/>
                  </a:lnTo>
                  <a:lnTo>
                    <a:pt x="746785" y="292100"/>
                  </a:lnTo>
                  <a:lnTo>
                    <a:pt x="757694" y="292100"/>
                  </a:lnTo>
                  <a:lnTo>
                    <a:pt x="757694" y="0"/>
                  </a:lnTo>
                  <a:close/>
                </a:path>
                <a:path w="17221200" h="292100">
                  <a:moveTo>
                    <a:pt x="1131087" y="0"/>
                  </a:moveTo>
                  <a:lnTo>
                    <a:pt x="1120178" y="0"/>
                  </a:lnTo>
                  <a:lnTo>
                    <a:pt x="1120178" y="292100"/>
                  </a:lnTo>
                  <a:lnTo>
                    <a:pt x="1131087" y="292100"/>
                  </a:lnTo>
                  <a:lnTo>
                    <a:pt x="1131087" y="0"/>
                  </a:lnTo>
                  <a:close/>
                </a:path>
                <a:path w="17221200" h="292100">
                  <a:moveTo>
                    <a:pt x="1504492" y="0"/>
                  </a:moveTo>
                  <a:lnTo>
                    <a:pt x="1493583" y="0"/>
                  </a:lnTo>
                  <a:lnTo>
                    <a:pt x="1493583" y="292100"/>
                  </a:lnTo>
                  <a:lnTo>
                    <a:pt x="1504492" y="292100"/>
                  </a:lnTo>
                  <a:lnTo>
                    <a:pt x="1504492" y="0"/>
                  </a:lnTo>
                  <a:close/>
                </a:path>
                <a:path w="17221200" h="292100">
                  <a:moveTo>
                    <a:pt x="1877885" y="0"/>
                  </a:moveTo>
                  <a:lnTo>
                    <a:pt x="1866976" y="0"/>
                  </a:lnTo>
                  <a:lnTo>
                    <a:pt x="1866976" y="292100"/>
                  </a:lnTo>
                  <a:lnTo>
                    <a:pt x="1877885" y="292100"/>
                  </a:lnTo>
                  <a:lnTo>
                    <a:pt x="1877885" y="0"/>
                  </a:lnTo>
                  <a:close/>
                </a:path>
                <a:path w="17221200" h="292100">
                  <a:moveTo>
                    <a:pt x="2251278" y="0"/>
                  </a:moveTo>
                  <a:lnTo>
                    <a:pt x="2240369" y="0"/>
                  </a:lnTo>
                  <a:lnTo>
                    <a:pt x="2240369" y="292100"/>
                  </a:lnTo>
                  <a:lnTo>
                    <a:pt x="2251278" y="292100"/>
                  </a:lnTo>
                  <a:lnTo>
                    <a:pt x="2251278" y="0"/>
                  </a:lnTo>
                  <a:close/>
                </a:path>
                <a:path w="17221200" h="292100">
                  <a:moveTo>
                    <a:pt x="2624683" y="0"/>
                  </a:moveTo>
                  <a:lnTo>
                    <a:pt x="2613774" y="0"/>
                  </a:lnTo>
                  <a:lnTo>
                    <a:pt x="2613774" y="292100"/>
                  </a:lnTo>
                  <a:lnTo>
                    <a:pt x="2624683" y="292100"/>
                  </a:lnTo>
                  <a:lnTo>
                    <a:pt x="2624683" y="0"/>
                  </a:lnTo>
                  <a:close/>
                </a:path>
                <a:path w="17221200" h="292100">
                  <a:moveTo>
                    <a:pt x="2998076" y="0"/>
                  </a:moveTo>
                  <a:lnTo>
                    <a:pt x="2987167" y="0"/>
                  </a:lnTo>
                  <a:lnTo>
                    <a:pt x="2987167" y="292100"/>
                  </a:lnTo>
                  <a:lnTo>
                    <a:pt x="2998076" y="292100"/>
                  </a:lnTo>
                  <a:lnTo>
                    <a:pt x="2998076" y="0"/>
                  </a:lnTo>
                  <a:close/>
                </a:path>
                <a:path w="17221200" h="292100">
                  <a:moveTo>
                    <a:pt x="3371469" y="0"/>
                  </a:moveTo>
                  <a:lnTo>
                    <a:pt x="3360559" y="0"/>
                  </a:lnTo>
                  <a:lnTo>
                    <a:pt x="3360559" y="292100"/>
                  </a:lnTo>
                  <a:lnTo>
                    <a:pt x="3371469" y="292100"/>
                  </a:lnTo>
                  <a:lnTo>
                    <a:pt x="3371469" y="0"/>
                  </a:lnTo>
                  <a:close/>
                </a:path>
                <a:path w="17221200" h="292100">
                  <a:moveTo>
                    <a:pt x="3744861" y="0"/>
                  </a:moveTo>
                  <a:lnTo>
                    <a:pt x="3733952" y="0"/>
                  </a:lnTo>
                  <a:lnTo>
                    <a:pt x="3733952" y="292100"/>
                  </a:lnTo>
                  <a:lnTo>
                    <a:pt x="3744861" y="292100"/>
                  </a:lnTo>
                  <a:lnTo>
                    <a:pt x="3744861" y="0"/>
                  </a:lnTo>
                  <a:close/>
                </a:path>
                <a:path w="17221200" h="292100">
                  <a:moveTo>
                    <a:pt x="4152176" y="0"/>
                  </a:moveTo>
                  <a:lnTo>
                    <a:pt x="4141266" y="0"/>
                  </a:lnTo>
                  <a:lnTo>
                    <a:pt x="4141266" y="292100"/>
                  </a:lnTo>
                  <a:lnTo>
                    <a:pt x="4152176" y="292100"/>
                  </a:lnTo>
                  <a:lnTo>
                    <a:pt x="4152176" y="0"/>
                  </a:lnTo>
                  <a:close/>
                </a:path>
                <a:path w="17221200" h="292100">
                  <a:moveTo>
                    <a:pt x="4525569" y="0"/>
                  </a:moveTo>
                  <a:lnTo>
                    <a:pt x="4514659" y="0"/>
                  </a:lnTo>
                  <a:lnTo>
                    <a:pt x="4514659" y="292100"/>
                  </a:lnTo>
                  <a:lnTo>
                    <a:pt x="4525569" y="292100"/>
                  </a:lnTo>
                  <a:lnTo>
                    <a:pt x="4525569" y="0"/>
                  </a:lnTo>
                  <a:close/>
                </a:path>
                <a:path w="17221200" h="292100">
                  <a:moveTo>
                    <a:pt x="4898961" y="0"/>
                  </a:moveTo>
                  <a:lnTo>
                    <a:pt x="4888052" y="0"/>
                  </a:lnTo>
                  <a:lnTo>
                    <a:pt x="4888052" y="292100"/>
                  </a:lnTo>
                  <a:lnTo>
                    <a:pt x="4898961" y="292100"/>
                  </a:lnTo>
                  <a:lnTo>
                    <a:pt x="4898961" y="0"/>
                  </a:lnTo>
                  <a:close/>
                </a:path>
                <a:path w="17221200" h="292100">
                  <a:moveTo>
                    <a:pt x="5272354" y="0"/>
                  </a:moveTo>
                  <a:lnTo>
                    <a:pt x="5261445" y="0"/>
                  </a:lnTo>
                  <a:lnTo>
                    <a:pt x="5261445" y="292100"/>
                  </a:lnTo>
                  <a:lnTo>
                    <a:pt x="5272354" y="292100"/>
                  </a:lnTo>
                  <a:lnTo>
                    <a:pt x="5272354" y="0"/>
                  </a:lnTo>
                  <a:close/>
                </a:path>
                <a:path w="17221200" h="292100">
                  <a:moveTo>
                    <a:pt x="5645759" y="0"/>
                  </a:moveTo>
                  <a:lnTo>
                    <a:pt x="5634850" y="0"/>
                  </a:lnTo>
                  <a:lnTo>
                    <a:pt x="5634850" y="292100"/>
                  </a:lnTo>
                  <a:lnTo>
                    <a:pt x="5645759" y="292100"/>
                  </a:lnTo>
                  <a:lnTo>
                    <a:pt x="5645759" y="0"/>
                  </a:lnTo>
                  <a:close/>
                </a:path>
                <a:path w="17221200" h="292100">
                  <a:moveTo>
                    <a:pt x="6019152" y="0"/>
                  </a:moveTo>
                  <a:lnTo>
                    <a:pt x="6008243" y="0"/>
                  </a:lnTo>
                  <a:lnTo>
                    <a:pt x="6008243" y="292100"/>
                  </a:lnTo>
                  <a:lnTo>
                    <a:pt x="6019152" y="292100"/>
                  </a:lnTo>
                  <a:lnTo>
                    <a:pt x="6019152" y="0"/>
                  </a:lnTo>
                  <a:close/>
                </a:path>
                <a:path w="17221200" h="292100">
                  <a:moveTo>
                    <a:pt x="6392558" y="0"/>
                  </a:moveTo>
                  <a:lnTo>
                    <a:pt x="6381648" y="0"/>
                  </a:lnTo>
                  <a:lnTo>
                    <a:pt x="6381648" y="292100"/>
                  </a:lnTo>
                  <a:lnTo>
                    <a:pt x="6392558" y="292100"/>
                  </a:lnTo>
                  <a:lnTo>
                    <a:pt x="6392558" y="0"/>
                  </a:lnTo>
                  <a:close/>
                </a:path>
                <a:path w="17221200" h="292100">
                  <a:moveTo>
                    <a:pt x="6765950" y="0"/>
                  </a:moveTo>
                  <a:lnTo>
                    <a:pt x="6755041" y="0"/>
                  </a:lnTo>
                  <a:lnTo>
                    <a:pt x="6755041" y="292100"/>
                  </a:lnTo>
                  <a:lnTo>
                    <a:pt x="6765950" y="292100"/>
                  </a:lnTo>
                  <a:lnTo>
                    <a:pt x="6765950" y="0"/>
                  </a:lnTo>
                  <a:close/>
                </a:path>
                <a:path w="17221200" h="292100">
                  <a:moveTo>
                    <a:pt x="7139343" y="0"/>
                  </a:moveTo>
                  <a:lnTo>
                    <a:pt x="7128434" y="0"/>
                  </a:lnTo>
                  <a:lnTo>
                    <a:pt x="7128434" y="292100"/>
                  </a:lnTo>
                  <a:lnTo>
                    <a:pt x="7139343" y="292100"/>
                  </a:lnTo>
                  <a:lnTo>
                    <a:pt x="7139343" y="0"/>
                  </a:lnTo>
                  <a:close/>
                </a:path>
                <a:path w="17221200" h="292100">
                  <a:moveTo>
                    <a:pt x="7512748" y="0"/>
                  </a:moveTo>
                  <a:lnTo>
                    <a:pt x="7501826" y="0"/>
                  </a:lnTo>
                  <a:lnTo>
                    <a:pt x="7501826" y="292100"/>
                  </a:lnTo>
                  <a:lnTo>
                    <a:pt x="7512748" y="292100"/>
                  </a:lnTo>
                  <a:lnTo>
                    <a:pt x="7512748" y="0"/>
                  </a:lnTo>
                  <a:close/>
                </a:path>
                <a:path w="17221200" h="292100">
                  <a:moveTo>
                    <a:pt x="7886141" y="0"/>
                  </a:moveTo>
                  <a:lnTo>
                    <a:pt x="7875232" y="0"/>
                  </a:lnTo>
                  <a:lnTo>
                    <a:pt x="7875232" y="292100"/>
                  </a:lnTo>
                  <a:lnTo>
                    <a:pt x="7886141" y="292100"/>
                  </a:lnTo>
                  <a:lnTo>
                    <a:pt x="7886141" y="0"/>
                  </a:lnTo>
                  <a:close/>
                </a:path>
                <a:path w="17221200" h="292100">
                  <a:moveTo>
                    <a:pt x="8259534" y="0"/>
                  </a:moveTo>
                  <a:lnTo>
                    <a:pt x="8248624" y="0"/>
                  </a:lnTo>
                  <a:lnTo>
                    <a:pt x="8248624" y="292100"/>
                  </a:lnTo>
                  <a:lnTo>
                    <a:pt x="8259534" y="292100"/>
                  </a:lnTo>
                  <a:lnTo>
                    <a:pt x="8259534" y="0"/>
                  </a:lnTo>
                  <a:close/>
                </a:path>
                <a:path w="17221200" h="292100">
                  <a:moveTo>
                    <a:pt x="8632939" y="0"/>
                  </a:moveTo>
                  <a:lnTo>
                    <a:pt x="8622030" y="0"/>
                  </a:lnTo>
                  <a:lnTo>
                    <a:pt x="8622030" y="292100"/>
                  </a:lnTo>
                  <a:lnTo>
                    <a:pt x="8632939" y="292100"/>
                  </a:lnTo>
                  <a:lnTo>
                    <a:pt x="8632939" y="0"/>
                  </a:lnTo>
                  <a:close/>
                </a:path>
                <a:path w="17221200" h="292100">
                  <a:moveTo>
                    <a:pt x="9006332" y="0"/>
                  </a:moveTo>
                  <a:lnTo>
                    <a:pt x="8995423" y="0"/>
                  </a:lnTo>
                  <a:lnTo>
                    <a:pt x="8995423" y="292100"/>
                  </a:lnTo>
                  <a:lnTo>
                    <a:pt x="9006332" y="292100"/>
                  </a:lnTo>
                  <a:lnTo>
                    <a:pt x="9006332" y="0"/>
                  </a:lnTo>
                  <a:close/>
                </a:path>
                <a:path w="17221200" h="292100">
                  <a:moveTo>
                    <a:pt x="9379725" y="0"/>
                  </a:moveTo>
                  <a:lnTo>
                    <a:pt x="9368815" y="0"/>
                  </a:lnTo>
                  <a:lnTo>
                    <a:pt x="9368815" y="292100"/>
                  </a:lnTo>
                  <a:lnTo>
                    <a:pt x="9379725" y="292100"/>
                  </a:lnTo>
                  <a:lnTo>
                    <a:pt x="9379725" y="0"/>
                  </a:lnTo>
                  <a:close/>
                </a:path>
                <a:path w="17221200" h="292100">
                  <a:moveTo>
                    <a:pt x="9753117" y="0"/>
                  </a:moveTo>
                  <a:lnTo>
                    <a:pt x="9742208" y="0"/>
                  </a:lnTo>
                  <a:lnTo>
                    <a:pt x="9742208" y="292100"/>
                  </a:lnTo>
                  <a:lnTo>
                    <a:pt x="9753117" y="292100"/>
                  </a:lnTo>
                  <a:lnTo>
                    <a:pt x="9753117" y="0"/>
                  </a:lnTo>
                  <a:close/>
                </a:path>
                <a:path w="17221200" h="292100">
                  <a:moveTo>
                    <a:pt x="10126523" y="0"/>
                  </a:moveTo>
                  <a:lnTo>
                    <a:pt x="10115613" y="0"/>
                  </a:lnTo>
                  <a:lnTo>
                    <a:pt x="10115613" y="292100"/>
                  </a:lnTo>
                  <a:lnTo>
                    <a:pt x="10126523" y="292100"/>
                  </a:lnTo>
                  <a:lnTo>
                    <a:pt x="10126523" y="0"/>
                  </a:lnTo>
                  <a:close/>
                </a:path>
                <a:path w="17221200" h="292100">
                  <a:moveTo>
                    <a:pt x="10499915" y="0"/>
                  </a:moveTo>
                  <a:lnTo>
                    <a:pt x="10489006" y="0"/>
                  </a:lnTo>
                  <a:lnTo>
                    <a:pt x="10489006" y="292100"/>
                  </a:lnTo>
                  <a:lnTo>
                    <a:pt x="10499915" y="292100"/>
                  </a:lnTo>
                  <a:lnTo>
                    <a:pt x="10499915" y="0"/>
                  </a:lnTo>
                  <a:close/>
                </a:path>
                <a:path w="17221200" h="292100">
                  <a:moveTo>
                    <a:pt x="10873308" y="0"/>
                  </a:moveTo>
                  <a:lnTo>
                    <a:pt x="10862399" y="0"/>
                  </a:lnTo>
                  <a:lnTo>
                    <a:pt x="10862399" y="292100"/>
                  </a:lnTo>
                  <a:lnTo>
                    <a:pt x="10873308" y="292100"/>
                  </a:lnTo>
                  <a:lnTo>
                    <a:pt x="10873308" y="0"/>
                  </a:lnTo>
                  <a:close/>
                </a:path>
                <a:path w="17221200" h="292100">
                  <a:moveTo>
                    <a:pt x="11246714" y="0"/>
                  </a:moveTo>
                  <a:lnTo>
                    <a:pt x="11235804" y="0"/>
                  </a:lnTo>
                  <a:lnTo>
                    <a:pt x="11235804" y="292100"/>
                  </a:lnTo>
                  <a:lnTo>
                    <a:pt x="11246714" y="292100"/>
                  </a:lnTo>
                  <a:lnTo>
                    <a:pt x="11246714" y="0"/>
                  </a:lnTo>
                  <a:close/>
                </a:path>
                <a:path w="17221200" h="292100">
                  <a:moveTo>
                    <a:pt x="11620106" y="0"/>
                  </a:moveTo>
                  <a:lnTo>
                    <a:pt x="11609197" y="0"/>
                  </a:lnTo>
                  <a:lnTo>
                    <a:pt x="11609197" y="292100"/>
                  </a:lnTo>
                  <a:lnTo>
                    <a:pt x="11620106" y="292100"/>
                  </a:lnTo>
                  <a:lnTo>
                    <a:pt x="11620106" y="0"/>
                  </a:lnTo>
                  <a:close/>
                </a:path>
                <a:path w="17221200" h="292100">
                  <a:moveTo>
                    <a:pt x="11993499" y="0"/>
                  </a:moveTo>
                  <a:lnTo>
                    <a:pt x="11982590" y="0"/>
                  </a:lnTo>
                  <a:lnTo>
                    <a:pt x="11982590" y="292100"/>
                  </a:lnTo>
                  <a:lnTo>
                    <a:pt x="11993499" y="292100"/>
                  </a:lnTo>
                  <a:lnTo>
                    <a:pt x="11993499" y="0"/>
                  </a:lnTo>
                  <a:close/>
                </a:path>
                <a:path w="17221200" h="292100">
                  <a:moveTo>
                    <a:pt x="12366892" y="0"/>
                  </a:moveTo>
                  <a:lnTo>
                    <a:pt x="12355995" y="0"/>
                  </a:lnTo>
                  <a:lnTo>
                    <a:pt x="12355995" y="292100"/>
                  </a:lnTo>
                  <a:lnTo>
                    <a:pt x="12366892" y="292100"/>
                  </a:lnTo>
                  <a:lnTo>
                    <a:pt x="12366892" y="0"/>
                  </a:lnTo>
                  <a:close/>
                </a:path>
                <a:path w="17221200" h="292100">
                  <a:moveTo>
                    <a:pt x="12740297" y="0"/>
                  </a:moveTo>
                  <a:lnTo>
                    <a:pt x="12729388" y="0"/>
                  </a:lnTo>
                  <a:lnTo>
                    <a:pt x="12729388" y="292100"/>
                  </a:lnTo>
                  <a:lnTo>
                    <a:pt x="12740297" y="292100"/>
                  </a:lnTo>
                  <a:lnTo>
                    <a:pt x="12740297" y="0"/>
                  </a:lnTo>
                  <a:close/>
                </a:path>
                <a:path w="17221200" h="292100">
                  <a:moveTo>
                    <a:pt x="13113690" y="0"/>
                  </a:moveTo>
                  <a:lnTo>
                    <a:pt x="13102793" y="0"/>
                  </a:lnTo>
                  <a:lnTo>
                    <a:pt x="13102793" y="292100"/>
                  </a:lnTo>
                  <a:lnTo>
                    <a:pt x="13113690" y="292100"/>
                  </a:lnTo>
                  <a:lnTo>
                    <a:pt x="13113690" y="0"/>
                  </a:lnTo>
                  <a:close/>
                </a:path>
                <a:path w="17221200" h="292100">
                  <a:moveTo>
                    <a:pt x="13487083" y="0"/>
                  </a:moveTo>
                  <a:lnTo>
                    <a:pt x="13476173" y="0"/>
                  </a:lnTo>
                  <a:lnTo>
                    <a:pt x="13476173" y="292100"/>
                  </a:lnTo>
                  <a:lnTo>
                    <a:pt x="13487083" y="292100"/>
                  </a:lnTo>
                  <a:lnTo>
                    <a:pt x="13487083" y="0"/>
                  </a:lnTo>
                  <a:close/>
                </a:path>
                <a:path w="17221200" h="292100">
                  <a:moveTo>
                    <a:pt x="13860488" y="0"/>
                  </a:moveTo>
                  <a:lnTo>
                    <a:pt x="13849579" y="0"/>
                  </a:lnTo>
                  <a:lnTo>
                    <a:pt x="13849579" y="292100"/>
                  </a:lnTo>
                  <a:lnTo>
                    <a:pt x="13860488" y="292100"/>
                  </a:lnTo>
                  <a:lnTo>
                    <a:pt x="13860488" y="0"/>
                  </a:lnTo>
                  <a:close/>
                </a:path>
                <a:path w="17221200" h="292100">
                  <a:moveTo>
                    <a:pt x="14233881" y="0"/>
                  </a:moveTo>
                  <a:lnTo>
                    <a:pt x="14222971" y="0"/>
                  </a:lnTo>
                  <a:lnTo>
                    <a:pt x="14222971" y="292100"/>
                  </a:lnTo>
                  <a:lnTo>
                    <a:pt x="14233881" y="292100"/>
                  </a:lnTo>
                  <a:lnTo>
                    <a:pt x="14233881" y="0"/>
                  </a:lnTo>
                  <a:close/>
                </a:path>
                <a:path w="17221200" h="292100">
                  <a:moveTo>
                    <a:pt x="14607286" y="0"/>
                  </a:moveTo>
                  <a:lnTo>
                    <a:pt x="14596377" y="0"/>
                  </a:lnTo>
                  <a:lnTo>
                    <a:pt x="14596377" y="292100"/>
                  </a:lnTo>
                  <a:lnTo>
                    <a:pt x="14607286" y="292100"/>
                  </a:lnTo>
                  <a:lnTo>
                    <a:pt x="14607286" y="0"/>
                  </a:lnTo>
                  <a:close/>
                </a:path>
                <a:path w="17221200" h="292100">
                  <a:moveTo>
                    <a:pt x="14980666" y="0"/>
                  </a:moveTo>
                  <a:lnTo>
                    <a:pt x="14969770" y="0"/>
                  </a:lnTo>
                  <a:lnTo>
                    <a:pt x="14969770" y="292100"/>
                  </a:lnTo>
                  <a:lnTo>
                    <a:pt x="14980666" y="292100"/>
                  </a:lnTo>
                  <a:lnTo>
                    <a:pt x="14980666" y="0"/>
                  </a:lnTo>
                  <a:close/>
                </a:path>
                <a:path w="17221200" h="292100">
                  <a:moveTo>
                    <a:pt x="15354072" y="0"/>
                  </a:moveTo>
                  <a:lnTo>
                    <a:pt x="15343162" y="0"/>
                  </a:lnTo>
                  <a:lnTo>
                    <a:pt x="15343162" y="292100"/>
                  </a:lnTo>
                  <a:lnTo>
                    <a:pt x="15354072" y="292100"/>
                  </a:lnTo>
                  <a:lnTo>
                    <a:pt x="15354072" y="0"/>
                  </a:lnTo>
                  <a:close/>
                </a:path>
                <a:path w="17221200" h="292100">
                  <a:moveTo>
                    <a:pt x="15727477" y="0"/>
                  </a:moveTo>
                  <a:lnTo>
                    <a:pt x="15716568" y="0"/>
                  </a:lnTo>
                  <a:lnTo>
                    <a:pt x="15716568" y="292100"/>
                  </a:lnTo>
                  <a:lnTo>
                    <a:pt x="15727477" y="292100"/>
                  </a:lnTo>
                  <a:lnTo>
                    <a:pt x="15727477" y="0"/>
                  </a:lnTo>
                  <a:close/>
                </a:path>
                <a:path w="17221200" h="292100">
                  <a:moveTo>
                    <a:pt x="16100857" y="0"/>
                  </a:moveTo>
                  <a:lnTo>
                    <a:pt x="16089948" y="0"/>
                  </a:lnTo>
                  <a:lnTo>
                    <a:pt x="16089948" y="292100"/>
                  </a:lnTo>
                  <a:lnTo>
                    <a:pt x="16100857" y="292100"/>
                  </a:lnTo>
                  <a:lnTo>
                    <a:pt x="16100857" y="0"/>
                  </a:lnTo>
                  <a:close/>
                </a:path>
                <a:path w="17221200" h="292100">
                  <a:moveTo>
                    <a:pt x="16474262" y="0"/>
                  </a:moveTo>
                  <a:lnTo>
                    <a:pt x="16463353" y="0"/>
                  </a:lnTo>
                  <a:lnTo>
                    <a:pt x="16463353" y="292100"/>
                  </a:lnTo>
                  <a:lnTo>
                    <a:pt x="16474262" y="292100"/>
                  </a:lnTo>
                  <a:lnTo>
                    <a:pt x="16474262" y="0"/>
                  </a:lnTo>
                  <a:close/>
                </a:path>
                <a:path w="17221200" h="292100">
                  <a:moveTo>
                    <a:pt x="16847655" y="0"/>
                  </a:moveTo>
                  <a:lnTo>
                    <a:pt x="16836746" y="0"/>
                  </a:lnTo>
                  <a:lnTo>
                    <a:pt x="16836746" y="292100"/>
                  </a:lnTo>
                  <a:lnTo>
                    <a:pt x="16847655" y="292100"/>
                  </a:lnTo>
                  <a:lnTo>
                    <a:pt x="16847655" y="0"/>
                  </a:lnTo>
                  <a:close/>
                </a:path>
                <a:path w="17221200" h="292100">
                  <a:moveTo>
                    <a:pt x="17221061" y="0"/>
                  </a:moveTo>
                  <a:lnTo>
                    <a:pt x="17210151" y="0"/>
                  </a:lnTo>
                  <a:lnTo>
                    <a:pt x="17210151" y="292100"/>
                  </a:lnTo>
                  <a:lnTo>
                    <a:pt x="17221061" y="292100"/>
                  </a:lnTo>
                  <a:lnTo>
                    <a:pt x="17221061" y="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560674" y="2039686"/>
              <a:ext cx="11268075" cy="6486525"/>
            </a:xfrm>
            <a:custGeom>
              <a:avLst/>
              <a:gdLst/>
              <a:ahLst/>
              <a:cxnLst/>
              <a:rect l="l" t="t" r="r" b="b"/>
              <a:pathLst>
                <a:path w="11268075" h="6486525">
                  <a:moveTo>
                    <a:pt x="11268074" y="6486524"/>
                  </a:moveTo>
                  <a:lnTo>
                    <a:pt x="0" y="6486524"/>
                  </a:lnTo>
                  <a:lnTo>
                    <a:pt x="0" y="0"/>
                  </a:lnTo>
                  <a:lnTo>
                    <a:pt x="11268074" y="0"/>
                  </a:lnTo>
                  <a:lnTo>
                    <a:pt x="11268074" y="6486524"/>
                  </a:lnTo>
                  <a:close/>
                </a:path>
              </a:pathLst>
            </a:custGeom>
            <a:solidFill>
              <a:srgbClr val="FFFAEC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3470633" y="1561250"/>
            <a:ext cx="7198516" cy="1263231"/>
          </a:xfrm>
          <a:prstGeom prst="rect">
            <a:avLst/>
          </a:prstGeom>
        </p:spPr>
        <p:txBody>
          <a:bodyPr vert="horz" wrap="square" lIns="0" tIns="229870" rIns="0" bIns="0" rtlCol="0">
            <a:spAutoFit/>
          </a:bodyPr>
          <a:lstStyle/>
          <a:p>
            <a:pPr marL="671195" marR="3175" indent="-662940">
              <a:lnSpc>
                <a:spcPts val="8655"/>
              </a:lnSpc>
              <a:spcBef>
                <a:spcPts val="1810"/>
              </a:spcBef>
            </a:pPr>
            <a:r>
              <a:rPr lang="vi-VN" sz="6600" spc="900"/>
              <a:t>THA</a:t>
            </a:r>
            <a:r>
              <a:rPr sz="6600" spc="1467"/>
              <a:t>N</a:t>
            </a:r>
            <a:r>
              <a:rPr sz="6600" spc="627"/>
              <a:t>K</a:t>
            </a:r>
            <a:r>
              <a:rPr lang="vi-VN" sz="6600" spc="627"/>
              <a:t> </a:t>
            </a:r>
            <a:r>
              <a:rPr sz="6600" spc="587"/>
              <a:t>YOU</a:t>
            </a:r>
            <a:r>
              <a:rPr sz="6600" spc="587" dirty="0"/>
              <a:t>!</a:t>
            </a:r>
            <a:endParaRPr sz="6600" spc="587" dirty="0"/>
          </a:p>
        </p:txBody>
      </p:sp>
      <p:grpSp>
        <p:nvGrpSpPr>
          <p:cNvPr id="66" name="object 66"/>
          <p:cNvGrpSpPr/>
          <p:nvPr/>
        </p:nvGrpSpPr>
        <p:grpSpPr>
          <a:xfrm>
            <a:off x="1123770" y="0"/>
            <a:ext cx="10914554" cy="6775656"/>
            <a:chOff x="1685654" y="0"/>
            <a:chExt cx="16371832" cy="10163484"/>
          </a:xfrm>
        </p:grpSpPr>
        <p:sp>
          <p:nvSpPr>
            <p:cNvPr id="67" name="object 67"/>
            <p:cNvSpPr/>
            <p:nvPr/>
          </p:nvSpPr>
          <p:spPr>
            <a:xfrm>
              <a:off x="4978914" y="0"/>
              <a:ext cx="22860" cy="1852295"/>
            </a:xfrm>
            <a:custGeom>
              <a:avLst/>
              <a:gdLst/>
              <a:ahLst/>
              <a:cxnLst/>
              <a:rect l="l" t="t" r="r" b="b"/>
              <a:pathLst>
                <a:path w="22860" h="1852295">
                  <a:moveTo>
                    <a:pt x="3399" y="1851864"/>
                  </a:moveTo>
                  <a:lnTo>
                    <a:pt x="0" y="0"/>
                  </a:lnTo>
                  <a:lnTo>
                    <a:pt x="19050" y="0"/>
                  </a:lnTo>
                  <a:lnTo>
                    <a:pt x="22449" y="1851829"/>
                  </a:lnTo>
                  <a:lnTo>
                    <a:pt x="3399" y="1851864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705002" y="1366951"/>
              <a:ext cx="578485" cy="974725"/>
            </a:xfrm>
            <a:custGeom>
              <a:avLst/>
              <a:gdLst/>
              <a:ahLst/>
              <a:cxnLst/>
              <a:rect l="l" t="t" r="r" b="b"/>
              <a:pathLst>
                <a:path w="578485" h="974725">
                  <a:moveTo>
                    <a:pt x="543105" y="974627"/>
                  </a:moveTo>
                  <a:lnTo>
                    <a:pt x="484086" y="964428"/>
                  </a:lnTo>
                  <a:lnTo>
                    <a:pt x="448760" y="902979"/>
                  </a:lnTo>
                  <a:lnTo>
                    <a:pt x="388567" y="484354"/>
                  </a:lnTo>
                  <a:lnTo>
                    <a:pt x="375149" y="392360"/>
                  </a:lnTo>
                  <a:lnTo>
                    <a:pt x="371949" y="371221"/>
                  </a:lnTo>
                  <a:lnTo>
                    <a:pt x="368243" y="339322"/>
                  </a:lnTo>
                  <a:lnTo>
                    <a:pt x="371026" y="314554"/>
                  </a:lnTo>
                  <a:lnTo>
                    <a:pt x="383419" y="293676"/>
                  </a:lnTo>
                  <a:lnTo>
                    <a:pt x="408544" y="273446"/>
                  </a:lnTo>
                  <a:lnTo>
                    <a:pt x="443292" y="246559"/>
                  </a:lnTo>
                  <a:lnTo>
                    <a:pt x="465895" y="217977"/>
                  </a:lnTo>
                  <a:lnTo>
                    <a:pt x="477196" y="186181"/>
                  </a:lnTo>
                  <a:lnTo>
                    <a:pt x="478043" y="149650"/>
                  </a:lnTo>
                  <a:lnTo>
                    <a:pt x="462645" y="102862"/>
                  </a:lnTo>
                  <a:lnTo>
                    <a:pt x="431109" y="70596"/>
                  </a:lnTo>
                  <a:lnTo>
                    <a:pt x="388363" y="50413"/>
                  </a:lnTo>
                  <a:lnTo>
                    <a:pt x="339338" y="39877"/>
                  </a:lnTo>
                  <a:lnTo>
                    <a:pt x="288962" y="36550"/>
                  </a:lnTo>
                  <a:lnTo>
                    <a:pt x="238586" y="39877"/>
                  </a:lnTo>
                  <a:lnTo>
                    <a:pt x="189561" y="50413"/>
                  </a:lnTo>
                  <a:lnTo>
                    <a:pt x="146816" y="70596"/>
                  </a:lnTo>
                  <a:lnTo>
                    <a:pt x="115280" y="102862"/>
                  </a:lnTo>
                  <a:lnTo>
                    <a:pt x="99882" y="149650"/>
                  </a:lnTo>
                  <a:lnTo>
                    <a:pt x="100723" y="186181"/>
                  </a:lnTo>
                  <a:lnTo>
                    <a:pt x="112017" y="217977"/>
                  </a:lnTo>
                  <a:lnTo>
                    <a:pt x="134617" y="246559"/>
                  </a:lnTo>
                  <a:lnTo>
                    <a:pt x="169380" y="273446"/>
                  </a:lnTo>
                  <a:lnTo>
                    <a:pt x="194505" y="293676"/>
                  </a:lnTo>
                  <a:lnTo>
                    <a:pt x="206898" y="314554"/>
                  </a:lnTo>
                  <a:lnTo>
                    <a:pt x="209681" y="339322"/>
                  </a:lnTo>
                  <a:lnTo>
                    <a:pt x="205976" y="371221"/>
                  </a:lnTo>
                  <a:lnTo>
                    <a:pt x="202776" y="392360"/>
                  </a:lnTo>
                  <a:lnTo>
                    <a:pt x="197041" y="431466"/>
                  </a:lnTo>
                  <a:lnTo>
                    <a:pt x="180339" y="546844"/>
                  </a:lnTo>
                  <a:lnTo>
                    <a:pt x="129200" y="902980"/>
                  </a:lnTo>
                  <a:lnTo>
                    <a:pt x="114758" y="943002"/>
                  </a:lnTo>
                  <a:lnTo>
                    <a:pt x="93843" y="964428"/>
                  </a:lnTo>
                  <a:lnTo>
                    <a:pt x="67012" y="973041"/>
                  </a:lnTo>
                  <a:lnTo>
                    <a:pt x="34820" y="974627"/>
                  </a:lnTo>
                  <a:lnTo>
                    <a:pt x="18173" y="974591"/>
                  </a:lnTo>
                  <a:lnTo>
                    <a:pt x="11095" y="973153"/>
                  </a:lnTo>
                  <a:lnTo>
                    <a:pt x="5319" y="969235"/>
                  </a:lnTo>
                  <a:lnTo>
                    <a:pt x="1426" y="963433"/>
                  </a:lnTo>
                  <a:lnTo>
                    <a:pt x="0" y="956341"/>
                  </a:lnTo>
                  <a:lnTo>
                    <a:pt x="1426" y="949233"/>
                  </a:lnTo>
                  <a:lnTo>
                    <a:pt x="5319" y="943433"/>
                  </a:lnTo>
                  <a:lnTo>
                    <a:pt x="11095" y="939523"/>
                  </a:lnTo>
                  <a:lnTo>
                    <a:pt x="18173" y="938090"/>
                  </a:lnTo>
                  <a:lnTo>
                    <a:pt x="27472" y="938090"/>
                  </a:lnTo>
                  <a:lnTo>
                    <a:pt x="57225" y="937556"/>
                  </a:lnTo>
                  <a:lnTo>
                    <a:pt x="75475" y="932989"/>
                  </a:lnTo>
                  <a:lnTo>
                    <a:pt x="86237" y="920421"/>
                  </a:lnTo>
                  <a:lnTo>
                    <a:pt x="93528" y="895886"/>
                  </a:lnTo>
                  <a:lnTo>
                    <a:pt x="154016" y="474812"/>
                  </a:lnTo>
                  <a:lnTo>
                    <a:pt x="166991" y="386001"/>
                  </a:lnTo>
                  <a:lnTo>
                    <a:pt x="170126" y="365376"/>
                  </a:lnTo>
                  <a:lnTo>
                    <a:pt x="173461" y="341176"/>
                  </a:lnTo>
                  <a:lnTo>
                    <a:pt x="172424" y="326085"/>
                  </a:lnTo>
                  <a:lnTo>
                    <a:pt x="165144" y="315339"/>
                  </a:lnTo>
                  <a:lnTo>
                    <a:pt x="149752" y="304172"/>
                  </a:lnTo>
                  <a:lnTo>
                    <a:pt x="116193" y="279277"/>
                  </a:lnTo>
                  <a:lnTo>
                    <a:pt x="86633" y="246222"/>
                  </a:lnTo>
                  <a:lnTo>
                    <a:pt x="67123" y="202566"/>
                  </a:lnTo>
                  <a:lnTo>
                    <a:pt x="63713" y="145871"/>
                  </a:lnTo>
                  <a:lnTo>
                    <a:pt x="74037" y="103643"/>
                  </a:lnTo>
                  <a:lnTo>
                    <a:pt x="95282" y="68268"/>
                  </a:lnTo>
                  <a:lnTo>
                    <a:pt x="127066" y="39990"/>
                  </a:lnTo>
                  <a:lnTo>
                    <a:pt x="169011" y="19050"/>
                  </a:lnTo>
                  <a:lnTo>
                    <a:pt x="220737" y="5690"/>
                  </a:lnTo>
                  <a:lnTo>
                    <a:pt x="281863" y="153"/>
                  </a:lnTo>
                  <a:lnTo>
                    <a:pt x="282822" y="0"/>
                  </a:lnTo>
                  <a:lnTo>
                    <a:pt x="287081" y="57"/>
                  </a:lnTo>
                  <a:lnTo>
                    <a:pt x="295103" y="0"/>
                  </a:lnTo>
                  <a:lnTo>
                    <a:pt x="295564" y="110"/>
                  </a:lnTo>
                  <a:lnTo>
                    <a:pt x="357208" y="5690"/>
                  </a:lnTo>
                  <a:lnTo>
                    <a:pt x="408924" y="19050"/>
                  </a:lnTo>
                  <a:lnTo>
                    <a:pt x="450863" y="39990"/>
                  </a:lnTo>
                  <a:lnTo>
                    <a:pt x="482644" y="68269"/>
                  </a:lnTo>
                  <a:lnTo>
                    <a:pt x="503887" y="103643"/>
                  </a:lnTo>
                  <a:lnTo>
                    <a:pt x="514212" y="145871"/>
                  </a:lnTo>
                  <a:lnTo>
                    <a:pt x="510786" y="202566"/>
                  </a:lnTo>
                  <a:lnTo>
                    <a:pt x="491278" y="246222"/>
                  </a:lnTo>
                  <a:lnTo>
                    <a:pt x="461727" y="279277"/>
                  </a:lnTo>
                  <a:lnTo>
                    <a:pt x="428173" y="304172"/>
                  </a:lnTo>
                  <a:lnTo>
                    <a:pt x="412781" y="315339"/>
                  </a:lnTo>
                  <a:lnTo>
                    <a:pt x="405505" y="326085"/>
                  </a:lnTo>
                  <a:lnTo>
                    <a:pt x="404478" y="341176"/>
                  </a:lnTo>
                  <a:lnTo>
                    <a:pt x="407834" y="365376"/>
                  </a:lnTo>
                  <a:lnTo>
                    <a:pt x="410961" y="386001"/>
                  </a:lnTo>
                  <a:lnTo>
                    <a:pt x="423922" y="474812"/>
                  </a:lnTo>
                  <a:lnTo>
                    <a:pt x="442155" y="601205"/>
                  </a:lnTo>
                  <a:lnTo>
                    <a:pt x="484396" y="895886"/>
                  </a:lnTo>
                  <a:lnTo>
                    <a:pt x="491688" y="920421"/>
                  </a:lnTo>
                  <a:lnTo>
                    <a:pt x="502450" y="932989"/>
                  </a:lnTo>
                  <a:lnTo>
                    <a:pt x="520699" y="937556"/>
                  </a:lnTo>
                  <a:lnTo>
                    <a:pt x="550452" y="938090"/>
                  </a:lnTo>
                  <a:lnTo>
                    <a:pt x="559752" y="938090"/>
                  </a:lnTo>
                  <a:lnTo>
                    <a:pt x="566814" y="939523"/>
                  </a:lnTo>
                  <a:lnTo>
                    <a:pt x="572592" y="943433"/>
                  </a:lnTo>
                  <a:lnTo>
                    <a:pt x="576493" y="949233"/>
                  </a:lnTo>
                  <a:lnTo>
                    <a:pt x="577925" y="956341"/>
                  </a:lnTo>
                  <a:lnTo>
                    <a:pt x="576493" y="963433"/>
                  </a:lnTo>
                  <a:lnTo>
                    <a:pt x="572592" y="969235"/>
                  </a:lnTo>
                  <a:lnTo>
                    <a:pt x="566814" y="973153"/>
                  </a:lnTo>
                  <a:lnTo>
                    <a:pt x="559752" y="974591"/>
                  </a:lnTo>
                  <a:lnTo>
                    <a:pt x="543105" y="974627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503367" y="1775173"/>
              <a:ext cx="981710" cy="581025"/>
            </a:xfrm>
            <a:custGeom>
              <a:avLst/>
              <a:gdLst/>
              <a:ahLst/>
              <a:cxnLst/>
              <a:rect l="l" t="t" r="r" b="b"/>
              <a:pathLst>
                <a:path w="981710" h="581025">
                  <a:moveTo>
                    <a:pt x="843096" y="580806"/>
                  </a:moveTo>
                  <a:lnTo>
                    <a:pt x="138134" y="580806"/>
                  </a:lnTo>
                  <a:lnTo>
                    <a:pt x="117955" y="576720"/>
                  </a:lnTo>
                  <a:lnTo>
                    <a:pt x="101487" y="565576"/>
                  </a:lnTo>
                  <a:lnTo>
                    <a:pt x="90390" y="549046"/>
                  </a:lnTo>
                  <a:lnTo>
                    <a:pt x="86323" y="528799"/>
                  </a:lnTo>
                  <a:lnTo>
                    <a:pt x="0" y="52006"/>
                  </a:lnTo>
                  <a:lnTo>
                    <a:pt x="4071" y="31775"/>
                  </a:lnTo>
                  <a:lnTo>
                    <a:pt x="15173" y="15242"/>
                  </a:lnTo>
                  <a:lnTo>
                    <a:pt x="31639" y="4090"/>
                  </a:lnTo>
                  <a:lnTo>
                    <a:pt x="51801" y="0"/>
                  </a:lnTo>
                  <a:lnTo>
                    <a:pt x="929408" y="0"/>
                  </a:lnTo>
                  <a:lnTo>
                    <a:pt x="949569" y="4090"/>
                  </a:lnTo>
                  <a:lnTo>
                    <a:pt x="966030" y="15242"/>
                  </a:lnTo>
                  <a:lnTo>
                    <a:pt x="977127" y="31775"/>
                  </a:lnTo>
                  <a:lnTo>
                    <a:pt x="981195" y="52006"/>
                  </a:lnTo>
                  <a:lnTo>
                    <a:pt x="894883" y="528799"/>
                  </a:lnTo>
                  <a:lnTo>
                    <a:pt x="890809" y="549046"/>
                  </a:lnTo>
                  <a:lnTo>
                    <a:pt x="879704" y="565576"/>
                  </a:lnTo>
                  <a:lnTo>
                    <a:pt x="863242" y="576720"/>
                  </a:lnTo>
                  <a:lnTo>
                    <a:pt x="843096" y="580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719484" y="1415782"/>
              <a:ext cx="549275" cy="925830"/>
            </a:xfrm>
            <a:custGeom>
              <a:avLst/>
              <a:gdLst/>
              <a:ahLst/>
              <a:cxnLst/>
              <a:rect l="l" t="t" r="r" b="b"/>
              <a:pathLst>
                <a:path w="549275" h="925830">
                  <a:moveTo>
                    <a:pt x="515916" y="925796"/>
                  </a:moveTo>
                  <a:lnTo>
                    <a:pt x="459825" y="916101"/>
                  </a:lnTo>
                  <a:lnTo>
                    <a:pt x="426256" y="857749"/>
                  </a:lnTo>
                  <a:lnTo>
                    <a:pt x="391684" y="616889"/>
                  </a:lnTo>
                  <a:lnTo>
                    <a:pt x="363112" y="418977"/>
                  </a:lnTo>
                  <a:lnTo>
                    <a:pt x="356773" y="375714"/>
                  </a:lnTo>
                  <a:lnTo>
                    <a:pt x="353279" y="352618"/>
                  </a:lnTo>
                  <a:lnTo>
                    <a:pt x="349774" y="322309"/>
                  </a:lnTo>
                  <a:lnTo>
                    <a:pt x="352422" y="298785"/>
                  </a:lnTo>
                  <a:lnTo>
                    <a:pt x="364195" y="278962"/>
                  </a:lnTo>
                  <a:lnTo>
                    <a:pt x="388064" y="259762"/>
                  </a:lnTo>
                  <a:lnTo>
                    <a:pt x="421075" y="234224"/>
                  </a:lnTo>
                  <a:lnTo>
                    <a:pt x="442544" y="207069"/>
                  </a:lnTo>
                  <a:lnTo>
                    <a:pt x="453277" y="176853"/>
                  </a:lnTo>
                  <a:lnTo>
                    <a:pt x="454084" y="142132"/>
                  </a:lnTo>
                  <a:lnTo>
                    <a:pt x="439453" y="97697"/>
                  </a:lnTo>
                  <a:lnTo>
                    <a:pt x="409499" y="67050"/>
                  </a:lnTo>
                  <a:lnTo>
                    <a:pt x="368900" y="47878"/>
                  </a:lnTo>
                  <a:lnTo>
                    <a:pt x="322334" y="37870"/>
                  </a:lnTo>
                  <a:lnTo>
                    <a:pt x="274480" y="34715"/>
                  </a:lnTo>
                  <a:lnTo>
                    <a:pt x="226627" y="37870"/>
                  </a:lnTo>
                  <a:lnTo>
                    <a:pt x="180061" y="47878"/>
                  </a:lnTo>
                  <a:lnTo>
                    <a:pt x="139462" y="67050"/>
                  </a:lnTo>
                  <a:lnTo>
                    <a:pt x="109508" y="97697"/>
                  </a:lnTo>
                  <a:lnTo>
                    <a:pt x="94877" y="142132"/>
                  </a:lnTo>
                  <a:lnTo>
                    <a:pt x="95684" y="176853"/>
                  </a:lnTo>
                  <a:lnTo>
                    <a:pt x="106417" y="207069"/>
                  </a:lnTo>
                  <a:lnTo>
                    <a:pt x="127885" y="234224"/>
                  </a:lnTo>
                  <a:lnTo>
                    <a:pt x="160897" y="259762"/>
                  </a:lnTo>
                  <a:lnTo>
                    <a:pt x="184765" y="278962"/>
                  </a:lnTo>
                  <a:lnTo>
                    <a:pt x="196534" y="298785"/>
                  </a:lnTo>
                  <a:lnTo>
                    <a:pt x="199172" y="322309"/>
                  </a:lnTo>
                  <a:lnTo>
                    <a:pt x="195647" y="352618"/>
                  </a:lnTo>
                  <a:lnTo>
                    <a:pt x="192162" y="375714"/>
                  </a:lnTo>
                  <a:lnTo>
                    <a:pt x="185830" y="418977"/>
                  </a:lnTo>
                  <a:lnTo>
                    <a:pt x="167634" y="544852"/>
                  </a:lnTo>
                  <a:lnTo>
                    <a:pt x="122918" y="856537"/>
                  </a:lnTo>
                  <a:lnTo>
                    <a:pt x="122705" y="857749"/>
                  </a:lnTo>
                  <a:lnTo>
                    <a:pt x="108990" y="895750"/>
                  </a:lnTo>
                  <a:lnTo>
                    <a:pt x="89122" y="916101"/>
                  </a:lnTo>
                  <a:lnTo>
                    <a:pt x="63631" y="924287"/>
                  </a:lnTo>
                  <a:lnTo>
                    <a:pt x="33045" y="925796"/>
                  </a:lnTo>
                  <a:lnTo>
                    <a:pt x="7737" y="925760"/>
                  </a:lnTo>
                  <a:lnTo>
                    <a:pt x="0" y="917990"/>
                  </a:lnTo>
                  <a:lnTo>
                    <a:pt x="0" y="898848"/>
                  </a:lnTo>
                  <a:lnTo>
                    <a:pt x="7737" y="891078"/>
                  </a:lnTo>
                  <a:lnTo>
                    <a:pt x="26088" y="891113"/>
                  </a:lnTo>
                  <a:lnTo>
                    <a:pt x="54357" y="890587"/>
                  </a:lnTo>
                  <a:lnTo>
                    <a:pt x="71694" y="886234"/>
                  </a:lnTo>
                  <a:lnTo>
                    <a:pt x="81917" y="874296"/>
                  </a:lnTo>
                  <a:lnTo>
                    <a:pt x="88843" y="851012"/>
                  </a:lnTo>
                  <a:lnTo>
                    <a:pt x="143912" y="467477"/>
                  </a:lnTo>
                  <a:lnTo>
                    <a:pt x="158171" y="369570"/>
                  </a:lnTo>
                  <a:lnTo>
                    <a:pt x="161572" y="347057"/>
                  </a:lnTo>
                  <a:lnTo>
                    <a:pt x="164743" y="324073"/>
                  </a:lnTo>
                  <a:lnTo>
                    <a:pt x="163759" y="309741"/>
                  </a:lnTo>
                  <a:lnTo>
                    <a:pt x="156845" y="299533"/>
                  </a:lnTo>
                  <a:lnTo>
                    <a:pt x="142227" y="288920"/>
                  </a:lnTo>
                  <a:lnTo>
                    <a:pt x="110368" y="265266"/>
                  </a:lnTo>
                  <a:lnTo>
                    <a:pt x="82299" y="233870"/>
                  </a:lnTo>
                  <a:lnTo>
                    <a:pt x="63766" y="192401"/>
                  </a:lnTo>
                  <a:lnTo>
                    <a:pt x="60518" y="138532"/>
                  </a:lnTo>
                  <a:lnTo>
                    <a:pt x="70319" y="98421"/>
                  </a:lnTo>
                  <a:lnTo>
                    <a:pt x="90499" y="64824"/>
                  </a:lnTo>
                  <a:lnTo>
                    <a:pt x="120695" y="37969"/>
                  </a:lnTo>
                  <a:lnTo>
                    <a:pt x="160542" y="18085"/>
                  </a:lnTo>
                  <a:lnTo>
                    <a:pt x="209677" y="5398"/>
                  </a:lnTo>
                  <a:lnTo>
                    <a:pt x="267736" y="139"/>
                  </a:lnTo>
                  <a:lnTo>
                    <a:pt x="268659" y="0"/>
                  </a:lnTo>
                  <a:lnTo>
                    <a:pt x="274480" y="71"/>
                  </a:lnTo>
                  <a:lnTo>
                    <a:pt x="280302" y="0"/>
                  </a:lnTo>
                  <a:lnTo>
                    <a:pt x="280763" y="99"/>
                  </a:lnTo>
                  <a:lnTo>
                    <a:pt x="339283" y="5398"/>
                  </a:lnTo>
                  <a:lnTo>
                    <a:pt x="388419" y="18085"/>
                  </a:lnTo>
                  <a:lnTo>
                    <a:pt x="428266" y="37969"/>
                  </a:lnTo>
                  <a:lnTo>
                    <a:pt x="458462" y="64824"/>
                  </a:lnTo>
                  <a:lnTo>
                    <a:pt x="478642" y="98421"/>
                  </a:lnTo>
                  <a:lnTo>
                    <a:pt x="488443" y="138532"/>
                  </a:lnTo>
                  <a:lnTo>
                    <a:pt x="485194" y="192401"/>
                  </a:lnTo>
                  <a:lnTo>
                    <a:pt x="466662" y="233870"/>
                  </a:lnTo>
                  <a:lnTo>
                    <a:pt x="438593" y="265266"/>
                  </a:lnTo>
                  <a:lnTo>
                    <a:pt x="406734" y="288920"/>
                  </a:lnTo>
                  <a:lnTo>
                    <a:pt x="392116" y="299533"/>
                  </a:lnTo>
                  <a:lnTo>
                    <a:pt x="385202" y="309741"/>
                  </a:lnTo>
                  <a:lnTo>
                    <a:pt x="384217" y="324073"/>
                  </a:lnTo>
                  <a:lnTo>
                    <a:pt x="387389" y="347057"/>
                  </a:lnTo>
                  <a:lnTo>
                    <a:pt x="390790" y="369570"/>
                  </a:lnTo>
                  <a:lnTo>
                    <a:pt x="396909" y="411343"/>
                  </a:lnTo>
                  <a:lnTo>
                    <a:pt x="414515" y="533073"/>
                  </a:lnTo>
                  <a:lnTo>
                    <a:pt x="460153" y="851012"/>
                  </a:lnTo>
                  <a:lnTo>
                    <a:pt x="467073" y="874296"/>
                  </a:lnTo>
                  <a:lnTo>
                    <a:pt x="477284" y="886234"/>
                  </a:lnTo>
                  <a:lnTo>
                    <a:pt x="494610" y="890587"/>
                  </a:lnTo>
                  <a:lnTo>
                    <a:pt x="522873" y="891113"/>
                  </a:lnTo>
                  <a:lnTo>
                    <a:pt x="531711" y="891078"/>
                  </a:lnTo>
                  <a:lnTo>
                    <a:pt x="541223" y="891078"/>
                  </a:lnTo>
                  <a:lnTo>
                    <a:pt x="548961" y="898848"/>
                  </a:lnTo>
                  <a:lnTo>
                    <a:pt x="548961" y="917990"/>
                  </a:lnTo>
                  <a:lnTo>
                    <a:pt x="541223" y="925760"/>
                  </a:lnTo>
                  <a:lnTo>
                    <a:pt x="515916" y="925796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71" name="object 71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93905" y="2237494"/>
              <a:ext cx="200119" cy="11848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0589" y="2237494"/>
              <a:ext cx="200154" cy="11848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7199" y="2237494"/>
              <a:ext cx="200140" cy="11848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3621005" y="0"/>
              <a:ext cx="22860" cy="1852295"/>
            </a:xfrm>
            <a:custGeom>
              <a:avLst/>
              <a:gdLst/>
              <a:ahLst/>
              <a:cxnLst/>
              <a:rect l="l" t="t" r="r" b="b"/>
              <a:pathLst>
                <a:path w="22859" h="1852295">
                  <a:moveTo>
                    <a:pt x="3399" y="1851864"/>
                  </a:moveTo>
                  <a:lnTo>
                    <a:pt x="0" y="0"/>
                  </a:lnTo>
                  <a:lnTo>
                    <a:pt x="19050" y="0"/>
                  </a:lnTo>
                  <a:lnTo>
                    <a:pt x="22449" y="1851829"/>
                  </a:lnTo>
                  <a:lnTo>
                    <a:pt x="3399" y="1851864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3347092" y="1366951"/>
              <a:ext cx="578485" cy="974725"/>
            </a:xfrm>
            <a:custGeom>
              <a:avLst/>
              <a:gdLst/>
              <a:ahLst/>
              <a:cxnLst/>
              <a:rect l="l" t="t" r="r" b="b"/>
              <a:pathLst>
                <a:path w="578484" h="974725">
                  <a:moveTo>
                    <a:pt x="543105" y="974627"/>
                  </a:moveTo>
                  <a:lnTo>
                    <a:pt x="484086" y="964428"/>
                  </a:lnTo>
                  <a:lnTo>
                    <a:pt x="448760" y="902979"/>
                  </a:lnTo>
                  <a:lnTo>
                    <a:pt x="388567" y="484354"/>
                  </a:lnTo>
                  <a:lnTo>
                    <a:pt x="375149" y="392360"/>
                  </a:lnTo>
                  <a:lnTo>
                    <a:pt x="371949" y="371221"/>
                  </a:lnTo>
                  <a:lnTo>
                    <a:pt x="368243" y="339322"/>
                  </a:lnTo>
                  <a:lnTo>
                    <a:pt x="371026" y="314554"/>
                  </a:lnTo>
                  <a:lnTo>
                    <a:pt x="383419" y="293676"/>
                  </a:lnTo>
                  <a:lnTo>
                    <a:pt x="408544" y="273446"/>
                  </a:lnTo>
                  <a:lnTo>
                    <a:pt x="443292" y="246559"/>
                  </a:lnTo>
                  <a:lnTo>
                    <a:pt x="465895" y="217977"/>
                  </a:lnTo>
                  <a:lnTo>
                    <a:pt x="477196" y="186181"/>
                  </a:lnTo>
                  <a:lnTo>
                    <a:pt x="478043" y="149650"/>
                  </a:lnTo>
                  <a:lnTo>
                    <a:pt x="462645" y="102862"/>
                  </a:lnTo>
                  <a:lnTo>
                    <a:pt x="431109" y="70596"/>
                  </a:lnTo>
                  <a:lnTo>
                    <a:pt x="388363" y="50413"/>
                  </a:lnTo>
                  <a:lnTo>
                    <a:pt x="339338" y="39877"/>
                  </a:lnTo>
                  <a:lnTo>
                    <a:pt x="288962" y="36550"/>
                  </a:lnTo>
                  <a:lnTo>
                    <a:pt x="238586" y="39877"/>
                  </a:lnTo>
                  <a:lnTo>
                    <a:pt x="189561" y="50413"/>
                  </a:lnTo>
                  <a:lnTo>
                    <a:pt x="146816" y="70596"/>
                  </a:lnTo>
                  <a:lnTo>
                    <a:pt x="115280" y="102862"/>
                  </a:lnTo>
                  <a:lnTo>
                    <a:pt x="99882" y="149650"/>
                  </a:lnTo>
                  <a:lnTo>
                    <a:pt x="100723" y="186181"/>
                  </a:lnTo>
                  <a:lnTo>
                    <a:pt x="112017" y="217977"/>
                  </a:lnTo>
                  <a:lnTo>
                    <a:pt x="134617" y="246559"/>
                  </a:lnTo>
                  <a:lnTo>
                    <a:pt x="169380" y="273446"/>
                  </a:lnTo>
                  <a:lnTo>
                    <a:pt x="194505" y="293676"/>
                  </a:lnTo>
                  <a:lnTo>
                    <a:pt x="206898" y="314554"/>
                  </a:lnTo>
                  <a:lnTo>
                    <a:pt x="209681" y="339322"/>
                  </a:lnTo>
                  <a:lnTo>
                    <a:pt x="205976" y="371221"/>
                  </a:lnTo>
                  <a:lnTo>
                    <a:pt x="202776" y="392360"/>
                  </a:lnTo>
                  <a:lnTo>
                    <a:pt x="197041" y="431466"/>
                  </a:lnTo>
                  <a:lnTo>
                    <a:pt x="180339" y="546844"/>
                  </a:lnTo>
                  <a:lnTo>
                    <a:pt x="129200" y="902980"/>
                  </a:lnTo>
                  <a:lnTo>
                    <a:pt x="114758" y="943002"/>
                  </a:lnTo>
                  <a:lnTo>
                    <a:pt x="93843" y="964428"/>
                  </a:lnTo>
                  <a:lnTo>
                    <a:pt x="67012" y="973041"/>
                  </a:lnTo>
                  <a:lnTo>
                    <a:pt x="34820" y="974627"/>
                  </a:lnTo>
                  <a:lnTo>
                    <a:pt x="18173" y="974591"/>
                  </a:lnTo>
                  <a:lnTo>
                    <a:pt x="11095" y="973153"/>
                  </a:lnTo>
                  <a:lnTo>
                    <a:pt x="5319" y="969235"/>
                  </a:lnTo>
                  <a:lnTo>
                    <a:pt x="1426" y="963433"/>
                  </a:lnTo>
                  <a:lnTo>
                    <a:pt x="0" y="956341"/>
                  </a:lnTo>
                  <a:lnTo>
                    <a:pt x="1426" y="949233"/>
                  </a:lnTo>
                  <a:lnTo>
                    <a:pt x="5319" y="943433"/>
                  </a:lnTo>
                  <a:lnTo>
                    <a:pt x="11095" y="939523"/>
                  </a:lnTo>
                  <a:lnTo>
                    <a:pt x="18173" y="938090"/>
                  </a:lnTo>
                  <a:lnTo>
                    <a:pt x="27472" y="938090"/>
                  </a:lnTo>
                  <a:lnTo>
                    <a:pt x="57225" y="937556"/>
                  </a:lnTo>
                  <a:lnTo>
                    <a:pt x="75475" y="932989"/>
                  </a:lnTo>
                  <a:lnTo>
                    <a:pt x="86237" y="920421"/>
                  </a:lnTo>
                  <a:lnTo>
                    <a:pt x="93528" y="895886"/>
                  </a:lnTo>
                  <a:lnTo>
                    <a:pt x="154016" y="474812"/>
                  </a:lnTo>
                  <a:lnTo>
                    <a:pt x="166991" y="386001"/>
                  </a:lnTo>
                  <a:lnTo>
                    <a:pt x="170126" y="365376"/>
                  </a:lnTo>
                  <a:lnTo>
                    <a:pt x="173461" y="341176"/>
                  </a:lnTo>
                  <a:lnTo>
                    <a:pt x="172424" y="326085"/>
                  </a:lnTo>
                  <a:lnTo>
                    <a:pt x="165144" y="315339"/>
                  </a:lnTo>
                  <a:lnTo>
                    <a:pt x="149752" y="304172"/>
                  </a:lnTo>
                  <a:lnTo>
                    <a:pt x="116193" y="279277"/>
                  </a:lnTo>
                  <a:lnTo>
                    <a:pt x="86633" y="246222"/>
                  </a:lnTo>
                  <a:lnTo>
                    <a:pt x="67123" y="202566"/>
                  </a:lnTo>
                  <a:lnTo>
                    <a:pt x="63713" y="145871"/>
                  </a:lnTo>
                  <a:lnTo>
                    <a:pt x="74037" y="103643"/>
                  </a:lnTo>
                  <a:lnTo>
                    <a:pt x="95282" y="68268"/>
                  </a:lnTo>
                  <a:lnTo>
                    <a:pt x="127066" y="39990"/>
                  </a:lnTo>
                  <a:lnTo>
                    <a:pt x="169011" y="19050"/>
                  </a:lnTo>
                  <a:lnTo>
                    <a:pt x="220737" y="5690"/>
                  </a:lnTo>
                  <a:lnTo>
                    <a:pt x="281863" y="153"/>
                  </a:lnTo>
                  <a:lnTo>
                    <a:pt x="282822" y="0"/>
                  </a:lnTo>
                  <a:lnTo>
                    <a:pt x="287081" y="57"/>
                  </a:lnTo>
                  <a:lnTo>
                    <a:pt x="295103" y="0"/>
                  </a:lnTo>
                  <a:lnTo>
                    <a:pt x="295564" y="110"/>
                  </a:lnTo>
                  <a:lnTo>
                    <a:pt x="357208" y="5690"/>
                  </a:lnTo>
                  <a:lnTo>
                    <a:pt x="408924" y="19050"/>
                  </a:lnTo>
                  <a:lnTo>
                    <a:pt x="450863" y="39990"/>
                  </a:lnTo>
                  <a:lnTo>
                    <a:pt x="482644" y="68269"/>
                  </a:lnTo>
                  <a:lnTo>
                    <a:pt x="503887" y="103643"/>
                  </a:lnTo>
                  <a:lnTo>
                    <a:pt x="514212" y="145871"/>
                  </a:lnTo>
                  <a:lnTo>
                    <a:pt x="510786" y="202566"/>
                  </a:lnTo>
                  <a:lnTo>
                    <a:pt x="491278" y="246222"/>
                  </a:lnTo>
                  <a:lnTo>
                    <a:pt x="461727" y="279277"/>
                  </a:lnTo>
                  <a:lnTo>
                    <a:pt x="428173" y="304172"/>
                  </a:lnTo>
                  <a:lnTo>
                    <a:pt x="412781" y="315339"/>
                  </a:lnTo>
                  <a:lnTo>
                    <a:pt x="405505" y="326085"/>
                  </a:lnTo>
                  <a:lnTo>
                    <a:pt x="404478" y="341176"/>
                  </a:lnTo>
                  <a:lnTo>
                    <a:pt x="407834" y="365376"/>
                  </a:lnTo>
                  <a:lnTo>
                    <a:pt x="410961" y="386001"/>
                  </a:lnTo>
                  <a:lnTo>
                    <a:pt x="423922" y="474812"/>
                  </a:lnTo>
                  <a:lnTo>
                    <a:pt x="442155" y="601205"/>
                  </a:lnTo>
                  <a:lnTo>
                    <a:pt x="484396" y="895886"/>
                  </a:lnTo>
                  <a:lnTo>
                    <a:pt x="491688" y="920421"/>
                  </a:lnTo>
                  <a:lnTo>
                    <a:pt x="502450" y="932989"/>
                  </a:lnTo>
                  <a:lnTo>
                    <a:pt x="520699" y="937556"/>
                  </a:lnTo>
                  <a:lnTo>
                    <a:pt x="550452" y="938090"/>
                  </a:lnTo>
                  <a:lnTo>
                    <a:pt x="559752" y="938090"/>
                  </a:lnTo>
                  <a:lnTo>
                    <a:pt x="566814" y="939523"/>
                  </a:lnTo>
                  <a:lnTo>
                    <a:pt x="572592" y="943433"/>
                  </a:lnTo>
                  <a:lnTo>
                    <a:pt x="576493" y="949233"/>
                  </a:lnTo>
                  <a:lnTo>
                    <a:pt x="577925" y="956341"/>
                  </a:lnTo>
                  <a:lnTo>
                    <a:pt x="576493" y="963433"/>
                  </a:lnTo>
                  <a:lnTo>
                    <a:pt x="572592" y="969235"/>
                  </a:lnTo>
                  <a:lnTo>
                    <a:pt x="566814" y="973153"/>
                  </a:lnTo>
                  <a:lnTo>
                    <a:pt x="559752" y="974591"/>
                  </a:lnTo>
                  <a:lnTo>
                    <a:pt x="543105" y="974627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3145457" y="1775173"/>
              <a:ext cx="981710" cy="581025"/>
            </a:xfrm>
            <a:custGeom>
              <a:avLst/>
              <a:gdLst/>
              <a:ahLst/>
              <a:cxnLst/>
              <a:rect l="l" t="t" r="r" b="b"/>
              <a:pathLst>
                <a:path w="981709" h="581025">
                  <a:moveTo>
                    <a:pt x="843096" y="580806"/>
                  </a:moveTo>
                  <a:lnTo>
                    <a:pt x="138134" y="580806"/>
                  </a:lnTo>
                  <a:lnTo>
                    <a:pt x="117955" y="576720"/>
                  </a:lnTo>
                  <a:lnTo>
                    <a:pt x="101487" y="565576"/>
                  </a:lnTo>
                  <a:lnTo>
                    <a:pt x="90390" y="549046"/>
                  </a:lnTo>
                  <a:lnTo>
                    <a:pt x="86323" y="528799"/>
                  </a:lnTo>
                  <a:lnTo>
                    <a:pt x="0" y="52006"/>
                  </a:lnTo>
                  <a:lnTo>
                    <a:pt x="4071" y="31775"/>
                  </a:lnTo>
                  <a:lnTo>
                    <a:pt x="15173" y="15242"/>
                  </a:lnTo>
                  <a:lnTo>
                    <a:pt x="31639" y="4090"/>
                  </a:lnTo>
                  <a:lnTo>
                    <a:pt x="51801" y="0"/>
                  </a:lnTo>
                  <a:lnTo>
                    <a:pt x="929408" y="0"/>
                  </a:lnTo>
                  <a:lnTo>
                    <a:pt x="949569" y="4090"/>
                  </a:lnTo>
                  <a:lnTo>
                    <a:pt x="966030" y="15242"/>
                  </a:lnTo>
                  <a:lnTo>
                    <a:pt x="977127" y="31775"/>
                  </a:lnTo>
                  <a:lnTo>
                    <a:pt x="981195" y="52006"/>
                  </a:lnTo>
                  <a:lnTo>
                    <a:pt x="894883" y="528799"/>
                  </a:lnTo>
                  <a:lnTo>
                    <a:pt x="890809" y="549046"/>
                  </a:lnTo>
                  <a:lnTo>
                    <a:pt x="879704" y="565576"/>
                  </a:lnTo>
                  <a:lnTo>
                    <a:pt x="863242" y="576720"/>
                  </a:lnTo>
                  <a:lnTo>
                    <a:pt x="843096" y="580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3361574" y="1415782"/>
              <a:ext cx="549275" cy="925830"/>
            </a:xfrm>
            <a:custGeom>
              <a:avLst/>
              <a:gdLst/>
              <a:ahLst/>
              <a:cxnLst/>
              <a:rect l="l" t="t" r="r" b="b"/>
              <a:pathLst>
                <a:path w="549275" h="925830">
                  <a:moveTo>
                    <a:pt x="515916" y="925796"/>
                  </a:moveTo>
                  <a:lnTo>
                    <a:pt x="459825" y="916101"/>
                  </a:lnTo>
                  <a:lnTo>
                    <a:pt x="426256" y="857749"/>
                  </a:lnTo>
                  <a:lnTo>
                    <a:pt x="391684" y="616889"/>
                  </a:lnTo>
                  <a:lnTo>
                    <a:pt x="363112" y="418977"/>
                  </a:lnTo>
                  <a:lnTo>
                    <a:pt x="356773" y="375714"/>
                  </a:lnTo>
                  <a:lnTo>
                    <a:pt x="353279" y="352618"/>
                  </a:lnTo>
                  <a:lnTo>
                    <a:pt x="349774" y="322309"/>
                  </a:lnTo>
                  <a:lnTo>
                    <a:pt x="352422" y="298785"/>
                  </a:lnTo>
                  <a:lnTo>
                    <a:pt x="364195" y="278962"/>
                  </a:lnTo>
                  <a:lnTo>
                    <a:pt x="388064" y="259762"/>
                  </a:lnTo>
                  <a:lnTo>
                    <a:pt x="421075" y="234224"/>
                  </a:lnTo>
                  <a:lnTo>
                    <a:pt x="442544" y="207069"/>
                  </a:lnTo>
                  <a:lnTo>
                    <a:pt x="453277" y="176853"/>
                  </a:lnTo>
                  <a:lnTo>
                    <a:pt x="454084" y="142132"/>
                  </a:lnTo>
                  <a:lnTo>
                    <a:pt x="439453" y="97697"/>
                  </a:lnTo>
                  <a:lnTo>
                    <a:pt x="409499" y="67050"/>
                  </a:lnTo>
                  <a:lnTo>
                    <a:pt x="368900" y="47878"/>
                  </a:lnTo>
                  <a:lnTo>
                    <a:pt x="322334" y="37870"/>
                  </a:lnTo>
                  <a:lnTo>
                    <a:pt x="274480" y="34715"/>
                  </a:lnTo>
                  <a:lnTo>
                    <a:pt x="226627" y="37870"/>
                  </a:lnTo>
                  <a:lnTo>
                    <a:pt x="180061" y="47878"/>
                  </a:lnTo>
                  <a:lnTo>
                    <a:pt x="139462" y="67050"/>
                  </a:lnTo>
                  <a:lnTo>
                    <a:pt x="109508" y="97697"/>
                  </a:lnTo>
                  <a:lnTo>
                    <a:pt x="94877" y="142132"/>
                  </a:lnTo>
                  <a:lnTo>
                    <a:pt x="95684" y="176853"/>
                  </a:lnTo>
                  <a:lnTo>
                    <a:pt x="106417" y="207069"/>
                  </a:lnTo>
                  <a:lnTo>
                    <a:pt x="127885" y="234224"/>
                  </a:lnTo>
                  <a:lnTo>
                    <a:pt x="160897" y="259762"/>
                  </a:lnTo>
                  <a:lnTo>
                    <a:pt x="184765" y="278962"/>
                  </a:lnTo>
                  <a:lnTo>
                    <a:pt x="196534" y="298785"/>
                  </a:lnTo>
                  <a:lnTo>
                    <a:pt x="199172" y="322309"/>
                  </a:lnTo>
                  <a:lnTo>
                    <a:pt x="195647" y="352618"/>
                  </a:lnTo>
                  <a:lnTo>
                    <a:pt x="192162" y="375714"/>
                  </a:lnTo>
                  <a:lnTo>
                    <a:pt x="185830" y="418977"/>
                  </a:lnTo>
                  <a:lnTo>
                    <a:pt x="167634" y="544852"/>
                  </a:lnTo>
                  <a:lnTo>
                    <a:pt x="122918" y="856537"/>
                  </a:lnTo>
                  <a:lnTo>
                    <a:pt x="122705" y="857749"/>
                  </a:lnTo>
                  <a:lnTo>
                    <a:pt x="108990" y="895750"/>
                  </a:lnTo>
                  <a:lnTo>
                    <a:pt x="89122" y="916101"/>
                  </a:lnTo>
                  <a:lnTo>
                    <a:pt x="63631" y="924287"/>
                  </a:lnTo>
                  <a:lnTo>
                    <a:pt x="33045" y="925796"/>
                  </a:lnTo>
                  <a:lnTo>
                    <a:pt x="7737" y="925760"/>
                  </a:lnTo>
                  <a:lnTo>
                    <a:pt x="0" y="917990"/>
                  </a:lnTo>
                  <a:lnTo>
                    <a:pt x="0" y="898848"/>
                  </a:lnTo>
                  <a:lnTo>
                    <a:pt x="7737" y="891078"/>
                  </a:lnTo>
                  <a:lnTo>
                    <a:pt x="26088" y="891113"/>
                  </a:lnTo>
                  <a:lnTo>
                    <a:pt x="54357" y="890587"/>
                  </a:lnTo>
                  <a:lnTo>
                    <a:pt x="71694" y="886234"/>
                  </a:lnTo>
                  <a:lnTo>
                    <a:pt x="81917" y="874296"/>
                  </a:lnTo>
                  <a:lnTo>
                    <a:pt x="88843" y="851012"/>
                  </a:lnTo>
                  <a:lnTo>
                    <a:pt x="143912" y="467477"/>
                  </a:lnTo>
                  <a:lnTo>
                    <a:pt x="158171" y="369570"/>
                  </a:lnTo>
                  <a:lnTo>
                    <a:pt x="161572" y="347057"/>
                  </a:lnTo>
                  <a:lnTo>
                    <a:pt x="164743" y="324073"/>
                  </a:lnTo>
                  <a:lnTo>
                    <a:pt x="163759" y="309741"/>
                  </a:lnTo>
                  <a:lnTo>
                    <a:pt x="156845" y="299533"/>
                  </a:lnTo>
                  <a:lnTo>
                    <a:pt x="142227" y="288920"/>
                  </a:lnTo>
                  <a:lnTo>
                    <a:pt x="110368" y="265266"/>
                  </a:lnTo>
                  <a:lnTo>
                    <a:pt x="82299" y="233870"/>
                  </a:lnTo>
                  <a:lnTo>
                    <a:pt x="63766" y="192401"/>
                  </a:lnTo>
                  <a:lnTo>
                    <a:pt x="60518" y="138532"/>
                  </a:lnTo>
                  <a:lnTo>
                    <a:pt x="70319" y="98421"/>
                  </a:lnTo>
                  <a:lnTo>
                    <a:pt x="90499" y="64824"/>
                  </a:lnTo>
                  <a:lnTo>
                    <a:pt x="120695" y="37969"/>
                  </a:lnTo>
                  <a:lnTo>
                    <a:pt x="160542" y="18085"/>
                  </a:lnTo>
                  <a:lnTo>
                    <a:pt x="209677" y="5398"/>
                  </a:lnTo>
                  <a:lnTo>
                    <a:pt x="267736" y="139"/>
                  </a:lnTo>
                  <a:lnTo>
                    <a:pt x="268659" y="0"/>
                  </a:lnTo>
                  <a:lnTo>
                    <a:pt x="274480" y="71"/>
                  </a:lnTo>
                  <a:lnTo>
                    <a:pt x="280302" y="0"/>
                  </a:lnTo>
                  <a:lnTo>
                    <a:pt x="280763" y="99"/>
                  </a:lnTo>
                  <a:lnTo>
                    <a:pt x="339283" y="5398"/>
                  </a:lnTo>
                  <a:lnTo>
                    <a:pt x="388419" y="18085"/>
                  </a:lnTo>
                  <a:lnTo>
                    <a:pt x="428266" y="37969"/>
                  </a:lnTo>
                  <a:lnTo>
                    <a:pt x="458462" y="64824"/>
                  </a:lnTo>
                  <a:lnTo>
                    <a:pt x="478642" y="98421"/>
                  </a:lnTo>
                  <a:lnTo>
                    <a:pt x="488443" y="138532"/>
                  </a:lnTo>
                  <a:lnTo>
                    <a:pt x="485194" y="192401"/>
                  </a:lnTo>
                  <a:lnTo>
                    <a:pt x="466662" y="233870"/>
                  </a:lnTo>
                  <a:lnTo>
                    <a:pt x="438593" y="265266"/>
                  </a:lnTo>
                  <a:lnTo>
                    <a:pt x="406734" y="288920"/>
                  </a:lnTo>
                  <a:lnTo>
                    <a:pt x="392116" y="299533"/>
                  </a:lnTo>
                  <a:lnTo>
                    <a:pt x="385202" y="309741"/>
                  </a:lnTo>
                  <a:lnTo>
                    <a:pt x="384217" y="324073"/>
                  </a:lnTo>
                  <a:lnTo>
                    <a:pt x="387389" y="347057"/>
                  </a:lnTo>
                  <a:lnTo>
                    <a:pt x="390790" y="369570"/>
                  </a:lnTo>
                  <a:lnTo>
                    <a:pt x="396909" y="411343"/>
                  </a:lnTo>
                  <a:lnTo>
                    <a:pt x="414515" y="533073"/>
                  </a:lnTo>
                  <a:lnTo>
                    <a:pt x="460153" y="851012"/>
                  </a:lnTo>
                  <a:lnTo>
                    <a:pt x="467073" y="874296"/>
                  </a:lnTo>
                  <a:lnTo>
                    <a:pt x="477284" y="886234"/>
                  </a:lnTo>
                  <a:lnTo>
                    <a:pt x="494610" y="890587"/>
                  </a:lnTo>
                  <a:lnTo>
                    <a:pt x="522873" y="891113"/>
                  </a:lnTo>
                  <a:lnTo>
                    <a:pt x="531711" y="891078"/>
                  </a:lnTo>
                  <a:lnTo>
                    <a:pt x="541223" y="891078"/>
                  </a:lnTo>
                  <a:lnTo>
                    <a:pt x="548961" y="898848"/>
                  </a:lnTo>
                  <a:lnTo>
                    <a:pt x="548961" y="917990"/>
                  </a:lnTo>
                  <a:lnTo>
                    <a:pt x="541223" y="925760"/>
                  </a:lnTo>
                  <a:lnTo>
                    <a:pt x="515916" y="925796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78" name="object 78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3535995" y="2237494"/>
              <a:ext cx="200119" cy="11848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52679" y="2237494"/>
              <a:ext cx="200154" cy="11848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19290" y="2237494"/>
              <a:ext cx="200140" cy="11848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127166" y="6083583"/>
              <a:ext cx="3930320" cy="407990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997259" y="7538213"/>
              <a:ext cx="1748789" cy="1217295"/>
            </a:xfrm>
            <a:custGeom>
              <a:avLst/>
              <a:gdLst/>
              <a:ahLst/>
              <a:cxnLst/>
              <a:rect l="l" t="t" r="r" b="b"/>
              <a:pathLst>
                <a:path w="1748789" h="1217295">
                  <a:moveTo>
                    <a:pt x="833316" y="979784"/>
                  </a:moveTo>
                  <a:lnTo>
                    <a:pt x="985189" y="1075204"/>
                  </a:lnTo>
                  <a:lnTo>
                    <a:pt x="961888" y="1077063"/>
                  </a:lnTo>
                  <a:lnTo>
                    <a:pt x="938690" y="1077486"/>
                  </a:lnTo>
                  <a:lnTo>
                    <a:pt x="914955" y="1077572"/>
                  </a:lnTo>
                  <a:lnTo>
                    <a:pt x="892072" y="1075194"/>
                  </a:lnTo>
                  <a:lnTo>
                    <a:pt x="843399" y="1067111"/>
                  </a:lnTo>
                  <a:lnTo>
                    <a:pt x="796097" y="1053890"/>
                  </a:lnTo>
                  <a:lnTo>
                    <a:pt x="751295" y="1034741"/>
                  </a:lnTo>
                  <a:lnTo>
                    <a:pt x="710120" y="1008871"/>
                  </a:lnTo>
                  <a:lnTo>
                    <a:pt x="670998" y="979792"/>
                  </a:lnTo>
                  <a:lnTo>
                    <a:pt x="637084" y="943485"/>
                  </a:lnTo>
                  <a:lnTo>
                    <a:pt x="606356" y="903181"/>
                  </a:lnTo>
                  <a:lnTo>
                    <a:pt x="580272" y="859795"/>
                  </a:lnTo>
                  <a:lnTo>
                    <a:pt x="562774" y="818804"/>
                  </a:lnTo>
                  <a:lnTo>
                    <a:pt x="786403" y="959308"/>
                  </a:lnTo>
                  <a:lnTo>
                    <a:pt x="833316" y="979784"/>
                  </a:lnTo>
                  <a:close/>
                </a:path>
                <a:path w="1748789" h="1217295">
                  <a:moveTo>
                    <a:pt x="1682218" y="968690"/>
                  </a:moveTo>
                  <a:lnTo>
                    <a:pt x="1748567" y="1010376"/>
                  </a:lnTo>
                  <a:lnTo>
                    <a:pt x="1748571" y="1011879"/>
                  </a:lnTo>
                  <a:lnTo>
                    <a:pt x="1747220" y="1014030"/>
                  </a:lnTo>
                  <a:lnTo>
                    <a:pt x="1717007" y="1047542"/>
                  </a:lnTo>
                  <a:lnTo>
                    <a:pt x="1683954" y="1079271"/>
                  </a:lnTo>
                  <a:lnTo>
                    <a:pt x="1649262" y="1106969"/>
                  </a:lnTo>
                  <a:lnTo>
                    <a:pt x="1611464" y="1132717"/>
                  </a:lnTo>
                  <a:lnTo>
                    <a:pt x="1565568" y="1157876"/>
                  </a:lnTo>
                  <a:lnTo>
                    <a:pt x="1517545" y="1178699"/>
                  </a:lnTo>
                  <a:lnTo>
                    <a:pt x="1468345" y="1194283"/>
                  </a:lnTo>
                  <a:lnTo>
                    <a:pt x="1416890" y="1206950"/>
                  </a:lnTo>
                  <a:lnTo>
                    <a:pt x="1365482" y="1213647"/>
                  </a:lnTo>
                  <a:lnTo>
                    <a:pt x="1313045" y="1216698"/>
                  </a:lnTo>
                  <a:lnTo>
                    <a:pt x="1261972" y="1214607"/>
                  </a:lnTo>
                  <a:lnTo>
                    <a:pt x="1211236" y="1206728"/>
                  </a:lnTo>
                  <a:lnTo>
                    <a:pt x="1161457" y="1193451"/>
                  </a:lnTo>
                  <a:lnTo>
                    <a:pt x="1113254" y="1175164"/>
                  </a:lnTo>
                  <a:lnTo>
                    <a:pt x="1067923" y="1151183"/>
                  </a:lnTo>
                  <a:lnTo>
                    <a:pt x="1026759" y="1120820"/>
                  </a:lnTo>
                  <a:lnTo>
                    <a:pt x="985189" y="1075204"/>
                  </a:lnTo>
                  <a:lnTo>
                    <a:pt x="833316" y="979784"/>
                  </a:lnTo>
                  <a:lnTo>
                    <a:pt x="861160" y="988279"/>
                  </a:lnTo>
                  <a:lnTo>
                    <a:pt x="890255" y="993060"/>
                  </a:lnTo>
                  <a:lnTo>
                    <a:pt x="919145" y="996213"/>
                  </a:lnTo>
                  <a:lnTo>
                    <a:pt x="948403" y="996597"/>
                  </a:lnTo>
                  <a:lnTo>
                    <a:pt x="945909" y="980031"/>
                  </a:lnTo>
                  <a:lnTo>
                    <a:pt x="1111876" y="1084306"/>
                  </a:lnTo>
                  <a:lnTo>
                    <a:pt x="1153059" y="1105682"/>
                  </a:lnTo>
                  <a:lnTo>
                    <a:pt x="1197677" y="1120216"/>
                  </a:lnTo>
                  <a:lnTo>
                    <a:pt x="1243571" y="1129552"/>
                  </a:lnTo>
                  <a:lnTo>
                    <a:pt x="1289257" y="1134259"/>
                  </a:lnTo>
                  <a:lnTo>
                    <a:pt x="1338235" y="1133534"/>
                  </a:lnTo>
                  <a:lnTo>
                    <a:pt x="1386344" y="1129264"/>
                  </a:lnTo>
                  <a:lnTo>
                    <a:pt x="1434614" y="1119094"/>
                  </a:lnTo>
                  <a:lnTo>
                    <a:pt x="1480691" y="1106048"/>
                  </a:lnTo>
                  <a:lnTo>
                    <a:pt x="1526279" y="1086695"/>
                  </a:lnTo>
                  <a:lnTo>
                    <a:pt x="1569028" y="1064058"/>
                  </a:lnTo>
                  <a:lnTo>
                    <a:pt x="1609288" y="1036858"/>
                  </a:lnTo>
                  <a:lnTo>
                    <a:pt x="1646060" y="1005966"/>
                  </a:lnTo>
                  <a:lnTo>
                    <a:pt x="1679695" y="970105"/>
                  </a:lnTo>
                  <a:lnTo>
                    <a:pt x="1680560" y="969148"/>
                  </a:lnTo>
                  <a:lnTo>
                    <a:pt x="1682218" y="968690"/>
                  </a:lnTo>
                  <a:close/>
                </a:path>
                <a:path w="1748789" h="1217295">
                  <a:moveTo>
                    <a:pt x="268065" y="588645"/>
                  </a:moveTo>
                  <a:lnTo>
                    <a:pt x="545956" y="763241"/>
                  </a:lnTo>
                  <a:lnTo>
                    <a:pt x="538191" y="762862"/>
                  </a:lnTo>
                  <a:lnTo>
                    <a:pt x="531068" y="761387"/>
                  </a:lnTo>
                  <a:lnTo>
                    <a:pt x="523233" y="760964"/>
                  </a:lnTo>
                  <a:lnTo>
                    <a:pt x="463892" y="746178"/>
                  </a:lnTo>
                  <a:lnTo>
                    <a:pt x="414221" y="725470"/>
                  </a:lnTo>
                  <a:lnTo>
                    <a:pt x="367341" y="699015"/>
                  </a:lnTo>
                  <a:lnTo>
                    <a:pt x="325592" y="665285"/>
                  </a:lnTo>
                  <a:lnTo>
                    <a:pt x="289965" y="624903"/>
                  </a:lnTo>
                  <a:lnTo>
                    <a:pt x="271797" y="596989"/>
                  </a:lnTo>
                  <a:lnTo>
                    <a:pt x="268065" y="588645"/>
                  </a:lnTo>
                  <a:close/>
                </a:path>
                <a:path w="1748789" h="1217295">
                  <a:moveTo>
                    <a:pt x="836633" y="419419"/>
                  </a:moveTo>
                  <a:lnTo>
                    <a:pt x="862597" y="441731"/>
                  </a:lnTo>
                  <a:lnTo>
                    <a:pt x="882939" y="469510"/>
                  </a:lnTo>
                  <a:lnTo>
                    <a:pt x="897730" y="505801"/>
                  </a:lnTo>
                  <a:lnTo>
                    <a:pt x="903767" y="544091"/>
                  </a:lnTo>
                  <a:lnTo>
                    <a:pt x="900144" y="583811"/>
                  </a:lnTo>
                  <a:lnTo>
                    <a:pt x="887981" y="621165"/>
                  </a:lnTo>
                  <a:lnTo>
                    <a:pt x="868283" y="653785"/>
                  </a:lnTo>
                  <a:lnTo>
                    <a:pt x="842188" y="682385"/>
                  </a:lnTo>
                  <a:lnTo>
                    <a:pt x="778948" y="725145"/>
                  </a:lnTo>
                  <a:lnTo>
                    <a:pt x="743000" y="741556"/>
                  </a:lnTo>
                  <a:lnTo>
                    <a:pt x="706300" y="752994"/>
                  </a:lnTo>
                  <a:lnTo>
                    <a:pt x="667831" y="761822"/>
                  </a:lnTo>
                  <a:lnTo>
                    <a:pt x="629279" y="766097"/>
                  </a:lnTo>
                  <a:lnTo>
                    <a:pt x="647707" y="813672"/>
                  </a:lnTo>
                  <a:lnTo>
                    <a:pt x="673840" y="857088"/>
                  </a:lnTo>
                  <a:lnTo>
                    <a:pt x="705999" y="896792"/>
                  </a:lnTo>
                  <a:lnTo>
                    <a:pt x="743855" y="931075"/>
                  </a:lnTo>
                  <a:lnTo>
                    <a:pt x="786403" y="959308"/>
                  </a:lnTo>
                  <a:lnTo>
                    <a:pt x="562774" y="818804"/>
                  </a:lnTo>
                  <a:lnTo>
                    <a:pt x="560150" y="812655"/>
                  </a:lnTo>
                  <a:lnTo>
                    <a:pt x="545956" y="763241"/>
                  </a:lnTo>
                  <a:lnTo>
                    <a:pt x="268065" y="588645"/>
                  </a:lnTo>
                  <a:lnTo>
                    <a:pt x="257804" y="565700"/>
                  </a:lnTo>
                  <a:lnTo>
                    <a:pt x="246286" y="534466"/>
                  </a:lnTo>
                  <a:lnTo>
                    <a:pt x="244347" y="525748"/>
                  </a:lnTo>
                  <a:lnTo>
                    <a:pt x="431227" y="643163"/>
                  </a:lnTo>
                  <a:lnTo>
                    <a:pt x="455954" y="655699"/>
                  </a:lnTo>
                  <a:lnTo>
                    <a:pt x="481759" y="665912"/>
                  </a:lnTo>
                  <a:lnTo>
                    <a:pt x="508504" y="673717"/>
                  </a:lnTo>
                  <a:lnTo>
                    <a:pt x="535377" y="680101"/>
                  </a:lnTo>
                  <a:lnTo>
                    <a:pt x="535644" y="678770"/>
                  </a:lnTo>
                  <a:lnTo>
                    <a:pt x="535875" y="677415"/>
                  </a:lnTo>
                  <a:lnTo>
                    <a:pt x="535471" y="677161"/>
                  </a:lnTo>
                  <a:lnTo>
                    <a:pt x="538554" y="635602"/>
                  </a:lnTo>
                  <a:lnTo>
                    <a:pt x="616504" y="684577"/>
                  </a:lnTo>
                  <a:lnTo>
                    <a:pt x="628046" y="682830"/>
                  </a:lnTo>
                  <a:lnTo>
                    <a:pt x="638732" y="682044"/>
                  </a:lnTo>
                  <a:lnTo>
                    <a:pt x="704440" y="667833"/>
                  </a:lnTo>
                  <a:lnTo>
                    <a:pt x="747590" y="649948"/>
                  </a:lnTo>
                  <a:lnTo>
                    <a:pt x="785337" y="624169"/>
                  </a:lnTo>
                  <a:lnTo>
                    <a:pt x="814045" y="588210"/>
                  </a:lnTo>
                  <a:lnTo>
                    <a:pt x="824036" y="544992"/>
                  </a:lnTo>
                  <a:lnTo>
                    <a:pt x="819422" y="524095"/>
                  </a:lnTo>
                  <a:lnTo>
                    <a:pt x="809169" y="504154"/>
                  </a:lnTo>
                  <a:lnTo>
                    <a:pt x="795056" y="487788"/>
                  </a:lnTo>
                  <a:lnTo>
                    <a:pt x="680902" y="416066"/>
                  </a:lnTo>
                  <a:lnTo>
                    <a:pt x="709869" y="404268"/>
                  </a:lnTo>
                  <a:lnTo>
                    <a:pt x="740930" y="396786"/>
                  </a:lnTo>
                  <a:lnTo>
                    <a:pt x="772787" y="395803"/>
                  </a:lnTo>
                  <a:lnTo>
                    <a:pt x="806453" y="403457"/>
                  </a:lnTo>
                  <a:lnTo>
                    <a:pt x="836633" y="419419"/>
                  </a:lnTo>
                  <a:close/>
                </a:path>
                <a:path w="1748789" h="1217295">
                  <a:moveTo>
                    <a:pt x="1265625" y="616957"/>
                  </a:moveTo>
                  <a:lnTo>
                    <a:pt x="1315967" y="660585"/>
                  </a:lnTo>
                  <a:lnTo>
                    <a:pt x="1341599" y="723185"/>
                  </a:lnTo>
                  <a:lnTo>
                    <a:pt x="1344228" y="757834"/>
                  </a:lnTo>
                  <a:lnTo>
                    <a:pt x="1337300" y="808976"/>
                  </a:lnTo>
                  <a:lnTo>
                    <a:pt x="1320112" y="856672"/>
                  </a:lnTo>
                  <a:lnTo>
                    <a:pt x="1293702" y="901573"/>
                  </a:lnTo>
                  <a:lnTo>
                    <a:pt x="1260459" y="942181"/>
                  </a:lnTo>
                  <a:lnTo>
                    <a:pt x="1222773" y="976998"/>
                  </a:lnTo>
                  <a:lnTo>
                    <a:pt x="1181680" y="1006674"/>
                  </a:lnTo>
                  <a:lnTo>
                    <a:pt x="1130367" y="1034430"/>
                  </a:lnTo>
                  <a:lnTo>
                    <a:pt x="1074934" y="1056596"/>
                  </a:lnTo>
                  <a:lnTo>
                    <a:pt x="1111876" y="1084306"/>
                  </a:lnTo>
                  <a:lnTo>
                    <a:pt x="945909" y="980031"/>
                  </a:lnTo>
                  <a:lnTo>
                    <a:pt x="942667" y="958496"/>
                  </a:lnTo>
                  <a:lnTo>
                    <a:pt x="943404" y="931961"/>
                  </a:lnTo>
                  <a:lnTo>
                    <a:pt x="1028523" y="985441"/>
                  </a:lnTo>
                  <a:lnTo>
                    <a:pt x="1035549" y="983856"/>
                  </a:lnTo>
                  <a:lnTo>
                    <a:pt x="1043161" y="981139"/>
                  </a:lnTo>
                  <a:lnTo>
                    <a:pt x="1050004" y="979439"/>
                  </a:lnTo>
                  <a:lnTo>
                    <a:pt x="1057424" y="976601"/>
                  </a:lnTo>
                  <a:lnTo>
                    <a:pt x="1102523" y="958441"/>
                  </a:lnTo>
                  <a:lnTo>
                    <a:pt x="1145610" y="934517"/>
                  </a:lnTo>
                  <a:lnTo>
                    <a:pt x="1185348" y="903989"/>
                  </a:lnTo>
                  <a:lnTo>
                    <a:pt x="1219051" y="868169"/>
                  </a:lnTo>
                  <a:lnTo>
                    <a:pt x="1244707" y="827294"/>
                  </a:lnTo>
                  <a:lnTo>
                    <a:pt x="1261065" y="774577"/>
                  </a:lnTo>
                  <a:lnTo>
                    <a:pt x="1261460" y="747828"/>
                  </a:lnTo>
                  <a:lnTo>
                    <a:pt x="1256299" y="720587"/>
                  </a:lnTo>
                  <a:lnTo>
                    <a:pt x="1242084" y="698158"/>
                  </a:lnTo>
                  <a:lnTo>
                    <a:pt x="1221902" y="683978"/>
                  </a:lnTo>
                  <a:lnTo>
                    <a:pt x="1117500" y="618383"/>
                  </a:lnTo>
                  <a:lnTo>
                    <a:pt x="1133716" y="610573"/>
                  </a:lnTo>
                  <a:lnTo>
                    <a:pt x="1171518" y="601327"/>
                  </a:lnTo>
                  <a:lnTo>
                    <a:pt x="1203705" y="600551"/>
                  </a:lnTo>
                  <a:lnTo>
                    <a:pt x="1235590" y="605585"/>
                  </a:lnTo>
                  <a:lnTo>
                    <a:pt x="1265625" y="616957"/>
                  </a:lnTo>
                  <a:close/>
                </a:path>
                <a:path w="1748789" h="1217295">
                  <a:moveTo>
                    <a:pt x="487701" y="231686"/>
                  </a:moveTo>
                  <a:lnTo>
                    <a:pt x="515400" y="253588"/>
                  </a:lnTo>
                  <a:lnTo>
                    <a:pt x="536727" y="281986"/>
                  </a:lnTo>
                  <a:lnTo>
                    <a:pt x="550797" y="314824"/>
                  </a:lnTo>
                  <a:lnTo>
                    <a:pt x="555834" y="355485"/>
                  </a:lnTo>
                  <a:lnTo>
                    <a:pt x="549357" y="394912"/>
                  </a:lnTo>
                  <a:lnTo>
                    <a:pt x="533221" y="429770"/>
                  </a:lnTo>
                  <a:lnTo>
                    <a:pt x="506579" y="461026"/>
                  </a:lnTo>
                  <a:lnTo>
                    <a:pt x="466889" y="488585"/>
                  </a:lnTo>
                  <a:lnTo>
                    <a:pt x="421956" y="506850"/>
                  </a:lnTo>
                  <a:lnTo>
                    <a:pt x="374162" y="515817"/>
                  </a:lnTo>
                  <a:lnTo>
                    <a:pt x="325209" y="516558"/>
                  </a:lnTo>
                  <a:lnTo>
                    <a:pt x="329709" y="528385"/>
                  </a:lnTo>
                  <a:lnTo>
                    <a:pt x="346287" y="564298"/>
                  </a:lnTo>
                  <a:lnTo>
                    <a:pt x="383858" y="608902"/>
                  </a:lnTo>
                  <a:lnTo>
                    <a:pt x="406445" y="627593"/>
                  </a:lnTo>
                  <a:lnTo>
                    <a:pt x="244347" y="525748"/>
                  </a:lnTo>
                  <a:lnTo>
                    <a:pt x="238918" y="501339"/>
                  </a:lnTo>
                  <a:lnTo>
                    <a:pt x="69819" y="395095"/>
                  </a:lnTo>
                  <a:lnTo>
                    <a:pt x="53098" y="375591"/>
                  </a:lnTo>
                  <a:lnTo>
                    <a:pt x="26401" y="331820"/>
                  </a:lnTo>
                  <a:lnTo>
                    <a:pt x="8189" y="282880"/>
                  </a:lnTo>
                  <a:lnTo>
                    <a:pt x="6975" y="276119"/>
                  </a:lnTo>
                  <a:lnTo>
                    <a:pt x="196393" y="395128"/>
                  </a:lnTo>
                  <a:lnTo>
                    <a:pt x="237743" y="415108"/>
                  </a:lnTo>
                  <a:lnTo>
                    <a:pt x="241422" y="394922"/>
                  </a:lnTo>
                  <a:lnTo>
                    <a:pt x="243401" y="387166"/>
                  </a:lnTo>
                  <a:lnTo>
                    <a:pt x="317267" y="433575"/>
                  </a:lnTo>
                  <a:lnTo>
                    <a:pt x="342500" y="434430"/>
                  </a:lnTo>
                  <a:lnTo>
                    <a:pt x="391930" y="429490"/>
                  </a:lnTo>
                  <a:lnTo>
                    <a:pt x="437331" y="413019"/>
                  </a:lnTo>
                  <a:lnTo>
                    <a:pt x="469256" y="382082"/>
                  </a:lnTo>
                  <a:lnTo>
                    <a:pt x="475527" y="359024"/>
                  </a:lnTo>
                  <a:lnTo>
                    <a:pt x="475056" y="346729"/>
                  </a:lnTo>
                  <a:lnTo>
                    <a:pt x="452977" y="305860"/>
                  </a:lnTo>
                  <a:lnTo>
                    <a:pt x="350628" y="241555"/>
                  </a:lnTo>
                  <a:lnTo>
                    <a:pt x="360971" y="234555"/>
                  </a:lnTo>
                  <a:lnTo>
                    <a:pt x="405890" y="219281"/>
                  </a:lnTo>
                  <a:lnTo>
                    <a:pt x="453844" y="219413"/>
                  </a:lnTo>
                  <a:lnTo>
                    <a:pt x="487701" y="231686"/>
                  </a:lnTo>
                  <a:close/>
                </a:path>
                <a:path w="1748789" h="1217295">
                  <a:moveTo>
                    <a:pt x="69819" y="395095"/>
                  </a:moveTo>
                  <a:lnTo>
                    <a:pt x="238918" y="501339"/>
                  </a:lnTo>
                  <a:lnTo>
                    <a:pt x="231498" y="499676"/>
                  </a:lnTo>
                  <a:lnTo>
                    <a:pt x="170085" y="474590"/>
                  </a:lnTo>
                  <a:lnTo>
                    <a:pt x="126340" y="447106"/>
                  </a:lnTo>
                  <a:lnTo>
                    <a:pt x="86540" y="414600"/>
                  </a:lnTo>
                  <a:lnTo>
                    <a:pt x="69819" y="395095"/>
                  </a:lnTo>
                  <a:close/>
                </a:path>
                <a:path w="1748789" h="1217295">
                  <a:moveTo>
                    <a:pt x="1117500" y="618383"/>
                  </a:moveTo>
                  <a:lnTo>
                    <a:pt x="1221902" y="683978"/>
                  </a:lnTo>
                  <a:lnTo>
                    <a:pt x="1197205" y="678959"/>
                  </a:lnTo>
                  <a:lnTo>
                    <a:pt x="1170121" y="682941"/>
                  </a:lnTo>
                  <a:lnTo>
                    <a:pt x="1128601" y="704850"/>
                  </a:lnTo>
                  <a:lnTo>
                    <a:pt x="1096755" y="740337"/>
                  </a:lnTo>
                  <a:lnTo>
                    <a:pt x="1072941" y="782369"/>
                  </a:lnTo>
                  <a:lnTo>
                    <a:pt x="1054840" y="824992"/>
                  </a:lnTo>
                  <a:lnTo>
                    <a:pt x="1036014" y="874658"/>
                  </a:lnTo>
                  <a:lnTo>
                    <a:pt x="1023784" y="925468"/>
                  </a:lnTo>
                  <a:lnTo>
                    <a:pt x="1022489" y="941153"/>
                  </a:lnTo>
                  <a:lnTo>
                    <a:pt x="1022876" y="956395"/>
                  </a:lnTo>
                  <a:lnTo>
                    <a:pt x="1024902" y="971167"/>
                  </a:lnTo>
                  <a:lnTo>
                    <a:pt x="1028523" y="985441"/>
                  </a:lnTo>
                  <a:lnTo>
                    <a:pt x="943404" y="931961"/>
                  </a:lnTo>
                  <a:lnTo>
                    <a:pt x="950248" y="882266"/>
                  </a:lnTo>
                  <a:lnTo>
                    <a:pt x="960871" y="845445"/>
                  </a:lnTo>
                  <a:lnTo>
                    <a:pt x="978947" y="799807"/>
                  </a:lnTo>
                  <a:lnTo>
                    <a:pt x="998481" y="756585"/>
                  </a:lnTo>
                  <a:lnTo>
                    <a:pt x="1018266" y="718020"/>
                  </a:lnTo>
                  <a:lnTo>
                    <a:pt x="1043261" y="679730"/>
                  </a:lnTo>
                  <a:lnTo>
                    <a:pt x="1069201" y="651031"/>
                  </a:lnTo>
                  <a:lnTo>
                    <a:pt x="1099932" y="626843"/>
                  </a:lnTo>
                  <a:lnTo>
                    <a:pt x="1117500" y="618383"/>
                  </a:lnTo>
                  <a:close/>
                </a:path>
                <a:path w="1748789" h="1217295">
                  <a:moveTo>
                    <a:pt x="680902" y="416066"/>
                  </a:moveTo>
                  <a:lnTo>
                    <a:pt x="795056" y="487788"/>
                  </a:lnTo>
                  <a:lnTo>
                    <a:pt x="776965" y="479421"/>
                  </a:lnTo>
                  <a:lnTo>
                    <a:pt x="757523" y="476205"/>
                  </a:lnTo>
                  <a:lnTo>
                    <a:pt x="692734" y="502993"/>
                  </a:lnTo>
                  <a:lnTo>
                    <a:pt x="658349" y="539883"/>
                  </a:lnTo>
                  <a:lnTo>
                    <a:pt x="634806" y="583586"/>
                  </a:lnTo>
                  <a:lnTo>
                    <a:pt x="621388" y="630651"/>
                  </a:lnTo>
                  <a:lnTo>
                    <a:pt x="618044" y="657047"/>
                  </a:lnTo>
                  <a:lnTo>
                    <a:pt x="616723" y="671216"/>
                  </a:lnTo>
                  <a:lnTo>
                    <a:pt x="616504" y="684577"/>
                  </a:lnTo>
                  <a:lnTo>
                    <a:pt x="538554" y="635602"/>
                  </a:lnTo>
                  <a:lnTo>
                    <a:pt x="538979" y="629870"/>
                  </a:lnTo>
                  <a:lnTo>
                    <a:pt x="548992" y="583665"/>
                  </a:lnTo>
                  <a:lnTo>
                    <a:pt x="565335" y="539938"/>
                  </a:lnTo>
                  <a:lnTo>
                    <a:pt x="587833" y="500079"/>
                  </a:lnTo>
                  <a:lnTo>
                    <a:pt x="617664" y="463326"/>
                  </a:lnTo>
                  <a:lnTo>
                    <a:pt x="653303" y="433222"/>
                  </a:lnTo>
                  <a:lnTo>
                    <a:pt x="680902" y="416066"/>
                  </a:lnTo>
                  <a:close/>
                </a:path>
                <a:path w="1748789" h="1217295">
                  <a:moveTo>
                    <a:pt x="116557" y="0"/>
                  </a:moveTo>
                  <a:lnTo>
                    <a:pt x="118338" y="1118"/>
                  </a:lnTo>
                  <a:lnTo>
                    <a:pt x="154337" y="70232"/>
                  </a:lnTo>
                  <a:lnTo>
                    <a:pt x="153950" y="71489"/>
                  </a:lnTo>
                  <a:lnTo>
                    <a:pt x="152638" y="72164"/>
                  </a:lnTo>
                  <a:lnTo>
                    <a:pt x="128958" y="90283"/>
                  </a:lnTo>
                  <a:lnTo>
                    <a:pt x="109643" y="112644"/>
                  </a:lnTo>
                  <a:lnTo>
                    <a:pt x="95017" y="137952"/>
                  </a:lnTo>
                  <a:lnTo>
                    <a:pt x="84728" y="165984"/>
                  </a:lnTo>
                  <a:lnTo>
                    <a:pt x="78306" y="212945"/>
                  </a:lnTo>
                  <a:lnTo>
                    <a:pt x="84402" y="257272"/>
                  </a:lnTo>
                  <a:lnTo>
                    <a:pt x="101375" y="297932"/>
                  </a:lnTo>
                  <a:lnTo>
                    <a:pt x="126229" y="336046"/>
                  </a:lnTo>
                  <a:lnTo>
                    <a:pt x="158674" y="368430"/>
                  </a:lnTo>
                  <a:lnTo>
                    <a:pt x="196393" y="395128"/>
                  </a:lnTo>
                  <a:lnTo>
                    <a:pt x="6975" y="276119"/>
                  </a:lnTo>
                  <a:lnTo>
                    <a:pt x="0" y="237239"/>
                  </a:lnTo>
                  <a:lnTo>
                    <a:pt x="208" y="190875"/>
                  </a:lnTo>
                  <a:lnTo>
                    <a:pt x="7894" y="146208"/>
                  </a:lnTo>
                  <a:lnTo>
                    <a:pt x="24161" y="102433"/>
                  </a:lnTo>
                  <a:lnTo>
                    <a:pt x="47413" y="63047"/>
                  </a:lnTo>
                  <a:lnTo>
                    <a:pt x="77403" y="29394"/>
                  </a:lnTo>
                  <a:lnTo>
                    <a:pt x="115238" y="670"/>
                  </a:lnTo>
                  <a:lnTo>
                    <a:pt x="116557" y="0"/>
                  </a:lnTo>
                  <a:close/>
                </a:path>
                <a:path w="1748789" h="1217295">
                  <a:moveTo>
                    <a:pt x="350628" y="241555"/>
                  </a:moveTo>
                  <a:lnTo>
                    <a:pt x="452977" y="305860"/>
                  </a:lnTo>
                  <a:lnTo>
                    <a:pt x="444197" y="301843"/>
                  </a:lnTo>
                  <a:lnTo>
                    <a:pt x="434538" y="300275"/>
                  </a:lnTo>
                  <a:lnTo>
                    <a:pt x="382743" y="317228"/>
                  </a:lnTo>
                  <a:lnTo>
                    <a:pt x="349947" y="346117"/>
                  </a:lnTo>
                  <a:lnTo>
                    <a:pt x="327284" y="387373"/>
                  </a:lnTo>
                  <a:lnTo>
                    <a:pt x="317267" y="433575"/>
                  </a:lnTo>
                  <a:lnTo>
                    <a:pt x="243401" y="387166"/>
                  </a:lnTo>
                  <a:lnTo>
                    <a:pt x="261731" y="337188"/>
                  </a:lnTo>
                  <a:lnTo>
                    <a:pt x="286890" y="297500"/>
                  </a:lnTo>
                  <a:lnTo>
                    <a:pt x="320750" y="261779"/>
                  </a:lnTo>
                  <a:lnTo>
                    <a:pt x="350628" y="241555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685654" y="2514559"/>
              <a:ext cx="2343785" cy="426720"/>
            </a:xfrm>
            <a:custGeom>
              <a:avLst/>
              <a:gdLst/>
              <a:ahLst/>
              <a:cxnLst/>
              <a:rect l="l" t="t" r="r" b="b"/>
              <a:pathLst>
                <a:path w="2343785" h="426719">
                  <a:moveTo>
                    <a:pt x="2268603" y="426649"/>
                  </a:moveTo>
                  <a:lnTo>
                    <a:pt x="2239774" y="420697"/>
                  </a:lnTo>
                  <a:lnTo>
                    <a:pt x="2215986" y="404560"/>
                  </a:lnTo>
                  <a:lnTo>
                    <a:pt x="2199820" y="380814"/>
                  </a:lnTo>
                  <a:lnTo>
                    <a:pt x="2193857" y="352036"/>
                  </a:lnTo>
                  <a:lnTo>
                    <a:pt x="2193857" y="196266"/>
                  </a:lnTo>
                  <a:lnTo>
                    <a:pt x="1754561" y="418795"/>
                  </a:lnTo>
                  <a:lnTo>
                    <a:pt x="1725876" y="426567"/>
                  </a:lnTo>
                  <a:lnTo>
                    <a:pt x="1697191" y="423049"/>
                  </a:lnTo>
                  <a:lnTo>
                    <a:pt x="1671947" y="409223"/>
                  </a:lnTo>
                  <a:lnTo>
                    <a:pt x="1647688" y="369544"/>
                  </a:lnTo>
                  <a:lnTo>
                    <a:pt x="1645721" y="352036"/>
                  </a:lnTo>
                  <a:lnTo>
                    <a:pt x="1645721" y="196266"/>
                  </a:lnTo>
                  <a:lnTo>
                    <a:pt x="1206425" y="418795"/>
                  </a:lnTo>
                  <a:lnTo>
                    <a:pt x="1177739" y="426567"/>
                  </a:lnTo>
                  <a:lnTo>
                    <a:pt x="1149054" y="423049"/>
                  </a:lnTo>
                  <a:lnTo>
                    <a:pt x="1123811" y="409223"/>
                  </a:lnTo>
                  <a:lnTo>
                    <a:pt x="1099551" y="369544"/>
                  </a:lnTo>
                  <a:lnTo>
                    <a:pt x="1097584" y="352036"/>
                  </a:lnTo>
                  <a:lnTo>
                    <a:pt x="1097584" y="196266"/>
                  </a:lnTo>
                  <a:lnTo>
                    <a:pt x="658288" y="418795"/>
                  </a:lnTo>
                  <a:lnTo>
                    <a:pt x="629603" y="426567"/>
                  </a:lnTo>
                  <a:lnTo>
                    <a:pt x="600918" y="423049"/>
                  </a:lnTo>
                  <a:lnTo>
                    <a:pt x="575674" y="409223"/>
                  </a:lnTo>
                  <a:lnTo>
                    <a:pt x="551415" y="369544"/>
                  </a:lnTo>
                  <a:lnTo>
                    <a:pt x="549448" y="352036"/>
                  </a:lnTo>
                  <a:lnTo>
                    <a:pt x="549448" y="196266"/>
                  </a:lnTo>
                  <a:lnTo>
                    <a:pt x="108840" y="418795"/>
                  </a:lnTo>
                  <a:lnTo>
                    <a:pt x="100747" y="422231"/>
                  </a:lnTo>
                  <a:lnTo>
                    <a:pt x="92285" y="424685"/>
                  </a:lnTo>
                  <a:lnTo>
                    <a:pt x="83577" y="426158"/>
                  </a:lnTo>
                  <a:lnTo>
                    <a:pt x="74745" y="426649"/>
                  </a:lnTo>
                  <a:lnTo>
                    <a:pt x="45363" y="420881"/>
                  </a:lnTo>
                  <a:lnTo>
                    <a:pt x="21636" y="405050"/>
                  </a:lnTo>
                  <a:lnTo>
                    <a:pt x="5778" y="381366"/>
                  </a:lnTo>
                  <a:lnTo>
                    <a:pt x="0" y="352036"/>
                  </a:lnTo>
                  <a:lnTo>
                    <a:pt x="2848" y="331113"/>
                  </a:lnTo>
                  <a:lnTo>
                    <a:pt x="23788" y="296629"/>
                  </a:lnTo>
                  <a:lnTo>
                    <a:pt x="590099" y="7772"/>
                  </a:lnTo>
                  <a:lnTo>
                    <a:pt x="618784" y="0"/>
                  </a:lnTo>
                  <a:lnTo>
                    <a:pt x="647469" y="3517"/>
                  </a:lnTo>
                  <a:lnTo>
                    <a:pt x="691071" y="40496"/>
                  </a:lnTo>
                  <a:lnTo>
                    <a:pt x="698939" y="74530"/>
                  </a:lnTo>
                  <a:lnTo>
                    <a:pt x="698939" y="230300"/>
                  </a:lnTo>
                  <a:lnTo>
                    <a:pt x="1138235" y="7772"/>
                  </a:lnTo>
                  <a:lnTo>
                    <a:pt x="1166921" y="0"/>
                  </a:lnTo>
                  <a:lnTo>
                    <a:pt x="1195606" y="3517"/>
                  </a:lnTo>
                  <a:lnTo>
                    <a:pt x="1220849" y="17344"/>
                  </a:lnTo>
                  <a:lnTo>
                    <a:pt x="1245109" y="57022"/>
                  </a:lnTo>
                  <a:lnTo>
                    <a:pt x="1247076" y="74530"/>
                  </a:lnTo>
                  <a:lnTo>
                    <a:pt x="1247076" y="230300"/>
                  </a:lnTo>
                  <a:lnTo>
                    <a:pt x="1686372" y="7772"/>
                  </a:lnTo>
                  <a:lnTo>
                    <a:pt x="1715057" y="0"/>
                  </a:lnTo>
                  <a:lnTo>
                    <a:pt x="1743743" y="3517"/>
                  </a:lnTo>
                  <a:lnTo>
                    <a:pt x="1768986" y="17344"/>
                  </a:lnTo>
                  <a:lnTo>
                    <a:pt x="1793245" y="57022"/>
                  </a:lnTo>
                  <a:lnTo>
                    <a:pt x="1795212" y="74530"/>
                  </a:lnTo>
                  <a:lnTo>
                    <a:pt x="1795212" y="230300"/>
                  </a:lnTo>
                  <a:lnTo>
                    <a:pt x="2234509" y="7772"/>
                  </a:lnTo>
                  <a:lnTo>
                    <a:pt x="2263194" y="0"/>
                  </a:lnTo>
                  <a:lnTo>
                    <a:pt x="2291879" y="3517"/>
                  </a:lnTo>
                  <a:lnTo>
                    <a:pt x="2317122" y="17344"/>
                  </a:lnTo>
                  <a:lnTo>
                    <a:pt x="2341382" y="57022"/>
                  </a:lnTo>
                  <a:lnTo>
                    <a:pt x="2343349" y="74530"/>
                  </a:lnTo>
                  <a:lnTo>
                    <a:pt x="2343349" y="352036"/>
                  </a:lnTo>
                  <a:lnTo>
                    <a:pt x="2337387" y="381366"/>
                  </a:lnTo>
                  <a:lnTo>
                    <a:pt x="2321220" y="405050"/>
                  </a:lnTo>
                  <a:lnTo>
                    <a:pt x="2297432" y="420881"/>
                  </a:lnTo>
                  <a:lnTo>
                    <a:pt x="2268603" y="426649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146" y="2984542"/>
            <a:ext cx="4048897" cy="22775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haogi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2701636" y="228600"/>
            <a:ext cx="3429000" cy="762000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1F497D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ambassadoreType"/>
              </a:rPr>
              <a:t> </a:t>
            </a:r>
            <a:r>
              <a:rPr lang="en-US" sz="3600" kern="10" dirty="0" smtClean="0">
                <a:ln w="19050">
                  <a:solidFill>
                    <a:srgbClr val="1F497D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ambassadoreType"/>
                <a:hlinkClick r:id="rId2" action="ppaction://hlinksldjump"/>
              </a:rPr>
              <a:t>Game</a:t>
            </a:r>
            <a:r>
              <a:rPr lang="en-US" sz="3600" kern="10" dirty="0" smtClean="0">
                <a:ln w="19050">
                  <a:solidFill>
                    <a:srgbClr val="1F497D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ambassadoreType"/>
              </a:rPr>
              <a:t>:</a:t>
            </a:r>
            <a:endParaRPr lang="en-US" sz="3600" kern="10" dirty="0">
              <a:ln w="19050">
                <a:solidFill>
                  <a:srgbClr val="1F497D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ambassadoreType"/>
            </a:endParaRP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590800" y="1177636"/>
            <a:ext cx="7010400" cy="21336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051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Name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  <a:latin typeface="Times New Roman" panose="02020603050405020304"/>
                <a:cs typeface="Times New Roman" panose="02020603050405020304"/>
              </a:rPr>
              <a:t>5</a:t>
            </a:r>
            <a:endParaRPr lang="en-US" sz="3600" b="1" kern="10" dirty="0">
              <a:ln w="9525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1"/>
              </a:gra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5" descr="sunflowers_wav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4495800"/>
            <a:ext cx="342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sunflowers_wav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495800"/>
            <a:ext cx="342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unflowers_wave_h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4495800"/>
            <a:ext cx="3962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21000" y="3162088"/>
            <a:ext cx="6781800" cy="11068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8575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places</a:t>
            </a:r>
            <a:endParaRPr lang="en-US" sz="6600" b="1" cap="none" spc="0" dirty="0">
              <a:ln w="28575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30049" y="3162300"/>
            <a:ext cx="6781800" cy="11068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28575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popular games</a:t>
            </a:r>
            <a:endParaRPr lang="en-US" sz="6600" b="1" cap="none" spc="0" dirty="0">
              <a:ln w="28575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Rectangle 10"/>
          <p:cNvSpPr/>
          <p:nvPr/>
        </p:nvSpPr>
        <p:spPr>
          <a:xfrm>
            <a:off x="1549400" y="3311525"/>
            <a:ext cx="9118600" cy="11068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6600" b="1" cap="none" spc="0" dirty="0" smtClean="0">
                <a:ln w="28575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past simple forms of verb</a:t>
            </a:r>
            <a:endParaRPr lang="en-US" sz="6600" b="1" cap="none" spc="0" dirty="0" smtClean="0">
              <a:ln w="28575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2590511" y="2803313"/>
            <a:ext cx="6781800" cy="21228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en-US" sz="6600" b="1" cap="none" spc="0" dirty="0" smtClean="0">
                <a:ln w="28575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things beginning with B</a:t>
            </a:r>
            <a:endParaRPr lang="en-US" sz="6600" b="1" cap="none" spc="0" dirty="0">
              <a:ln w="28575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3" grpId="0"/>
      <p:bldP spid="3" grpId="1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565918" y="5804406"/>
            <a:ext cx="6326527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255">
              <a:spcBef>
                <a:spcPts val="65"/>
              </a:spcBef>
            </a:pPr>
            <a:r>
              <a:rPr sz="1800" i="1" spc="13" dirty="0"/>
              <a:t>English</a:t>
            </a:r>
            <a:r>
              <a:rPr sz="1800" i="1" spc="-157" dirty="0"/>
              <a:t> </a:t>
            </a:r>
            <a:r>
              <a:rPr sz="1800" i="1" spc="147" dirty="0"/>
              <a:t>Lesson</a:t>
            </a:r>
            <a:endParaRPr sz="1800" i="1" spc="147" dirty="0"/>
          </a:p>
        </p:txBody>
      </p:sp>
      <p:sp>
        <p:nvSpPr>
          <p:cNvPr id="3" name="object 3"/>
          <p:cNvSpPr txBox="1"/>
          <p:nvPr/>
        </p:nvSpPr>
        <p:spPr>
          <a:xfrm>
            <a:off x="4187325" y="5782960"/>
            <a:ext cx="3456940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255" defTabSz="609600">
              <a:spcBef>
                <a:spcPts val="65"/>
              </a:spcBef>
            </a:pPr>
            <a:r>
              <a:rPr lang="vi-VN" sz="2000" spc="-20">
                <a:solidFill>
                  <a:srgbClr val="FFFAEC"/>
                </a:solidFill>
                <a:latin typeface="Trebuchet MS" panose="020B0603020202020204"/>
                <a:cs typeface="Trebuchet MS" panose="020B0603020202020204"/>
              </a:rPr>
              <a:t>with: Ms Quin</a:t>
            </a:r>
            <a:endParaRPr sz="2000">
              <a:solidFill>
                <a:prstClr val="black"/>
              </a:solidFill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4265" y="2882255"/>
            <a:ext cx="8883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ln w="38100"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FADS AND FASHION </a:t>
            </a:r>
            <a:endParaRPr lang="en-US" sz="3200" b="1" dirty="0">
              <a:ln w="38100"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90803" y="2275130"/>
            <a:ext cx="2410394" cy="58477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  <a:endParaRPr lang="en-US" altLang="en-US" sz="3200" b="1" dirty="0">
              <a:ln w="19050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0076" y="417832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u="sng">
                <a:ln w="2857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r>
              <a:rPr lang="en-US" sz="3600" b="1">
                <a:ln w="2857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b="1">
              <a:ln w="28575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600" b="1">
                <a:ln w="2857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- Crazes</a:t>
            </a:r>
            <a:endParaRPr lang="en-US" sz="3600" dirty="0">
              <a:ln w="28575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0410" y="4876122"/>
            <a:ext cx="108292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 place where people can eat and drink.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578" y="4876000"/>
            <a:ext cx="11523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usually stay in this place when they are on vacation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6543" y="5098101"/>
            <a:ext cx="1065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people can borrow and read books.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923" y="4876011"/>
            <a:ext cx="79992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where you play sports.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69667" y="785344"/>
            <a:ext cx="3023413" cy="599122"/>
            <a:chOff x="1723170" y="1239574"/>
            <a:chExt cx="3023413" cy="599122"/>
          </a:xfrm>
        </p:grpSpPr>
        <p:sp>
          <p:nvSpPr>
            <p:cNvPr id="185" name="Rectangle 184"/>
            <p:cNvSpPr/>
            <p:nvPr/>
          </p:nvSpPr>
          <p:spPr>
            <a:xfrm>
              <a:off x="3535067" y="1241282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44302" y="1239574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35204" y="1244737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325771" y="1244737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723170" y="1244545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67333" y="1378722"/>
            <a:ext cx="6009472" cy="600132"/>
            <a:chOff x="523875" y="646721"/>
            <a:chExt cx="6009472" cy="600132"/>
          </a:xfrm>
        </p:grpSpPr>
        <p:sp>
          <p:nvSpPr>
            <p:cNvPr id="3" name="Rectangle 2"/>
            <p:cNvSpPr/>
            <p:nvPr/>
          </p:nvSpPr>
          <p:spPr>
            <a:xfrm>
              <a:off x="523875" y="652779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26156" y="652779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28437" y="651624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24683" y="646722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38027" y="650955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329514" y="652894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25143" y="646721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38902" y="651802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42481" y="651556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31066" y="648639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45969" y="2561100"/>
            <a:ext cx="7233037" cy="602480"/>
            <a:chOff x="1115572" y="2418289"/>
            <a:chExt cx="7233037" cy="602480"/>
          </a:xfrm>
        </p:grpSpPr>
        <p:sp>
          <p:nvSpPr>
            <p:cNvPr id="34" name="Rectangle 33"/>
            <p:cNvSpPr/>
            <p:nvPr/>
          </p:nvSpPr>
          <p:spPr>
            <a:xfrm>
              <a:off x="1115572" y="2423460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325771" y="2422746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726927" y="2423627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35975" y="2425074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33883" y="2424643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141587" y="2425229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540908" y="2426021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142871" y="2424334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741249" y="2426153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940700" y="2425478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746328" y="2418289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339083" y="2426810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60603" y="1978631"/>
            <a:ext cx="4224930" cy="598241"/>
            <a:chOff x="1115573" y="1835329"/>
            <a:chExt cx="4224930" cy="598241"/>
          </a:xfrm>
        </p:grpSpPr>
        <p:sp>
          <p:nvSpPr>
            <p:cNvPr id="26" name="Rectangle 25"/>
            <p:cNvSpPr/>
            <p:nvPr/>
          </p:nvSpPr>
          <p:spPr>
            <a:xfrm>
              <a:off x="4142790" y="1836765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115573" y="1836482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40656" y="1839611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21349" y="1835615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327620" y="1835329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37053" y="1838504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738222" y="1835623"/>
              <a:ext cx="602281" cy="5939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878005" y="1320184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R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502541" y="131569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E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37070" y="132911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S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3689754" y="1338267"/>
            <a:ext cx="506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T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296415" y="1309362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A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900357" y="132622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U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320741" y="1308010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T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684929" y="1312986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N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57468" y="1312986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sto MT" panose="02040603050505030304" pitchFamily="18" charset="0"/>
              </a:rPr>
              <a:t>A</a:t>
            </a:r>
            <a:endParaRPr lang="en-US" sz="4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5533068" y="1314088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R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071142" y="698006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H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369253" y="739886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T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685853" y="736937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O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975832" y="746439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sto MT" panose="02040603050505030304" pitchFamily="18" charset="0"/>
              </a:rPr>
              <a:t>E</a:t>
            </a:r>
            <a:endParaRPr lang="en-US" sz="4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5585321" y="739859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L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886492" y="2483973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sto MT" panose="02040603050505030304" pitchFamily="18" charset="0"/>
              </a:rPr>
              <a:t>S</a:t>
            </a:r>
            <a:endParaRPr lang="en-US" sz="4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495083" y="2483936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P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275258" y="248952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T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3026068" y="2490482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O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666413" y="247953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R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435662" y="2496674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sto MT" panose="02040603050505030304" pitchFamily="18" charset="0"/>
              </a:rPr>
              <a:t>C</a:t>
            </a:r>
            <a:endParaRPr lang="en-US" sz="4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4917333" y="2488254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S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8510735" y="2496674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E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7304996" y="2502087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T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7886311" y="2511923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R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6654328" y="251192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N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6093917" y="2511922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E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539025" y="1893008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L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184827" y="1900934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I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309182" y="1910547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sto MT" panose="02040603050505030304" pitchFamily="18" charset="0"/>
              </a:rPr>
              <a:t>R</a:t>
            </a:r>
            <a:endParaRPr lang="en-US" sz="4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3698265" y="190234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B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5524426" y="1902523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R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4916423" y="1910301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A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6111627" y="1900934"/>
            <a:ext cx="564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Y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grpSp>
        <p:nvGrpSpPr>
          <p:cNvPr id="197" name="Group 196"/>
          <p:cNvGrpSpPr/>
          <p:nvPr/>
        </p:nvGrpSpPr>
        <p:grpSpPr>
          <a:xfrm>
            <a:off x="1713699" y="4545702"/>
            <a:ext cx="7886252" cy="1322070"/>
            <a:chOff x="5663007" y="9227327"/>
            <a:chExt cx="7886252" cy="1322070"/>
          </a:xfrm>
        </p:grpSpPr>
        <p:sp>
          <p:nvSpPr>
            <p:cNvPr id="195" name="TextBox 194"/>
            <p:cNvSpPr txBox="1"/>
            <p:nvPr/>
          </p:nvSpPr>
          <p:spPr>
            <a:xfrm>
              <a:off x="7201544" y="9227327"/>
              <a:ext cx="6347715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i="1" dirty="0">
                  <a:solidFill>
                    <a:srgbClr val="C00000"/>
                  </a:solidFill>
                  <a:latin typeface="Book Antiqua" panose="0204060205030503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CRAZES </a:t>
              </a:r>
              <a:endParaRPr lang="en-US" sz="8000" b="1" i="1" dirty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Arrow: Right 195"/>
            <p:cNvSpPr/>
            <p:nvPr/>
          </p:nvSpPr>
          <p:spPr>
            <a:xfrm>
              <a:off x="5663007" y="9557813"/>
              <a:ext cx="1129280" cy="623777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204591" y="3757295"/>
            <a:ext cx="7783324" cy="252730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entury Schoolbook" panose="02040604050505020304" pitchFamily="18" charset="0"/>
              </a:rPr>
              <a:t>Crosswords </a:t>
            </a:r>
            <a:endParaRPr lang="en-US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40283" y="4422512"/>
            <a:ext cx="11331193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C00000"/>
                </a:solidFill>
                <a:latin typeface="Book Antiqua" panose="0204060205030503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WHAT KIND OF THING IS IN TODAY’S LESSON?</a:t>
            </a:r>
            <a:endParaRPr lang="en-US" sz="6600" b="1" i="1" dirty="0">
              <a:solidFill>
                <a:srgbClr val="C00000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184"/>
          <p:cNvSpPr/>
          <p:nvPr/>
        </p:nvSpPr>
        <p:spPr>
          <a:xfrm>
            <a:off x="4860925" y="3163570"/>
            <a:ext cx="601980" cy="59372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9" name="Rectangle 37"/>
          <p:cNvSpPr/>
          <p:nvPr/>
        </p:nvSpPr>
        <p:spPr>
          <a:xfrm>
            <a:off x="4260850" y="3167380"/>
            <a:ext cx="601980" cy="59372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Rectangle 47"/>
          <p:cNvSpPr/>
          <p:nvPr/>
        </p:nvSpPr>
        <p:spPr>
          <a:xfrm>
            <a:off x="3651250" y="3167380"/>
            <a:ext cx="601980" cy="59372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TextBox 116"/>
          <p:cNvSpPr txBox="1"/>
          <p:nvPr/>
        </p:nvSpPr>
        <p:spPr>
          <a:xfrm>
            <a:off x="3658517" y="3079891"/>
            <a:ext cx="5643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>
                <a:solidFill>
                  <a:srgbClr val="FF0000"/>
                </a:solidFill>
                <a:latin typeface="Calisto MT" panose="02040603050505030304" pitchFamily="18" charset="0"/>
              </a:rPr>
              <a:t>Z</a:t>
            </a:r>
            <a:endParaRPr lang="en-US" sz="4400" b="1" dirty="0">
              <a:solidFill>
                <a:srgbClr val="FF0000"/>
              </a:solidFill>
              <a:latin typeface="Calisto MT" panose="02040603050505030304" pitchFamily="18" charset="0"/>
            </a:endParaRPr>
          </a:p>
        </p:txBody>
      </p:sp>
      <p:sp>
        <p:nvSpPr>
          <p:cNvPr id="17" name="TextBox 130"/>
          <p:cNvSpPr txBox="1"/>
          <p:nvPr/>
        </p:nvSpPr>
        <p:spPr>
          <a:xfrm>
            <a:off x="4276403" y="3079452"/>
            <a:ext cx="5643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O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15" name="TextBox 128"/>
          <p:cNvSpPr txBox="1"/>
          <p:nvPr/>
        </p:nvSpPr>
        <p:spPr>
          <a:xfrm>
            <a:off x="4881698" y="3058271"/>
            <a:ext cx="564381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>
                <a:solidFill>
                  <a:srgbClr val="00B050"/>
                </a:solidFill>
                <a:latin typeface="Calisto MT" panose="02040603050505030304" pitchFamily="18" charset="0"/>
              </a:rPr>
              <a:t>O</a:t>
            </a:r>
            <a:endParaRPr lang="en-US" sz="4400" b="1" dirty="0">
              <a:solidFill>
                <a:srgbClr val="00B050"/>
              </a:solidFill>
              <a:latin typeface="Calisto MT" panose="02040603050505030304" pitchFamily="18" charset="0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734185" y="5099685"/>
            <a:ext cx="88411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where you see a lot of animals.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83" grpId="0"/>
      <p:bldP spid="111" grpId="0"/>
      <p:bldP spid="115" grpId="0"/>
      <p:bldP spid="119" grpId="0"/>
      <p:bldP spid="121" grpId="0"/>
      <p:bldP spid="125" grpId="0"/>
      <p:bldP spid="133" grpId="0"/>
      <p:bldP spid="135" grpId="0"/>
      <p:bldP spid="137" grpId="0"/>
      <p:bldP spid="145" grpId="0"/>
      <p:bldP spid="117" grpId="0"/>
      <p:bldP spid="129" grpId="0"/>
      <p:bldP spid="131" grpId="0"/>
      <p:bldP spid="139" grpId="0"/>
      <p:bldP spid="175" grpId="0"/>
      <p:bldP spid="147" grpId="0"/>
      <p:bldP spid="151" grpId="0"/>
      <p:bldP spid="153" grpId="0"/>
      <p:bldP spid="155" grpId="0"/>
      <p:bldP spid="157" grpId="0"/>
      <p:bldP spid="159" grpId="0"/>
      <p:bldP spid="161" grpId="0"/>
      <p:bldP spid="167" grpId="0"/>
      <p:bldP spid="169" grpId="0"/>
      <p:bldP spid="171" grpId="0"/>
      <p:bldP spid="179" grpId="0"/>
      <p:bldP spid="181" grpId="0"/>
      <p:bldP spid="123" grpId="0"/>
      <p:bldP spid="127" grpId="0"/>
      <p:bldP spid="141" grpId="0"/>
      <p:bldP spid="143" grpId="0"/>
      <p:bldP spid="173" grpId="0"/>
      <p:bldP spid="177" grpId="0"/>
      <p:bldP spid="183" grpId="0"/>
      <p:bldP spid="81" grpId="0"/>
      <p:bldP spid="84" grpId="0"/>
      <p:bldP spid="13" grpId="0"/>
      <p:bldP spid="15" grpId="0"/>
      <p:bldP spid="17" grpId="0"/>
      <p:bldP spid="35" grpId="0"/>
      <p:bldP spid="35" grpId="1"/>
      <p:bldP spid="8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1" y="5684480"/>
            <a:ext cx="59986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Spinner</a:t>
            </a:r>
            <a:endParaRPr lang="en-US" sz="5400" b="1" i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00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stellar" panose="020A0402060406010301" pitchFamily="18" charset="0"/>
            </a:endParaRPr>
          </a:p>
        </p:txBody>
      </p:sp>
      <p:pic>
        <p:nvPicPr>
          <p:cNvPr id="100" name="Content Placeholder 99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75920" y="170815"/>
            <a:ext cx="3510280" cy="519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79595" y="365125"/>
            <a:ext cx="3323590" cy="5005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8482330" y="365125"/>
            <a:ext cx="3121025" cy="4869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/>
          <p:cNvSpPr txBox="1"/>
          <p:nvPr/>
        </p:nvSpPr>
        <p:spPr>
          <a:xfrm>
            <a:off x="4175336" y="5684480"/>
            <a:ext cx="59986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popper fidget</a:t>
            </a:r>
            <a:endParaRPr lang="en-US" sz="5400" b="1" i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00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stellar" panose="020A0402060406010301" pitchFamily="18" charset="0"/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8672195" y="4087495"/>
            <a:ext cx="31127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yoyo</a:t>
            </a:r>
            <a:endParaRPr lang="en-US" sz="5400" b="1" i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00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stellar" panose="020A0402060406010301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3323166" y="5684480"/>
            <a:ext cx="59986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Castellar" panose="020A0402060406010301" pitchFamily="18" charset="0"/>
              </a:rPr>
              <a:t>CRAZY CRAZES</a:t>
            </a:r>
            <a:endParaRPr lang="en-US" sz="5400" b="1" i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0099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Castellar" panose="020A040206040601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3" grpId="1"/>
      <p:bldP spid="5" grpId="1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147" name="TextBox 9"/>
          <p:cNvSpPr txBox="1">
            <a:spLocks noChangeArrowheads="1"/>
          </p:cNvSpPr>
          <p:nvPr/>
        </p:nvSpPr>
        <p:spPr bwMode="auto">
          <a:xfrm>
            <a:off x="5368925" y="3168650"/>
            <a:ext cx="184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100"/>
          </a:p>
        </p:txBody>
      </p:sp>
      <p:sp>
        <p:nvSpPr>
          <p:cNvPr id="6" name="TextBox 5"/>
          <p:cNvSpPr txBox="1"/>
          <p:nvPr/>
        </p:nvSpPr>
        <p:spPr>
          <a:xfrm>
            <a:off x="1076960" y="2689860"/>
            <a:ext cx="971105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rgbClr val="FFFFFF"/>
                  </a:glo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LESSON 2: </a:t>
            </a:r>
            <a:r>
              <a:rPr lang="en-US" sz="54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rgbClr val="FFFFFF"/>
                  </a:glo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READING</a:t>
            </a:r>
            <a:endParaRPr lang="en-US" sz="5400" b="1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228600">
                  <a:srgbClr val="FFFFFF"/>
                </a:glow>
              </a:effectLst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54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228600">
                    <a:srgbClr val="FFFFFF"/>
                  </a:glow>
                </a:effectLs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CRAZY CRAZES</a:t>
            </a:r>
            <a:endParaRPr lang="en-US" sz="5400" b="1" dirty="0">
              <a:ln w="19050">
                <a:solidFill>
                  <a:schemeClr val="accent2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228600">
                  <a:srgbClr val="FFFFFF"/>
                </a:glow>
              </a:effectLst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82243" y="623553"/>
            <a:ext cx="3567113" cy="923925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</a:rPr>
              <a:t>UNIT 1</a:t>
            </a:r>
            <a:endParaRPr lang="en-US" altLang="en-US" sz="5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2921" y="1505453"/>
            <a:ext cx="10766603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7200" b="1" dirty="0">
                <a:ln w="28575"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  <a:cs typeface="Times New Roman" panose="02020603050405020304" pitchFamily="18" charset="0"/>
              </a:rPr>
              <a:t>FADS AND FASHIONS </a:t>
            </a:r>
            <a:endParaRPr lang="en-US" sz="7200" dirty="0">
              <a:ln w="28575">
                <a:solidFill>
                  <a:schemeClr val="accent3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782" y="0"/>
            <a:ext cx="3051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C00000"/>
                </a:solidFill>
                <a:latin typeface="Century Schoolbook" panose="02040604050505020304" pitchFamily="18" charset="0"/>
              </a:rPr>
              <a:t>Vocabulary: </a:t>
            </a:r>
            <a:endParaRPr lang="en-US" sz="3600" b="1" u="sng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80" y="576580"/>
            <a:ext cx="1097661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Generally (adv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nói chung, theo thường lệ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59" y="2600915"/>
            <a:ext cx="120765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Current (a) = present: hiện thời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20" y="3162935"/>
            <a:ext cx="1047305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Absolutely (adv) tuyệt đối, chắc chắn, thuần túy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620" y="1104265"/>
            <a:ext cx="889000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Obviously (adv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 ràng, hiển nhiên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890" y="1569085"/>
            <a:ext cx="9088755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Pole (n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 cọc, cột cờ</a:t>
            </a:r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Pole sitter (n) người ngồi / đứng trên cột cao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120" y="3659505"/>
            <a:ext cx="833056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Apparently (adv) rõ ràng, rành rành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Content Placeholder 10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27110" y="835025"/>
            <a:ext cx="2726690" cy="4716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911" y="270587"/>
            <a:ext cx="157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Exercise 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691" y="732252"/>
            <a:ext cx="9004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>
                <a:solidFill>
                  <a:srgbClr val="C00000"/>
                </a:solidFill>
                <a:latin typeface="Calibri" panose="020F0502020204030204"/>
              </a:rPr>
              <a:t>Vocabulary Plus</a:t>
            </a:r>
            <a:endParaRPr lang="en-US" sz="240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a dictionary t</a:t>
            </a:r>
            <a:r>
              <a:rPr lang="en-US" sz="2400">
                <a:solidFill>
                  <a:srgbClr val="C00000"/>
                </a:solidFill>
                <a:latin typeface="Calibri" panose="020F0502020204030204"/>
              </a:rPr>
              <a:t>o check the meaning of the words in blue in the text.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1246678" y="1940767"/>
          <a:ext cx="10245012" cy="3235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0335"/>
                <a:gridCol w="815467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Words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Meanings</a:t>
                      </a:r>
                      <a:endParaRPr lang="vi-V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crazes</a:t>
                      </a:r>
                      <a:r>
                        <a:rPr kumimoji="0" lang="en-US" altLang="en-US" sz="18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(n)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activities, objects, or ideas that are extremely popular, usually in the short time</a:t>
                      </a:r>
                      <a:endParaRPr lang="vi-V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generally (adv)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usually or in most situations</a:t>
                      </a:r>
                      <a:endParaRPr lang="vi-V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en-US" sz="18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bviously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 way that is easy to understand or see</a:t>
                      </a:r>
                      <a:endParaRPr lang="vi-V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altLang="en-US" sz="18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ole (n)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long, thin stick of wood or metal, often used standing straight up in the ground to support things</a:t>
                      </a:r>
                      <a:endParaRPr lang="vi-VN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amazingly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 way that is extremely surprising</a:t>
                      </a:r>
                      <a:endParaRPr lang="vi-V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absolutely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completely</a:t>
                      </a:r>
                      <a:endParaRPr lang="vi-VN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apparently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used to say that something seems to be true, although it is not certain</a:t>
                      </a:r>
                      <a:endParaRPr lang="vi-V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object 63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604311" y="312776"/>
            <a:ext cx="2049624" cy="11489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" y="0"/>
            <a:ext cx="12191999" cy="13220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 IN THE BOOK AND GUESS T-F, THEN READ THE TEXT</a:t>
            </a:r>
            <a:endParaRPr lang="en-US" sz="4000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250" y="1282102"/>
            <a:ext cx="5286375" cy="1260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a) Crazes start at schools.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250" y="2988808"/>
            <a:ext cx="5619750" cy="1260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b) Toy and card collecting were popular.	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51" y="4912500"/>
            <a:ext cx="5619750" cy="1260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c) People bought pet rocks in the 1980s.</a:t>
            </a:r>
            <a:endParaRPr lang="en-US" sz="3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23358" y="2205432"/>
            <a:ext cx="635267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223358" y="5997462"/>
            <a:ext cx="635267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23357" y="4212136"/>
            <a:ext cx="635267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4290" y="1572260"/>
            <a:ext cx="6537325" cy="5101590"/>
          </a:xfrm>
          <a:prstGeom prst="rect">
            <a:avLst/>
          </a:prstGeom>
        </p:spPr>
      </p:pic>
      <p:pic>
        <p:nvPicPr>
          <p:cNvPr id="5" name="1.08">
            <a:hlinkClick r:id="" action="ppaction://media"/>
          </p:cNvPr>
          <p:cNvPicPr>
            <a:picLocks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1790" y="571500"/>
            <a:ext cx="1346835" cy="13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4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9" grpId="0"/>
      <p:bldP spid="11" grpId="0"/>
      <p:bldP spid="12" grpId="0" bldLvl="0" animBg="1"/>
      <p:bldP spid="14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1219199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8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-  FALSE QUIZ </a:t>
            </a:r>
            <a:endParaRPr lang="en-US" sz="4000" b="1" dirty="0">
              <a:solidFill>
                <a:srgbClr val="008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225" y="1282103"/>
            <a:ext cx="9656546" cy="67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a) </a:t>
            </a:r>
            <a:r>
              <a:rPr lang="en-US" sz="3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Crazes start at schools.</a:t>
            </a:r>
            <a:endParaRPr lang="en-US" sz="3800" b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sym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225" y="2533428"/>
            <a:ext cx="9656546" cy="67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b) </a:t>
            </a:r>
            <a:r>
              <a:rPr lang="en-US" sz="3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Toy and card collecting were popular.</a:t>
            </a:r>
            <a:r>
              <a:rPr lang="en-US" sz="3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	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8225" y="3724960"/>
            <a:ext cx="9993430" cy="675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c) </a:t>
            </a:r>
            <a:r>
              <a:rPr lang="en-US" sz="3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latin typeface="Times New Roman" panose="02020603050405020304" pitchFamily="18" charset="0"/>
                <a:ea typeface="MS Mincho" panose="02020609040205080304" pitchFamily="49" charset="-128"/>
                <a:sym typeface="+mn-ea"/>
              </a:rPr>
              <a:t>People bought pet rocks in the 1980s.</a:t>
            </a:r>
            <a:endParaRPr lang="en-US" sz="38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MS Mincho" panose="02020609040205080304" pitchFamily="49" charset="-128"/>
              <a:sym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95284" y="1282103"/>
            <a:ext cx="635267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395281" y="3542435"/>
            <a:ext cx="635267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5282" y="2412269"/>
            <a:ext cx="635267" cy="677108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481911" y="1251325"/>
            <a:ext cx="7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62661" y="3517651"/>
            <a:ext cx="7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3036" y="2376281"/>
            <a:ext cx="7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289" y="77"/>
            <a:ext cx="157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Exercise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10665" y="64135"/>
            <a:ext cx="11188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>
                <a:solidFill>
                  <a:srgbClr val="C00000"/>
                </a:solidFill>
                <a:latin typeface="Calibri" panose="020F0502020204030204"/>
              </a:rPr>
              <a:t>Read and interview with an expert of crazes. What is the purpose of the article?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130" y="461645"/>
            <a:ext cx="7816850" cy="5398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345" y="1896745"/>
            <a:ext cx="3837940" cy="333438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967345" y="2226310"/>
            <a:ext cx="414655" cy="533400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1.08">
            <a:hlinkClick r:id="" action="ppaction://media"/>
          </p:cNvPr>
          <p:cNvPicPr>
            <a:picLocks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7770" y="32131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3136</Words>
  <Application>WPS Presentation</Application>
  <PresentationFormat>Widescreen</PresentationFormat>
  <Paragraphs>286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46" baseType="lpstr">
      <vt:lpstr>Arial</vt:lpstr>
      <vt:lpstr>SimSun</vt:lpstr>
      <vt:lpstr>Wingdings</vt:lpstr>
      <vt:lpstr>Trebuchet MS</vt:lpstr>
      <vt:lpstr>Calibri</vt:lpstr>
      <vt:lpstr>Times New Roman</vt:lpstr>
      <vt:lpstr>Calisto MT</vt:lpstr>
      <vt:lpstr>Book Antiqua</vt:lpstr>
      <vt:lpstr>Century Schoolbook</vt:lpstr>
      <vt:lpstr>Castellar</vt:lpstr>
      <vt:lpstr>MS Mincho</vt:lpstr>
      <vt:lpstr>Yu Gothic UI</vt:lpstr>
      <vt:lpstr>Arrus-Black</vt:lpstr>
      <vt:lpstr>Algerian</vt:lpstr>
      <vt:lpstr>VNI-Bodon-Poster</vt:lpstr>
      <vt:lpstr>Ravie</vt:lpstr>
      <vt:lpstr>Gisha</vt:lpstr>
      <vt:lpstr>VNambassadoreType</vt:lpstr>
      <vt:lpstr>Segoe Print</vt:lpstr>
      <vt:lpstr>Times New Roman</vt:lpstr>
      <vt:lpstr>Microsoft YaHei</vt:lpstr>
      <vt:lpstr>Arial Unicode MS</vt:lpstr>
      <vt:lpstr>Calibri Light</vt:lpstr>
      <vt:lpstr>Perpetua Titling MT</vt:lpstr>
      <vt:lpstr>Segoe UI Symbol</vt:lpstr>
      <vt:lpstr>1_Office Theme</vt:lpstr>
      <vt:lpstr>2_Office Theme</vt:lpstr>
      <vt:lpstr>3_Office Theme</vt:lpstr>
      <vt:lpstr>4_Office Theme</vt:lpstr>
      <vt:lpstr>Welcome,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  <vt:lpstr>PowerPoint 演示文稿</vt:lpstr>
      <vt:lpstr>English Lesson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Đinh</dc:creator>
  <cp:lastModifiedBy>Toan Hoan</cp:lastModifiedBy>
  <cp:revision>29</cp:revision>
  <dcterms:created xsi:type="dcterms:W3CDTF">2023-02-02T12:45:00Z</dcterms:created>
  <dcterms:modified xsi:type="dcterms:W3CDTF">2023-10-12T07:18:40Z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62339AD14728465B9B9E041973ECA442_12</vt:lpwstr>
  </property>
  <property fmtid="{D5CDD505-2E9C-101B-9397-08002B2CF9AE}" pid="3" name="KSOProductBuildVer">
    <vt:lpwstr>1033-12.2.0.13215</vt:lpwstr>
  </property>
</Properties>
</file>