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vLEN8bYwMk21LauAgRb+tNS+w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8"/>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8"/>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9"/>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29"/>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2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0"/>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30"/>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30"/>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30"/>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33"/>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4"/>
          <p:cNvSpPr>
            <a:spLocks noGrp="1"/>
          </p:cNvSpPr>
          <p:nvPr>
            <p:ph type="pic" idx="2"/>
          </p:nvPr>
        </p:nvSpPr>
        <p:spPr>
          <a:xfrm>
            <a:off x="3887391" y="740569"/>
            <a:ext cx="4629150" cy="3655219"/>
          </a:xfrm>
          <a:prstGeom prst="rect">
            <a:avLst/>
          </a:prstGeom>
          <a:noFill/>
          <a:ln>
            <a:noFill/>
          </a:ln>
        </p:spPr>
      </p:sp>
      <p:sp>
        <p:nvSpPr>
          <p:cNvPr id="68" name="Google Shape;68;p34"/>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3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1893177" y="3775331"/>
            <a:ext cx="333161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C00000"/>
                </a:solidFill>
                <a:latin typeface="Arial"/>
                <a:ea typeface="Arial"/>
                <a:cs typeface="Arial"/>
                <a:sym typeface="Arial"/>
              </a:rPr>
              <a:t>GV: ………………………….</a:t>
            </a:r>
            <a:endParaRPr/>
          </a:p>
        </p:txBody>
      </p:sp>
      <p:sp>
        <p:nvSpPr>
          <p:cNvPr id="89" name="Google Shape;89;p1"/>
          <p:cNvSpPr txBox="1"/>
          <p:nvPr/>
        </p:nvSpPr>
        <p:spPr>
          <a:xfrm>
            <a:off x="1879322" y="4076640"/>
            <a:ext cx="360707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C00000"/>
                </a:solidFill>
                <a:latin typeface="Arial"/>
                <a:ea typeface="Arial"/>
                <a:cs typeface="Arial"/>
                <a:sym typeface="Arial"/>
              </a:rPr>
              <a:t>TRƯỜNG ……………………..</a:t>
            </a:r>
            <a:endParaRPr/>
          </a:p>
        </p:txBody>
      </p:sp>
      <p:sp>
        <p:nvSpPr>
          <p:cNvPr id="90" name="Google Shape;90;p1"/>
          <p:cNvSpPr/>
          <p:nvPr/>
        </p:nvSpPr>
        <p:spPr>
          <a:xfrm rot="10800000" flipH="1">
            <a:off x="0" y="3333753"/>
            <a:ext cx="7086601" cy="45719"/>
          </a:xfrm>
          <a:prstGeom prst="rect">
            <a:avLst/>
          </a:prstGeom>
          <a:solidFill>
            <a:srgbClr val="FF9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00"/>
              </a:solidFill>
              <a:latin typeface="Calibri"/>
              <a:ea typeface="Calibri"/>
              <a:cs typeface="Calibri"/>
              <a:sym typeface="Calibri"/>
            </a:endParaRPr>
          </a:p>
        </p:txBody>
      </p:sp>
      <p:sp>
        <p:nvSpPr>
          <p:cNvPr id="91" name="Google Shape;91;p1"/>
          <p:cNvSpPr/>
          <p:nvPr/>
        </p:nvSpPr>
        <p:spPr>
          <a:xfrm rot="10800000" flipH="1">
            <a:off x="1524000" y="3440431"/>
            <a:ext cx="7620000" cy="45719"/>
          </a:xfrm>
          <a:prstGeom prst="rect">
            <a:avLst/>
          </a:prstGeom>
          <a:solidFill>
            <a:srgbClr val="FF9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00"/>
              </a:solidFill>
              <a:latin typeface="Calibri"/>
              <a:ea typeface="Calibri"/>
              <a:cs typeface="Calibri"/>
              <a:sym typeface="Calibri"/>
            </a:endParaRPr>
          </a:p>
        </p:txBody>
      </p:sp>
      <p:pic>
        <p:nvPicPr>
          <p:cNvPr id="92" name="Google Shape;92;p1"/>
          <p:cNvPicPr preferRelativeResize="0"/>
          <p:nvPr/>
        </p:nvPicPr>
        <p:blipFill rotWithShape="1">
          <a:blip r:embed="rId3">
            <a:alphaModFix/>
          </a:blip>
          <a:srcRect l="35726" t="35343" r="20350" b="38614"/>
          <a:stretch/>
        </p:blipFill>
        <p:spPr>
          <a:xfrm>
            <a:off x="624786" y="597369"/>
            <a:ext cx="7893050" cy="2631017"/>
          </a:xfrm>
          <a:prstGeom prst="rect">
            <a:avLst/>
          </a:prstGeom>
          <a:solidFill>
            <a:schemeClr val="dk1"/>
          </a:solidFill>
          <a:ln>
            <a:noFill/>
          </a:ln>
          <a:effectLst>
            <a:outerShdw blurRad="50800" dist="38100" dir="2700000" algn="tl"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endParaRPr/>
          </a:p>
        </p:txBody>
      </p:sp>
      <p:sp>
        <p:nvSpPr>
          <p:cNvPr id="186" name="Google Shape;186;p10"/>
          <p:cNvSpPr/>
          <p:nvPr/>
        </p:nvSpPr>
        <p:spPr>
          <a:xfrm>
            <a:off x="228600" y="0"/>
            <a:ext cx="101600" cy="5143499"/>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10"/>
          <p:cNvSpPr/>
          <p:nvPr/>
        </p:nvSpPr>
        <p:spPr>
          <a:xfrm>
            <a:off x="-457200" y="130557"/>
            <a:ext cx="9372600" cy="609600"/>
          </a:xfrm>
          <a:prstGeom prst="roundRect">
            <a:avLst>
              <a:gd name="adj" fmla="val 50000"/>
            </a:avLst>
          </a:prstGeom>
          <a:solidFill>
            <a:srgbClr val="FFFF00"/>
          </a:solidFill>
          <a:ln w="12700" cap="flat" cmpd="sng">
            <a:solidFill>
              <a:srgbClr val="F1A60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C00000"/>
                </a:solidFill>
                <a:latin typeface="Arial"/>
                <a:ea typeface="Arial"/>
                <a:cs typeface="Arial"/>
                <a:sym typeface="Arial"/>
              </a:rPr>
              <a:t>2. VẼ CĂN PHÒNG THEO PHONG CÁCH NGHỆ THUẬT POP ART</a:t>
            </a:r>
            <a:endParaRPr sz="1800">
              <a:solidFill>
                <a:srgbClr val="FFFF00"/>
              </a:solidFill>
              <a:latin typeface="Calibri"/>
              <a:ea typeface="Calibri"/>
              <a:cs typeface="Calibri"/>
              <a:sym typeface="Calibri"/>
            </a:endParaRPr>
          </a:p>
        </p:txBody>
      </p:sp>
      <p:sp>
        <p:nvSpPr>
          <p:cNvPr id="188" name="Google Shape;188;p10"/>
          <p:cNvSpPr/>
          <p:nvPr/>
        </p:nvSpPr>
        <p:spPr>
          <a:xfrm>
            <a:off x="8792" y="251125"/>
            <a:ext cx="342900" cy="3302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9" name="Google Shape;189;p10" descr="page49image36248128"/>
          <p:cNvPicPr preferRelativeResize="0">
            <a:picLocks noGrp="1"/>
          </p:cNvPicPr>
          <p:nvPr>
            <p:ph type="body" idx="1"/>
          </p:nvPr>
        </p:nvPicPr>
        <p:blipFill rotWithShape="1">
          <a:blip r:embed="rId3">
            <a:alphaModFix/>
          </a:blip>
          <a:srcRect/>
          <a:stretch/>
        </p:blipFill>
        <p:spPr>
          <a:xfrm>
            <a:off x="5091016" y="1600873"/>
            <a:ext cx="3595783" cy="2571077"/>
          </a:xfrm>
          <a:prstGeom prst="rect">
            <a:avLst/>
          </a:prstGeom>
          <a:noFill/>
          <a:ln>
            <a:noFill/>
          </a:ln>
        </p:spPr>
      </p:pic>
      <p:sp>
        <p:nvSpPr>
          <p:cNvPr id="190" name="Google Shape;190;p10"/>
          <p:cNvSpPr txBox="1"/>
          <p:nvPr/>
        </p:nvSpPr>
        <p:spPr>
          <a:xfrm>
            <a:off x="720480" y="2313081"/>
            <a:ext cx="408012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80E1A"/>
                </a:solidFill>
                <a:latin typeface="Calibri"/>
                <a:ea typeface="Calibri"/>
                <a:cs typeface="Calibri"/>
                <a:sym typeface="Calibri"/>
              </a:rPr>
              <a:t>3. Vẽ màu tươi sáng, rực rỡ cho các hình đồ vật và không gian trong tranh.</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endParaRPr/>
          </a:p>
        </p:txBody>
      </p:sp>
      <p:sp>
        <p:nvSpPr>
          <p:cNvPr id="196" name="Google Shape;196;p11"/>
          <p:cNvSpPr txBox="1">
            <a:spLocks noGrp="1"/>
          </p:cNvSpPr>
          <p:nvPr>
            <p:ph type="body" idx="1"/>
          </p:nvPr>
        </p:nvSpPr>
        <p:spPr>
          <a:xfrm>
            <a:off x="914400" y="2150781"/>
            <a:ext cx="3257550" cy="120253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0E1A"/>
              </a:buClr>
              <a:buSzPts val="2100"/>
              <a:buNone/>
            </a:pPr>
            <a:r>
              <a:rPr lang="en-US" b="1">
                <a:solidFill>
                  <a:srgbClr val="980E1A"/>
                </a:solidFill>
              </a:rPr>
              <a:t>4. Vẽ nét viền cho các mảng, hình, điều chỉnh màu, hoàn thiện bức tranh</a:t>
            </a:r>
            <a:endParaRPr/>
          </a:p>
        </p:txBody>
      </p:sp>
      <p:sp>
        <p:nvSpPr>
          <p:cNvPr id="197" name="Google Shape;197;p11"/>
          <p:cNvSpPr/>
          <p:nvPr/>
        </p:nvSpPr>
        <p:spPr>
          <a:xfrm>
            <a:off x="228600" y="0"/>
            <a:ext cx="101600" cy="5143499"/>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11"/>
          <p:cNvSpPr/>
          <p:nvPr/>
        </p:nvSpPr>
        <p:spPr>
          <a:xfrm>
            <a:off x="-463062" y="165726"/>
            <a:ext cx="9372600" cy="609600"/>
          </a:xfrm>
          <a:prstGeom prst="roundRect">
            <a:avLst>
              <a:gd name="adj" fmla="val 50000"/>
            </a:avLst>
          </a:prstGeom>
          <a:solidFill>
            <a:srgbClr val="FFFF00"/>
          </a:solidFill>
          <a:ln w="12700" cap="flat" cmpd="sng">
            <a:solidFill>
              <a:srgbClr val="F1A60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C00000"/>
                </a:solidFill>
                <a:latin typeface="Arial"/>
                <a:ea typeface="Arial"/>
                <a:cs typeface="Arial"/>
                <a:sym typeface="Arial"/>
              </a:rPr>
              <a:t>2. VẼ CĂN PHÒNG THEO PHONG CÁCH NGHỆ THUẬT POP ART</a:t>
            </a:r>
            <a:endParaRPr sz="1800">
              <a:solidFill>
                <a:srgbClr val="FFFF00"/>
              </a:solidFill>
              <a:latin typeface="Calibri"/>
              <a:ea typeface="Calibri"/>
              <a:cs typeface="Calibri"/>
              <a:sym typeface="Calibri"/>
            </a:endParaRPr>
          </a:p>
        </p:txBody>
      </p:sp>
      <p:sp>
        <p:nvSpPr>
          <p:cNvPr id="199" name="Google Shape;199;p11"/>
          <p:cNvSpPr/>
          <p:nvPr/>
        </p:nvSpPr>
        <p:spPr>
          <a:xfrm>
            <a:off x="5862" y="305426"/>
            <a:ext cx="342900" cy="3302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0" name="Google Shape;200;p11" descr="page49image36543040"/>
          <p:cNvPicPr preferRelativeResize="0"/>
          <p:nvPr/>
        </p:nvPicPr>
        <p:blipFill rotWithShape="1">
          <a:blip r:embed="rId3">
            <a:alphaModFix/>
          </a:blip>
          <a:srcRect/>
          <a:stretch/>
        </p:blipFill>
        <p:spPr>
          <a:xfrm>
            <a:off x="4825609" y="1733550"/>
            <a:ext cx="3403991" cy="24020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2"/>
          <p:cNvSpPr/>
          <p:nvPr/>
        </p:nvSpPr>
        <p:spPr>
          <a:xfrm>
            <a:off x="228600" y="0"/>
            <a:ext cx="101600" cy="5143499"/>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2"/>
          <p:cNvSpPr/>
          <p:nvPr/>
        </p:nvSpPr>
        <p:spPr>
          <a:xfrm>
            <a:off x="-304801" y="113049"/>
            <a:ext cx="9220201" cy="782301"/>
          </a:xfrm>
          <a:prstGeom prst="roundRect">
            <a:avLst>
              <a:gd name="adj" fmla="val 50000"/>
            </a:avLst>
          </a:prstGeom>
          <a:solidFill>
            <a:srgbClr val="FFFF00"/>
          </a:solidFill>
          <a:ln w="12700" cap="flat" cmpd="sng">
            <a:solidFill>
              <a:srgbClr val="F1A60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FFFF00"/>
              </a:solidFill>
              <a:latin typeface="Calibri"/>
              <a:ea typeface="Calibri"/>
              <a:cs typeface="Calibri"/>
              <a:sym typeface="Calibri"/>
            </a:endParaRPr>
          </a:p>
        </p:txBody>
      </p:sp>
      <p:sp>
        <p:nvSpPr>
          <p:cNvPr id="207" name="Google Shape;207;p12"/>
          <p:cNvSpPr/>
          <p:nvPr/>
        </p:nvSpPr>
        <p:spPr>
          <a:xfrm>
            <a:off x="228600" y="273050"/>
            <a:ext cx="342900" cy="3302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12" descr="data:image/png;base64,iVBORw0KGgoAAAANSUhEUgAAAowAAAJDCAYAAACBjUW3AAAgAElEQVR4AcS955fsxp0l2H/9bPfsjLpbEkm1JMpLFIekRD5X3vuq9JlIeO9tZlU9amc/3T33B6BeVvFNt3pnz9kP94QDkEAgEHHj5/IfjFUBvcmh1Rl0osk/oM6gVSmWVYpFlUCpEizrFGqTQW1yyc+LGLM8xDQLJZ0UIUZFiHEeYFqEmJWxnLtgWsZQihaLIsKiDKFU0QZiLOsPUKpY2linVjG0OoFepzA6WE0Gu8nhrHK4TQ57lcNssqf2D/kEekXE0MoYWhVLmdcxGyKDtcokNbuUbe05iVyPx/Rtkmd5AxavxftqWuhNKvfL+5ZnahKoHbQV+7Ar1wm0un22/rl4HV7PWuWw18UTWH66z43flt9cZTA2wN//GNiH0o+8z+54uccyeurjZRm9ePa2jzaft8/rdSLn8Rovsfk70nf8vWf92r+Xvo+73+nfxdMz9u/pedr3F/uE/eTel/DuK3j3Jfx1i2BdgnCZPtYI3zeSuutCjmPag+fZDyXMxxLqfYab1MZpoOI8NnCV27gpXFxnNq5TCzeZg7vCxaDwMMw9jDL3CePCxyB3cRmbOPaX2A8U7AYLbPlzvHGn+NYd45U/xRtvii1vJm17/kKOY7qJXW8Ooq/b9RfY8efYDhbYDRXshUvshYqcy9858Fsc+gqOPAVHvoLjQMVppOE00gXniYmXuIgNec6zxMBxrGE/WuIgUnGU6DhOdJzGOs6iFqc8JtJwFKo4DJZP4G/zd1nHtuNgibNQw21qY16FUMoIyyKEKoigdWNO7cZkPzaf0iZ5GsP9GN2cH/69/OZY5HhWyhBMX4L39DQHdXOPUrfzDuenWRFgmvuYZj6Uor0G03nuY5Z6gkUeyHXV/jvuvqvNOeDpfupYnqn/9visvCd5vopzZSR9NSsDTAof45IIMMxd3CQWLhMLF6kFvoMTvpPEwGVqSR/fpTbuEgd3iYvbhMc7uE4cXCUOLmILJ4GOk9DARWLjMnNxntg4jy0B665TBzepK7hLXQwyD8PMxyBxMIhtDBNHxvgwdTBKXYwzD5Pcw5jjX8ouJrkv+FDnYVoGLYqgbc88TAn24QbmRdDO9w3XGa4XIeZFJOjXjkXOccO5NofdFLCqXGA2+dN8pnFu5bz74n2zjv3NVMkDGYccg3oRwW4yhI814vcrRI+NwFtXcFYlnKaU1F5XsNYluGaqVYppFmCS+phkPsaZj2Hi4SaycekbOPd0nAcGTn29RaDjNDSw56nY9VTs+zoOAh37nobj0MRRYODQ1XDs6bjJAgyJ1MMgceV98p0Oc1/ezbGngrhKHQyLAOOsxSj10YPnMs/7GvE6sSv3dhs7cl3Wc31WqvRpTeYzEYtuTee6zjX/ae3uOMCi7Or6tTyPwPdCcH3vr7PkcXmEecbvZeM9li2X4Lttr92W+VvzMsasjDAtIkzyD8/GZ5zkYQfWt8/aPvuHZ+Q7aPvAw5B9F7Xfg4xn9kPqPfUn+7Qvs19uI8LFXerjxDexayvYdpbYcltse0t5d3x/2+5SsOUqeOcoeGcvwHx7LNM2v+O258h7d5fy/vd9DcSep7XXc9sxsRto2PV/iLf2HMQ7Z9H+lrfEjq+Cx+8RXguOpUNfl7F0Epo48DTBYWDgKOAY68GygUO/xUlg4DI02/kidiS9TT2ZOzh/XMc2rjr8g9l9AMYmUZSP7wOR5AAgUWxBsphBa/In0igvuojlw56WEcYbhJFEU87jNUpOjkk7QMtIJsd+suZESZAk9guBTNzdJN5/7JuEkR+5kMVVIYSR+ZZUtam9btOW3HwgmiQaPeFhSsLxAT0pawmjUSdCKtv2vu05WeQ17DqD04F5klkhRy8WQxLF5TrFcpVAaRLwGZdV1JHhREgnySKfjQSYRMi570njx3///1fC2BHjp0V+43k3CSsXyL7PW6L3gSySmLfvpH0v/Ttsj3/+3tpzn9eR9POcngRuEkZ/VcJfFXCaXMgkSSMhx3Tk8gNhrKCvMlkAb2ITZ4HWki0uyrmN68LFVWrhKjZxlVi45gKdObKY94SRi+go96T+MjJw7LUETkijv8A7b4ZXzhivnbHkdzqCuO8tsO9/IH4kiCSKO+7sA2EMFOz5JJ8KdsI2ZX6vww8Io5DFJU5CDWckhB8hin0dye1lYuIiNYUgkoiSNB6lHwjjeaTjPDJwlpKsPCeMPXk8CpdCJklmWEeSeZs5mFUhFiQEXKjzEFoRCmFsN3DtJuYHY+jvJYz8pl6gJ6GcN4gn8lC1pJEEksSPpKSdd6L2WySBq9vvUsgbN70dqVmQ6HbXIkkk5pkvKa/P++eY78lgP/57ktLPYfItrHMY60zOeUkYe4I1KQNw8yHISBxs2cRw00KiyE2AbGZIGDMHA25i0pZgtISRpNEVwngecfOi4cjXhLiQLF6kG4QxtuS4HxJGkg2SxZYwCmkkOcxJFp+TQ34DL+v4PZD8zspQSCNJMEnmJlnsCTnTBUkeCXsdY07CngWY5xw7HSlJQyzzGEbFObeAXeWw6xzW30kYucHlfNNuXEg+YyGM3roQspi8XyN6qBE/NPDXFdwNwuisK/SkkYIVpUyEDAlxFDITCMG7Di1c+DouQlNwRuJIsu7rsqBzIZeFnQu2o+HE03HsaDj3TdyRKOaRkMBR4mEYu0L2hNxkPm4zD5exjcvYwnXmYpCTFD4nVj2J6tNNwkhCS5LEOhIyrs18juUG0fsYYeyJ+2bK43jeJlnk+t4TRrVb64Uw/oActoR7RqJJQRLJYkGi2JNCpu1zMf1AFj+08/k+kEMSxBYf6v4DwshNUeqBZJH9chu2hPE29oS475AwdmSRRHCTMAoxJFF0Fnhrt9hyWpLI4+Q8R8EuyZwQxHaDcBAYOAgNMN0PdGljO4kiSSDP7a/NlKRQCKM1B6/P9nd/J2E89HQcdASyJYgtmWReEJqyWTkLLdzEnD983CaO9Mdd6kkd6zchhJG7JhLHXrrIHZS5KmQnRamjSohUsU/zJ8LY18vA426kTkHSyBfMnQLrtVUOnegklhxIS5Eedjt5kkVO3E8Sx3bCaIlju9vsJ9ueMApJ60nCuoS3KoRg9WSDZJFEi+XnRKUlG33dZspjSdD6c3pyIr+1ZtsmAf1AgNju1hn8Kodf5/DqXAgKSZ9IHSlV64gUCaOyTrFYJVg0rUSBkySfjxMZjyfhpOS0J6n83fa3n/9mf+//GcLIhZT3oFECucoElIyQtPKdsJ3559LV5wS7/12m/O1+YfyP0pYUts9AIk6J78d+Z7OfeU4/yffH9unm9aSvug1ETxg5JryGoDSilURL2wNJYwP/oZVGUvrY1lcyBm8iE+cBF1atleKkJs5zCxeZBZKmi7DFeajjOjZxR4lLRomLK5IWLuys53EngfokdSOh2/bmeG2P8coeiXRRyJ63wIG3wB7REUiSxS17KmhJYyuB5DV4zk64wDYljd4MOyKFbNufSRh9RX6fpI3EoscZpY3hc1xEukhE+YwnqdFKLqMlDhNdpIyUTvJ5iZfSRRLDHseR+tRnJI2UTFIiS6JAkiYSHVmkY+iU9ovE/3+PMKpNCpVS+w1wfPcElN8W0ZNGIYod2aOkkJKtfu6ROaeTcHEzy3q2zzuCyGvyOr1UsZc69mRxkzC+JI7999HXM+2vJ/fXSRhJrudVhGkVClkUIpa6GFHSlzpCDvku+Q45Hq8Tq924kEB0hFGkjKkrBIOSQ0oYKeFqSaOKE47h1HmSMFLSSCLyMcJ4F1ugVJEYJLaMdSGGQv5IWNwn6ePHCCMJMJ9JQOJYBJjlhN9Jb1uJ44Tkku+CgoNOUNCTEZFeZRGULIJWJLBkji3hVDmcuvhPE0a1iGT8mVUCq0oRPtQt7iuE61Lgryp4TQm3kzCSMDr3NWyul936SHJESRzJS0tqAowyH7LgdhLey8gSKeOxq+LE5yaS5NHAiWfg2FFxbC1x4Zm4i6mpCDFMA4wpHXxBGG876S+J4k3m4Zob0w3CuEmsWrLYEioSqbuOFAlhpLQy4VzlQ+kIIyWDvTCH5JzPtClhJJljuZcUsqyUH85ROukir0GtJMG+4XXlHYqGsZcktsKn/jd6KaP8RkcaSRw/4IPEkc/Y1keixSTx5bO0ksX/PGGU7yR2QJJPCSPfQU8Yd50ldjz1oxJGIXUb0kVKGAkSRZ4jxM7mfN5J/0jcIhOHkfmMMFLSLISxk1qKZLIjoj1BJGFkntclqfy7CWO3QRGyKBLFljAeRxZOOCZjW3ARt1LYTWnrTWwLcRTJa9fOvvoHkwTpviWMrZSRqtcCrJePolNXCzFcZVB7NBmWPYns6pZNCmJRxZhxR0EVANUzvD7Bj4xqb5FYklzGMjG2E0kgO8oFJRFUX9URlg3RTvayE+wlUVTXCjko4HGxp/pxVbYki0SrU087VOdS6ijELYMhaukERvVcQiXEkJLGTv3L1OyIpkWpYVPApRSTu00SU6pDXoBkMaxyBBuk0eWkxt1vncHkb1ZcGFORMC6a9vlJFlvJBdXtnYSxky4aopLNu3vJwXJbR9JFIty3dURS7nlDLd8d35/H5+TvE7Kwde0qd9xl188klCV38BFMoo5g1TGsJoH9EZhNDOPvhFyrSeRaRs0JOwRTwux+g79DSbEQZkpqKQ2uPg6RxK4ojeU1Y1hVBLuO4a9z+KtM4DUpCLdppYx8j/59hej9CsFDLfl+DDEdUu0XabikKjZUcBwvcZrpgpNExUmwwFmg4NRf4sRbCim8SWwMuGhyAk8dkUCSWJ2RMIYa9oMl9kNVSBhJ3mtnglfmGNskir6KfVfBoas8kzCSMG47E4EQRn+O/aBTW5N4BtzNzvHWmeKd05LGPf4OVeD+Egf+Eoc+VcKtVJCSQZEOhjpOAw0nvopjwuMipoo0lRJRqjfPEhOHodqqpGMdJ1RlU0pJEk0CHC5wEMwFzB9GCo4ipU3jJdhP7LOLjCRVxVWsYZw7WNbh01jR+f4rSuxCcMMiGxmOvQ5C9mQzQm1G+rSR4TVeQl3F6KGtOOcQNPvgwtRKC6m5mJcRZlyIKLHIvFalKqrRQIgK28UMhmSFG7teRSykMRSSyHvhxqr/Znm/T5sv0bz0G7Fuk7yiqrQDpYpdXjZrMn+mrVal20CTLMnc0CSY1zEoZRx2mxEhbJmD29zGecKxRQmuhqvUxCCzMRQJo4PbjlTe5i7uqMrOXVxllChaOIsMHPlLkZzzXV8kBmiOQFzGhqi2aUJA9baQREo2KWFMXQHzI6qiqV6mOjRv1YGyaLNPSWD6ekrbRW1NCSNV7e18z34WSVJ3HNWLIpmXd9KqSvns6prCCkryUsyzGPOUhJEbDc4PVBfXcOoKTl3KJt9YpzDWfB8cTyGWVY8AShlImeY/3KiqJeecdq7hfBNR60ABBDf+1EYQNFehdqLX9Ii2p4RNjQ/xWMFY50JuWzVqS4ZplsU+oAp5kHvg/HAe6PKtnQamkMVTzwBByeKRqWCQ8Llj3EUe7kJuDgKMYh+DmBJeH3eJh9vEw3VKsxgPN1RPFwEGGyrp8ZPKtiWwvQRu8EQYKUkj6W9V1MPUx4IqaKqOSewoMRXVMU0xfIGMR47/DYhwp9MGUjoppJDqaREE8VvlRigTUzbWybXFrI3cIINSEznm/D1io21WJZiWRNylH8p8vhGfsWjbxnmEQdr2DfuPanyWW3U+pb0+buNOpU9VdAeqW5lnSgn8dezgKrJwFVH96uEqdkWVu/OCMG4JEVSx42nYdqmWJplUseUs8Y6wOSeTLLbtLPPYHVE5aziMLMF+YGBPiKIuEki299frVd1y7e6a/XV4zq6vg2puqrh71baknoZ9kSgaOAwoObRx5PNb76WKrXSb5g8kimcx5xBHcNVLWmVD2kpcr0Lz44RRpGlUF4patpVktRKtVg1KyQ2JzLyORIXaq1MpHWvzqdQL+SPJ61Q+vYrG7FQv3E2TpHAh4G563iQYrxOMmhDDKsCw9DCqPEwqD7PGx6LxsGhcKJUHK0tgZomkdp7CKTK4VSHw6gJ+XcJvqnYnyN3gS6xK2ZFqeQwto1SDxK0d1JspJaubMJsCYVUhLJ/DL0r4efEMQVkiqAr4ZQGvzOEVOfyqQFhXCKpS6tw8g1W0dqLyu90ujDuxJ+mukEASdkp8C+j1c6hlBrWizSlNBkjCK1HNOGWOTbhl/tRHfV+53I3zuCKDXWRwSiL/SP+yjx04hQWntOFWDrzKgV+7P4DXeHAaF1Ztw24cuGsP3n0A796XPNvs2oFVO3BWrhzblm05R+pYvwG3TMC+EhSZ9Cn79SXcIpT782sPXu2299h4CFc+AqbrQBA0wdMYCZoKPcJVDSJY1dJuZDHuUhUX6Qyn6RRH6RgHyRgH6RiH6QRH6QQn8Rin0RinwRynPkkUSZGFq8zFdeHhPHNwmlo4TkwcxwYOYgNvUg2vkyVehQpeBwu89RS8MmbYpc1SYOPItXDkmELy9gLaK1INPRUwvx+QLH4AbRa3Aw1vnAVe077FoX2kKnWS+ip2Qh37MW0VHZxFNk5DSphIEChVcnASmDikasylmlLHuW/ILpsSCNpgXQWmqGm402T+gjZZLtVnC+xHA+yFdziIhzhIRtiPh9I/e8kIu8kQe+kIR8UUl9EEd8kco3yJaaVDfXChPXqSKmsb88bCvDGh1FzMW1vpp7Szldb5HawL0XAoJAAr6yOwoa5sqGsH2j3hYrGOMV9nmK1SjOsYwyrEXRXitgpxUwa4rgLc1Jx3Pqi4aDclxKYkseFC9hy96kxMcqgxWReiQaE9t0a7tiYT9dpStDI02SmgNSW0FZ+hgnFfw7yvYaxr6KsS6qqAss6xWGWY1QmmVYxJFWFCYss5t0mljsTjtrJxXVm4LE2cFTqOM9qXckOj4DxVcZObuMtN3BQmbipLjuc5fZ7pVU5bXAMXmYaLZImbVMFNprRpvMB1PMddomCYLDGMFcE408Xmi4vvXQdKwcYFyWyCUR6JRGaQBqJOvc1DDMsYI7YVkUjMxiklU7R7o8QpxaxIcFfFgpsixFXu4zoPwHyfDtgfDyWUdYNFXWGa55hkKeZ5gWVVQasbGM0K1voezvoB9kMB4zGEfu9DXXtQV65guXKxqC3MSxOLyoJSuy2ZLAMYTQL3oYD/nvbNFYL7Qjab7ioFYT0kMB/jj8J6n4Bgu/GQQFtTpUqCTEJtY1y4GJeurGfjysOgcETSTskOISpBj/aNtB+zMSZBqlLp00ke4zYOcR3FuE0S3KUpbrMEd3mCO5JKous/6WtKJbMQfActgSJRoq2eL9JKSixZ39bRjo+bEJIvjjOOvQxzjt0mx7igSZmNaWlgWpmY1RZmlYl5bWPROE/lWcV6mhskL5BiUWcvkGNal5i8wJTvtXmOSVNhXBcYljnuihR3eYpBkWFQPsddkeEmT3CVxbhKoyew7rbMcFOk0nadxbjNQtykPq5pl8c0DwQcdxcZ52wP56mL08zDWRHiJPex7evY8jRs+Rre+Rreehre+Cpee4SGLc/6KN65JnrIMa6Bd66Obd/EfuwKdkMbO4EldWx762h4Z2vYtjRsWSq2TBVbXf6tsZT6XZf2ryb2PRMnropT2r46Ko5c2qbbOAos7LkGdl0TB5GLw8iXOZ6mEJs4Cw2chyZoosKUZUrAN1XzlLYSXAte4h/+XsJI9YyoMml3s27VPxp3gKtUpIG9cThVNAIamXdGxs9UMFSHdnZCJJncrfBcUfsUPhZUXVW0rQigMq0CzFfhExbrCMp93OIhxvIhEaiPKZb/SyRQHmJMm0BACYVVRs9gVxEc7jg30SQw7jPoL0DphbZKnkF9SKHKvXT31t3j8j7GJvRVDLsi+t/nvYRdXQynjuFyImtSOFUC+wWsMoZdtvVOTclZBn2dfOiTvm/+nZR92IN9OV+3/TtrArSghDeDUtGxqV341G7h01YVNqGuKyzXJZSmgLIqod3X0B8b6I8rSbWHGup9BY32P3ULqyphVQXMkkbrJewXoNH6chUJ1FUEbR1Du09+AJPS37KEW1WwS24gKvhNI+jzwaqBJ5uJRBYBd53CW2fw7rMuzeE9UAodY0bVW0yHAR+XsQvadhwHBk5ItiIbZ6GNi5AEijBwESi4DJe4jDVcJZT06LhMdVxlXJSpjqWqlqrmKXbdCXacMXbcCXa9Gd6YQ2w70ycVtKiigwVeEsZdkscX2PNJKimBnGLLGosUctedYU+cY+bY9xc4pC1hrEGkhqGOy1DDZajjKqIUyWpV5oGGM2+Jc3+J82CJi0gVnIdtns/VPpuOq0Rv230VN5aBK1PHtaXj2jZw2aVXto5LW8e1a+LWdzBwbUxDH4skgppTwk7VYQWzLkVKpBU5CKqmDUqbO5hVKNJtq6YzQivZprRbLyMYZSHn6jyvg1ZkICh5MoiqEKnlsuE4puaCEjEH48LBqKDNqY1BYWNYOlI/z1ws8hZK4WFZ+lDL4AegRNR4Aa0MRFLKerYvcw96FcGoYoj9s2hDaGNLm2Q6Z3V2yHUihMVYxeCcoNWREBnOeUrpY5Y5WJYBtJpky8WooLTQEaery9TE2ZMjEt+RIRLBQWKJHeOgcDGkMxadsnLCEbRlBxeBhnNXxW3gCgahh2HoYRT6mHQY+x7Gnotp4GMc2RjHLUaxjWnmdvN1IPlhZGEUdWrr3MW4YH9TYkZbRQ/zzMOy6JxMuvWhdebxMUi5KJmgzTDztMOkg89IruOL9oubabGxyyldpENgq+GhKtrt0TSwmzWsegWzajrUMMoaalYItLyAUZRi8kM1NKWH4UOD+GGF6KFBtK4RNhXCuhS49Qpucw9v9QB//ShgXrB+bFOW72t4jwnsdQitdrEoLMxzE/PSwqwwMS1MTIjSwqj2xVnuihJdOoTFJkapg3lJVTzNsto+HVPN2tkv0pZx2tlIPklwO4eoCfuYtqOpi0niYJzYAuYnKcsbdWlbN01dOWeWe+AmTDZinfPpLPMwT2Ms0kygZDmUrMCSRD0vsEjzjTZKF4NnENtQmlhtgtemnSKlkZvonGhov9iDPg+URIsEWmwX6XS2qZ5u81T/9ypUOgYxP+qk25Oydbqlwxbr2L+0weX3IanYntu4zWiCQVt0S6T0Yp+e0xnMwr67wJ67wK5D06AZtpwZtl2aAC2w4yki4aOU7yV2aXfoLMG0lQLq4pRC6d8hHVECA5RcblkLwbalSLpjKdi1FOyYC8GutUQLBfuOCtojisTQM4QkHthLHLhq6+DCDUhoYd8nqaRtpIX90AYdXyjQeIaOMD4Rx9AUh5b/zwkjRdNU8ehrEhSSxjYVwljRvoHeYp6oanq7nt6YW9RLvQ1fZ0/UeqeF0DIfahYIllmApRjEt8bIVENz4C0bH0rjSaquAmjrEH2q3XNXGbV4iKB/DPcReNzmNXj+JrR1IMfwuA+IoHH3+AKbBPAp/xhDeR9h8Rhi8UAEmN+3YFl5DKVdfSQBCttnWLf3sFxxV8znau9BnuchbokSydIGngjUOoZ+T3B3G8n5vMYzvHjG9jfavpPf3OhL6ePaw6J2odQe1DKHWpbQygp6VUGva5hNA7NZ/QBG3cgxRl3DWq1gc9d/34J5wlqvoa1X0NYN1BVRY9l8HFoTQW/8DgGMdQhzHcGUlPkWrXpvBWPVtPe3XsO+v4e5WsFoGvlNlq37BsZ91IISgfeJQHuIYP/PAvr3CUalhdtEEw+5mzTCZRzghDs1SgBDR/KnkYuLyMNV5IsK4yJe4iqlt6KKy4ySSRUXTHMNZzklQFQ5T3BiDnFsDHBkDnBoj3DgjbFl3eKdc4d3/gBb0QjvohF2w9kPCWMnaewljkxJQPe9CXZJQK0hdu0R9pwx9t0JDrwpjoI5TiIFJ1QPpyqOP4ZkKRKqo1iR9DBZ4DCZg+lRquA4U3CULuQZTnIVp4UqdYeJiv3IwS4nqMjGQeRgj/nQxl5gYZc73dCWY9hPw4wqpRyzqsC8qaCsaixWNeZ12aKpOhWsh8XKh7L2sVwHWN6HApXpOmjraR5R1rCKCiaRlzCIrGiRl1LHdr0gkfNgVL5Aq32oNRdIF7PCxjgzMEoNzFITSmZByWwscxtq4UArXDmX52/CqgMQJq9Zej+AXrjQcgdmGcCqws5EgqQ3hvMEEuAYJMNWHcJuQtjcwPLaVXtts/ShJCbM0oO7IvkMME0TDJMIN1Eg44/j8CxwcOHT/srHKIkxSRKMkxjjNMEka8H8KIkErONxV66NI1PFvrfEgXjStzaN57GJ64ySMJpV0DTDxHVsYRybmMYmJh3mqQ2FBDtzME0sjCMD41DHODExzizBNLMxyx0huzx2mbNvPGiFD7WgrSLJlIURv7lwibuQEk0V49TANG/bmPLZ2V8GCXziwK5CeE0CryZieGXUoqI94z3scv0MZt5ATyuBkTewixXcci0ImkfE6++RdIib94jrR8TVI5LqEVG9QtSsEK1WiNdrxOt7KYdN09Y3KzAfcJO6WiFYr+CtGtkYczO8pEQ0iTCNQ8ySSNS9o8LGpHQwzm2MaNvbgRsEblrYt5PIEIwjDcNQlf6dZbb0JTc33EDM2bdZh9TGLLXkXfA98Z2wbZZY8t76OpZ5ff7OsuAcz43RB/TvdJHEUOJcsExKaFkFPa+hZTXUtMSyg5ql8i75PjfBd/xRlD60TXzkON4PN23yfDn7xMGicKG8ANtlvHHMpSYm/XgruJlxMc1t6VuOQfaHjF+OU45hnpOQqJsYJAbuEh13sY7bxMANHQNpdmNNcWhPcUA4M+w7U+xzU97hwJvhh5hLHY8jDjyWFew5CwFNj/bsOXbMKbaNqaQ71gy71hx71gx75gy7ZpvuW3Mc2AvBkbsU86ETXxMb5D1Px7ZNUqrhIKT5EGE9OdFQRU1iSptleuo/Q1d3FrRe/JQu0gv6Y4SRNosv8Qhfx90AACAASURBVHdLGCkJpK2OcZ+3WNNGp7Uv6m16SBpJFnsj8ydDc5LNDaNzEkm9CGFkPvTUg5b60LIAWh5h2Rk1M3SCVmatIW430VM9veTE3xEhrSM8+joCYdzHMF/AYH0HrQmgr1pCqJDEPUME5eE51IcI1po7x/Q5Vgmsl1jHMNdx+1urUH5Hb9rUWIVST9JDkrd85O+EWNz/ELwHti8feVzyAygPlJZu1qdQSYj5XM8QQG1egP21agkj2+R4ku/Gl34lUSSkj+Wd0fMzbp1OmgTmOoN1nz8HTRk4LsRhJxEpinvPEDfPQZsf/SGHdp9JyBr1PoW6TqGs4h9AazjWAoHekDCSLH54j/37pL2Syft5KJ5S+7EU71PaM7GeZaqrqF4SFdNDAv0xhvYYg+9X/1uK2drHVbzEdaLiNjVxm9AT2hD7MHr9EidRay92SSeDyMB1pOE65vE6bnMDN5neEsdEFXXfaczwMjMcuGOcmmOcGCMcWyMcOSMc+iPsugO8dW/wxr/Bu3iAd+kQu9FUVM+bKumeIJIkbmLfnQpJJFnsCeOeM8GhPxPbS0o3TxMVB5mKg1zDYaHhMNekvBsvsJsssJco2EsV7KdLHJDcRjMcxHMcZ0scpySMLU6yJUgaWXeQKtjJVOykKvZzHQeFgYONdC/VsBsvsRMpEopoUPsYrUKMVyGm91QzJpjex5isI0zWMSb3Mab3IaZrHzNusPhdPHLj1YJl1hOLNckVncJo05rAFMlkBKNowbJZ0ZY1gVH4IPFqSV4Iqwlh8rtsGALHxSy3ME1NzDILi8wWwqjQzrJwoZYe9Np/gQBmHcIUwhgICdVLktE+70EvWlDauGn/20pJYyE+vb2ttFfULAQtSDJ7cCFNSY4C+GtqGxLM0hjDOMB16OEy5MbFxVlg49y3cRW6GCThEzEcpzHGWYJxRvIYY5RGHWI55tpzcEQ1mHjtz7FFj3yGSGKontzGWW6LWcUJF0/aRm6QRS64M4ZJ6sli18b6cWIJCSIRGpPAdIRRiBAJUeYI0eTiPy9MwTjRMIyWHRSwPM0MzHJD0kViwih9mFUAPWv7xKsjCCqSxRBeGcCtErE1t6oMRG9jbpYpdEom8xjM07PaqVZw6zWC1SOi9XuEQhzfI149Ima+eUTavEe6uke6XrdYrZGs1ojrpkXTICZxrBuE9T2C5nuEq7/BX/0NXvMedvUAvVhBSSvM4wKzuMA8zcWWd175rdQ7I+mx2n4jSUwsIeVDX8MoXGIUKRhFS4xjTTY2HKciCc9cKCnhYJ46mKUOpqktxIjX6AkjUymTUJJckuQXnkiwKcmmnSel2dTikaTJMXxPtG1MWigZHdUSkexq9KTmGp1TY0AwRBY3AP8x+m9jM9VkE8GNxAeoQgxJFPms3Jg4UAqOm+dgG7/fSYdpZsk3PS/4nCSLJIYcR3ZLnCMLk4ibHvZx2y8jShwp2Y6NFkkbnuqctt32HEcOsRBbdYYoO6TNubvAPjU57uSjkE28M5bNPLVKu5RMWi127HmbJ2G0ZiBZZN0uYZFIzgTM75MsOorg0FviyFcFh76G7dDAO08T7NCukeZHAb2wGa6HNuwKjsVBkVqwH+Lc13HWhX2i7SYjKvynCGPrjcvQMv9rG0YheYxZKISBjjK093tul7gpUew9AjfJ42aeqhzuOJdUVxA5By0NyzvxNT2sqkzsiCjGH3LhqX2MqVZeR7LozO5jzO4TzB8SzKmOfsig/gBUFadY3tMzmerhBDrJBEOx/AewmxRxmSMpiw8oXpTZVhSIywxRmSEsU4RFgqAD81LH+jKFX1E91f62SRImji4bKR046MghKizGlqTjzr8Pkq/ZQ/Ic0jfsHy7Ibco8+0rq1n1dgskqfAL7tu1XC7N7A/MHwsTi0cTyexvq35xn0N7bUB8sLO8NqA8m9Pc2jO+dD3jf5q33Dvx7B96ado423JUFZ2XBro0fQFkFmIsNGtXlMZSH9KMw1j6CtYPowUN47z7BaywQrGNbdO8jWZWI6PDS0LCdC0cCZ51BocoiMHDrqbj1NQzCGQbRCDfREFfhAOfhHc7CW5wFt7gM7nATDnEXjnAXzHDncWLnQtkuqnehgRuqfb0lzjjR2DMcWZQGdh7Q9GamejmYYSeY4q07xFtvgN14jL10iv1whgM6t3hULxM8d/YRzLHrzkVdskOHF3sGpqw7CBjWRscJw65I6BV6SJu4YPy+xJQwN62HNB1Z6MXdOsDQiefUXeDMU3AVUXXdgjvu69jAddyVQwUDf4ChP8Q0mmCRzAVKOoeaLqCmiqRL1hcKFpWKRa1CqTVoa1Ogrg0sV7qAea1xoVHlXNOBKoG5SmVzYqzoIc8NSwtuvKwHG8bagrE2oa94rg5tZUheX5tSzzaD5I5qYZrF0K6aKlFugmiLLY51VAFSXU1PXU/UpzT071WDdLhTOtDxTpzv6EzRg/baddQ5WDAUWFvm9VvHnVQ22BpNRrpoBJupShtNRgkoQ1G1U93egmptSmhIUONOjZ1hUtARhZ7sS5zFCk5TSo9pw7jASTSXuvNwIRuXQWliUFkYlBbumC/bPDc1xHXaelcf+Q4OHEtw5Dk4C3ycRwEuoxCXYYCrMMRtHHc2jHSWaMGwUXRmoQNM7wQjTjH00qaTDL2pGTGAWqfOsWXImI709BaHGfa3I6BEkpIephMu9ARtADtJ5SSxMU85PmLY97nMl1ZNL+nOLIdEkZ7OTQBz7cBYc3zYT3mtMaHVJpgaKxvmvQdzxc19Aucxh/fIjW0G/7FA8NAieigQPZbIHv6G7P7/Rrr+n4ibvyGqv0dYvUdYfy/5tvw9/OYe7roR2GtqWRivsRJ7VY2mOiXtNhmvOMKMcTZrOm1QbeoL2K83IYkL5xEHt6GJu0jHMNExytg37BMHVCGLVz9DDaUB5gklz1S7tu+jd0xiymv3Zbbz9/jbTPlO+B7YznJ/P6zjeVShT2l3nC8xL1UsGxPqirbGOualJnWsX5QWFDq3Chj6qA1/xLoP9cwzfmkI9QX4Tb4ETdIkxik95vm8LNMBJ2/LmylNHiY0XSDxpvqdmxiGexKvfZJBS/KTxMM48jCKqOb3MKJtZ8L4ohzDrjjG3DBOZcKQRa6EOtozFex1auE9W8Wu08HVxFv5nTvDS7y2xnhljp7AMkPuvLEUvLUZLkfDO0eVPMvPwGNMBe9MBVv2EjsOnWV0SXc9Osm06uYdz8BWZGIrMvDGU/GGoXZosy7xfuns2IZxY1SL68QGPes3QYJIe/Uzj2GcDFwxnBAjK/C4zpP+37Vh3AwM/SFP4vjB6aX1rqWEidKlliwyLw4tHyGNPXHsA9n2RHFTNc1Je1a2k8aUImTaGXVgOIlZHWHW0Pg8hhFH0KNIUjNJ4GQZ3KIQeHSGqEpBVNWIihJBliPICoR5gYDICvhPdSWSrEAe5yiSQpDHLLd51uVEXCBLCgRFjbBsEFYNgrKGl1eSD6tVV9fW+2UFT5xbSrkvp8jhle19ubSv4/2WvJccSZQhDtMnsMzfSuIMSZxLvsgqlGmNMm2eocoaVNnqGeK8AvvhOeho096Lm9MJh+1t2c4yWEkC9qWVpl1/tvfLY3idqA4R1wHCyoNfOJJGtY+XSOoAaekjLlwB81kdIq9DZGyr2vaw9mE9hjAfAoF+TxMDG4uSE5ElebWhJ60NMwnhxAncJIWfZvLu+C7DopT3y3fMvFtTokw7p6AD877Umes2bz8EsB8o3SlhEasK5po2lSX0x1pU0OehBQEN0mOqYSc4SCbYS8fY6bAdj7ATDXGczXCazUTVe5LYOMtcXFUhzgoPxylVsQZ2Qw3bgYqtQMW7UMW34RJ/CRZ4Fat4G2vYimhMrWBH4i4y8DVtUQgFB/SEpqMLiWKfbpJGsV9U8M5d4q3DSaf1zNsJdOzS+y40sR9Z2I9tHEU2hraNqe1g5riYuZ5g6riY2A7Glt3CtHHhmjgMdDDI63Fk4rR7tjMag9PLM/NwmjrimXvujXDhj3EbzTFKlxinKiaZikmyxCLXoVU2tNJCVLiIEhtBbCKMTUSpjSR3keaepHHmIE4dxHEo3wS/gzTOkSZEIeA3wbo8LZGUObQHD8ragXrvChYrG9qDD+3Rl7KycrBcu62XdJ1jWdERpfXGpAemeGFWCSY96gSjKsagoPNdLHmWids8wB3tqBj54aHEtEmh3JeYNSmG9NikUwcDDDMqRJNhvsqxWBdYrEvMVzyuwLTOMakyybOux2JN9XzZeYy2nqP0IKXXKu2H6RjCVBf7X56Xy73QuYrv4yi1cJjQkJ6OVSaOEgunqY2rMsBtHbWoItyUIa7p5FMG4lxymXsgKEmfRjOMvTGGzhAjZ4iJO8bMn2LqjjF1Rpi7EyjBAteM5UhngSzANR0I8kjyl1xg6bmbhW29OBcEuKEDTN46Z9wWMQiec5n43XV83NJ7OHMlHZQBRlWEURWC+ZuUAcdt3BU0aQgxSOiNTSfLCvq6htpUUOtSHIp02sQ2tdiTL9ceNqGufeiPEfTHEOq9D+0hwHJNx6kSi7oQe2vr/T2c7x/gvH+A+3gP7/0D/PcPCL5/hP+YI3hMELxPJPUfYviPRFd+TODdR3AefFjvbViPFoxHE/qjCeO9Be29CeVBh/JoYPGgYdromDUcI5Vgvi4lHZcp7tIQNzHj4LX9dxk7uGRYHhLzPMBI4hvH0g/si0nWYkinjiKS/mUf9+j7nOW7MsagSjGoEsnzXdIem7jJQtyVbX2f0klnVtuY0cmlw7S2MaksjEvzCeKgWmWYlikmRSKY0qmpoglKjmnJjQ7bUrD+6Rh6vVe5lMd5e96sao/lszEO5SANMeRz8vpVhnGRSHmYRdI+KmKM6wyjKsWw4PfbgedyzHFMJgx0HuAujnET0Zwjwl2S4DZNcEPTjISmRxyXdJqJcRoG2HNsbJsG3pk63lkGtmwT7wiHziyW4K1n4lt3+YTv3CWIv9gLwV8dBd86Xbuj4q+2im8dTfCdq4Ng+a8dmH/l6Hhtt3jj6HhL5xnP2oCJt66BN3LsAlshNQRLvHFmeOcwXi8jV7QxcEkWGUqN3vmiUu4ClksQ/i7u5FXn2EKS2Kude8LYO7qw/BL/0BPD/1VK6WMfb89iPEASRgk7Q8/qDyFcJM5gZ5/4kiCSQG6SSLbPq0C8yEYlPcQcwaS0Ma1szGlHRw9perrV9JKOYaWRwM5iOHkKl57SHbwyA0Ev5bDM4ecZvDx9Svt8UOQgeCzjd/UG0wx9QzBmH8OvPNXTS5mTFB05BB3RuO/rmFbQ7issVzmUVfYMCzoErTIsGXphRU+0REIN6fTSLloxPx03GAaIKYPRMuRP/y8GDBfhiG3Oh9StK7yERy9xemh/BEFdgPCJrp1e3Ow7J09gZwncIhUv7v7YoC4R1yvE9RphUcNLSbhLBHmFoKDHeI24WiGp10iYFs1zlCuk1Rop20qiEaTMFw36NEgLBEmBMC0FLPtJDpebgiQWuGkMN03g56m8u/4dshySfGcVkqxGmjdPYHmzPisalGWFqqqRFSXSokBGW6M0xsy1MLJ1jBwDQ1vHrWPh2rFw6Vo4d02cuvRKM3Bs6zi1NFw6Jq5dCzfi2GFgIAFfebyGC0fFqa3gxFZwbC9wZC2wb8/xl2CCr/0xvgvneBMqeCdkkbtBSvcMnPnc9fGfOEgaFzj0W1sYppKn3Yyom+eibuY/qezKvw4sseerOAh1HPFfZUgkGOsrNARHDBzu05bFxEVsi4e0pLGDc8bhYogFGkbTjsUzcGupuDGXuLU1DD0TI8/E0DUkP/ZtDFwD17Ym5PKC/eA7GEY+ZglDnsRis6XlOcyyhFPX0KsSGh1QaA9btNDKAlpVSptO55eqhFFtjv8P3wG/BX4rTPmNWPQsrlssed2KXsgVSBr0VS1trGcdox3oDFvDMFadUT03n7MOU0p5OkwYvqaOMG1ijKtI/uGEk61MuJSIMdTNml6kKZQ1F7BIpGcSb1YkNzH4rS/XGZb3rdfzovM6XZBEkiQ0uXii9t6oyqqQOaMPRSZxbCUEUDtHSIgfxipdF+JkaLx3MamXuCmmOE2HOEzucJgOsBff4CC5w1E6wHk5xU09x129wF2tdGmbv63muMzGOE+Gkl4VM5xz85NMcBqPcZZMcJFMcRFPcBlPcBVPcZ3McJsuhMDdMAQJA/vmwRP6ursiFFJzyxAnqY8BAyqTTFf0To8xKElaQlylHq4kfmAbgPoup/dwGxqG/1jCmIIsMzg140GyTAe0W4aViSmtTKA/NNDvG2jiad464BkrjoEaWv0CTQOtaaCyvmmgr1agB7uytrBcW1DvbRjvPbj/VwT3byG870P4fwsR/C1q0RFFIY09SSRpfIhbIvmYSJ4OdC5jNPKfYBhpo/sTDI7B3qOesYi5RizFo76UDSs3rSodBjlGVjkmJaM0+LjLfFwlPi6SAFdpiFshQdyctIRxkkeYUlpJb3U6fxQk2tEzkGTyfRHMD/t2ksvUwyWjIUT8Zx8P8v76azBwdpFiXhZYVCUWZSl5lolZkWOWdyjaDQ5D44gElVJU/oFHHy5HiCFD6ZAw0pY5xUxAzWEmdZM8ETI5r3Npo6c4MS4TTHgs65tcSCPL9MwneZT2OvtAGkmKiwhDeudXCQYkzynHUoi7hJ78IW4TftsJ7rIYvZ36VRLipkhwFnrYd0xskygaKt4aKt5ZOrYcA9uuiS2PBK7FW8/Ad47yA/zVmuNba4Fv7QW+s9v2V66K75yl4JWj4o2n442ngfUsC1wVr11KC1W8sdv0LaWRnv4MrHvrMoTPBG+diaRbDL1mU7vEdaO1RT6NOKebYmdP8nfN+X2DIJIEbpb/twkjA147/Ju0jSDWJI0st/860hLFNoBzH9OwjaC/KUXs888IY2fLOCt9TCTsgCuSxnlhYVEYUAoNWqnBqDRYlQa90jCuLcGksTFtbMxWDmZrVzBfu5jfe4LFgw+CZTmmO45l1isPARQec094WHLH2dWxXn0MsXxs65YPvrQZdJJ4jKE/9Nh0rOnraA8XQs65p+G+h4XAhXLvQZVr+lisXPAZRqsW43sH0wcPs0cf8/fBMyy+57309owfUpW2dy+wpEONPB+fsUXfF8v3IdTvIzDls6nv22Olz7q+Y1+yP5TH4AlLhgyhFKShc0Iu6XJFj+gK6rqGxkn7oWnT+6adyB9WT2W2cXKX49h+38C6X8FcdynP7yQFas1QGVTdMOYaF1cf85WDebOBlSv9urxv3wv7mt76lC4YJAgkDXUJo65grto6pta6kWC7Igm4j2A/RDAfIpE43KZLnEcznMVznKRzHMUzHMV6GysrsrAbmdiOP2A3MrAnwVdtCW59Wig4rzQcpjNs+a0Dy3Y8xk48xnYyxlY8xlY0xLZ7jS37CnveAAf+CIfeBEfeTGI5Mj7bRWDiMrDkb/SOA/6d3wKH3hxHfo8FjoOFlEkgj3muO8GJO8F5MMdFuMBFQPT5udSfUvWdzLCTL7BXKtgrl9gtFAHrtrO5YKdY4DCd4zie4jAc4yia4DSd4zSZ4ySe4Sxd4Cxb4CSZ4TBiWB0T+/T4I+HkX9AV3KH7mEh4jgKLzmN+ui4xuW8xXuUYNRmGTYbRKgfL43WBCXEfYXLvtt9C9z3MHjxMX9Qp9xGsnN7wNeyihJUzTFQJp6wgnvJPdYzNR6cSD2blQi8c6KUDtbSx7KCUNpTKhqSlDbV2oDGUV0H7Jg3jWMUk1TDPDTlGrV0YNZ1g6DBAJxlTrqcWNvTKkTaz8WGufBh162gjKfO0h6wIDzrtIysfJm1zpZ4ONoQj0EoHhFpYAl7TWccSNkyjI0vk4y502vHimxJa44SblYAe0gz4HGAS+xh3mCQBiFHkYRA4uPNtDANK8HwcFgH2Mw97qYv91MVh6uEw8XCcBRJe5LyIcMG/eqVaNDV+gFGiPzmpiLNKYmCempjTnqyzDxVbUTp6FAzdoYtafZAZGCbGkxpaHEComs4sUVPTo515gnFRaWtGL2yqp+2HHM4D16EcDgUYNN1pUthVAbuoXqCGUxJ0dqlg5UQJo2B0hqrd2FQVovU9wtUaEW0UV/dIiPUD0tV7JM0HpM33T04xdI5hmzjJlO8RF98jLv+GsHgPP3+Elz/AL97DLR5blO/hVvdwqhBOFcClHSYjZtDhiY5PqwhmQ5MsG6NQxU3I4P+MvUhP8vavF0UtTTvGzMIys6BmJhYZHT6oQqbNKJ2FbEn5Pvh+Nt9R62hkyzujo9FtoEh7f+68dOT8JWNd0pGscypjXktzqEkmYJ51ep5Az12odBhLrQ62lFlHBzC2026RZhZiFrKhlqY50CLzxCyI6mqWxeuaHuOdKppe4/K3nk8xNWl3yagqnRc+U5qVbJTJLaieHjDqBe0UIxPD0JB0lNoYdR7Tt5GBK0aQ4D96WTPsGxPs0hlFb9M9OqN0NoY7lOLRBpEe050JUG8OtM0/WLCmeGdO8M4cd5hgy2Ic3Sm2bebHkjKaxa47xY4QvbaO+V1GzHCm2LUnAub3HAoK2npxuJE8HRvp5DjEtnmHbXMgxx+4Co5cxtalgMDGWeTiWv7q0MYNyWJgCkggGcT9loIOghLGLlYl8710kelL6SLLP5Aw9mTRfSg70tj/40hLGHsSKcGuN/7XuS1/+O9XhkbpCWMvcWRKBxkOAPmbsMKX0BGcRI3chJ4o0IIxzHAEOxjACW6hBze4Sq5xk93irhhiWI0wrMZdupkf47Yc4rYa4q4e47YaSfmmHOKmHOC6aMFjJuUYaj6BVkwlXaYjKOkITJfZWCDt2QRWPIUZTWBFE9jxFE4ykzLr+nq2mfEERjKGEY+gR0No4VBSlk2pH0vdIrrDOB1gnNxhkg4wzUeYFeNnYN00G2KZTX+IdILlC8yqKcbNS0ykbrqeYXY/f8JkNcOonmBQjgTsy0E57PJtnfRzPsOoWGCUE3NMqyWmtSrppFpCUCoi9Zg0Kp5Dw3TVQ8dsrWO61jG61zBcaxg96ILBSsVtreCmXuCmmuO6mkt+WE4wLscdRhiXI4yKEUblCJN6gmkzFUxWCsa87krDsFliUCsY1Espj1YqCLZPH3Qs36uYrueYPSoYPy5wkl1jNz7HVnyGrewCb7NzvM5ZvsK76Bpvoiu8iq7wXXyJV8k13mS3eJve4m18je3kFvv5HQ6rWxzWd9jJLvAqOMK3wSFexSd4k57hTXaG19kZ3kbHuFJ3cbXYwbV6iGv9BJfGOS7tW1x6E1yS5EUkripO6VwT8r+fSQ4XOO4RtPkDeuo5U5w6Q9yY57g2zjBwrnDnXOHaPJNyn17ppzjXjrFrH2PbPcGOd4o9/wz7wTl2vVPsuCdtvXuCXf8MW9Ep3sQneB21eBOzfIq3ySm2snO8Tc7wLj3Du/gc79wLbHmX2HLOsedd4TQa4MC5xHUyxrhQMCkVjPMFZoWCea5gli8wzYg5pmkHKS8wy4gJZtkQ82yERT7GophgUYwlrxQTKOUUSjmBlk3hhQqCWIVPREtBEGsIEk3aHH8ON1DgxFNY8RgGv8NwAC0cQCWCOyzDFkp4B4Xl4A5aNISRjuWYhXcDQvFvn9r0ePThesEA+gb4G1bUtlvRWOYJzhVWRLRzR5/2c4adzGAnU5kzeG3+vhq098f5gnMI79VKJwhKA3G0gu2WWJoJ5maCkRnhWnVxrli4VB3c6j6mTgrFybCwEsz0SDA3YwiMGPMNDO0A54GDM8/CmWvi3LNwSY/rwBXcBh7uApJMFxNviKl3i6l7gwnhXD+BdTPvFiP7ClPrCkv3Dqo/wMJhH95hEQwwDwaYBncYutcYuNcYercYOCwPMPSGLdwBRv4I03CCcTDGwB1g4AwwtIcYu2OMHWIELVFh5QZsIjNgp7rAiTS4gfoMXqjCDzX4kQ4vUOH4CtzAhuXWsN0GtlPD81aIw0dE4QPi4BFJ+Ig0fI8seo80WiGNG2TJSpBGNTaRRDXioEQSZsjCCGkQIvYDRL4vCIMAURwhjEIEgY8gdBGEM3jBBEE8R5Qq8KIZvHgGN5nDzRawkpn04601xbW9xK2zxJ0zx9CZyvNPnTvpW8W9gepdQ/Gu5b3w/cz9O+lr6W/3BmPnWjB12zYeM/Pv5PiBeYE7/QwT50bOUSL27QR6OoXuz2B6c1j+QmC4c+jOTGC4s65egeXPYXhD6O4AmnPXwr2TMuvYJvBHWPpTqMECWqQImF94MyzcKRRvBjVcQPFnmHtTMYuYdencn2ERzKFECyxjBctIkTJNJ8b+BCNvIukkmGIazp4w8sa4sweCoXWLgXkDpiMZU3e4tW5wZVzhdHmGg9mhYH9+jN3ZiWBvfoLdxSl2lVPsL8+xp11gn9AvBcfGDY70axxqVzhQL7G/vMDu4gw789MWsxNsz06wszjCrnKEPWJ5jP3lsaTMs17alsc4UE9wpJ7icHmCg+WxpJJX2ry0qady3L5xgT2N93SJA/MOR+4Mx66CY1fHsWvhxPdwFoW4Dl3cMp5iYOHap0bIlLL8vzb/1aZHp5b+f00YSRbdhwotaWz/Ku9lMG/GGPsoaeQ/u2zYNfakcTMVAtl5NrpVDL8M4dObSb3Cq1e/wfab3+Bw67c43fktrrZ+A/Xrz7H8+peYf/lvGP/xE9z99l8x/N1PMPnjp1j8j59D+8uvYX73W6jf/hrLv/4ai798julXP8fwi09x8/sf4+LXP8LpL/9PwdVv/hnXf/gxbr74BIMvP8Po659j/M0vWnz9cwy/+hnu/vwprv/0U1z+8Sc4/vITHHzxY+z+4V+w8/sfYed3P8Lrz/8Rr375j3j9+T/hza/+CW9/9V+x/fv/jt0//TP2//yvOPjyxzj66qc4+eZTnP7lM0mPv/kEx19/gtOvPsHln3+Kiy9+0uGnUmbd1ZefCC6++CnOSOHvjgAAIABJREFU//Rj3P75M9z9mffzAbdffIaXGP3pU0w+gumfPpP66Rc/w+LLn0tfTb/4TFKWec7gdz/Gza//GYPf/lj6lu2zP/8M2tc/hvHNv0L7+l+g/o8fQf/6X6B9/c/QvvpnSdlm/OXHML79CfTvfgL1r/8qYN549dMnmK8/AWG//hTud58I/FefwX/9WZt//Rm8V5/C++5T+K8+Rfj23+B+92t43/0e/qs/IHjzJ0H87s9Itv+HIN76EuHbLxC//S3SrV8i2/4c+c7nKHZ+hWL31x1+hXL316j2foN67/dYbX+DausrlFtfIX33JdxXv4f56nfQX/8O+rs/YPn2d1i++z2sNz+H8/pTuWf99U+hvv4p9Hefwtr+Nzhb/ybP4b39GYK3v4b36g/w3vwR0daf4b75I+zXv0ew/WdE+18hPvgG0f7X8Pa/xPz0Dxid/h7Dyy9xe/MNLu6+w51+ghv3GpfBAGfxBCfJFKeRgtNgiRN/8QycEGRS8Ob46/gUXx5/g+2j3+Ltwa+wc/w7bB/9Bq92fyH4y9vP8M2bT/Ht9r/h3d6vcL71a5y8+gUOvvkMe199gr2vP8Hxdz/HyXe/wMl3P8fpq1/i7M3nuP3rLzD5+ueYfvNLwfirn0t59tfPQUy++QXmf/0c09e/wPl3/w3Xb/8FV69+hJtXP8Lk3U8wffNjzN/8BOrWpzC2fwb97adQd38GZeczzLc+ESx2PsVi+9On8mzrE8ze/RSLd7+E8vZ3WLz5LWavfo3pd7/C5NvPJeV7Mff+DOfwK5hnX2I6/gOuL36B85NPcXbc4vLsZ7g4/RlODn+Kw71/FRwf/gqHh7/B/sGvsLf/K+zu/wo7+59je/9zbG1i75fY3vkFdvc+x8HRb3Bw+Bs5fmf3l1K3f/BrHB3/Dqdnf8TpyR8EZ6d/wNnJH3B89DvBCdtPfi9tJ8dM/4izkz/h/PQLXJz/GZcXX+L87AupZxvBtpPTP+Lg+Lc4PP09js/+gJOLP+Hs8gtc3n6F2+FfcDP4Bnejv2I0+RrT6b9gOP4nXA3/C66m/4Tz2T/hePp/4HD6X3Ay/0ecKf8VV+p/x536I9wu/huuJv+Ii/H/8f/Q9p7tcV1nmu78jhnbbbu7px1kK2eJAblyQI4kwZyDRDEgh8oJhUKqQlWhqpBzzjmRBMGoROVESW5LbtuatqfPt/tcaxUhyz1nrnM+zPnwXGvttTdIiRsk7nqe912La/cs3HjTzo37NtZvm1i5Wc3KVhXXb9Ty1jUr71yz8uCGnQ+3XXxyu45Pbnl4/5qNt1ZqubdQyd35auYWAkzPh5maDzE5F2RiNijn4vtrZrGN2aUIE7OtTE4HmJsNMT/XxtRUgKnZ4KOvCzO5EGJkJsCw0GyQgakQfZOt9E20yrF/KsjgdJjBmbBc6x5toWukmd7RAIOTYYamInIcnmxjfKadybkOpuY6mZntZHaui4X5IMsLDX+ntWXx/dHC8oKPrWthqc2NRja2TKxdq2bjeg3Xb5rZumnhxpaZrS0zN7csbN8UsnJ728m9O3W8dd/Hm/fquXPLze1bLm5vu7h108nNG3auX7Nwbc3G5qKDjQUb15adbG/Wc/t6Azc3vNy52cT2jQaub9SxueZje7WHreVubq33cfvaIDfWerh5rZ8b1/rZ3Oxlfb2bjY0elm7MMHttnun1KcaXhhib62V8toPJuSgz8yHmF4IsLgblKN7D9EL8PcwtRxGaXggzOSfel/h+j98bmw7I9ybuxd9lSL67+ZWY/BrxdeJdzs41Mjdbx/ycV2pnvjBf//317IyH2Wkfs5OtzEwEmJ7wMz3ul+PcVJDZqVZmJgOP7gWYmIoyNdvBzHyX1KT4f3kkub7QzfRcJyPyPbcxPBVhZCbKyEyM0ZkYY7PtjM93Mj7fIa+Hxb25GP2TYXrGWukdDzIgvk9mIlJ9EyG6R/x0jfjpG22hf7SZ/rEWBiYD9I/76Zvw0zXaRMdIAz2TfnqnAnRN+umY+Jti4y1Ex5uJTrQQm/LTPtNKx1yIrvk2uqcjdE+30TkZpmMiRPt4kM6J0Pfz2FgrsbEA7RMtdE376Z0L0jMblPPumQBCYl1IzHtng/TNBumdaaV7yk/PVICe6YC87p8NMTAfZmAuTN9cmM7FTmILnYzfmWPzs3tsfv42a5++y+onH7Dy6Sesfv4FGw+/jn8AFAcyPIJFAY4CILeFyyiPQRTQKJzGeB3j/ydgFMfn/VCffvctn+2csfvdt4/uxe1/EQHE9a988mg7FXGUm+jmEx2JUmKz6z+KY+7i3YnCahYb2e50OsZH0UkYr1X6QmyZII53EvUJ18bpuKJl6KqCkeocZqxFLFtyWKnNZqU2h+kSLYPnkxg4l8jA2UTG3lAwXaJjoTKdNXMeq6ZsqaWqTGbKjAxdVNJxKoHQ0VcJHH4F/6FXaDuZRMf5VNrPJdL1WgpDJVrGyo2MlRkYLdExelXL8CU1A68r6LmQQvv5FEKn9tB0+CXcRc9Qd+A5rAVPUpPzOFXZv6U69wlq8p7Atu8Z3AdfoOH4LppO7CZwOoHQ2UTC55KIXUghcj6R6IUkOl5PofO1NGLnk4mKe+eSaD+XTLuYn06k42wSneJazM+l0HkhVarrfCrdrynoPJdC+6lEOk8n0XdBQc/5VPrOpTL0moKRiyoGL6QxeEFcxzV6ScHEFTUTV9VMlqgZu6x8NNcyfkXFyMUUxq+kMVmiZKZczVyVlqlSJfMVGhYqdSxW6uR8tkzFzKN1sbZSY2TdnMmakCWTFVM685VaFqp0LNUYWDVnsGET7yODVVM669ZM1kxGVmoNXLNns+XMZdOWxXVHjpRY23bnc1PIlc8tdyF3vQe46y2Wuld/iDd9R9iyF7Fem8NtdzFb9gJuuQq45z3AfV8xbzYc5E1fMQ9ajvKe/5gc4/PjfNBymveaTvF+82nebznNu00nedByigf+0zwInOZd/yneaj7BA/8x3vMf5f3AMd4PHue91mO86z8i9cB/hActcb3vP877gZN80HqKz6IX+Cz2Gp+3v86XXZf4uvsyv+u5wu/7S/nDcAW/Gynj68Favhqu5KvRUr4ermX7vSUZK298dp/Nr29x7ct3uPblfdYfik5ncYzTe2x+LiLnOyw+fFN2xa1/epepaT/j0UuMtRxntOU4U6EzjLQcZ7j5GF3ufbRZc2mz5dLuKqS7bj+TzScY9x1ltO4I/bb99JqKGHEcYtx1iFnvEWa9h5jy7GfBe5BFTzFzzn0sug6w7Clmpa6YFfcBFp2FLDoKWXAUMGfPY8qWzbQtm1lnLguuPJZceay686XW3PlsePLZrCtg3ZvHal02K55s1rx5LDozmXdkMu/MYsaewZwjmzlXDvPOHJbd+ax4Clmw5zFtzmTalMG0OYMldw7Xmgq5Ey7mfucxbnafYDW8n9nmHCYbMplozGTGX8CoL4chby5D3nx6nbn0OfPpcxXQ5y6gy5lHl7uATm8RsbpCwu4CQu58gp4Cwp4Cot582n2FxOryiXny6PTm01NfSE99AX2+QgYbihhu3sdoYB9joWKGA/vpayqgt7GA3qZCOuvz6G4sZCBQTG/LfiZCx5kMnmDMf5Qx/xEmgscYDx5lxH+QoeYDDPkPMBo8xEToKGOBI3Jt3H+QubajLHWcYL3vNDfHX+P6xHmuTZ5jbewE18YOsjl6gI2xA6xPFLM2dZC1mUNsLhxjY/E4q/NH2Fw+wY3lk1xfPM7m/BHWZg6wNrmPzcl9XJ8oZH0wi5VuPRu9BrYGs9geyuPucAHvju3no8nDfDJ9jE9mTrHdt5/VzkLm2guZiBbSFzxEe+M+IvXizyuPiDefsCeXqDePDl8BHb58Ip5sop6cuOryaPXk0OLOocmTS6M7l6a6AnzOXJrcBfjr9+NziesifM4D+JyH8DmO4LEcxFFTiLUqB1tNDm5rPq6abDymXLyWArzWIrzWQvx1h2l2H6LBUUyz+zAtniOEXAV0erLp9uYSsRuJ2PT01GUx2pTHgFPDcjCf9XAeK6FMVnrSmY1oGPWnMhVWMxvVM9aqYjSgYqxVy0RIz3QknYmOTMY7spjrzWe2O5/xtgymYznMRLKZak1nujWTmWA2s4EcRtwG+h1aBj16plrzWO45zPrQCVYHj7I+eIyNwWNsDp1gqe8Yc12Hme8+wkLvcea7j7LQe4L53hPMdB1jquMo872nmB6rpq+3nEjoDJHAEdoaCwh5s2jzZNBen0tHfQHtdQW01eXi9xpo9WUSqM8i4M0l3FBEsL6QUEMhIV8+4cYC2poKCHqyCXlyCInRlSnV5cuny5tDhzuTDlcGXZ4semxaBm0axlwGRpwGBq1aqSGbnkGrnn6zlj6Tll6zgQ5TBl2WLDlGawxEao10WLLpsGbTbs0mZskiYskiaCsiVHeUQMNJGnynaGg4S3P9OfzecwTqz+NvvIDXewqn6ygO1xFs9kNYbcXYHYekHM4j1HlP4HIfxe44jNt9DIf9EA7rQWzmA1hN+3FZD+KxH8ZlKcZpOoC9dh9uy0G8lgO4awrwmIposIvrfdSZC6gz51BvziDqLSTqySXkNBJ06gk4M2j1FNDiOUCT5zBe91GaW87T5L+AP/wGLeGLNAdfo9F/Dl/jKerqj+PxHKHBdxxf/VGafMdoaThOQ91hvJ5iGuoPE2g5RbDlNIHGkwQajtPqO0qw/iDhxoO0NRUT9u0nWLefgGcfrXLcT6DuANHmY0T9J2lrPk646Rit9QcJNhThazzO4GKI61/clcd8roijJ7+I73qx8sV7LD8UG3aLAxs+YOurj+RuBltffsTWww+4+cUH3Hr4EbfECS9Ccv7x364frW8LuPxP+i+fivMyfyBxnu7nO8D4529/cE8U9v694nuK7QDjo7OHJTCKbTC+5D1xTqzYPkeegiCgUZwb/BXi/OH3/ijORhbnL3/G+2KX/j98w/31IbrOvMTomWcYeSOZ6RIVS1cTWSlPY7E0hYnXXqX/xDN0Hvot3UeeYOj083Jt9nICS2WprJSlSC1cSWLmUgLD516l4+iztO5/nKaCx6jP+zVNRU/QevApgoefIHr8GXrPvUz/hVcZuPAqQxd2M3xhF4PnXqXv9It0H3+OyJGnaT3wOM1Fj+HJ+RecWf9Erf4fKNf8iBLVf6NE/SNKND+iUvcP1Bp/jj3nX3Dl/oK6gl/RsO83tBQ/TuvhJwkdfpK2o08TO/k8sZMvEDryNG3HniV6/DnaDj9Na/HjhIqfoO3gk0QOPUX00NOEDj9F+OjTtIlnjzxN7NizRA4/TeTgk8QOPU3HkWelOo88Q/exZ+k9/jzdR5+l++jT9Bx7ht4TzzBw+jmGz73I8LkXGLnwIiPnX3p0/SKjF15i/PWXGXv9RSbfeJnpK68yW7KLyTdeYubybuau7mWhJJH5qwnx6yt7WShNYrE0iaXyZFYqUlmrUrBRo2K1Uryj+L3l8hSWK1LkmnhGzOPPiudT2ahVsmlSsVGr4LpZLeebtUpuWDRcM6vZsqikbtm0bFt13LRq2bbp2bYYuGk2sGU2cNeZxbbVyG17utQdRwZverJ5qy6Hd+rzedBQwDu+/PjcV8ADbyHv1RfxQcN+3m/Yx7veAjm+79sn18X1u3UFvFOXw3u+PN5vyOddb3z+wJfHg/rcR+sFfNBYyIdNcX3i38+XbUd4GD7Cl21H+X3HSb7tOs0fus/yp77z/PvwG3w3dJHv+sv5c/9l/jxwjn/vvSKBceXTt1j/7C2ufb3N9YfvsvXVPTa+EkcAfijPMt389DZrn91k7uE9JsS2OJ/eYWbEyWTTYaYb9jNeV8CoK5chZ45UR7WWSIWSWJWabouRfkcWw64cBm3ZDFqz6a/NYrAmmxFTDsM1GUxYMiW0TdvSmbdnsGjPZMGWwZIjkyVHBku2dJasRhYsehateuYtWuZMWubMeqZrNMyatMxbdCxadMybVCyY1Cyb1axaNazZtKxYlSxblCyZFCxbVCyaVczVKpipUTBZlcpUtYLJagXTNanM1aaxYFIxU5XGVEWK1GRFIvOmZFadadxs1HIvlMXttnxuBDJZrFMw5Uhixp3GtEfJmD2NYauKYauWvho1fTUq+mvVDFi09Jg0dJk0dFp1xCw6QmYtrSY1rWYtQbOaNouKqF1L1Kam3aam066hy66m26am166m36lh0K1luF7LSIOBwXodvR41PR4tPW4N3R4t3R4dXR4dnR4tY425TDTkM+bNYaw+m4mmXCaachj1ZTJYp5caa8xkoimbUW8mw24DU74Mllrz2IgWcr2ziDsjh7kzfpgbI/tYG8jl+mAe1wZy2RzIYWMwl/WhXK5P7OPG9H62Zg9yc+Gw1K3FI2zPH+L6dBEbYzmsD2dybTCdG/16rnep2Igkcy2SyI32VLa6VGx3qni7z8CHQ1l8PJTL+/153OrMYr09i8X2XEaDGfT40ok6tbTZ1QQtCoLmNEKWNCJWBTG7inaHiphdSdSupM2qIGRV0GJR4DOn4TWn4TEp8FrUeKqV1NWo8Jo0eGrV1Jl0uKsNuKsy8FRn4yjPwFqix3xVjeWqEluZCle5Gk+FhroqLd4aA/UmIw3mDJqs2TRas/GaMmiwZhO0GYiJ92hWEKxKIlSdRLsphV5rCl2VLzPtSmKzRc1WWMtGu5LFYDJTjbuYbt7LTEsiYw17GPbuZti7h+H6BMabUhhsSWYkpGC+K535jnRG/QqmAhpmAzrm/FqWWo0sBYwsNRuZrdMx6dHQb0tmPpjF7bETbI8d5eboYW6PH+Xm8EE2+gpZ6c1jqTubhc4sFrtyWOnJZ62viNXeIpa7C1jqKmC9v5jF0YuM9J6lJ7SP/mAu/QEjHXUphK27CZsTCZtTCVtUhJ0qAu4k/M5kWhypNFnTaLapCDi1+B0ammxptNjTCDiVtFoV+E0pBMwphCyphMwpxKyptIuxNpFY9V46TIn0Ve9lqGo3I9V7GalJYKQ6gaHKBAbK99Jftpeeq7vovrKLzqu7iZXspbM8mY6yJNqFKpKJliURKUsmWpFCrDKVWJWC1io9LeZs6m15uBxF1NcdxWs/RL3lIA22Q9Q7DmK37cNqKcBizqO2JhuzKReLOV9eWy352G1F8r6pNhdzbS6W6hzMFZnUlmVgKsvAUZ2LszoXW3lWXGWZWEszcJTocVzV4yw14q5Ix1luwFNpwFuhxm/SELOLfxeU9LhUdDnTaLOkELRoaLVlErAX0GjfR1CAXvMpAoEzNLWcpKn5OI2NR/HVH6Tesx+v+PDjKsTnzKfJVUCLu5Amex4+Rw6N4sOp7yBtjUeI+I7Q5i0mUrePWF0BHfV5xOoyCdv1tFp0BMxaAhY9AYsBv8VAqz2ToCuHkCuXkCuPVkcmEbeWBk8Bg7NNXP/iDkuiBvPhh6w+FFulPWD1y3dZ/vI91r6In+4lNt/fFk18X/0QGD/8O2gUpzXt6HuIFFs9/Sf9HwdGAYRCAg6Fs/iedBjjLuMOLIr9B9//UxwYv/zDZ/KkDrGh6v2NQTpPv8jomacfAaOS5ZIkViuVLFxNYvL1XQyefJbYgV/TffhxBk89x/iFV5i9tFfe3wHG+csJTL+xh5ELu+g5+QJth56ipeg31Of9Cl/er2nZ/1uChx+n7djTdJ56np6zL9F/7hUGL+xiREDj+V30n3mJ7hPPS0gLFj9B4MDjNBY9Rl3eL7AYf0aV7seUaX5EqfpHXFX9N8rUP6JS+xNMxp9jzfhHbJn/hDv3X6gv+BWN+x7DX/w44SNPEz3xPNFTLxA6+jShI09JKAwefIJg8ePyvzNc/AShA/F5oPhxgoeeJHz4KQmu7cefl89EDz0lgVFAY/vhZ+gUOvI0XUeeievo03Qfi6vvpIDG5xk4/SxDZ5+PA+PZFxk6+yJjr73C9JXdjL/+ElOXX5XAOHP1VSbfeJHZK3skLC6VJSM0X5KABEEBg+VxGFytSmOzVs01s5b1aqWEQgGGAh6FBEyKdTGK6/WaNK5JUFTK+feQaFJJULxh1UhovGnVSGAU4w2zmhsmNbdsBgmI91w53HVmI8b77hwJiQIW77myeKsul3fq83hXAGJDoRzf9Ql4LORBfVwCEIUEQO6M73jyeduTxzt1YszhXW+u1NuebB7UC1iM6/2GAj5sKuLjlv187N8vRwGKv4ud4OvocTl+23WGP/Vd4M/9r/E/Bi/y19HL/GX0Mn8druYvw6X8+9AF/tJ3lVsfLMtzmTc+f/t7YLwpulS/fls2lCx8+oD1T26x9ukWc1/cY+zLD1j7eJuJfivDdfuZ9u1n0lvEoC2LAVsmPSYjbWUK2qs09FkyGLBnMeDMpt+eSZ81k15zJr2mTPpqsuivzmSgyshIrZFJazqTNiNzAhhtGSzY0lmwGZk165g16Zgz6ZiuVjNTq2a2VsOMScO0Wcd4tZLJGrV8bsGqkzC5YNGyaFGzKOCxVslirYJFk5L5GgXzNUoWzVrmzRqma1SMV6QxWp7KcGkSI6WJjJXuZbwsifGyZCbKBDCmMl2VzJwphWVHGjcatNwNZnK3LZdbwSzWGzXMu5OZcSYy50ljypHGuFXBiFlBf2UqAzVKBkxqhqw6+i06us1quqw62i062sxaQiY1QbOGsEVNxKIiZtPQYVdLSVh0qOmxq+lzqKVDJYBxyKthqF4ngXHAq6Pfq49DY52O7jo9nW4tHW4NI75sxn25jNXnMO7LYbIpl6mWPMYbsx4Bo47xR8A4UpfOkFPHhNfAfHMWK6Fc1qN53Bos5u7EEa4PF7E+kMeNoXyuC2Dsz2G9P5vVwRw2RvO5NrkvDoyLh9lePMLt5WNsL/wNGDckMBq53qfjWqdSAuOmAMZYMttdSrbb03izS8VbHSruR5W81aHnbmcGW13ZXOstYCqUTn9jOu0uDVGHiohNSdiSJuEw5lDSLuRU0eFUI67FvaAljWZLGvWmVDy1QmnUWzQSFL21aoRcNUo8tRpcVVocFTpcVRlSzgojjnI9tjI1tjIlnirtI1jU4TMbabJl4jMZabFlE3Dm4hPwaMsibDcSs6mIWBSEalMJ1aYQqkkkWrOXjqpXmPSksBHQsRnUcK1DzUo4jdmWBGZaEphuTmCyKYFR3x5G6vcy4ktkojmFYX8K420qlnqyWOrOZDygZCaoYz5kYL5Vz3Iog5VQBsuBDBaa05lrNtLvSmG9dz/vr77B/fkz3J07xVsLZ7g1eZT1gQJW+3NZH8yX40pvDqt9+XJ9rb+Q1b5C1vqLuDZ0kNWxs8z0n2CsvYipjjxmO7MZaVXT6U6gzbKbQM0eWk3JhBxpBFxJNNkSabal0mBOob42lSaLkkazAp8phWZbGq1OFc21ybSYkgmYUwkK4DSn0GZKJlqbRKQ6gbaKXcRqEuiu2kNP+av0lL1CX8Uu+ir20F22i+7S3fRVJNBduof2y68SvfQKEQGO5Ul0SCUTK0+irSyBtrIk2sqTiQhgrFYQqjHit+RQb83DaSukzn0It3k/7pp9Uk5TIRZzQRwYTXlUV2XGgdGUJ0e7tRC7rRCHrQibgEpTHraaXEzlGVRfNUjZKrKxV+ZgLcvAXpGNszIH81Uj1ssaXKUGPBUZEhjrqjLwVhmpr9ISMOtotxvosGrodWkkNEYtCtpsOiKuXMLufbQ49xNuPkXIf4bW1rM0NB6TwNjUdIxG32EavMU0eA5IYGxwFsSBUUCjs4BmdwEtdUWEGw4SbTpKrPEoMd9BYt79xLwFMp3o8GYRcRkJ23S0WtS0WgU0amkxa2mx6PDbjQQcGQRd2QSdGUScGnyuPAZnGrnx8K7cpFtuhSZcxYfibGkBje+x/v8EjF+KOsa/gaCERLH/p9iC7XvH8UO2f/DMD6Hx/wdgFC5iXDvQGAfFr5EbVf/xhw7jv/JQdAj+8d/4WOzLtN5P7ORzDJ96gtFLyTICXStPZrVCwfzVJKYu7paQKICx69Bv6Tv2FKNnX2RGAGNJMmuVCtYr01gqEQ7jXkYuvErfmReJHX2WwP7HaSj4tYTGpqLHCB4SAPckUQFWp19k4MIuhl/bzdjFBMZe3xuHxtMv0XvmJdoOPyUdwOb9v6H5wOM4sv8Jk/GnVOl/Qrn2x1xV/lfKVD+iXP1jqnU/xZT+c0zGn2HL/Ef5rCvnv9NQ9GsCAgwFJB57hvDxZ/EfeoLAoSdoO/oMAkrDh54ifPDJuMsoXMeDT8Rdxh84jAJ+IwefIvpIAhqFw9h15Gk6DwtnUTiNz9J7Ii7hMA6dfYHBM2J8Xs5Hzr8swXHstZeZvrxbuouzJXuYLdmNAMapyy9Ld1E4hjuQKOYCBqW7WJYsQVA4izcsOikx34HDHddRrAmg3LknnMXrFg2bJgGMCuksXreoJUQKWLxp17Ft13PboWfbpmFbgKNZKA6Mwk28785l25ougfGtujwJjAIW3/bmSmCMQ2O+hEUBj0IPfAUSDgUUCgk3UQKktxABi2+5c3nLFde73nzeqcvlLXcOD7z5vCfgs75Ajh807uPjlmI+DRzi89bDfBE6wu87TvNt1zm+6TzLH7rP86c+AYpvSP370CX+OnKFv45d4T9Ga/mPsQr+OnqR/zlQyp0PV1n7/B15HvX1392SDuPNr9/8e2D8eDvuMH5xj1Fx/u8nt5gesjNWf5Cp+v0Mi6i1xkBXtYHOKh2RUiWxcjXdNQZ6TekMO3LptWXQ58iiz5ZNryWbnppM2ks09FbqGajW0V+pZERAoEXPvNXAvMXAonAcxdxqYNasZ6JSyUSVkqkaDdMmHRMmHSNVCkarlEzUqpgyqZg2qZkxq5gxKZmqTmWiIpnZqjTmqpRMV6QxXalktlrNRIWC4avJDFxJov9yEr1v7GXwcgJDV/YydDWB0dIUqbHyVKaq0pi3KFh2qrjWoON2awb3w9nSabwXzmKrRceCM4FFdwrZmzwjAAAgAElEQVQLrlRm7WlMmFMZrkpipFbJsEnFiFXLsE1Pn1lNj1VLp1VL1KyhzaSWsBi1auiwqaUEKHbalHTZlPQ51VIDLjVDHg3DXh3DPi2D9VqGfQZGmtIZacpksCGdvnoDffVG+nzp9NQbGWnIZqxBOIrxUbiL0k30pdPv1tDvVjNSr2e8IYMxbwZDTg0jLg0THi3TPq0EEREL3xk/xNboPq4NF3B9MA6LG33ZrD0CxtWhHOkwbs8f5sbcQQmMAhq35oq5PlXE5lgOmwIY+w1sdKpYaUtiNZzAhgDGaBLbsWTudabxbo+KdzoUvN2u5O0ONfe7DNzpyeJ2fz5L0QwmQ7n0+wz0eLX0enV0udX01GnldXedVl53uFSPgDGVVnMqfptSOoz1ZgX1VjU+mxafRUe9SYvXpMZTK4BRhatajbNKi6tSL91GV5UBZ6UOR4UGR4UKd5VwJgVkammwGGi2Z9BsTcdvy6DVmUXQmU2rI4ugXUfEriLq1BC2qmg1pRKoTSJcm0Co4iXGvWmsh9LZbDNwrUMjgXE+kMRsS6J0GCeaEhhvSGC8MZHxpiSm/CmMtaYy0aZiuVvE2FnMRfQsxzJYiqQzF9Cx2GpgOZQu39diMJNpv4Fxv567s6f55GYp95bPcXfpDPeXz3B77jhbE8VsDuexPblf6tpIPqt92az0ZbPcm81qXy4bg4VsDu1jffggS337mO/KYbE7k+XudBY7DEwGVfR4Ewnb9tJqSSBgS6TJsgefaQ+N5iR8NUIpNJkVUo2m+LsIudQ016bQalHQaknDX51IS+UeWiv3EqrcS6D0FZovvUCo7FXay3fRXvoy0asv0VH2CtGrL9N26UViV1+hrzqZ7spEold2Ebz4IqFLL9FRnkB7eQLRsgTCV/cQrUgiUpFCW3kK4fJkgmVJNJepaTZlSYfRYS2QbqIoP3BUFmArz8VUlkV1VTYWUz5WUx41lZmYa3Kkaquy5Ggz52O3FEjZTHlYd4Cx5O+BUcJiVS6emnxs5ZmYL6lwlerxClCszsRXm019TTqNNQZaasX3bwbdTgPt1jTaralExQdIh5GYW7h6AvyEw3hcRsqt/jM0+I4iYbHhKA2+Q38DRkcBjY58mhz5NDvy8btEWUAxocYDRJoOEWs6QoeAxvpi2kRZjCOLqCeTrvpsOr2ZtHsMtNk1hO1aQnYtrTYtQYeeoMNAq8NI0JVByJVOh9dIo6eQ4dlmbj68J7fQWRV75z58n/WHD6T+d8B4U7iNMoaOQ6M4G16cNy5GCYwigv7iQ7ZlbP03sNyBxv/jwBg/8upRPP2H+Pjxn34nax7F+JFwIOWxc1/Lkw4+F9tH/OEbPhQbf6710XnmeUbPPMXYZRFJK1gVDldpigTC6Yu7GTr1HB0Hf0PX4celhMso4HC5PI3V8hTWKuLR9EJJEuMXdzNw7mU6jj8rgaxl/+M0Fj5GQ8EvaSr65SNgfIbOk8/Te/YlBs/vkrAogHHo/C76Tsedx84TzxE+9CQt+x6j9dCT0mW0Zf0jpvSfSWgsUf1XytQ/plT1Yyq0P6HG8DOqdf+AyfAzzMafYUn/KZ7cf6Gh6DGaDvyWlkOPSzUX/1ZCpHAehZsYOPBbhNsofq/QwSclMAqHUUhcC6cxevhp2oqfJFL8pHQXxdhxOA6LHYeeoufYc/SeeI4+qWdlJP2/AuNLDJ55XkbTU5d2MXXpFebLEph7BIzTV15hWYD6I5dQjMJlFMAo4mkRUwt3UQDidbNWSkDijpMYj58VEhZ31tdrlKxXC0dSKSXiaDG/adNJiNyy6eT8pl3PHaeB23Ydt4Rsem7bRQQtXMRs3vYW8HadcA2LeNubx11nJrdsRt70CLcxhzfrcr53GgU8iohaPCfcQwmG7lwJjTvwKEax/qYrh3uOLN725EpgFE7jW27hMIoIuogPm/bxUfN+PvEX81nrIQmLX7Ud55vOM3zbJWDxHH/uf12C4l+GL/OXoct/A8fRS/zHaA3/MV7Bf4xf4v8aKufOR6usf/Hu3wHj1ldiH7xHDqPYif/TW6x/vi0jaeEwikh6vN9Cjz2Pjmo94VIF4RIF0TKVBEUBje3lGjortHRX6Rl15tFrz6TLkk57jZ6u2gz6zTl0VujpqzEyaDIwVKtluFbDZK2GOeEAinjZomOyUiFBccakZapGy2SNhvEqNSOVSoYqlQyUpzJYkcaQUHkKwxXJjFWlMlGdxkRVCmMVSUxVpDFZlsZEmYiZVYyWpDJ8NZX+S8n0X06l/0qaHHsu7qXj/Ev0XNzDcEkqQ1dTGbySzODVBCarU5m3qVj1aCQ03mzScidg4H5YwGM62y1q1utSWKtLY8mZxqw5mYmqRCYtKkZNSkbNKkZtWoYsGgasWnosGtrNaqImEV+qiVlVdFiVUj3CVXSo6LYr6HUq6XUq6HcpGfCopLs41miQDuNoUzoTgWwmArmMtWQz3JwlgbHLo6XXZ2SkKYexplzGGnMYE/DYmCk16jMy5NEyJFxIr45xn5FxbzqjLh0TdTpmfAbmm4zStdrqKeDmYBFbw4VsCmexLxsBi+tC/dmsDeWyMVbAjekD3Fo4zK2loxIYt4S7OF/MtZkiNkZzWO3Vs9qhYiWSyko4kfVoMhvRJK5FEtiOJHK/M4W3O1N50JnGJwN6CY63wqlsR9RsxQystemYC2Uz4c9gsjWLyUAW/V41fV4NAz49g40GOQqY7HRriNgUhG1K2tx6Ai4dLS49LS4DTQ4Be0aa7ek02Q00WNXU1SipN2moF9G0BEMN7koNrkoN7iotnmot7ioRY6tpsOhoshnx29Pjjotd1JuJH6CZhN2ZtDn1RF1aIm49frMCvwQjBQFTMhFzIqM+DbN+4QoauN6hZ7VNyWJrKvOtqSyGlEz7k+MKpDDpT2ZCxNStKUxFVKz2Zck/96V2I0tRIwttBuZDepbCRpbC6SyGM1gIZzAVNDDZls6dhdO8fe11NqYPsb10kltLJ7g5L0oFjrA9vY/bs/u5M3eArclClvszWe7LZKk3k9WBHDZHiuIaymdTuMj9maz3Gljt0rDYrmS6LY2xoIKhVhUDrVq6mzUE3ckE3QoCDgXN1jQCdjWtDh1Bp5aAXUnAoaTVqaTFlEKDgENTMu0utSwj6LQr6bSm0Va1B//VF6XD2GNJpqN6N+HSF4mUv0y49GXCJS8TESBZmUC49FVaLr5A82vPEbzyIpHSV4mU7qKjMpFYZRLhsgSilalEKtMIlafgv5pIc7lGRtI+ez4OWxwYXdJhLMJekUdNSQZVldnUPoJEU3W2hEQBiAIghZwikhbOojkfmyn/+0i6ptQoHUZLWQa2ymzpLlpK0qW7WHNJh/WyCneZDm9VOnXVmXiq0qXDKICx1WKk3W6ky66nw6Ki3aSQ/zbE7AZiIgp25hNwFtHqO0Kw5SSh1jM0Nh6jseGIrE301RVT79qH11GI15qLz55Hgy2HRmsOAWchbY0HCDccoK3xILHGI3S1HKez8RDtop7anUNnXQ5d9Vl01hloF39/7ErpIMbcOqJuHWGnjpBTL2srw24jEY9RPitqgYdmmrj58G4cGL/4kLUv3mf9iwfxxkkBjl884NrD9+V58DuR9PZXH8nthuJAKI6lFKfkfMqdr8WeuvF6xv8XYIzXKX7yp2/45E+/lzWLoobx07+rX/y9BL5Pv/s9n333DZ99J557tP+VOMpOHtUUb3r54Nsv+c8SkCjrHWVzjLgvzpv+Wh739Pk3H/JAbNz77dfc3+in98LLjJ17iomSVGbLlayWJcn6xMWS5O8j6fbix2QsLaBx4OSzso5ROIxLpYmsliexXJbE3JW9TF7aw/BrryKALyTcvOLHEe6iL/8X+Ar+O4GDvyFy9Cnajz9L16kX6D/7CiPSZdzL0LlX6T/9EgNnX6LrxLPEjj5F64Hfyli5af9v8OT/Anv2P0toLNf8V8q1P6FM8w9SlbqfUaH5iYTGWv1PqdH9BIvxp9Jt9OT/C96iX+Lb92uain+DgMbmA7+R4Niy/zf49/9Wupni92os/BUtjyAyJKLpQ0/JSFo4jDs1jCKSFsDYfTQeR4saxjgsPkffyeckMAo4HJTu4vMMnnmB4bPxWkbhMI5ffJmJN15m5sou6TCKGkbhMi48iqAFLAoAFHWIMpq+miChUczFmoykTRr5zA5Urjz6mh1YFONGjZK16jTWqlMlOG7UKOLOokUjgVE4jFtWLVs2LbfscW3btNxxGrnrEs5iFvfd2dyXUXSudBhFFC1AUq67syUwCkAUjqOoZ7znypRAKe6/6RQAGHcRBRy+7Y6D4s4o1sT9d6QDmS8dyPd9RXzYuJ+Pmov5uOUgn/qFsyjqFY/zdeQkv28/wzed56TD+IfuC/yp93W+6xfu4iW+G7jEn/sv8qe+12UN41+HqvjraJl0GP9joJS7H6+x+eV70lmUDuOXj2oYv3wrvsehOOvz09sSGOcf3mdcHO/36R1GumuI1WTQVqairUxNtFxDtExNrFxDR4WOzjItHaUaust19FYZpbvYbUknVqWjs9oogXHYlseoNYcxayYjZj0jJi0TNUqmq9KYqVYyJ+LnGg2TVSrGBDhWqxmrUjNcrmSwXMGAUIWC/rJUBspSGRbxcmUa49UKxqvSmBQ1itUKJsoVTJYrmapUS42VqxgrVzN4VUHvGyn0vJFC1+tJdFzYQ/u5V+l5I4mRMg2j5VpGy9UMlaYyUpHCrE3NklvLslvFZp2CO34D9wIG7rXquduqZatBwZormXW3gnWXkpnqvUyZ0hivVTBWq2DUrGTYomLYpqXfqiFWnUqsJo1ITRrtZgVdljS6bXH1OhT0OZV021PocaYwWKdkxKdhtFHHaIOe0UYjY80ZEhhn2goZ82cz1JhJb72RHq+BgeYshpuyGG7MZsiXwegjWBxvzGBMAKNbw6BLxWidlvF6A2N1orFAw6RHx3yDUcaby0EjWz353B4uYmson43+LNZ6MiU07tQwbozkszlWyNZMMaJuUQCjgMVrCwe5Nl/M9dl9XBvNYblTw1IkldW2FNajKWzEUliLJrLRtpdbkQTuRpN4qz2ZdztTeb9bxYMuFW92qHizU8+dDj03Y0ZWozksR3NZbMthNpjJSIOG4QYtI03CaTUy1BgHR1HLGRPRtEtLm0dP0KMn4DHS4jbSaNfjd2bgd2bS4jDid+jxmVQ0WbXU1ypxV4o4VYO3RkV9jYa6ag31NTrqqlXU1aqoN6lpFPGcw4DfriNg1xK0awk79cTq0un0ptNZn05YQJJNTYtFid+qjMew1XvodKQyLKAxoGerK52NmI7lsJLFkILlNjUz/hRmW1OYC6YyF1YwE0xhuk3BdETJen8Wy51G5iNaFqJ6FiJ6CY2LbUaW2owsRtJZiGUyFTYw1Z7Ojdmj3F45xdxwHjcWj3Fj8Qg3Fg5zffYAN6cLuDO3n+sTeawMpjPfrWOhx8Bibzprg7lsTR5ga2I/WyM5bA1nsNmnY6NbzXqXiuUOBXOxNKYiCsaiagbDKrqa04jUpdDmSSPoTCPsUhHx6AiLd+AW70FDu09HT3M6EZeKkD2NqKjVqxOAr2LQp5MfgsQHo25rIgMuBSNeFT22RGI1u+g07yVatUuqvUbM90oXsvHis/jOP0G45EVilbvoqNpLV20y7dXJBK6+SmtpAoGSBFqu7KXlSsL3DqPPlo/NkofVUigbnOwV+VjLcqgpzaCyIpPqyixqKzMxVWZRWWqgujwda20udpOAxDwsNTlydAinUaxV52CvycVamYW5NANbRRbWskxqLuupfF1N5UUNlksKXGUaPBV6PJXGuCr0NNYYabNnE7UYZOrQYdYQq1URNaklRLa7sol4RHNcEeHGI8SCZ4mEzuNvPkVTw1HqPQIW90tY9JhzqbPk0GDLlbDoM2fRYM6mRdQd1omGpSLC3v1E60X9YhFtIu52pBNxGunyZtDlNcqyDwGNHeLvkfjw49TIutMmUyrNZvFBQCOBMebU4nPkMjjVwM0v7rL5lTiEQZxW9gGbD99j4+EDVsRuG5+9y8YX70lgvPU70QktTn75OH4EpaxZjLuL98RRkkKPnEZRwygj6Z2I+gfjf/nsu/8dMP59M8z/AovSLfwhLMZB8cNvv+TDbx9KKBRgKPTRH77kI9lFLe7FgfG9P8Q7qT//9gPe+7ff85HYLX6zn77XXmb07JOMX01mtkw4jIksl6VKaJQO4+nn6Sh+jMi+X8rmF9EEM3buJeYuJ7BYspflsgSWShNkDd7UlT2MXtxFz+nnJRgGDz9J8744MHrz/pnGol8SPPhbokefpuPEc/SceoGh869Kl3Hw3Cv0nHiegbMv0n3yWTqOPU3o4G9pOyIaZp6k+cBvJTSa039Ktf7HVOh/Spn2Z5Rpfkq59qeUqX8iobFK9xOqtD+mRv8TrBk/x5Hzz7jy/hl3/n+nft+vaNj/axr2/VpCY2PRr2gu+jUtollm32MSGJv3PyZBVziPIeE+iqaY74HxGdn00n7oKRlJdz2CRhlJi1j6+DOIGsb+U8JpfPZRLB0HxtELLyM0cuGFRw0vfw+MomZRAKBobtmJocX1ThOMWBPacRp37v0wwhZr4loA52plqoRF0fQiwHEHGEWTi5BofhFxtYBGAYqy4eURMEpodAo4zOS2XUBglhwFMAoYFE6iuCcAUYDlDkiKtfh6lgTGHTgU8fP3dYuPImkJkRIWC3ngLZIR9kdNBxH6uOUQnwWO8DB0nK8ip/hd9Az/2n6W33ec45vO83zbdYE/dL/Gv/W8zp963+DP/Zf4rv8Sf+57gz/2XuTPg6/zPwYq+PehEv4y/Br/s7+Uex+vsynPZ36AAMYbXz74vull8cuP5BF9m5/dYeOLWyx8+TdgHOqqJlqTQbRCR1uZhkiphs5KAwPmHLorDPRVpdNbYaS3zECniJ4t6fRY0umuTafPnMWQNY9xRyET9jwmbdmMWwyyhnHRbmDFpmXRrGauRsW0iJsrFIyUpTJSrmS4XMVAqYJBCY1KBsoU9JekMiChTsFohYBFBeOVaUxWiaYWhXQWx0pTGS1NY7xCxVR1HAQHrqTRfTGZrotJtF9IIHZ+D9Fzu+l4PZHuS2n0XVUxXK5lsExJX0kyo9WpzDo0LHm0rDhTuNWs567fwF2/jjt+Lbeb1WzVK7nhVbHpUrJsTma6JoXJ2lQmatMYN6cxJoDRrGTArKSzKpmOmlQiFYnyB1yPJZV+h4JeWyp9jlT6nKl0mPfSYd3LoFfJRLOeiRY9401xWBQO42izcNzyGA/kMNSUxUBDBoONmQw0ZclrAZFDDelMtOQw2ZLNZFMm4w1Ght1qhpxKRj1qxuq0jLi0DNkVjDtVzHq1LLUYWGk1cLMnj7uj+7k5HAdG4S5eEw7UQC4bovFFAmMBN2cPcnvp6N8cxpWjXF86xPWZfWwOZ7PcrmIxlMxKKJmNSArrAhhjiWxGErgVTuROJIn7sWTebI/rfiyF++1K3uvL4N2+LO60G9iIZbLRnsNqJIuFUDqTzVom/HrGmvUMN+oYatIz1Gigz6un06Oj3a0n6jUS9BgkMAbqMmh2Gh8BYwbNdgPNNg0t9h2p8YkfilY1zTYtLXY9jSK6rlZTb9biqVHgrVXSYtMRkM6ZcF60tDk1RN1aOkUtqS+D3sYs2lw6Qg4dTWYlzWbhqqXRXJ1I1JpKj0vJSL2SW705XO9MZ6VNw0JQIR3GmUAyQrPBZBYiCubb0phpUzAf03B9MIeFmJbZsIqFqO5v0BjRsxgxshBNZ6E9gxnhPvblcGP2MDcWj7I0UcDm/EFuLB9ma+kwN+aLuTlTyNZUvoTFhV4di/1GlvozWBnIku90e+YgW1MH2BrN5sawkY0+LRs9aqkdYJyOKRiLKRmOKugPptHVlEZnk5KIJ5WIR0G0ToCFmphXQ4dPQ2+LgaFwFn0tRjp9GjoFENZr6G/QMO43MhVIl9/jo/VKxhs1TLXoGPam0WNPoM+ZRJdlr1SfI4V+Zxq99hRiNXsIlb1Ie9XLdJn20GVKoNOUSKRyD82XX8J/dQ/NV/bQeGk3jZf30lCilJF0o6MQmyUfsykfR20RjgoRG4taxCwqK7KoqcjEVJGJpSqbqhIDteUZ2GvzcIjnfyCnuQCXgM7aPFxmAZ95WAUsil/jil6CYuVFNVUSGNNwlqokNLoENFYZqasSTSXZRJy5RMxGwlUqwhUKQuVphCuVxAREygaTXILufALeA4SbTxDyn8bfeAJ/43GafUeocxThMGXjrM2i3pJLoy0vDoy1mXir02V9bcCdR6iukKC7gKAzn5BDwKL4vTOIOg101hnpqtPLD1vt4gOXU02bXSmdelFC0CxqUoVMabRa1bL0osGRx/BUI9tf3OXaVx/J07o2H4rTXd5nUzS+fPGA1U/fYePzB9z46kMEMO7o9lcfywh6J44WwLgjAY1xp/FDOYr5DyWB8YfQKDqmP/tOOIw7wPgt4v7n/0OMYk04iwIUhaMYj5wFFL4v9M0XcTj89ks+EuD4zUMpMf/PigPjl8SB8V/56NuvJDD2vy6A8QlGLycwVZLCSqmIQOOx9Mwbexg+8wLCYWwr+oUcZR3juZfidYxX97BUspvFkj3MXd3N9JU9jF/aTf+5l2g/8Sxtx56h5cBvaCj4BXW5/4SAxmYRTR96gtixZ2g/+oyMoUdfEw0zu+k79SIDZ16k/8wL9Ioo/PjTdJx8jphwLI88RX3Rr7Bm/hxzxk+pMvycMt3PKdX8TIJjqfonj6Dxx1RofkS1cBnT/1G6kvbcf8Sa/TOcuf+Ep+AXeAt/ia/oV/gKfomExn2P0STA8cBvkK7jgbjrKBpjZCd18RMykt5xGWUkfUS4jKJD+ll6jgs9Q8+xp+k5/vQjaBTNL6Lx5YVHdYwvPeqYfp6Jiy/JWFp0SYs4eqeGUcDhDiCKUQCiiKRnL+/5fhRQKIBwByp3gFGsC4n1nV9nuULUQYqoO0V2S4uIWjTB7MTUYi46pXeAUUCjiKNFp/S2Vc+2VczTuePIlBLgKIBROIqiKUZE0wIWRa2jmP/NacyS7uEPY2jREb0jAZI7ruN79aJrWjTGHOCjpkN81HyIT/1HeRg6ye9iZ/mm4zy/bz/Pv8bO8a+xs3L+TecF/tD1Ov/WfZE/9lzkz30CGC9L/anvEn/sF+5jqeyS/m7gHH/pvRp3GP8TMO40vSx/9QnL4i//53clMAqHceKrD7n+xT3Z9NJlzaO9JoP2KiOdAhBrsxm1FTJUm8OYJZ8xUx5DVVn0lOiJlSrprNTSW2NkwJTFoHwmjwlLDlOWTKas6Sw4s1l1prPh0LNm17Fk0TD7qDFl8GoKvZeT6b2SSs+VVPpKFBIehyvUDJakMVSaxkS1holKtXQkJyuFo6hkrDSZwUt7GbqSyLCAvjLR5KJgQPx6l5LovphI1xtim6kE2l9PpF0A5KU0IheSiL6WTM9VNb0lSrqvJNNTksiYScmCW8ecJZHrPi3bLXpuNeu42aDidrOWu816bjVo2XCksWZNZd6UxqwpjRlzGlPmNMZNaQzWpNBfk0JXVSJdNSlEykRDRAL9lhSGXUqGnAqG3EoG3Wl0WvbQZd/LUL2CyYCemVA6U/5MxlsykcAooTGL8UAuQ6KWUbiKLTn0N2Yw1Jwt10SN40yogOnWXKaaM5loMDJap2HYqWTEpWDUpWLEqWbErmDMoZDd3ktNOtaCRm71FfD25CHuTxazPVrAjaE82Sktml5EDeP6cB6bY38DRtHscmflOLc3T7G1epSNqULWBjJYaVexEk5hLZzMugDGaDKrsUTWI4ncDCVzJ5rKnVgKd2LJ3Iklsd2WINc+GMzi45EC7rUb2IwY2Iylsx4xstJmlA0f0wEBjFpGm3RMtGYy0mJksNFIb326/AHY7suQwCgiab9buIzpEhgDrkwCrnQJiyGPnlaXmoBTOI0ptDiUhNx6wp50WmwGvFVKGqxa6kwK6k0K/A4drU6NdM6iHi3tHjUdHjWdomO93kBvQxYxt0G6Ns0mUTOnosWkxF+TSps5jXZbGv3uNLZ7crjekclKWMN8QCFj6amWRKb9icwGk1iIpjEfSWU2nMZyh46bw3ksd+qZi6hZiAqXUcd8JK6FqIGFmJH5mJHZmJH10UIZP19fOMzmQjFLk3lcXzrI9cVibswf4PpkAcuD6Sz0G1gdyWZzvIC1kTzWRvLl196YKub6xAHpDm8OpbPep2e9V8dGr47lTjULHSpm2pWMRlMYbU9lJKZgIKSkP6im3Zci3cZ2n4qYV0lXo5Zev46hsJGxWBZDISNdDQra61LoaVAw7Ncw0apjJmRgLmxkNqhjLqhjQTilLSqGvUkMepLodyUw4E5irEHFRKOGUZ+aQXcqXZbddJleoce6h07zHmI1u2kte4WWq68QLE+ktTyZ5quJNF1JwndVQWNNBg32uMNoqs3D/oMaxtqyLMrLMqgsS8dUnimdQ0tllgRCt7kQp6lAgqGAQ5eARXMBHtu+R/M4MIo4WsTSwlWseE0lYVE4jfYSJe5yAYxq3JV66mszaTRlE3EXEXPl02Y2EihX0HI5icCVVFpLFbTVaAmb9YTsGYTcebTI7aAOEWg8QaDpJK1NJwg0HsdjK8BamY5TRN2mbBosOTQJp9GURWNtFo3WDAKiFtJTQKszF781i4BFdEVnEhXA6NAhHMNOty7eNOcUsbRK7kTQak7DX5uGX3wPm/9vvt6zO+77ytL155hpt1pWtK1gSZaYiQxUrkLOzDlngMg551jIORM555xBgJlikkQRJK1g99yZeXHfPXedX4GS2u11X5z1L1SBIBepXn5677P3kdCSFmuilipRzjOD6BkqZk0Uxk1RF5+qCp2FF18rYJyT8IsojFvAuCrA+Ldvufn6G/4VMCqF8Tcq428h8ZfXL5/xu+7ockMAACAASURBVOf/z88KCN9Ao1jRv74WeLTV7Hz/f+R9OcVk20P8FRY3f4FFAcZnP7/8ZURpVNAoKuM/QaPcnn709xc8/+kRX8s95Z83uTPfyo2ru+m79DndoU70hzkzES5p3S1glCDL+R00HvmU8sD3qAz+QKmMstfYd2k3I6F7GL0us5fRcHsGw+zpC7Wj/dIuGs9uo/bUl5Qc+oSC4D8qWMzxf4eCwPcpPfgR1cc+p1FUxlPbVOBF7TFe2KN2/Tou7KD9/A6az2xT1nXzhV1UnviCwgMfkR30AWk+fyDe612i3d8lyvyOGmVPG/6dKOPvidL/GzHG35Pg8R8ke/+BZJ+3SfT6d1J83iZjS23MCnifLP/3yAv8UO1YyrNo/58pCP6TgseSAx9j3fdnyg58QsWBT6g88Ck1hz/7RWGsPyr7izZgbJSU9PEvaDz+GU0nPqP55Oe0nPqc1tNv4PFLtb8oFTtdF7fTfWmbqtbpvbqDnivb6L78FX1XdjEUYqesfbH3BRTfAKN8LTAozzcgObz1eizCBpa/wGKEDTrF4p6IcmLyN8Ao9rRKTcdLmtqmOkoIZiXFwEqywQaOaZat4IuJ5SQLK8kChd5spIvK6LWVnpb3Ler1m5odGzCK4ig2to+yoAUMBRpln1EURnlKAObNHqN8/ajgoIJFeT4rPqpgcbPytILDN7D4uuY8L6vP8qr6rA0a6y/yU8Nlfm66wj+ar/0TMF7j55YL/Nx4nZ8aL/NT02n+UX+Fjacz/01h/FfAOP/iJmMv7/xiSXc3J9KcFkRn1n460oNpSfSlIdqD5lgvepKD6E0Ooi8pkJ44P7pjBBA9aU/yojPJl84EXwWSXXE+9CX4MJjozWiKN1OZ/izm+LKW68Nqrg9z6R7Klh6I09Mbo1dKX2esifZoEzciDLRec6UrwkDLNWdarznRF2VQ+4m9sqsYpWUwSqv+77c9xE4FWWQXsSPchbYwR9rCnGm97kzLdWdaw91oDnWmMcSVuituVF90wXpyL5XnXWi+bqT5uo7WCB3N8mujXelOcKM/3lFZ03N5RubzdMqKXsjRsJxnYDXfzHyGjpFYe0biXRhNdFOhmZEULYPJWqU0dia60RTjSHOciwLHtiQ3ujN09OTo6c01MFzswZDVnbZMF7oKtLTnutJVqGO4ypuhMl/6S9+Mn1IXRWFsL/CircBLAWNHiR8dVh/ai73pLvVlsDKQgTI/Bqze9Bd60JdnpifHQE+Wjp4seZrol7BLtpHRPBNTVtlj1LFY58Xd3gPcHTjIzd4gljttKek3O4yLvcEs9O2zKYzjx1U6en36JDfnTrM4eYSpXn+mWz2YbTAxU6VhptyFWYHGGhdm6pyVNb1cpWW93sDNOh1rtW6s1bmxWuPCWrWGe80efN3my61ad5aqLSzWujNXbWG22sJUpTsjZWYGSswMlHowUO5NR6GJjiJP2ot8aS30oUHUvjwvynI8KMn2pCTbi5JMb8qyfCjPlg5AC1U5MiaKU1woSnakLMONiiwT5RlmSlLMFMQbyU8xkp9qoCBFoFJHRaaRyiwDNVk66rK0NAjcZ7rRmCn1Rl7UZnhQl+VFRao75alST2KkNEFHRYKG6kQ3ZOXgZkugSoFPV5kZLdMyUupKb6E9gyWOjFS4MF6jYaTKmZEqNybrDCy3+7Lc7s90kwfjdaIw/hYYLYzXujNaY2Go1qLWBFZGj7AyfpSNhdNMDgSyNnOMtakjLI8eZPyGJ8PNZma7A7g1cYK1kaPM9UgFkuyc7mOh7xBLA0eY7w1mptOP6XZvZlq9mBXLusWTqWZ3RhuN9Na40FnjTFetK51VbrSVudFU5EJjoRttpSZaig20l1norDDTVWWmq9pMi1VDXZ4jdbmOtBS50lWmo6dUx2CFcctmNzFUrmOs0sBImY7+Ile685zoynWiJ9+VIauegSI9fQVaukWBTNlLY9IuWtIdaElzoiHZicpYe8oi7aiMdaUi1o3SSFdKItwoiNCTHWkkM96bVFWb409qXBAZsUFqhzExypeoKC9ipVop1pe0OH/bM96fjIRAMhODFDyKopiRGIgojGJJ2xTGIPV5VmKQUhiTI7xICLWokaS0JO1z4yRtbyY33oPiVH/KM4Kpyz1EXVYQ1UmelERqKQ5xofS6htIwDRUxBiqSLJSlelCa4UNxZgDWnIOUFBxX0FhScILCrENkpwSSkeBLVrwvOfFiQ9uAsSjRF5nCZPl/lHyoyA6gPMOf0lRfqjICVKCmNtNTAaPAYmO2hfoME/WyYiGrFskS3NJRHOtKaaKBClHXk4xYE3RUJWspyd5H74iVm883WNgCxvnvH6szhwvfP2R+87Gyo+e//5rFzceosIs6ifjsvwHjxqtvleIo6uIbW1ogURTIf57fPf/ff+e/QuNvuxd/Bcbncr9TlXXb1EVV2L1lM9t2Fm3287d/f4XMNwKOAok/vvhlnv24qd6Tz+RSzL8Exmu7Gbr2FX3hzvSHOTEetld1MErwRcItYj+3nPicyqD3FTBKWlpUR+loHA7ZzUjILgWMYxGODIU70BdqT/vlXTSd207t6S8pOShWr0DZB+QFvk9B4AdKZSw/9IkCRqnSkf3F7iv2SmFsOfWFqqVpO7tNWdN1J7+gQSzuU3+l5Minah9RlMJEnw+I9fqAaI/3iHZ/jyjz28qajjK+pYAxyvBviD2d4PkfJHq/RYLn7xU4pvu/q5RGgc4M3z+Q7f8+uYEfkO3/ngJH2bcUm1p2GouC/kTp/o8p2/cx5fs+ViqjdDGKJV13+C9bCqNU7HxO43Hb/Hdg/FJZ1KI0Sjdjx/mv6BJgvLydnivbFSx2XfySnkuSPrf7RUkcuLpHfT1wbQ+D1+TfRJLoduopr+V9UR4FIt/0N75RFtUzwonJKLGwXRUcCiCqEIwkpuM0TMe6qeS0sqYTdSwmalVKWkIvy8lGVqSPMdlWrSOwqIAx1VOpjqIuvlEV36iMtv1F246jUhpl9zHDd2tP0RaAUfAo4Lg1qqex8BCPCw7xpPAw35WeYLPyDK+qz/Gq5pyyouUpX7+sOstmle2zv9Vd4KeGS0ph/M8W2V38jbrYfJWfmkWJvKp+xmb1Ef5WeU6lpP/Zkl7a6mEcf/GUieePmP/uJnPPV1EK4yvp0LrDUGcG7dkHuZEeRFt6EK3J/rQKCCYH0BHvR1eCP32JgfTFB9AX709Hgic3Yt1pj/WkPdqTzmhv2iPc6Yv1YijBi3EpXU/3ZTbNncUMC0tZojTagFHUws5IDW0RGjpjzLRFGWkJ09Ie4kZ3uJ6ucB3dYVr6IvQMROoZjjEwGivl7Qa6rznSenU3TVd3UndhG01Xd9MW5sCNcGfawp1pjXCmNdKNpjBn6q45U3nRmfLzzpSccaDmspbmMDN11zQ0R+hojdLQGu3KjWhnemIdGUpxZSzDjfEMF0aS7ZlIc2Q2043FbAMzqRqGo+0ZjnVkNMGV8RQd42l6RtIMChg74l1oiranOc6JRlEXk1zoStfQl22gN1tPf76JgSKTTU0pNtKR70ZXoZbhKk9GKvwYKPNlsNyfwfIAekv86C4WC1oURtuIJd1W5KWAsbfMn54Sb9vOY7EXA0UeDBa6M5hvpj/XSG+Wnu4MPQPZJoayDYwVmJkt9WS8UMdCrSd3eg5wRxK1XQG2Sh0JvLT4MN/hz9rgIZakUmfoEKtjUqljC76szJ5kbvwwE92+TDZbmKkzMFPpxnS5MzMVzgoYZxtcma/XsFJt4FazO+sNRtbqdazVa1mqceVWo0klpe82enK7zpOVWgvLdRYWaszMVbszXeXOhPr78KC/1F2pjO0FRtryzQqcBRhrcjyoyPGgPNeL0mxPijM9KMsWWPSlPMuLyiwzFVlGanJNVOXoKct0pSzDhcpsIxVZZpUMLUo0UpxupiDNQEGqjpJ0gwJGsVwbco005xtoyzfQmqenRaqNsjypTbNQlylWnxfVUkWSbKYswUB5vEZ1NLZlGlhutCmMkxUmhq1uDBY70V/sQH+xPQMlDoxUuTJe66Zs6ck6IwutXiy0ejPd6M54rSiMJkZrTIwIONZaFCyK4jjV7M3KwEFWRw6zPHaY9bmTTPT5sTp5mOXR/Uz3+jLe7sN8/z5WRo6wPn6C1ZGjTHcFM921jxlJxPcdYWXoBAsDh5nuDmaqI4CpVj+mWnyYveHHbLsvE60eDDcZ6KlzpbPaiRvlTrSVO9NRqaWlxI0Wq1ZNZ6WZ7moZE93VRjoq9DQVOdFY6MCNrcqgnlI3Bit0jNUYGasyqLDPkISBKnSMlgs0utBX6MxAsRtDJToFj32FGvoLtbSm29GUuof2bBfas2WVw5XaRCcFjOXRzpRGuWCNcMYa6aYUxpRrrqRGu6vQS3SkF8nR/mTEBitgTI72U5Z0TIQHSVsKY3pCINnJ+xQgCkDK1wKPsrOYFh9AZsrWZ/EBpMb6qR7GzPgA0mP9SIvyUeGXrLgAsmON5MebyIuXvVkvilMDqMjcrxTG6jR/VflTHOamYLEyTE9JqICulopEEyVJJoqS3SnNCqIsXxTGE5QWnKI47xh5GQfITg4gK9GPnET//wKMxUm+FIvimChhL0/KVEVPIDXZwdRlB1Of5U9dhqfqf63PNNGQYaIu1URDuoVagcN4DdZYN/XfbmWqu6qNKk00YY3XUZOsoyx7P33DVtaeb7D86hvmRWF8/oiF5w8RYFwUR+rNbD5mafMJy5tPkNDLPyuM/x0YbalpCcL88/zu+//z8692s1jOKtTyxo7+4Zev39jR36jE82u+2bKm5brLm5CL2NLf/uM13/z9lVIZ/1lVVOrj31+qz5/842+qwPvFz0949PcfePbzJncX2ugM2ctY6A4GBRDDXZgKt1MdgMNhDgxc20vPpV00nfyM8uD3KQ16jyrpZDz1hbKNB6/tYjh0J6Nhe5mMdmIk3AHbHuMe2i7soOHUl5Qd+kgBokBjrv+75IstHfxHyg5+RNXRz6g/8VduXNyjKnaazmzb+tnbaD27jcbTXyLvCTDWnPqKsmOfUXDgI3ICPyTd/48keL9PrPs7xHu8S7QEX7ZGdhojJBBjeotYy9skuL9NvOU/VPVOivc7pPm8Q6rPH5RSKSpjTuAH5AS+T/G+jykK/kjtNEotUInUAUkoZt9HVOz/WIGi2NG1Yqkf/oSG459Tf0xKveX1ZzSe+JzmU1+oaT3zV9rOfkXbmW20n92xNdvpOLf9l4odKfGWncaui9JvuZ1h+bcIc2AoZC/9l2VP1I6ha3sYCbW3BYvkKXU70pt3dY/6+xZIH4pwYFBqesLsGQ13YDzCkekIJ+bCHZiPttnR03FaJkVZTDIwIwnqWA2LcRpuJuhYTtSxlKhlLcXIerKZm4lG1pPMbCS7s/6mrFvS0WliT9t2G+X5JuQigRdJTMs+o8Ci2nOUzsZMAUY/FWyxpaFFbfx1HhXs43HhAR4XHuJZyVFeVJ3mZc1Ztbe4WXWaF5WnkOdm9Rk2q+S17DSeUuGXnxou8nPjZf6uVMYQ/rPlOv9oCuXnhiv8o/4srysu8Lz8BN9V7OdV+WluP5li+cXXrHz/gMVXKyy+fMD85l3mNu8y/eIB45v3mX5xm9nnt5l8fpeB1w+YfblCd2MizfGByopuTvChLdGP1jgfWmO8uBHjrRREpS5G+9Ad40tntBdt4RY6IjzpjvShJ8KH9msmesLMDEW7M5noyVyqN0upHrZKo0wv5lMsTCQYGYzW0hOppTNSdhiNtIbraL7uSluII+3XXRmMNTIcY2QgTMtQuI6RSAOjUUb1uuXMThrOb6fx0g6aruziRrgDNyKdaIt0UhZzY6gjLWFuNF5zofaqC+WXHCm/5ETVFRdqQ9xoDNdTH+pKs+xKRmtpjXKlNdKFzihneuNcGU7RMJzswmCiA2OpzqrcezZDx0SyG6PxzowlOjOW5MJ4ihvjaRpGUtwYSHKlN9GFDikijndW052qoT/HwFC+maFCC8PF7gxZzQxazQxYjXQXaOgp1DJYZmGkUmDRh/4yb/pKPOm2etBd5E5HgYUOCQ/km1WIoD1fKnd8VYK6p1j2wzwYKLYwVGxmpMjESIGJsSIzYwVGhjPdGM/WMZWjZ6HQzK3qAJZKPVip8+Ne71EejJ7i1tAx1roPstAWyIJ0MnYHsTYk+3C2hPT65EluTp1iY+YsG3NnWRo/wmSXD+PNJqYa9EzWuDJd7cxsrSiLzszVOTFX48pyjYk7Ld7cbvZko8GswHG1VsvdFg/utXpzr81Hfb5S78GSWNM1FmZq3Jmp82K63ltV7oxUuDNYaqa3yGBTGUs8aS/1pi7PTFWuhao8T8pyPSkWWzrbm9IcPypypE7ETHWWkdpck/reykwtFRkaqrONW5+ZKU3RU54p/4NrpDBVR2mWiTJJkkoiu8BCS5GEbcx0FJq5kS9l6iaaMi00pHtSn+ZDbYo3FQlmKuJ1VMQ7U5fqQnuOhtlKTyZK5PqLidESN4aKnBguFTDaS2+hHcPlroxX65TSONNoULVEs00WJuoMjNfKGG2AJfuMtRZGao3IXuFMlzdrYwdZnTjEyuQhVqePMD3gz/L4AeYGApjo9GKmL5CbE8dYGz/KyshhFgb2M9nhz3RXIHPdwSz2H2RNdiAHDjDXHcRMZ4AKw0y1+TLXEaBWEcZbvRhpdmeo2UxPjRsdpY60lzjSUymvXWgpcqIp34EbVg3dFWb6arwYrPNmqNZIR4kjN4rt6Slzobfcld4SZ4artEzUGhiTkE+pM2MSBKo2Mikhn3I9w6VaBYuDVh2d2dJX6UZfoY62TGeaUsWudqMjV0trpivVCXspi9lLeawTJdFSp+NCQZgLKVeciLvkREqEmaykIFW2nRQhBdv+pMUEqOLtuEgPkmO8SIvzVpMe701Gog+p8V5qMpL9yZAC7wSp1PEjMUbUSB/S4n1Jl8tAiQFkJwWSEetLRqwPmXHy9CUvzoOCeE81hYneFCf7UZLiR3ma7BL6UZroTl64q/pzWiPcUCMWdYyewhgDhQmyOhGMNXs/RdmHKCk8TmHBQXIzxRYPIDvZn+wEP3IT/ClICqAoOYCiJJstXZBgpjjZnQoJ0GT5U58rl3UCqM/2oT7Tndp0I3XpBhoyjTSkG6mX1+kmiqOdKIh0oCxBZ7tclOaJDRilC9WEXInpHSll9fk6K6+/YWlT7kV/zfJ3D1j5/mvbRZeXT1iREYVxa9Y2n3DzpaiHAo5PWX+1FXx59Q231MjXv86t16I6PmND1e8843ff/W9REWUEDiUF/QOiJtret7337f+yvS+fvRn5XoFHsaZt4ZZNtcNo2298tfX+pjobKPuOtnml9h/F1n6ypVZu/vyUxwKMP21yf6GN7lA7Jq/vZCjCjZEIN2Yi7BkVtfD6XvpD9tB9eScNJz6l4sCHlO77gLIDf6Lm2F9oPPMVA9d2MXJ9F2MRe5mOcWY0wkFBy0CIXHDZRcvpr6g+8gmlB/5EUfCH5Pu/R+GWwlhy4M+UHbKlplsv7ubG5b00CjCe+asKzUhwpuH0lzRLoff5ndSd3qausJQc/gv5wX8mJ/gjdeUl0eMdZKJN/6GAMcb9HWLc3yPS/A7hJoHId4gzvUO8+Q/Em98m0f0PpHi/qwIxKd5vk+73rgrEZAe+T1Hwx+pCjVypsQZ/rOzosv0fU77/Y2oOfYqEXORZfehjqg79mZojH1N79BOqD39E7dFPaTjxGY0nP1fTfPpLRCVtPb2dG2d20ib7mWds4Nh5YRc9l3arIm+b6riN3ovbGby6i5HQvQxd3cXAlZ2MhOxlOGQPkwKA0S6MXrdjOsKZ+WgNQwKMETZYHIqS/VM7hiPsmYh0VMGlhSgXFq87sCTAGO3GVJyOiQQ9kwkGZhIMLCYYWIvTsR6jYSVJz1KintUko4LFWwkmbieauJPizkaKu01tTHNnJdWddRWGEWvaQwGiwOKvnYxbVTvZfqqQW6pyZKRn8UGulHFLGlpsaelmDOBxwT4eFR3gackRvqs4wYtqAcYzfF95kucVJ9R8X3WSF9WneFF1UpV1S2H3D/Xn+KnhgtpvFGv6702han6qv8aPtZf5ufwYL4pP8UzS1mVBfG89xr0nU6y/+Jr15/dZernMwqv76pb03Pd3Wfj+NmOvbzP+6h4zzx8y+90Dhn64zdTrWdqrYmgM9aM61EBtmImWaC9aojxpifSgMURsXDMdkV50RXnTHe1LT6Qv7SEedIR40R3qTftlC51XzPSGmBgONzEZa2Eu0V1Z+jdTLNzO9GYhwcR0nIGRKFEPNXRH6mzJ5lA3mkKcaAu150aIA4NRckLSwGi4nqFQDYMhWjW9V92oP7ZdXTaqP7eDjnBneuI0dMS60hTuQF2IPTWX7Wm5LmlpHfUhGsouO1Au+4xhbjSIVR2ppUGs60iNUiJbIlxojXChI8KVrihX+uLcGEx0VdA4luLCZJobk6lujCe7KmgcTxZgdGQ0yZGxFGfGUl1V5Y5Y2t2xdnTHOtCX4MxgupaRArOCuOFCM6PFFkaKTYyUmBm2GukTYCxwo79Yz1CltxpR1dT+noQ/rGa68vVqevINKjTQletBr9Tp5EtAxJ0B+XmlAidGRov0TFpNTJdYmLOaWCzSsVIodrqeu6VevGg7yqP6fdxuCObr/lM8nbnC49krPJQS6J4jrHUfYK3vABujR7g9eZw7M6e5M3+e2/OXuLt0jfvLV9iYOc1cfxBTHV5M37Aw3qhhvM6JmQZn5uqdma9zZr5Ww1K9B3dvBPCwI5B7rb5KVbzVYObBDV8e9QTxsCeI2x1+rDX7sljvxWydBzMNXsy1+jHb6sd0kw+TdV4qKTxUrKO7WE9nuYXOcg8aC/XU5hmoybdQXeBFWZ4nhQJ/2d5U5vlSlyu1IQZqc4zU5pjUa/lavSfQmGWgMsNWz1OWYcaabqAsx0x5rpnqAnfqC91pFGjMM6lqH4HG1lwdrTlmGtIsNKX5UJ/sTVW8maoEKY62py7NnrZsJ6ZKPRgp0DFdbmZcYKjIkeESZwaKHOgrdGDQKtda9EzV65ht1rN4w8Jss5HJOh0TdXpEdZyqMzNZZ2GixsRwnY6BZjcWRvxYnTrA6sxBlqcPsDR5gJlBf+aHg5S6ONPrx8r4YdanpVz9MMsjB5nrC2SuJ4DlgX2sjxxW/65rQwdZ7PFnrtOXuU4/FroEFP2Z7w5UwZjxVh9Gmr2YbPdnuMHCQKUbPSVOdJc40Gm150bhXtoK7LlR4Ex3iZGBKl9G6wKZaDAyVOXCQLkTQ5Uu9FjtGSwXC173CzCOyd5mtYHpGhPTNWamqs2MV5oYLTcyaNXTke1ER44LPYV6bmRraEhxoS1LS4cEaTJcqIjfjTV6B9bovRRHOlAU6UxOqBMxF+yIOu9AUqj0avqTHuVLqgJGP1W2nSTKYqQ7abGyD+hJepw7afFmMhLdSU90Jy3Rg8wUP9KTbYnplAQ/4qLMJMV4kBrnRVq8XHrxIiclgCxlEfuQvWUVFyb4Ubw11kRfVe9TnOhFWZovVVkBlKR4kBOlJSfKhYJoFwqj3SiM0pAfoaUgSvorPSnLCMaatZ+irP2UFByhsGgfOdkB5GT4237PeH/yk4MpTAmmMDmQ/CQBSC+KEt2xJpqpTPemJtOHhlw/GnN9VDCsVu0r6qhK1aoC/EYpwE/X0pBhoCjKjvwIO6xxcpXHRHmyieI4HUWxOirT5BTkMXpHyxUwLr9+xookoF884ub3D1n//rGtR3HzMTf/1bwUaPx1Nl495fZrAcZn3Hr59Je5/foZd/72Lbe33pfn7wTwBPwkzCIQKLAo+4oq5KJg0gaJ6nP5nt/Ms3+8Vp2KojAKOKrQy28CMW9S0rZ9xzfQaKvYeSwK499f8uLHx3z982tlW9+bb6UrxI4JURjDXbeA0YHxaGdGwu3pv7abzovbqT/xCeX7P6T8wB8pP/hnquRU4Llt6qTdcOguxsLtmJKzYgKMojKG2tN9ZbdKPDeclLSzpJD/pKb0wEeUSEp53x/Vs/LoX2g5v0sVeTee3U7DqS9U2EXURRm5DNN4fgf1Z7ZTffIrVcQtJwDz939C9hto9HyXGMt/EGN5mziPd4n3+pBYj/cVNEqSOtrwFjGmt1XRd4zpLRI93yHB421V0ZPq9w7pAe8hVnW234fk+n5Avv+HFAf9mfIDnyqFUYCx8uAn1B75jKqDAoifUCVBoEMfUXdMAjECkB9Re+RT6o9/pt5rPPGFAmY5Hyi7jq2nttN2eruq4Ok4J7uMttS0quA59yV9l7YzcHmngsb+yzsYvLKL0VA7xq7bMyN1OnEaBY+zEc6sxGqZEHv6ur0KtEzHuTERbbOf52O1zEdpWIjWsBitYSnewEK8kYVEM/OJZmbjpdhb3jOoz1bj9KrXUa7HLCYZWVHqoon1RJNSG9fEmpbOxnR3VtPcuZluC7iILS0K4xtF0Zae9uNurr8CSIFEGzBKz+KvsGgr5hZoDFR9i0+th/mu/LiCw2/Ljyto/KbsGM9KbRD5BhgFJH+oO8/fam3VOpKW/rH+ktpl/M/mUP5We4nNyrNslp/ieX4Q3+Qe4UnRQR6XBPAkdz93H0+xsfmIje8fsPxqhYWXoijKqcDbzH+3wcjLDUY37ypgnH/+kJEf7jD1apa28kgarvlQe81I9VU9ddeMNFwz0RxiofmaWU17mCcdYZ40XzHRGeZF6xUzLZdMtF220HRWT/c1d/qvWxgKNzESoWc8SsdsjJaFOC1rae7MJxiZTTAzFmukN0xDZ5itL1Elmy870ipnNK/a0x/qykiYjvEwPUNX3ei+4EzHOUfaztpTc2Qbxfs/pvr0V/TESKG2no44NxrC7KkLsaPuqgNt4XpuhBloDtdTc92V2jA3mqJ03IgzcSPOSF2II01hLrSES/DFmbYIF7oiZX9SrsPYbeF7JgAAIABJREFUMxDnyGiiE+MpzownOzGW6MBoggNjiU6MJTgwnuTERLKMMzMZOibTtAwnSk+jPT3R9vTFOTGSoWWyyMJkkZmRPD3DeTqG87WMFBkYsxoYKdYxWOhGf6EbQ2ViS8suo6iGZnoKjfSJfZ2vV6AoryUU0F/gyVCxLwMF7gxbLQwV6ZkoMzJRome8UMNcqYnJfC0TWc4sFbhxq9TEeqGeu8VmHlf5cbvUkzu1/jzuOc6T0XM8m7rIdxOXeDx8mjv9R1jvP8j9yZPcnz3NvYXz3F64yK2FK9xZDuXhejgP1kLYmD3L6tgxlgalBNqbyWYj0406ZrdmocnCaqs/93r283TwKI97D3KvzZ/7NwJ4NniE78ZO8GTkGPcETqULstFbweJ8WwALHUEsde9nviOImRY/Jmo8GSkz0ltqoKfcRG+FhfYSSeeaaLZ60FziQ73Vh9JsM1YJteR6UJ9vpibHQE2OXj1rc22p3uqtr2tyDYjqWJ0jIRgLZVIRk+9ObbEXdTIFUqcjoRcdNwostBebaS7Q0ZRvoiZDT0OWBw0ZHkgxu+x8lcU5UJXkQEumK+Oi7hbJv4eRUatGKYwDhfYMSxej1WbBDpfqmKrXM99q/AUYpxv0jNdqGK/VMd1gYrrBwmSdmfFmI1O97mzMHuTmzCHWZg+xOLmP+bFgpvp9WRgOZnF4H6tjh7g5dUzNyqjUIR1hY+o4t6dOcHfqJA9nT6sRYBRYnO3wYaHLn+XeIBZ7glns3cd8d7ACxQlJyvfuZ7rdl+kmscV19JbY01Gwi/aCXXRZHekscqLbqmOo0ovJhkAm5MKN9DnW6xmpdlPfP1qtZaxG1FS9UlAnavVMVBuYrDEyWWtiolagWGqELAyWGrmR7UhTup0C76Z0R6rj7WhKc6E10426ZAdKBRYjt1MYvouicHsKwxzJvGJH7EUHoi86kRRiICfGj4wof1IjfEkO9yE+1J2EMHcSI9xJjrKQGedJVqIX6fGiRrqTleJJRpInWQKMSX6kJsj4kpLgSVqCF+mJ3qQneJOR4E1Oij85Sb7kyp3oFH+VXC6I96Uo3o+iBF+KE3xUWlvUxeqsIGURl6R4kRtjID9WR2GchrxIF/LC3SiI0lMcJ72e3pSkB1Kecwhrjlx12U+x9QD5efvIyQgkJzWQ/LT95KcEk58cRH5SAHmJvipcIz+7OFHUcg+qM72pz/GlPkcCLxZq0iXxLGO7mNSYaaAx26iuJlnjHCmOdaYkToIveqzxegWLJQlGKlLM6s/RPWxTGMV6FmC8+fIxt14+5raUc0vx9v8fLG4+Zn0LGtc3n7Dx8jez9fXdH77j3o/f/QKNApC/E2iTfUQFjVvA+CssikVt61yU/cX/Oq/Vr/stFMrrN3D4Rnl89KNtt1G9/xul8fE/Xv9rYJT9uJDtDEitTrgr0+H2qlRaLpEIMIrC2HL2iy2FUVTGD6k49BGNZ7+i97Ls3e1iNNxOBSxEmRwRdTLMgZ5re+i4uEMphtXH5NTfRxQGfUBR0IfKkhZgtO77E+WHPkZAsfXCbhrOfEXj6S8UNEq1TsOpv6o0deO5HdSd2aZuQZcd/ZzC/R+Tt+9jpTJmBfxJKY1JXu8S7/EO8Z7vkeD9AbGy22h5l0jj20Tp/50o/VvqOoz0NcYLWFreUpPo9TYpvpKmfpcs3w/I8nmfHN/3FTTKDmNJ8J8p3SfwKID4yW+AUSDyz9Qd/QtVhz6m4sCfqT78sYLGGgHHY5/RJMnpk1+pzsaWU9t+BcbzO+neUhhtKWoJEe1QsDh8bQ8CjH0XtytFcSzMXnVdLiTIuUZ75iJdWInRMiX7i1d3MxdnOwcoNTpzsVoWYg3MR+vUzMjrWAOLcUZW4k0sxxpYUa/NrCRYWEq0sJjkzlyqOwtpHiylurOSJulnd1aT5Za0We0zLqcJMFoUMK6nyy1pWzr6jQX9BhzFllaXX0RBVNazrZT7jbr4dZ7ckw5WI+Aol1y+KT3C05LDCDgKMAosPi46qN57XnkSAcbNmjNbO40XeF0j+4tXVEpa1EUVfmm8xPcVJ/nGeoRnAomZ3jzNO8Lj4oM8KPLlQUYAdx5NbgHjQ1ZeLjP/4i7Tz+8w+80G89/cZOTFTUa+v63UxYXvHjLyt9tMbU7TVhpB4xUfGq8a1TRcMVJ/SU/TFSPNV020XDFxI8Sd9hB3Gs/raL1iovGCnqbzBjquetB+yUJPiIcCxuEIM2NRRiZjbNd4FuJ1LCdLF6YH6zmBzCZ7KmDsCHGj+YoLDZecaThvT8upHdw4vZuOU3voPm1H71lHuk7ZcePEXlpO7KX+6E7K9/+VguCPqD69jZ5YHd3xGpojHam/vpf6MHsarjupQEuT7CmG62mK1NMYqaVJLOgYAzdixZJ2UjuOAouSlG4Ld6IrzJHeSHnupidiJ32R25lItmc8cS9j8XsZj7djIt6OqSQnFtK1LGXq1XMuXcdsup6JZA1DsY70RdkzGOvEsOxDZmmYyjcwWaBnNMeNkWwXxvLdmCzWMiWQV6xhKN+FvgK9Ugv7Cw1052npyhGQFBVSwgBGBotNauREnJyKG5afaTUxVujGtFXDXLEb88Ua5oo0TGQ7MJFhx3yWA+uFWu4U6VjPcWU1w5m1XA2PG4P4vwth/N+1aB4PnOBJ/zGeDh7nQf8hbvUd4O7YEe7OnOb+0mXurYRwfz2Ch3fiubcexZ3VMDYWr7I+d4m1ybMsDx9TdudUmxfTbZ7MtHqqyzEbvYe4N3CUp6NneDZylicDJ3k2fIbnkxf5buoCTyfP8WTqHHcGjrLUHsTcjQAWe/az3H+IlYHDLPYeYKErmMkGL4YrTQxVGhisMjJcY2GgykJvpTvdlZ50V/vSXRNAU4kXVblSNK2lKkdLjVIgDdTk6dXUF5qoKzDSUGShoUh2HMWiNlEj4ZhcC7VFXjSV+1Fv9aS+yJ2GfDMNOXqlMjbm66kv0NJWaqFOfnamhqpUOX/nQmWiC2UxjlQnuCI7jP1ZWgWMI7KbWuTGqNWNoWK5+iLBDg2DVg39RRpGql2ZadEz12ZkokHDWJ0bkw06Jup1qkR7qMqVkSoNsx2erE/t597SMdZmDrI+f4Slyf3MjgQyPeDH2uRhbk5K6OUAiyMHlMp4c+Iod+dO83jlEg8XzvFg9jQPZk5zb+oky/37WOwJYKknkJW+fdyUe+F9+1noCVYKo9pr7Ahgvu8A0+0+zDabmGkSm9yF/tK9dBftoqd4D+15u2jN2k1nvgsjFRb1Z55qMjDZoGeiXs9YnY7RGi2j1bLDaGC8zmSz28VyrxOwNDFeb2GszsxQlZGBCgO9JRoa0ndTm7qT+pQ9qquxNmEvzeku1CTuxRrxFdZIgUY7iiMcyblqR9KZ7cRddCDuojPJIdKH6E9GhB/pEf6kRfiSEOJOopzwi/QkOcJEeoyZ7AQPMuJNZCdZyE31JDvFi5w0PzKT/chI8ic90Y/keE9S4z0VMGYl+5Kd7LcFjH4KFPNTAshN9sOaEkhJShAlKYGUpgZSlhZIZdY+1Yco95kLEtxVijor0o2cKFdyZecySktRjImiOHcK4z1V8rk0+wAVhccoKzpGYcEBCvIOUJB7EGveEXUJJi91HzlJAeQk+JEjtTpyDjHVG2uSOyUp7lRmelOb7UNNpidV6WZqMszUSzo6x12dFhVYlJvsojwKLBZGO1EqwZcEHUXxeorjjZSneChgLMzcT/dwCTdf3FKhFrkTvSYCxOYjbsn5v+ePWHvx3xXGN5AoMClWs/r6xWPWXwhs2tTFja3n/R+fc/+n59zdUhkVMAosikUsO4kCh79Yzv/rDSDKlZZ/PWIzy96iDRRtNTsKIH9Tt/P1j99vfc+b6y82pVGAUX7vzZ+e2nYYf9pEFMbO3wJjmAvTssMY4fCLwthzWcq0v6L8wIcUB75LceB7ChjrT/+V7ovbGbq2WyWkxyMdGYt0YjTSWamMvdd224Dx9OfUHP9U2c9iR8vYoPFDrPv+qEBSOhmbBApP/pXa45/SeNpmS4slLQXfLRd3K4Wx8sRfKTv2OSWHZZfxE3KC/kRWwB/JDvozqT7vk+DxBxI831PQGGN5h2jLO0QpZfEtwnX/hgRiYi1yYtA20abfE2t5i0Svd0jxeZ8Mn/fJ9H6PbJ/3yPWTP+sfyfd/H2vQH6k4KCrip0pprJTXW1NzWCzqT5D35Flz5C9q6o99TpPqZvwKURkFGFsFGs/IucAthfHiLpUKbz8vwLhd2dDy9ynqojwnJfF83V4pjfMChjFuzMe6sRCnUTa1gKV0LE6rEIuUdGuZi9MzH6dnIcHIdLyJuTgDK/EGbiUYuRWjZT3KjY04A+tJEm5xZzbRwkyyiYV0D5bSPVjJ8GQ5zcJSipmlFJOtqzHNxFKaydbZmGJLR7/ZX7TtMv66uyjQeG/LghZlUcBR1EQBxDeQKKAo+4tyzUXgUMDuifUw35QeVaAo78lrZU1LaXftWf5Wd5HX1Zd4VS01O1f4sf4yEn55XXtO7TbKz5Kffz/Ll3up7jwrOMbXRQfYyLFwN9WX+0+mufvqKfdePmb9bzdZ2rzP3It7LD6/w/J3t5h4eYuJzXvMf/eQ+W8fMPrqFtOb07SXRtB0yZuGiwbqz+uoPauh7qxGKYjt1zxov+pO62UzLReN1J/R0HhBR91ZLY3n9HSFetMT6k1vqCcDYe6MRFqYiDEzHWfaKmCXKzx6VqSaKCeQ4Sg9rRfsaTrvQMM5J+rPu9By3lkBYvcpOzqO7qLjyG7aD++i9eBOGg/spP7QLioPbKM0+K9UHt9Oa4gTfQlGOuMEBh2oD9tLg7KlHWgIdabhqqiHOlpjjdyIl1OFejUCjC0RrqqHsSXciZYwR26EOaod574Ie/oidtMbvp3B6O1MJO5hPH43kwl7mU60ZyJuD/Mpriyn61jNNLCSaWAxTcdcqp7JRDeGouzpC9/LYLQj4ymuTGa4MpnpwlyBnpk8DdN5bswUapkv0bNUbmKhzMBUkYaBXA2DUrOT40ZPlgu92a7Kvh4s1DNcZGRE4LDUwkyZJ/PlnsxajaxUWlgq1bJsdWWx0JHlIhcWC5yZzrJnLsuehYw9rGQ5sJJhz1zCDhYSd7Oa6cTDSi/+MXKe/3cpnO96j3KvyZ/7rYHcbvXnVmcgd4YOcmvsGPcXL3FvNZT7t2J4cDeBO7diuLsRw931GB7eiuPrjVjuL4ezOn6O2d5DzPXIbtw+BX3rQ8d5MH6OJ5OXeDpxmafjV3g2cZVvZ0J5MnWVrycv8Wj2ChvDJ1jqPch8zwEW+g+xNHyEZZmhw0hv4MwNP0brLIzWGhip0avuwpFak4LH/koTvVUWeio96KzwoMUqRdJaqnLdqC3QU1eop77IQKPVTFuFJw3FRhqtJppKLNTk66jO0lObY6Ymz0xdsQetVQG0VPjRWu5La6k3LUUetBV50iKWdLGR3ipvWvK11GU4UZVkR0XsHqpiHCiX/+ZidXRmeNCT6cZEiYX+PBf6850YKnZlsNiZ/iJn+otd6ZMEcZ4zfWX2zLTqWepyZ67dzOwNE3M3zGoWOtyZaTUx3+7Oxlgwd+YPc3fxKGvTB1iZPsDCeDCLE/tZmti/FXo5wOLQPgWM61PHuTN7intzp7k/f5Z7s6eUwnhbboEPH2KxN5Cl3gBW+oIULG4MC6AfYKE7SAGjVPfIv6EA49QNL2aa9Mw06Zhp0jBR68RwhR0jlQ50F+yiJe1L2jJ2MmB1tQFvo5Yp+X7Zb20yMlwtICxAbGG83syYAGKDmdHGrak3M1JnZLBaT3+Flr5yLe2FjrTk7KU5y46mFHs1jSn2VMbuojx6F9bwnVgj7Sm8bk/mxV2knt9J3Hl7Ei65kBZqIjfaj7Tr3qRe9yYl1IukEA/irhpJvG4mOcxAqnQmxhrJijeRk2QiJ9lCTrIHOSneZCX5kJXkT7ZYz2l+ZKfaJjc9gIKMQPLTA2zXVuTiSpoAoy+FSX5qZK9QKm+KU/wpSQvAKiXbSd5kx5jIjDKQGaVDoDE7QkNOhJb8KAP50WbyYizkxntRkXeIutLTVBQfJz93P7my0yhBmOJTlBWdJi/9ILkpQTZ1M9GbggQviiUlLdU6aV6Up3splbE602vrMpGts7Q+2536bIFHo1LHq9MNWBNcKYpzxZqopzBeR0GcjsJ4o0ptV6RayE/fR/dIKRuv7qhwi9TmiMK4/sIGjOqU379QGNdfSa+i3Ip+xMbrZ8jXApaiMorlfOf1N+oprxUw/vhcvfcGJn/3X4Bxy262BVpe2/oWBSi3FEgBRwWXWwApv/a3CqMA5Bt7WpRLOQGogPINQG49RW189PdfgfHxP35QqWrZYewK2assaaUwKmC0Z0zO1kU4MBCyh96ru2m/sE1Z0oX+f6Aw4F0FjLUnP6fz3FcMXt3NaJgDkpIejRBbWoDRkb6QPXRe2k7j6b9QfUxO8H2i9hhFZfxFadwn4ZePqT35V2U9yxWYikN/Ugqj7DCq0MvZHbRe3kv92R1KYSw//gVlR7+g+NBfyA36E9kBHyq1Md3vA5I838GmNL6LXH+JsfyBaIukp9/iuvZ/EGH4vXodafx3ok1vES73qE1vqdBMkvf7ZPh+QKbPe2T6vEu2ryS6PyTP/30FuKX7bSpj5eFPqTz0CdWHPlVqo1jUb6bm8F+QEeu6/tgXNKo703I2cNsWNH6lwi8CjEphvLTbBoznvqT34jb6JSl9TZLne5W6KFb02HUJvuxmOsqFuVgNMwkaJuJdGItxovvqDmYSteq9qThXpmJdkROAc/G2k4DKeo7VsBGn4UG8Gw+jnXgY7cjdGGc24rWsJEqBt+zU6VhKNbIsUJhmZjFFSr0NLCTr1evVDFEYbda09DOKwijqolx9EYtabGmVjN4Kv8j1lzd7i2/2FW3AGKxsaDn9J8AoIycHBRhlj1Gg8Yn10C9q44uqU0phfFUnwHiJ19VXFDC+rrnEq6rzfF9xShV8Pyk6wD35vbO8WU8xczvFzDdFx3lYtJ+bWWYFjA+ezvDgb9/yteyJ/LjB2uuvWX71NaubD1j7/i4zr+8y8+oBi98+ZOHZfcZe3Wbu5SydpZE0nfei/oyWutMaak64UHvSjdaLJjpDvGi/4k7LBaMCRPm8/qyG2jMaGs7p6bzmSe91X/que/1iSY9GGpiKNarg0XySjtkEHWuZPqxmB9Ab6krDaVHa7Wk850LjeTdazrjQc8JBTfdRezoO7qYx4EuagnZQF7idqsDtlAZ8iTXwSxrPOdAVqaM33kRPkpGmSEcaIx1oiHCg+uoeqi7vofaKI03hGlqi9bTG6GmJ0tIRZ6A7wURHjNYGjGGOtIYLMDrQFbKbvnA7+iN30xexjZHYnUwk7GIycQ9TiXuZTrBjIm43iymuLKW4sZiiYSlNy2KqloVUPTPSzxhpR2/obvrD9zIS58Bo4l6GE3Yzk+XCTLYLMzkuLBTqWCrRs1phYlWg0apnPF/HWJ6W4Rw3BrNcGBI1Ml/LYJ6GoTwN41YTk6UW5sotLFWYWSrVc6vKxK1yLRtWZ1by7FhW48hCtj2LWXYspe9mLcuBheSdTEZ+zlzcDlZS7XhY6s7jKm++bQri61pfbpe7s1Hhzs1qd261+HK7O5hbg4d5MH+RB6vXeXg7hgd34ri1HsWt9WhuCzDeTuLpvTS+uZfGg9UYlkbPsTRymoWh4yxJkGZUbFDZkQzh0WQIjyZCeTQRxpOZcB5OhXB34gp3p6+wMiyp3SPM9h9iduAQc8OSAj7Gytgxbo4dY64rgLFGd8bq9IzVahit1TBSo1XF1wOVWnortHSXaumtNNJTYaTNqqMmX4BRQ12hlqYSI+2VHnTV+tBkNdJYbKC51ERDsZ6aLC31uSZlYTdI3VG1Px11QXTUBNFRFUBnhT/dFQF0l3rTU2JhuMqHrgIdbdmuNKU4qCskNZH2VFyzUysPXame9MgZyQoPunOlMsaengIHegrt6S12oqvQkbYcO9rzHBiqdWGhx52bQ76sDflxc8iPW6NB3B4L4vZ4kO39QV9uT+7n1sxBZUmvTu1nYTyI2dEAlqcOsjZzhJWJQ0pdXJVAzPgR7i6c4f7iOe7MnGRj8hh3Z06xPnpE7TEu9QWjpjeA5d5A1gb2szF8mNWBg0phnO8OYr5X0tQC7weZ6fBhrtXATLOWuRYtc81uTNc7MVXnzEiZHT15O+nN38OYBHnqXJlscGOqScdsq5nJRiNDNRommixMtXgx3ujBmIxU9zRbGG2yMNJgZLjOwGC1lt5yF7pLnOkpcabb6kRngSNtGQ60ZThSm7CLsshtVMfZanXKo5wpCLEj4/wOcq7Yk3DenuTLLmRcN5IX5UN6qCdpoR6khnqQEupB7GUdCdcMpEUYSY/QkRGlU/fDcxON5MgkmclN9iQn2VtdVMlLCyQvK5DcdH+lPOam+SlYFGgsSPOnMC2AwvQA8lJ8ydu6ulKQLD2JtslP8lUnAtMiTaRHmUiLNJIWqSM9UktGhIasCB05kQbyYswUxHmSE+tBZf5h6kpOUpxzgNys/eRk7qcw/zgl1jNYi06Tn32U3LR96kSg/D5FSRKw8aIkzdt27zzdh8oMb6oEGDPForZQnWGmJtNMdaaRainsztBTka6nLFWvLhlZkwzkx+soSjSp8Ex5ujdV6R7kpQUjlvTt1/dsxdzSsSi28qbNkpY6HAm4iJL421GKorwnYPkLMD5iXX7d62c2NfH1M7XPePeHb5EReNwQm3rzCb8TeJPTfv+sIv4aVPnVshZw/BUeRYG02cpvrGj5TCDSdirw16d6/+8ShLEBpew6PlTVOpu8+PGJCr1IFc+DxRt0S/L2+s5fLOnZSIetO8f2DIba0R+yl45L2ynf/wEFfn+gwP8dtcdYc+IzdSZw4MoeVQUjvYEj4ZKUdmRYUrthdnRd2U7Tmb9Qc/wTVdYte4y/VRklCCPAKKAoBd2VRz6ldP8H1J34TNnRUqkjMPlGYZQdxgpRGY9+oVRGFX4J+JD8/R+RHfgnBBpFaRRojHP/A7GWrXF/mwjDv3Fd+z/VhOt+j0yo5n8ihd+iRsa5v0um34dk+onS+K6a3ID3yfF7jyKV6v5Y2dLl8uc9/Bc1ojgKOMp+o7xXd/TzrecXChgbjn2hbk1LubeojAKO7ed2qOm9Ijel7dX1l84L2+i5YANG2VscD3NArOnJSCf1lPcmwh3VLuNUklz1cKAvyo72K18yGe/MTIIL45F7GAvbyUKCE/Ox9sxH27Mer2Mj1pnHyS58l+zAZvJevk/cw5O4PTyMd+ROghu3kiQZrWEt0YXVJFdWkzUsJWtYTJKnjtV0EzczxI6W84FvyrptkChXXX6rMNruSPsrhVH2F9/AosCjhF0e5dvsaGVL5wer974u2M+jooM8KT6kYFGA8ZkKwcg+o4RdTilL+mX1eTYrL/Ky8gKblef5ruSkSldLNc+DnEA20jzZSPPgZrKZexkefFN8QgHjrTwP7mX48+DJDPdff6OA8d5Pt7n1wxM2fnjKxsuvWf/+LnOv7jK7eZ+lbx6w8OQuk6/vsvBqnt7yGJrPedJwSqP2ERtOa5FpvWim/YoHzReMNJzVqak/q6P6lDPVp1wVMLZdstAd4q2AsS/UTH+onqEwrdphnInXMp+sYz7ZwFqWLytZ/gxFGqg/tYfGs060XtRRc8KJmiN2tB7YTcdhO7oOO9AWvJtGv200B+6ixncbpV5fUOj5OQXen9N43pmOcB1dMQYG071oiXWhIcqB2nA7qkJ2U35xJ9WX7dSuogRcmiJcaYnS0BlnoDfRTF+CSYFiy3U7boQ70nbdjp4wO94ojH3h2xmI2sZIzHYFjBPxu5W6OBm/h9l4R+YSnJlNcGI6zlH9NzmfrGUuWctIlFyA2rkFjbsYiNzOSPxuZjNcmMl0VjOb7cJioZblYh0rVj3LcrO6QM+kwEaOG6NZLoxkOjOQ7sBQtjOD2c5MlZrUzJcZWKkwsFqm406FjvsVGu6VuHCrwJ7VnD2s5jmwlOPAYuZeVjPtWM9yZC5+O9MxXzIfv5OVlL08slp4WuHFwxILdwqN3JYEdbGFu1VePGgJ4E57IOtdwdwakeDLBR6shnF/PYrba+FsrIZxcymMO2uxPLmbzvOHOXx7L5OViSusTlxkeew0SyNye/oU9+cu82AmhLtj17g/dp2vJ6N4OBXJvckwNiausT5xmbXxsyyNnGR+5Djzo8eYGznCsrouc4KbY0eZ6/JjrNHMWJ2WiXo3xupcGK52ZqTGlaFqV/oqXOgrd0Hgsb9SS1eZhoZCDTW5zkjZdEuJgc4qD7qrPWkrNdJaYlDPFquehhwtTflGmosstJR60lETQFfDPjrqgumqDWag4SDDTUcYqwlirMyL8XIfRku8GCxwp0e6GWOdqbluT/U1exrC3OhOc6enSEIennQXOdNT7EhPqQOdRXvpK3em0+pAc95ueircWOj1Zm3Un/WxADbGA7k7vZ/7swe5N7ufO1NBbEzIZ36sjfmzOh7IykQwS+NBzI0GMDtiA8blyYOsTBxkbeKw2mG8PXuKh8sXuL9wlltTx7kpe4wTR1keEMs5UMHiysB+VvqDFTCu9O/7BRjVDqPY0j37VJp6UUq+ewNZ7HBnocPEQrskurXMt7gx0+DEdJ0zk1XOTFQ4MyWdkvUuTNYLNGqYbjYy3mhgWEI8LZ5Mtvow1uzNaJMXoy0ejLa4q7OFww3yPTr1b9hZvFf9PXUX29Ff6shAqQtdOY7cyLCnJm4HFVE7qIlzpDzSkbII5/+PsfcMrvpMs33n0/18bt1b55yZdjvijE2wTRIo55xzDmSEAKGcc845SyAhlHPOOecEAkybjHHsbs+cnpn7u/W+W9jumVN15sNT/723tnEZl8s/1vOstcjxUyHNR4lMX1USrqiQcE2DFH/pBXVLAAAgAElEQVQ9skLNSQ00JcnPmEQ/Y+L9DIm6okWcnx7p4cakR4g7RwNy40zIjhVtP4Zkx5uQk2BOTqK1BMKc5D1gFKaTZFsJjVkSGu3IFJCYYCO/J56ZcdZkJ9iSk2Ar4TEj1oqsOFvp2I7w1SEhxJi4IENig/RIDBWwakBKqCGpIQIYzShKsCcrWuSIOlGc5UZ2iiPpSc7kZZ0hL+c8ubkXKSr2IT/3ApkprmQmKNpecmIsKEiwpiBR5I7aUS6zGK0oTbGgTAKjGWXJxlSmmlKZbkpZqhGFogs8QZ/iJCNZf5kXZ0imAMYEUwqTrShOteZGujXZyU609BSw8nSd2af35A2jXDM/vsuauGeUvdAKMBRw+Ou8Vh2f7LLyXMTn7MqfLT66q1AYnz/4dTUtAFIqjs+ES/oei4/u/BeBUXZFKwBQGF2E8UWsrsVTwKC8V5TgqTC0iM/+4yhA8re1tWh62f3uMY+/3WX3+5cyu3FrulG6pAf8jtIdrMNAqC7joeoMR2ozFKFFV4AyLVdF88pXVHruJ8f2HTKs3iLf8QPKTx+g8dJRRBtMf6CGzAMU6qJYSw+EadATIv4ncYzaSweoOisq/g7J9bO4XRSgKMdR8ZTxOuePyHvGYtePqPD6XDqxhRtbgOTtqyepvnScKuGUPvsVJae/pNjzMLnOn8ocRQmOe+vpFNuPSLB6nxhxz2j2rgIczUUrzFsEG/6RIAMxbxJk8BYBeuK1qBgUppn3iTF9h3iLd0m0eo9kq/dIs933KzCK3EihkopbzHJ3oSQeliPaX0Sot5gKUSPofogbXgIYv6Lm7BF5wyjuGOVK+oIiYkd0TrddOyWBsd33FAIYRYyONLoECjhUk8qi6OmWimOAsqxfHAnVZDBGh/ZwNdpDlekOUmIqRpO5aDVmw5RYDD/JatRJFkKOsBRylN1oDbZDjvKnmKM8jjvM84SDvEw6zKPYQ3wTe5yHcWrci9HiTowq65FKrEUrs52sw2KcOjPRaszF67CcKlbQovlF1Ae+BkZFRaBUGJN+Uxjl/WKWPRuZIjpHOKN/c0QLhVERo+MibxfFa/HZdrYzd3Jdpbp4v8iLB8WKkUaYPbe0AMfHFZd4VHqJb0ou8nXhOXay3FhLsWclyZaVZGsW4s1ZTrJiNdmarQxr7mR7spRuy0yyAYux5mzcHWHz6X12nt5j8+Uqqy92WX35gLWnd1j5ZoPJp+tMPNpk5t4m03fXGX2+ztTjcbrLY2j2tee2txG1l4youWDArUuG1F8145a3EVUX9Cjx0qD0jBbVPsZUXtBWzHkdbvsYU3vJgMYrhjRf1afVV4euAG16ArWksWwsXpfJRLHCtWYqyYqOAF2qzpyk6rRIDNDlxjldbp7WosblFHVuqjS4q1HnrMJtR2Vq7ZUpszxKvulhckwPk2f5FY3XDemMtqArwZL2RFPqY3UVgdnh6hIaK/1UuOGnJm8Va0Q4d5gezVEGdMaZ0pNoTneCiQTFukBVxNQHqNAWrEFnmAZtwadoDTpGT+RJqTL2RSnRF3GCvnAlesOOMxB6ktFINQUwRqszGq0hYXEqyVAq4i3Xj0tg7Ao9RW/EKUYTtJhM1WU8RZuRJA0GElQYS9dkKkePuQIjFotNmczSYTxDi4ksHUYztBhMU2ckS5uRHB25sh4t0Gey1ISpEn3mSvVYLBaGFi22i7XZLtBgI1eNtRw1VnI1pbo4nqjEdKIys3vr6JGII4xHnWAxWYONTAN28kzZyjFhOVWfsUhVxmPVmcvU506NPfda3dlqc2WhxYn5Tnc2x6+wNe3H2rQwv/ixNhsklcVXDwt59bCIp3eyWJsIZmn0GovD3iwOX2Bh+Byr41dYG/FlbcCfzaEw7oxGszEUxvpICGtjQayM+bEwdJmFER/mRryZHjzP9F4/8uLIGZYGPRlrtGSgWty86TJyS5fR23oM3dKV7uy+G9p0lWvQWapBd7k2PZU6sp+5vcyE2mwtOU2FBrSVmdBSbERzsSHiZ52V5rSWGtNUYExjgSkNhebUF1vQWGFL801HWmtc6LjlRn/DGSY7rjDbfI7ZGhfGKxyZrT7DcJEbw0WetKfaURdrQmOCKbXRelRFqtIrjBy3LOkRytlNPQZuG9BWoU5vrT4D9cYMNZmzMOjOwoADi4P2LA87sjrmxOakK+vjTqyNObI27sjKqC3zAxbM9lkxO2DP3JCjBMbJAQcm+h2k6UWspBdHvVgZO8PyiBfrkxdZEzNxgdXRcywNnWa2x5W5bnEbKk4FFG7phW5nCY3ifnGlz1OupIXxRfSHC4VxttuD2Z49VbLdmuk2C6ZbTZhqNmSqUY/xW1qMV2sxWqnJSJkmoxUCFDUZqVaojMM1+rKXeqDGmOE6K4brbWStYW+tNX23zeirNUbAYk+V6NPWpr1IjZa8k7QXKNNTrEZ/qTr9JRp0ZKtRl3yKioijsiqwPFys/9XJunaSrKvKZFw5Rcql4yRfPUXydVXSArTICjUiI9iYtEBjUgIMSfLXI85Xi5QgPYX5JEpE2RiTE6NPZpQOWTF65AhojDMmJ96cvERbclMcyEy1IzvNnhwx4nWKLVnJNuSlCHXRluxEG3JTBEAKM4w1GQniztGalBhLUmOtiA83JdxPT05UoBExwUbEhRiQGKJQOtMjzMiLs6EszUVmNxYkO8qGlexkRzJT3Ckt9KG0xJei4quUlF2nrPw6hXnnZMB3kYDLRBsKEq0pTrWnMtuFGzkuFKdYU5xsIaGxPNWCsmRTSpNF77eJwuAlTGFppohkgPxE8c9rRH6SOTkJZuSnWFGaYcfNdBvy0twkMIobRgGMImNxQZpedhWmlz/dlWvnX0HxNTT+DhiFO/pXYPzmjoRDoSiK9bNQE4VzeuPFw19VRnHn+F9TGCUwKm4Pfw+McnUtml/2nNHiKX7+n0cBkK9VS6E0iqaX3e+f8OTVPQmMD79/xs5sE+1BanIl3Ruqy2C4PhOh6gyGacj/oXX5K9N67bhcSd84/Tl59u+RZfOOXEsXuHxE3bmv6PIV4dGiwk6DgVBNBsI0GRCZjGFqtAecoN7nEDfOH5AKo1AThcoooPH1CHAUMCnc0KI7utD5A8o89lPu8Rnlwjxy4Qi3fJTkSrry/FHESrrkzFeUeB2WPdWZ9h+S5fixXE+n2X1Iss37JFq9L1VGoTTGWIhGmHcIM32bEOO3JDAG6r9BsNHbBBu+Q7ChqBfcR7jpB0SbvC3jdkROY5LVuyRbv4v49UW1YZ5wdbt+KqdI5DM6iztGoSp+KcFRgOJriBRPAZLVp4WyKFbSwiGtiNVpuHSMxkvHJDB2XFeW0ToN3uL3UeGQFito0c0tVMaxcC0ZsSOidoTCOBikyqD4LFSdbv+TDPmdYDFUhe1wFe6GnOB+yBGexZzkZdwpXsac5Kc4de5f/4ivg97jYfgfeRb/Jk/j3uBP4W/yKOxDnoYd5kX4CV7Gn+LbVDWeparzdbIa63EqbCRps5yoy2KiAcuJpiyJVXTCb8AoVtACGIUJRmF6sUKuorPs2ZTA+JszWiiNr1fSvze9CKAUK2mhMArjy9clp6VjWsDiw1KFc1o8vylXKI0Pi85wL9+DnWwX1lLsWIy3ZClB9Fbbs5xoy3qqg6wZ3M1xYDPTjYU0a2ZTxL2mJet3htl4co+dJ7sSGNde7LL+4gHrT++y9s0G0083mHq0xcLXO8zf22LixSaLL2bpKYum8aotDVfMqD6vz+3L4l7RlFoxV02p8jak4qIeFZf0uXHFmNprRtzyMUSoja0B1rQHWlPvY0DTVT3a/fToChB/MNNjJtmU5Rwr1vLt2SpyZzLJmnZ/Xeova1J7UZs6b0PqvI2pPqNDtaca1e6q3HA8RYXNcSptTnDT9hTlVicotjhGoflRCiyPUehxnLpAfboTrGmLN6U5wYg6AY3RWtSEq1Mdok5NsAY1QSKbUYuGMF0aI/RoidKnK96EgRRLqkWGY5AqjcEKYGwN1aY9XJvGwJM0+B+lI0yJ7siTdIWfoDP0OJ0hx2kXIBl8gv7QkwyEKzMYqcJYrBbDMVqMxusyFKtD0/VjNPoeoydcldEEHcaTdBlN1GE4QYuhBA3649Toj1eRbTKihnCx0ITpdC0mUtWZztRmSoBimjpTeXoMZ2owlqfDRJEBU6XGTJbqM1Oiy4IARgGKeeps5aqzka3GSpYARm0WsrWYSVdnNkUxU4mqTMQpMxWvynqmIesZxmxnmbKdYcJKkj6z0bpMRWsznaAjlcaVcguWb1oyf8uS2QYb5lqcWOh0Y3nkLNvzvuzMB3J3IYJv1hJ5uJzI10vxbE0GsTPtL9fYAlgWRs+wNHKBpYHLrPT7sT0SwZ3RWNaHwlgbCWF9PJiVMX/mBi4zP3yZuaFLTPWflSrjVJ+HIkuwx4WRWlPpwB2u1Wes0VDOcJ0B4v1AjS4CGnsqtem7oSOnt1KP7nJTWgv1aCnQpaVAPPVozteltVCfrjITeirMaCsyoKXQmLYSC9rKrWkqs6KmyJTb5da01brSeduDvsYzTPdcZ67jIhO1LvSVOjBbf42ZuiA2e1JY7oxjuOYqAzVnmWy9wHzvBRb7PRlttWGkzZLRDgtGO80ZbDNmotea6UF7pgYcmB1xZWHYkaURJ3bmTvNg5QJrE04sjdqxOm7P+pQjqxN2zA6YMt1nIYFxdtCBmSFxu+jEpFhL9zkwPejM8vgZCYyLQx6sTpxXwOLYOYTxZarbWTrZ53tcZazOyoAXi33uLHS7MN/pzGKPG6v9Xiz2eDCzZ3z5PTAKF/x0py2THVZMtJky0WzERKM+Y7d1mLilw6hYQ5drKeamOqM1WgzXaDNUo8dAtT4j9RaMNtoy3GDHYIM9vbdt6a42ofumvqwgFCvr3kod+iu06S8Ta25VueoeKlVjuFREEanTmHKK8rCvKAk+RlmoAEYNMi4rkS7G56QCGq+dINlXiVQ/FTICtcgI0iM9SJ8Ufx0S/TRJuK5GUqAGmWG65EYZkhOpT0aYJpkRWmRGaZMhwDHagOxYU3ITrCQQZqbZkZPuQK4YAY0pdmQl2VCQLsDOXgKjgMeMRCvS4sVYkxovagfNSYoRTyuiQ0wJ8dUlMtCEmBATYkONSAg1JjHEmKwoS0UjTJanBEYBgfkpjmQl2pOZ5EFp4VWqqoIpvxFEUYUfxaXXKCw4T1G2J+VZblRlulCZ5UpVjjs389y5ketGWbodRckWFCebUZpiRnmqUBlNKE01oUyau8woz7SgKNWUvERj2buel2xOXrIIwLejKM1WOq1fA+PCHjCKYG5xj7j27D6rYh396D+vo4UC+fs4HRm5I5zSIpvx0Z1fV9Kv7xXXnj9AOKVfr6XF2vq/Boz/QTEUbmmhLioA8e/X2XL9/Ho1vfd8rTZKsNyDy9emFwGM9374FgUwNtMRpC5X0jJWJ1ibsRBFrI4wvgiXtFAY6y59KTMHxUo60/ptMm3eJsvuPW56HKDd55QERlEnOPA7hbE/XI2uoJM0+X5JzcVDMqRbdEiXeh6g1ENhghEB3gIcxWeie7rU83Ny7d+VK2+R31judYDKs6Lp5Rg39mJ1hOml9MxXFHseosB1v6wdzHb6mCyhMNqJ2kCRsbiPOEvFPWOM5XtEmL9DpIXinjHYUKEsBuq/RZD+OwTovk2ArlhZ7yPc4A1iTN8kTlQKWrxNkuXbsjowy+FDsh0/IF9EAzl/ggIYP6fMRdQFfqEYdwGJX8qpcBNK42Fuen0pV9GvYbHxkshjPIqAxmYfxR3jbwqjwiUtnNDC7CIyF4XJpUfciAaqyPW0jNkJUqffX5U+n2PM+StzN0SNJ6GqfBuixKvAL3hy+UO+9f2Yf4k8wl9Dv+TptXf4PnofP6W+zS95b/Nz1ht8l/AGz0PflD/79uonfBd+kO/jjvB98kl+yNXhYZom99L0WE/SYyXRkFURoZNgznKicEgrXNJiHf16JS3AUbxWKIwObO5lLQpX9OvsxZ1sJwmNvwdGuabOdZHraKEuCpe0yF8U4Cjc0sL4ItbT4vOvi73k/aMIAl9JtmIx3oL5OAuWE23YSndlI82FzXRX7mZ7sJ1py1KSAzNJFlJhXIqzYG1niPXHu+w83mXrxQrrL3ZZe36f9cd3WPtmk9lnm8w+2WHlT7ssP7zL9Lc7LL+Yo7cshsYrttRfMafmkhG3fUy5dcWUah8Tqq+YcuOKCZWXjaj0MeKmrxkd4Xa0BltLI0yTnwUtfpbc9taj5ZqBXEkLYByPMWU9z4E75S7slLmxmufMcLQJ7X661HtrUn9Zn5Zr5tw6b0j1WX0qPdWpcFOhxO44RZZHKLc5QbmVEqUWxyk2P06xxQlKrE+S73qMhmAjBlId6E6xpiPVgqZEQwmNdbLXWZf6SF0aIhTKYmuMES1RBrRE6tEZZ8RQqiU3rx2nJUyTphA16vyVaQwWWYxaNAQp0xBwnJYQJdrClGgLPUFr8HGaA47SGnSczqDj9IScoDf0JH3hpxiK1qA/SkOGevdGaVDve4R636P0RqgznmTAWKIeY0n6jCTqMhAngFGD3lhVaYgZy9BjNteIhUwdplLUmcvSYT5HT0LjXKEBk7k68tZx7ZYNd5pd2BGr4mozFkt0WS3QZCN3DxgFLGaqs5qny1KePos5esxn6DCToslMqjazKdrMpeiwkWPGRqYpm+mmbCQbsRynx3SYHrNRBqykmbGaa8Z8riEzRfrMVhgzW23G+A1jxmtMmemwY3lY0SKyPnqNzdEAVvp9WRnwZaH3Incmr3Fn6jLrE+dYHPNifugMc70XWO67zp3RKHaGY9gcjpDAuDISwNKIL3ODPswOeDPTf0EC41TfaaZ63JnpdmW82Ubm+41WGzFSa8Boo5GckQYjxptMGGswYqTOgJHbhozcFmtQPXordekuMZTTUahHW74O7QW6dBUbyM/6yk0Q05avS32WDk35RrSVW9FaacOtYjNulVjQUedOV70X3XVeTHReZbLtHIO1jnRVODPVIlbqefxpqZYHSzfZms9lbjyM2anrLM76SMVP5COO99ow1mfFcLcp/R0GjPabMzVqz/SYE9PjziyMOrEy5szdhTPcXz7H0qg9S6O2rE06sDnjxNqUHfNDpsz0K4BxZsCe6QEHecMogHFiwInZYVfWpy+wPikA0ZOV8XMSGIXxReQwTon8RXHXOHKWzbHzcoRTem3Qk6VeNxa73aTCKILa57vdZJPMbJc7871ezImA7x5XJrvsmei0YbzNnLFmY8Yaxe+3DuO1uoze1GawXJOBMg2GqlQZrdGUwDgi4L7BlIkWGxkOPtRoz2CTI731dnRXG9NTpU9vlR59oiaxUofBSm2GK7QYLFFlsFiZkVJVRso06C/WojNHg6rIo5SFnKA8VJ1Cf3UyvJXIuHySDJ9TEhjTrh8n5foxUv2USPNXITNYm/RAbVL8NUgJUCc5QACjCplhwuxhQG6kLlnhWmRHaZEZqUl6hBY5oh88wVyqdnlCQUx3ICfdXqqM2XsKY2aSNflpDhIYc5JsJFgK1TEtwYqUOEuS4yyJDTcmNsyUuHBzooJNCLiiTYivARFCZQw1JiHMlIRgYzKiLGUjTHXuaQqTHRHAmCdMNTKs253SgmtUVARRXO5PXsk1isp9KS6+JE0xlTme1OR6UJXtTpV45ghgdKci05GydFtK0wSMCue0GSXJJpRIYBSwaC4rNSUwJplQlGZFXoolhel2FGbYU5BqI1fSOSkuUmFcfrImFcZp4Yh+Iowr96TCqKj4E+Hcv+Utvn4twFIoizK3Udw9ivePFS5pca8ogPG3e0aFCea16rgHjGKV/PdOaIVq+HoNrYDC+z/srZp/ULwXK2UBg+KW8XU+4/3vf8tbfK0ois9eQ+Pr798Twd0/KBTGez+85E97CmNHsDojQUp0BGrQFaghm15Epp+I1Xlteqm/fISbZw9KZTHD+h3SLN8i3eYdylz30+x9gt4A0V+sieg1HghRY0DcQYap0huiTJv/MW57fyFXzCJep+L0IdkjXep5kFzHjyhw+ZQiEVcjlEPPA2TYvC2DvitEXI2XAMyDVHsfp/rSCQmNpWe+pPzcUYo9D1Lgtp88l08kNAqVMd3+Q1Js3pfB3LEW78isxeg9WIy2ep9I8/cIMX6bAHG/qPcmAfpvc13nTXy13yRA7x2C9f6RcKM/EL0HjUJpTLV9X9YGZtl/QK7Tx9KwIzIaCx32yyl1OUi522HKXUVGo1AZv6DS/TA3PL+k5swRmcEo8hdlaLf3CeovKICxyfu4hEYBjC1XjtPmI3IYlWTTy5C4BfVXYSxCR37W66csG15EWLdsg/E7ydiVo+wEKrPrc5iH3vt5dvUTnnq/x3dX9vGL/8f8c+BH/Bz8AT9HvwPl++H2h9D4DtS9BdUf8m85H/FDyDu88nmXH0I/4XnwR7yKPszfCvR4lqrGbrwKG7EarCXos5powmqiOWvyZlHkMJqxJFbRKaLtRcCiUBkt2ci0ZSvbni2pMjqwLVbOEhoV62ixhr4jDC+5zuzkOMmfi+BuYXZ5DYwCDsVr8dndAnfpdN4tFGYYNzYzbVlMNGVB9FgnmLOUaMVqilAvBSS6s5nuxlaGG0uJZkxHWzGVYM5cqjFribasbQ+x/miX7cd32ZTAeI+V57usPt5m9ZsNZl9sMvfsDquP7rH6zS6zr+6w+HSavrJoWq7ZU3fFTM6tyyZUexspoPGKCTXXTKm6bCjVxaYQOwbj3BiIcaEj2IZmP3Oar4ssRi1aruvTEahPR4AW08nW3Ks6zaO6C+xWeTGZbE53iC6dQfp0BplIRbL2oj415w0o99Ck0EmJAvvj5Fp9RZ75V5Ran6TUUoli82MUmR+lxPIEFXanKHY7QWuYGYMZzvRlO9GVY09zihmNCUY0xxvRnmROW7wJLTEGtMUY0hlnTEesIe3ytRH9yebUBijTJqAyWJ3aABXqg7RoCBGNL1q0hKvTEq5KS9gp2sKVaQ09SUPAMdpClekKU6Y3XIXeCBW6w07SFXqS3khVeiLVaA9TpvbaV9T7HaMrQp2hOF2GE3QZTzZkVAR5x4rAbw364tTpiVGhJ1aVyUwDVnINmE3XYDFHh+UCAxYLDVipsGBDrojP8HToOj/Px/DddAh32zxZrDBnpcSYtQJ9NvJ0WcvSZDVTk7UcXVZz9VjJ1mUpQ4fZFE3m0nSYyzBkIduMzTJHtkqcWM2yZDHRiLkokWWqz1SkAavplqzmWLCUZ8J8oRGzJYbMlBsyWqzDULEWE7fFLZs5E7VmrHaI2JwzzDe6MNfkylSDExuD52V8y9roWRZHvJjrF60iZ1nqvcqdsUi2hiLZHo2UK+mlIT8Wh64yP3iZqd7zTPacYar3NJO9Hkx2uTDeZs9gnZm8hRu9JVabxow0mzHWYs54qwVzXbbMihzCNkumxbRbM9poRr9YdZYbMXjDjF4RxVOsS3+ZIcNiVVxhwrDM/TOhI1+XukwN6nN1aCkxpbXKhvpyK2rLrOlq8KK74TRdt70Yab3EWNNpBmqc6a05z0xvKvfWmnn8YJBvHvZw734NM/MxjE9dZWrqvHQuTw85MzFgz3CvBb2dhgz2GDM8YMb4qA2TEw5MTDiwMOnCyqQrW3OerE25KtTFCQc2ph3ZmnVmfcqehRFz5gYtmB+0Y25AKI5CVXRkasiJiWEXZic82Vz0ZmP2Isujp1kZv4C4Y1wc9GCu11k2w6yNn2Nzypv18QssD59hY/QcW8JJ3efGkjC97MHifJ+nIluz34uF/jMs9p9hXriqu+2Z6rRlvN2csVZjRpsNGK7XYeS2LkPV2vRVaNJbps5gpQoj1QpgHKszZKrViqk2O9lrLdpmBpvs6K23pveWMX039em/oUt/pTb95ZoMVmgwIqZUleESZQaLTjJYfIrhCnEjqUtt/HEqw09QGa5O1uXjpFw8StY1ZXKuq5J+RYlMPyUyrh8n0/8kGQHK5IRokBumTXaIFtlhWmSEapIapEp2mDaF0cIlbEBejD65sXpkRGqRHqlNboIJReKOL8WaghQbcjMc5Do6a28VnZNsQ3aSWEnbkZ9ij4DK3EQbMpJsSIkX8TuKCJ7YcFOiQ02IDTMnOsSMwKt6BF3TI8zfkJhQExkenhhqQka0+Hs5UZXlRkmKA8UpdhQm21Cc7kR2shdFOd5UlAdQUh5ARs4l8ouvUFjkTXH+OcpyvLiZd5rSTBfKs92oFCpjvidV2a7cyHGmMtOO0lQL2ZtelGQkbxZFv3pZmhkVmVaUpltSlCa62G0pSLelKNOBvFRb8lNtJXCmJTrT3F3E2tNN2RM9/acdFh7vsPx4h5VHivXyylNxE/+7fMXfvVasondYErmNvzO1rIjbxif3WBfqoozTEevpu3LEz2QO42tn82uY+48GGMX7Jzz44f88X//wlK+/F/V/j7kv5tUjHnz/RPHZ9094+ONTvvn5BV//LJpiHvP01R3uffeMr189Ynu2ga4wDYaDj9MTpk1fuA5j4WqMRGjJtbQAxlZfJeqvHKfE/VNZ7SccxIkW75Jm+4HsW7598SjtonUkSKxS1RgOUWUwRJn+EGXpthZu6YbLX3Hr3AGqvD6jwvMgZR6HKHI9SI7jpxR5HKbI6zAl576g+MwhUqzeIdvhIwrFzaBQEYWL+vxRblxQqIzlZ7+i4uxXlIqbSPfPJDRmOX1IpqOYj0hz+JAEm33EWr4tgTFKAKOI27F+nwjz9wg0/CPXdf8JX90/4Kf/Ftf13+Ka7h+5ovsHfLX/B0GGfyDM5C0izUSw97skiagdW9E1/SGZdiIKaL9sg8l3+Ix8+08pdBJxOwIWD1IhVtQeB7npeUg+q9wPcMPzALXnvqT+gqIm8Pb5rxAjzC8tV07SeuUUAh4bLx6h1UfAt7rs8BbPkTBd+VmL9zGGQnVovXycVv8jtPQoBOkAACAASURBVPt9xmLQF7wIPcL3Afv5Ifgjfkk8yLfRH/Iy5D1+DvmQH4Le5lXqH/jbzXf497Z/4l/7/xu/DP5f/ND6D/xz8//Nv1a/w99y9/O3pC/5Kfpzfo47xF8SvuJfUk/xv7K0+TFNWxplNmLV2Uw1YinFiJU0c9ZSLVlJsWAp0ZTVFPHegrU0CzYyLNjMtGQry4qtLNH+4shmliNbwtwi7hVzXeW9oni9nePCVrYzm5mObOe6cqfAXc69Yi92izy5W+gh34vnpnBRF7iznevMQpIp0zEGKJzalqyl27Od48adHC820l1ZTnZkLtaGmUhjJiNsmIq3YiHNnK00F9a2R1h7fI/tJ7usvVhm5eUuSy93WX62zcrjdaZerDP7fEdmaonvTb/aYvHZFF1FYTRdsabpmgU1Fw25ddGAWm9Dbnsb0ORrSt0V8V6XJl8j+iLs6Q22ZSTKmZ5gK9r8jWn106fRV5uG65rUXVejKUCd6Sx7dqvP8XXteVaKnOiO1KE1SNwJ6tIWYkyTnxF11wy5cVGXIjdl8m2PkmPxFQXWxym0ViLP/DgFAhYtjlBs+SXFlocotjhIldMxmq4b0J3qREu2C5WJZpRHGVITZURrvAVdyTa0xpnRFm1AV7QuPXEGdETr0xGtR1ecER2xRjSEilW1DqLppSZQXa6sm8L1aBERKRE6NIZr0hKhRWukeKrREHKS1ghVOiK06BR3zxEa9ESo0RuhSl+kCn3RqnRFqnBb/MExUInWMGV6otVkvE5/nKZsjBlL1ZNh4N1RynRGKNEVpSTvGteKjJjL0WI+T5OVUj02q83YrHfkQc8VfljK4M9b5fy8fYtnc1l8PRLDRpsv6/UXWSx3ZiHfgrl0PVZStVhJVOFuhhabKcosJZ1gNVWd+VRtZrJMWan24uVMIi9nk1iqOsN4sgVjEfqMRekzIdqP0sxYy7dls8yelWIrZvONmcrXZ0LkOxbqslBhzHypHstlumzf1OdJqwUPGky412zJTrsj612ebI9eZbn/AjNd7sx2nWa28xyLvT5sj4WwNRrGzlgEW2OhrI0EsjJ0ndn+S8z0C2D0ZKrHlakeJ4ZaLRlqMWeo2YLBJgsGGs0ZaLJiqMWOyU4nprscme9xYqHXmZlOkRloy2y/M1N9Tgy329BTZ85khyPjjVaM1BgzctOQURGIXWEo20WGyk3oLTKks0SbjjI9OipN6ai2o/WWE3WVDnQ1nKWn4Sz9jWcZbDjNxK3TTFVdYPBmEFvzzTx8NM+9FwvsvBhh91kzi8upLEyEMjd4mcl+cWsochLtGe62oq/TjMFeC4aHrBgdtWFi0p7xCVvm591YXvBgZc6N5SknVoWyOO3Izqwz27POUmlcGLZibsCchT5zFvusWBl0YH7YiakxVyZnTzOzfIGl1UsszoqMRg9WJq/Ku8WlPidW+u1ZHXVheeo8c1MXmZm4yPLURdbGz7LYac9iizWrHY5s9XuxJELYR84yOXGBwQEPCe1r/edY7XZjocOahU4rptpNGGs1YLzDiNF2Q/oadOi5rUN3jQ5dN7Tor1Bm7JYOY0JdvG3M6G0TJpqsmGi2ZlT8O7xtQN9tfQbrDBisFStrLYZuClhUZahchfEqDUYrVBipUqWn+Bg9xUcYrTrB+A0NmtOPcTPmKMVBR0m8cIBUn6Nk+Z0iO1CF7IBTZF87Rf51FYqD1SkN1yAv+AR5ISfJDVEmN1SD7BBt8sL1KYk2pijaCBFQnRVlIB3SqbGGpMYZkh5vTG6iKYUp5hSlWpKTbE1Bur0EqdxkG/JTbClMs6cg2YZCUfknAC9RqIs2JMVZkRhrRWKMNQnR1kQEmxAZYkpMuCWhAcYEXNUl4KoOEeKmUjTHRJiTGWtJUbItpSlWFCeaUJFizs10C8pTRNWlBzeKr1BZ4ktx4VXyC66Sk+9DfoEPhYU+5OWeIz/3LKX5npTmuFKa40ZZjlAbPakQEJnuQGmyFSVJJpQkGVESb0RJrAkl8aZUptki3NCFSZaUZjhQlGlPXrodOam2ZKXZkZLmRGSsG7fbitn4ZpPlb0QsjnA6b7H8eJO1R1tsProrN1irMshbOKcVsyZUSPFaKIrSUX2X15+J59rTXdaf3WPj2X02nj9g8/kD+f3lRzusPn3tkt5bOf/vVsy/weP/GRYFUN7/7pEERQGMD75/LEFRAqSASAGOPzzlTz893+uifszz7+9y//vnPPj2EZtTt6ULcjBQ3BbpMBCpx0SkBmOROgpgDFCm3e8UTdeUKPX8DNkHbf+hNIQIJ3G+8yfcPPclTVeV6A4QPcgCGlUYFPEZQQpgFF3HLdeOU3teAOPnVHgeUACj20GyHT6RIdx57p9TfPYwRacPkmn3AdmOH1PofoBSr8MUioaV80flVJ47IusBJTSeE8aXAxR5fEaR5+fku31Grut+Mp0/IdnuA+Kt3pVNLkJhFCtpAYyRFvsIMXmbAIM/clXrf3JN5w8SFq/qvoGPzj9xReu/4y/id4yEc/ptCYzxFuKe8T1SrPaRZv0+2XYfk+uwn3zHz8h3+JRCRxHaLSJ2ROOLAhhvSGA8hHjWnDnMrbPCLS3W0wpYFJ+JtbSAxfZrKrRePUWz9zHarihJWOzxV5Pg2B+kSf35L6k79wXidcvl47RcO0ab9yHmL3/Bw/MHeOK+j+ceb/Fn30/4JfQgLy/v4zvv9/nx2oc8C34Dqo9C62FofY+fbv03/lL7/0L9+/x76af8OfZjfgr6nB9D9vNT2H5+jNjPn2MO8HPiEV4lHedZqir3UjTZTDVgNU3U2FmyKjqkRZ90kjnraVZspFvL52aGtQRFAYubmXvAmOnIVpZQEhXxOQIUFcAoFEYXaXbZyXf7O2AUkCjyE8UIWNzOc2U1w56VNFtm40TYuAkrKSJCx56NDCfW0x1ZS3NiPt6a6WhzxkKNpDo0G2PPbJItSxmW3MvxYvPuOJtPH7D9dJfV50usPL/LwrM7LD7ZZPl3wCgcb5vPvmbmu22WX8zQWxpJyzU7aXK5KRzSF/Vk3mLVeS1uXNCmwdeY21f0qbtqQFeYDV2BNvSG2NEVZEWjr6GEv+YAAxr8dKj316IhQIuhJCuWi1xZzHNgONGE7ghd2kMENOrSEqhPS6AxLYGm1F0zoOqsBhVOyhRYHaXQ6jhltspU2qlSbn2KShslbtidoNrhOLWOJ6h2OkqdtwZtsZbUJppTEKZFWbgO9TFGdCUKM4w5bbHGtMcY7FX96dOfZCphsTPWSN4xChNMQ7gu9XvQKOCxbq/1pT5EdFOr0xShSWOoKs3harRGadAWpU57pBadkX8PjANRqrIJpjtKjebQU9QHnaQxWImOsJP0xYo1tCaDsmZQm75YoUSe2JvjdEUosZClx3yWNvPZmqwWG7BabszXbZ48GbjO93OJfL+Yw3crxfx1p5Sf1nL4ZTOXvy6n8e1wKDs1bizkGLGQpslyqgZbGdosJ6kwG3eS+SR1FtKNmBeh7g2X4GEV/2u7iG+6Q1kpdGUxxZq5JKFOm7OQaclKvi3b5c6sldkyW2DCdIERs8XGTBbpy5ku1mO53IDtmwb8qdGMh01mfN1qyUaDBbv9Xjye8WNj4DyL3R4sdHmx0n+JjWFf1gevszEYyO5EBLtTEWyPh7Ax6s/KyBUWhi4y3evBeJcjI+3WDDabMdxizli7FWMdNoy0WjHaLmrwXFga8ZIGj4UBV8SIOJm5AXfmR84wMySc1l7M9p1lbfQSU22iLcZc0Zxyw4CRSgNGK40YrTJluMKE3nJ92kt1aa8wpqfWnvZbTtwsNKfjtgf9Teek6WVAAGPdacZunGakLozHd4d5+u0WD7/bZPvZGHeftLC0ks7ceLC8xRR3hYvjXjIncaTXlsFuK0YGbZkYc2Ri3InJKWfm5t1ZWT7LwowbcxP2rMzYsTlnz868PTtz9mzN2EtgXB53YmXCVY64eVwYcmRu2InZcVeWFs6xuXaZzYWLrI16sTrgydzgeRYHPFkbcGFzyJkN0Q4zfprp4dPy92Wu7zRzHW4s13qxWuHJRtVp7ty6wL12X3b6rrMyeJUpeYd5kdW+Syx1eTHf5cxClyNz7dbMtJgz1yrGgqlGU4ZvGTJwU5+hGkPpkp6sM2Sy3oSx2yYMVxszfMuE0XpzqfwO1RvRL4Cx3oCRBkPGGwyZFOcEVRoMl6syWqnGYOlJBstO0VV4lJ7io4xUKDFWpUFHjjJVkUdI995PysVDpF85Rtb1U2T5KZNx/SR511Up8FelMEiFohAR8H2SwnBliiLUKAhTJyNAhdwQbUpEOHWMMcXxphIY02OMSIkxJC3eRE5WosL8UZgmjC825KfZSdUtT7xOsaUg1Y68RCs5AhpLUoQZxkEGfIuQ77QEexKiLIkJMyMiyJjIYFNiwywJCzAmxFdPAmNihIUCGGNEJI4Npam2lCZZUJVmSXWmFZUZNhRmnaUk35vykutUVgZzsyaSwlJ/Km+GUlbuT0nJFXJzzlKcf5rSfC8qCs9SWXCWqvyzVOR4UiFUxywnytOtKU4xoyTRjLIEC8qSrKhMt6M42YqCZGtKs5woynAgX0ymE3lZziQlOxAUZk9taxGbj7ZZfXxfwtzy0x1WnmxJYNz4ZncPGAUg/jYCCMX8CpB7719/LmDxN2C8L1+L7648viN/Hakwvs5WVKyNf1svv14zP/hRrKv/a8B479UjhaoogVEAogIUBUAKcBTvBTTek+ttAYy73P/hhQTG9clamv2U6Pc/QneYNv0RunsKo7YiuFvkMPqdovHqCcq8Ppc3fJn2H5Ekgq7N35ZmkKqzX9B45QTCINMfqCxhcSBYmX4BjCFqMpuxw+8kdRcPSWAs9/icUveDFLockIpdhojFcf6UojOHyPf4TKqL4mZQKIvFHgfJsv8QAYoSFk+LtfUhmcdYJjIbTx+k7MwhBTC6f0ae22dkunxCupMCGsVaWiiMAhijrfbJlXSo6TsEGb/FNe1/5KrOH/DV+yPX9P7IZe1/lMAo1MdAgzckNEaZvUOc+bskWu6TwJhqtU+2wOTYf0qe/X7y7D+lwHE/JS4ii1EBjFXuB6kSETseh6TSWO11iGqvgwpoPPclDRePUn36EA0Xj9F8WUmGeAuFseHiEYSS2HH1JO1XT9Lpqywd6LdOH+SW1wEJkAIYWy+foNdbiaULSqxb7uOB0Rs8N3+DV3Zv8tfzn/Lj2Y/58ex+/uJ9gGfn3+TfYg9B3hEoOsj/V/45/172GX9J/4gfoz/ix8BP+bPfYX649hE/B3zELxGf8C9xn/KXpP28SvqclxkneF6gz9d5ZqwkG8ve49UUKwmMK8kWMvtQuKF/64u2YyvLjk1ZD+j4q8q4meW0pzTuAWO2AhhFQPcdAYz5bghwlLCY78ZGtpOExfUsRzaznZgTt5PJ1swnWDEba8FqmgOrqfZyVlLsWEqyYSrKmIkII0ZCdJkI0WUx3pnldCfWcmx5VHiBnftTihxGcaj8fInlZ3dYeLrD4uNNqTBOv1hnRqqNu2w8uc/sq21WXs4yUB5Ni68dNZcNqZI5i/pUXdCh8rwmVRe1qPbW4aa3Frev6dMVYUtHsB2dwXa0+Ftw85I2LYFmNPgbUuenR2OQAfWBunTFmjOaaktfjDEtQZq0BWvTEiS+q0tbkAFtQca0B5vS5GfArQsa3PLQoNLhlFw7V9mpUG2vRrWdKvVO6jS7adLuqUmHpzpdF9TpvK5DT5y4XTSjMkKbqlAN6sK1aYvUoz1KX66gu+IM6Y4zoC/BeA8YjemUIGkkFUUR4F0jYneCNBHqoqgIbAzTpjFcm+YIbZoitGgK16A5QoOmcDWawtVpDBFQqE5bmDrdQmGMVKMnQlkqjEJRrA88Tm3AMZpDleiOUmFAVAvGC2hU//V1T7SKBMa20ON0hSsxkaDOYpY+K3n6bJWasFZiyEalFWs3HdhqPMf97kBezqTy5/VcflhO58elFP68lMyPk5HcqfNkudiSqTQt5tI0WUrXYjZJg8kELRbTjVnOsWa52IWdpiv8dTOfV/Op3G/3Z7PiDOs5TqzlOrKQYcVithXL+bYs5VuzUGTFTIEpUwXGTIjYH6E0FhoxVWTIfIkBd2vNuF9rzJ1qPXZuGbB8Q4etZmsejZxnp9eTtR4P1rq9eL4Uzqu1eLYHr7Pac43t4QC2hoVr+jrbo34sDl5ktteLyS5nRttsGGo1Y6jFmNF2Mya7rZnutWOy24bxHnsmB5xZHPNgacyDhRF35kUG4YAn86MXmBvzYWrYh6khHxaHr3J3LpiF3jOM19swWm3C2E1jxm4aMXnLlJk6S2bqremrMKCtWIe2UkN6b9nSesOWskw92qtdpLooXNJCYRyr92SgypWh+hCe/2mKZ9/e5Zvv7nLn+Qx3n7SztJbJ9Hgg00MXmRx0YXHqDNMj7oz2OTLUa8f4sBPTk+5MTbgxM+3ByspFFufPMjPhzPykHdsrjuyu2nFvxZq7SzZszdmzMePC+owX63PnWZk9z6zskHZiZsyBhSlntlfOc18A48QZlrtdWGp3YbrbjaU+NzYHXdkZcWVrQsTuuDDZ58pUlwcL7WeZveXKXMZ5xoM8GL5qx9hVGxbi3HlQ48+DrlBWu6+z0neFtYGrLPVdZKbHg9ludxY7XVhuc2C93YGdLmc22h2Zr7diosaM8VvmjN82ZrrRgqkGC0ZEMHeVISO15ow3WDDRbMF4sylDDfqMNIu1triFNGSi3oCxam1Gq9QZq1KXwDhUfoqe4uP0l55gtOIUoxUadOaoURV5jNSL+0k6f5B0n+Nk+ynL8G4R4F0cpEFhgAr5/ifJCzxBftAJSiJVKY3WoChCnQx/JXKC1CiK1KMkzpjyFBF6bUJOopkExZR4E9KTLMlMsSE7xY7cVLvfYFGsalPE2FAogdGa3ARLCpKsKU1zkIHeKXHWir7pWGsSo61IiLSUN4vhAUYkRFoTHWJOuL8REWItHay4Y0yPNic33lJmKFak2VCdZcvNTGsqMuwozvOmMN+HomJfSsqDqKqJpvJWNOXV4VTWhFFVHUJBkQ9lZZepKLtMVZkPFcXelOadp6rwEjcKL1CR50lJpgOFadYUCQd0sjUV6fYSJIWyWJzuQHGmEwUZjhRlu1KS50FhngdJKQ4EhtpJhXFTKH+PH+zF39xh5ck2a4+2kcC4pxi+hkHxFGURYl5DpHy/B4mvYVHxFArj/T243N1TIXf5h/vfKe4SH+zdMApIfPjji/8wInPxvwaMYg0t1cXXz7319N+pjd89loYZ8dmz7/YUxleP2Ji6TbP/SQYCjkpg7A3TZjhEmaEwTXqDVGSsToe/MvU+x6g6q1gBZzkIYHyXONM3SbfdJw0rdZeP0eknIFGVAQGKgYrgafG+P1iDLr9T1F86/KvCWO55mBL3Q1JhFMCY47Kf4jOHyXb9mDyXT8mwe59cp0+kuphq/a5cQYsMRgGQRSIw++xX8u5RKIyVwixzVrS/HCDP/TMynT8m3fkTUuw/JM7yXaIt3iXCTJhe3iPc7F2pMApgvK77h78Dxkua/wMfzf/ONZ1/xE/vDwQZvCFVRtEeI4HR+v1fVcYs24/Jtv2YPLtPfgVG6ZIWTmm3A1SKVfQeMIqVtBipMkpgPEbN6cPSKd0oQskvHFHMuS/lWloojU2Xjko1sdtPFQGMNV4HpPLY5nOCtivK9F5SYemCCrsOB3lu/gHfG7/Nny3e4V899vPLmQP84PUZP589yE+eH/Hz+Y/5yedTfgk5zJ/DD/JD8H6eXdnH80v7+NHnU/5y+XP+evUTfvH/iL+Ff8Tf4vbx16T3+DnjE77N/ILvSnR5VWnPRqoZq8kWrKXasJpiLaFxI00EdIsIHUWby7ZQFMUqOsNBwqJYS8vV9N56+rW6+HotLVTG7VwXqSJu7amJQlVcTbeTqqJ4LdSemXgzllJsWU52YDbWipUUR5aSbFlIFMYbWxYSLBgLF3/Y0WU4WIupED1Wk9zYyHFnp9CJZyXe3Lk/xfbzh9yR0v8yq8/vsvxchKfusP50i9mXwviyzeqjXTaf3Gf+ux1WX87SVxJJg48lFRd0KDunKZteys5pUHpWjYqLGlRd0qTmig4N/ka0hJjTGeZAW7Ct7JMWETt110WFoCG3fPWo9tWh8qoGzeGmdESa0uAvQFONBj9NmgKEwqhPe7Ah7UFGdIQY0eKvR/0lTZrO6FDrpkG1gwrVdirU2qtRZ69Gs7MGnR7a9J/RZei8LmNXdRgK0KU/2pjuZDNaEgxpidGjPVqX7ig9uqN06YzWoTteAKORXEe3RenRHKFLc4QejeG6EhJFn3SNHLF21qcxXGfvO+Ip1tICHjVpjNDkdogqtcEq3A5SpSFYQKMaHeFqdEeq0ikd1cp0R6nSEHiMhhAlOqNVGYgXjS+KTurX4DiUqEVvjJo00wilsTvyFIMRp6QpZTlLn/U8Q1bz9FjI0WWhwJj1m47stlzk1XgU387E8e1cHM8mI/hxPo6Xo8HcaznHnTp3pnMNmc7SZT5Hn4VcMxbz7FjMsWOl0IWVitNsNPhwfzCCzU4/5m+cZrnYjbVcJ9YLXZhKNWMy1ZT5PGvm862YzjdnMs+UiXwTRnMNGMnRZ7zQlIkiUyYL9Nm+ZclGhR5rpRqsl2uwXKbOcqU2uy3WbLXYstrmyO7gOX5ci+LlQjir7edYbD3HcsdFFtrOSnhZ77/MfO9pprpcmOiwZ1Q4i9tMGW41YrTDhMluC6Z7RV+yNeP9towPOTAz6sysmBHRdOLO5IAXUyOXGR/yZXwkiNmJcJbHQ7gzHyFdy+ONjozWWjBWbcJ4jTHTdWbMNVox22hFX7kenSW6dJYZ0nPTiuZSM8rStOiodmag4QxDLecZbj7HWJMnvdXO9NYH8vThBM9e3OXRq3s8eLnIvafdrGzkMDsTwuTIRcb6XZgZO83ksDujAy4M9zsxMeLG9IQn0xNezM+eY3XlMnNTp5mZcGFl3pH72y58vWXD/XVzdlcs2V60Z2POg/XZ86zOXmJp9gKzU57MzrgyO+PI0pwjd9dOs7t4luVBF2ZEe0ubI7NdTiz3OLPe68xGvyMrA/bM9Nky1e3EfIcXa03ezBR4MhNyjVGPi4w6eTBqY8Owizlr0We5fzOQe91hrPf5sz4SwOq4P7ND3sz1n2el/xzr3Z5sd7lzv8+Lu90erLU5M1dvy0StFWO3LZmot2a8ThiVLBioNmOmxYFZUUPYbstMhyXjrUaMt5sx2mrKSIMBY/X6jNfqMHZTU66eRyqU5Uq6v1SJwbKTjFeqMi5idzJUKA/9igzvAySfO0iGzwlyhaIYrEFhqIbMZsz3VyLP/wRFIacoDFGiLEqV8mh1SiPVyQk8QU6gEiXROlQmm3Irx5bSVHMK0yzISjIlNcGUtCQr0oXrOcWR7FRHaQLJS7VBjLjty0+2oUCAY5IVOfEW5MZbyLtD0f6SkWhLcqyldEiL3unEKEsig4wI9zcgLsyC2FALYoJNifA3IMxXl5hAA5LCTciMMSNfKH9pNlRl2lGZbkVZhr2ExeJiP4pKAygqD6G0OprKugRKqyOpqovhRm0kRWXXKS6/RknZVcrLfSktuUpRvjcVJVepLPahrOAcxdmuFGY6UpRuT7HIasxypkKssLNcKMlyoTDThYJMF4pzPSnJP01etjuRUeb4BVlzq7mILZG7+OThHjCKe8QdaZzcenRfCg2vAfH1c0OsmwU0PtlVjGgbe3afzeeKkatouZIWn9+Tq2uxqhZ/vXj+w9cCFEVw93dPefjDc/7044v/zTzfUwZfK4Svn0+lWigUw7+bX28YFWqj4o7xseI7wgDz3SMFMP7w5O9uGLdm6ukIVmUkVIneCF0EMA4Fn2IoVARwq8qKvy6Rx+ZzDFEFKEwpmb8DxhSb9yS41Vw8SqvvSXoClOkLOEW/WE8HqtIn+o4D1OnyU6bB+0tENI9oSREKY7Gb4oYxw/5jclz3U3TmMOmO75MrVsoWb8v8wwLXz6TCWHHuK8SINbVYUUtg9PicYs/PuXHxCDe8RaTIAakwZjh9LGEx0WYf8VbvEW/9gVQYI8zfJczkbYKN3iLI6C0CDN+S6qK4YfTVe5NLmv+TKzr/yDVx36jzT/jpKpphomQ24z6SrN4nyXIfyRb7yLD+iEzrD8m1+1jeMIqVtCJSRwDj5xIaBTBWex3mpudBbnodlCtpsYoW94u3znxBk/cJeccogFEYYW6f/UIGoTde+Eo+BTSK1fTts4clMIqbRqE8tvuq0nVFhZmLp3h49jh/9viSf3Xcz79Yvsu/OLzP987v88Dmj+xa/hMP9f4fnpr/kYdmb/Cd+2c8c/uEr+3f4ZHzezx1eZufz3/Iv137nL/57ucX3338c9A7/BL1R35JfZufMvbxU+FX/FCqw8tSK+6kW7CRaq1oVBHNLsmWrKfaspEu6v8c2c50YjtThGg7s5nh9J+BUcDkr6tpZ7mqlkCZ5SRVxA2hJuY4I1TF5TRbOUJ1nIwRlYTmrKU7sZHuzny8Laupziwn27GYaMVCogUzscbSFDQWoS3DzReiTdhKP81u0TkeVnjxquIad+9Ps/PsIbviP9Y908vGq6//f8Le87nKO83W7r9h5ky37XY74Ox2AGMyklDOOQuRkRAC5Zxzzls554wQCKGcw1bOOZJENuC2u90zc+ac663fI3B7ek7V++GuR3tri4IPFBfrXmvdrPywzdrzDaZerjH5dF3yOS4/3GbihTjlNMKtTD/KL+mRf0mFAgcVypy1KL6qRtEVFQovK1PlrkW9rz7X/Ayo99HnpgSLxlS46FLuokORUCJdNan01KHMTYP8qyeo9Nah2kuLSlcV6jw0qPfU5Ia/Li0hhtwO3IXFlmB9WgL1uOWpTfMVXa5dUKfaRokqK0XqrE9wzeoEjTZKtJ5VZcBR4Gx21gAAIABJREFUlylPM6Z99RkP1mcoyhB5hjXyXFv6U03pitahNViFlmBlbovkcrwBrTH61Ity7kA1av1VqfRRptj9OHnORyj1PkGFnxoVviqSp1F85nqIpvR1XYAq10I0qA5QpjZYldoQNcr9FKgLUqMhWIRjVLkVcoLboYq0hSvRHqFEa4QSTSHHaQ4/QXu0gEUVumKVEZDYl6BBb7wGXTFqNIcc50bAEZpDFGgJVqAj4Bh9oYoMR55gJEaJyUQVFrJ0mc/VZ7nMgrWaMzxovspa0xWWm66weOMyD3q82W5x4U6LMw/aXJkps2G6xIrV2nPca3Jj85oX03kXWa10YbPRm7VmPxZu+zBed4X+/FMMpVsynWHLdI4t8lQzhlJNGc2yZCLPmpFsMwbSjRjMNGYw24hemR69WcYM5JnRl6nHVJExY9nqTOWoMJunzHyhMrMFJ1ir0mGl1pD5Bguej7jzdNiDhRvnGC63ZLT6FOP1ZxmusWWoxoaJm+d2S6WbhQ/RkoGbRgzc0megWZ/B2/oMtYpaGTNGOs0Z6rVksN+akSFbKW082GPDcO855P1XGOzzoLfHj5HROBbmM1iajGNmKIj+JgcGb5xn8Jq1pDIKYByuMWRYnK6r1KGjSJvOYj06Sw3pKDOlMVePyjQNOmrP0nvdgaHbzgw2O9PfZEdr7Wlu13uyvdbJzqMF7j9d4c6TCTYeNjO7lMHUdDjyQVcGui8y1Gv/6wz0XGSw147hAXtGhhyYGndiZtKFCblYSV9gceYs26unuLNixvayMZuL5qzNnmJp+hLzE87MjF5lasSeiUk7puYuMDV3munpkyxOn2Zu2JahNgt6WizpbbFhrNmayWYbppttmBK+zttmjLSZM95yivmmK6xUezMa68icdwSjp/wZt3Rl2syOMauTDF+yYirGngetkaz0hLA0HMLKVCRzYwLAfVgYELYCJxY7LrHceYnlDjsWOuyYvH2WwQZremtt6Ks7xWCDeH2GkZvnmeu6zEzHRSbbTjHRZoW82ZjBFlP6m03ov6EvqYyDtdr0V6gxUK5Kf+kJBipU6Co6LqmNg6XKyMu0uR5/lBzPr0m5+jVpzgeQuR8l3fM46V7HSPM6QqbvUVLc9pPhfYjisBMUhChQHK706+QFHyXT/6CkOlYm6NGQbUl1uhmVWZYUysyRJRiTGGtCQqwVyUmnyUg9u+vtS7IgK8mCbDGJ5lKKOCfRnKxYAYwm5CVYkJlgTVqcJUmRZsSHmZAYaS4FW4SSGOarS7ifAdFBxsSFmhHhr4+/iwoBbqqEeqoRG6BNerQJ2eK8X6IFBUIJTDtFRoYzpeXBlFSEUVQZQVFNDAU10ZQ3JFDREEdJbRg5xT7kFHuRI4GjD/lFPuTle5Gf50lejisFec4U5DiQl3lBUhBzU05RkH6OfNlZslNOk516huy0c2SmnCUn/SKZaRdIiLHG21cbT18LKhtyJQ/8wqP7zD3aZvaRAMY1Fh9tsPrwLsuPtlkS/74IW5Po+xUjvd6FRgGO4r3lx9usPNlmWXgWf/N58f25B2sSWIpfQ0Dm7+4KUPztvHzM/VdP/tvce/WEuyKw8pu59/IR94Qf8Z/mH4GXB4j19G9X1G9W0ndFyvovoprn4a8K450fdlgZraclSIXBUMX/BoziLnS7v7j0okiT53FqXQ4hTgHmX/hG8hcmWnyyG3yx+YxcAURXDnDD4xjtfkoSKHb7naDbV9xAVqHLT5VWb0Wuux6k2nE/YiVdcO5b8s+JWpxvEQpjqu0X5Fz8lsxzu+qiuLCSYfvF657FT6V1tPAxFl/6XlIYxXq60G5X8Sy8tI9ix+/Js9tLzoVvyTz/DWlnviLx5GfEWX5CpKjTMf5A6mEUCmOoyccEGe+RVtIeWu8ixk3zj7hovIOz2u9xl7yMb+Gu/gcC9N4jxPBDIo0/ItZst98xzvQjUi0/J1NaS4uKHbGO3i3sLj73LSVnv6bk7DeIwIuYojNfUnr+6199jMLLKCBR6mMUq2gn0dF4UIJC4VcUoFh/eT/Xrx6UgFGoi+Xnv5I8jLc9FLjld4Lbfor0uh9m0/sYL5z383e7L/mPU3v4Pxc/5YdzH/DU8TNeOH3Jf57/lB+tP+QHq494YPwBq5p/4In1Z7w89zl/sf+EX65+xN+u/om/unzEzx57+Mn/ff4e+xEU7OPved/yU8FhfizR5nGeKespJiwlmbGSbsV0nCErMrGKtkTU3CwkW0vQuJRiy6LwFCbZsJAq6nVOSWC4mnlG8iwKD6NQFYWvcSFFFHzbMp9qw0LaSWkNLWBRgON82kkJHqeTLKU/92SCOfOSX/GcVJczHWfDeLQ549EmTMSaMBCiKd3bFv2V49H6rCRas5nuyN3CqzyudOSnSl+2702w9vgu6zubLD2ZYf7xOvPPNll5tsnG8w3mftxg9oX4X+K2tF6Y+GGFhadjtGQFUOmgR5GDCuXOWpQ5qVPhrEm1uw7lzuqSstjgq8/NQCNuBZtyw9+CKlddih0FVO5OpYcOxc5qFDmrUeisRrGrOiXiVrSrOvXeOtI0+ulx01+Xm77a3PLTpdlfh9ZAPdr9DGi+osNNe03qTp2gxlqRazbK1Fso0HpGjc5zavTbaTDnZcpqiCkLkSaMxxgzmmrORPZJxtMtGEk0RB6nR2eYKp2xWvSmmNAWZyQBYLWPMhXeJyj3OUGJl9JrYFShwl+DmkBNGl+ri6J653qoFnXB6tSHalAdqEZVoBrVwepUBqpSKc4JCmAMU6c5TI32SFXaI09IK+fOGBVaIpRoj1GjU3QuxijSHSeAUZWBJC0GknRoj1SRQPF2qBK3Q09IK+2eEEV6go4xGKbIWMwJ6SLLvEyD2XQNpjO12Ky0YjJbh4kSc0ZLLKSZqzvD4rUL3Glx4eVwCBtNV1lsuMRLeRj/PpfOzxNZPOqI4md5Cv8+k8VfZmQ8mUxg9pYHvbm2DMismEg/yUzBWaYLzjCWY8Nojg0T+ScZyDCjT2bMQIYpw9lmdKfq05qsT1uaEb0ZxgxlGUiXaqZyNJkW0JirxHz+CZaKVFgs02C6XIfFelPWbtgyW2PFWLk549XWjFZbMVRhRn+5MQMVJgw3mjPabIlcpHBv6DHYrMdAsxZDLdoMd+gz0mXEaLcpIwNWjMpPSjM8aMVQvw1D/WcZ7LuMXO7P9GwSm3crefK0kdnxOLpuudDb5MjATTtGbp5hsNaM/ioD+iv1pBBMd6k23cV6dBfrSwnq7lJj6mVqdFSI38sl5LevMtruzki7B33Nl7hZbUNHkx9rize4d3eEB4+nePB0iI27DcwupDE1FcGo3IfhAVe6Oxzo7rhEX5cD8oGryAeuMC53ZmbSnalxZ8bkl5mQ2zE1cpaFqVNsLNmwuWTK1rIpa/MWLE3bsjx7hcVpdxbHr0pq4+ysHRML55levsDE1CnGBiyQd5rR22HJ7XZLbrVZMn7bgunbtsy2nGG65TQjzRaMtlsy3XaOlZtu7NTEMBnoRf9ZX3qNPZkwdWfOxIExUxvkF6wYDjjNncZwtnpjebacy7ONAnaWs1mbjGN1IpKl0UAWhj2ZGXBmZtCJyX5HRsX5xlY7Bm84Mtbixoy46jMQwMZoKGsj/iz0OzPTfZHxdhvkLSYMt1sg77BiqNmE3nod+qo16CtXpa9UmYGyEwyWK9NTrEhPkQLyMlX6ClQoCfgSmdMnJF/5knS374l3/IZEp30kOO0lxf17kly/Id7pz6R67KMwVJHSSBVKw5UoDVekJOwYJeFijlAeqUBtvCp1SRo0ZhrQXGTNjWJbKnKtSY7SJ1mAX8IpstIvkJdmRW6aFVlJZmQmmJKTJIDRnKx4E7LjTaU1b16CGWmxZlJxd0qMOYmRpqTEWEnQGBVkSLC3NuH++hIoJoSZkRBqRnSAITGBBkT4aBHho0FSmAEpEYaSpzA/yUoqBk/PcqGuIYby2igKKsMpqI4ioziI8sZESuqjyasIJL3AA1m+B9klfhSUB1FcEUpeoT+5+T7kF3qTX+BGVpYDmRkXyBUKYpY9eRkXyc24QGbaOTJSzpGTbocs5RyZMntkKReJCDXD20cbd29Tqq7nsSpA7pG49yxUxk3mH61LELjy8C4rj++w8vSOBIIC9hZF5+9voFGCxSevYfHxFsu/GQGOEizurP+3n/vdvZdP+Of5fwHjvZcP+e/ziPuv/udIHsU3qejXa+ldUNxNT0tAKap3pKDNDg+fr7Lx4rHkYRQr6Zu+igwEH5eAsTVIjQ6fI/QGq0m3pFvFaTABjM4HKXfcrb1Jt/1SOpsnPIyx5ntIO/UFhXZ7qXc5LJ0S7PQVsKhEt68yXT4qdPmo0uIpgPEANVd2gTH/7DdSSloAo9SfaPOptE7OtfuWZIuPpOCLAEYxCWYfSKAoktFF9vslhVE880TJ9/mvKBDVOyIwI2p2Lu4l++LeXWC0eQ2MZmIV/SEB+n+SVtIhxh/hp/8e7sLDqLG7lhbA6Kr5R66q/B43zXd+hUY/3fcI1H2PcKM9RIvLMYYfEGPyESmWn5Nh/eWvoZe8U19RdPYbSsVKWgLFvVLgRaSlyy58g/AxiqS0gEWxmhYKo1AaBSgKeJRUR/u9vyalRWJarKZFt2XNpX2Unfuz9LVYUd/yU+Smv0hTH2Am4CBbbl/xzOFjfjz7Ln87/z4/X/mUV55/5kfvr/gv58/4vy5f8V9Xv+Vvdl/xw8lP+OHUJ/zV4Qv+7vQp/+G2h//wfI//CPicvwZ+xnP/93ga9gHPEz/jrwVH+HulFo/zNNhM02Y2WoPZOF1mE/WZSdBnWWYhpaNnE0T4xRLRuSjAcSHZBgkcRQJawKFISQvPokhJv74dLdLTb4BxNnl3/Sz5FTNOs5x5ZldxTD9Fd6CGtI4WiuNC2inmk04xHm3BRLQF49FmjEWbMBZlTLe/Gj0B6pLSKFbmW7Kz3M9x5WGpG89rnflbTQDbd8clYNx8uMXKk1npwsv8kw2Wn6yz+mSNaaEoPt9EqIsrO1tM/bAmAePtTH+qLulSelmFKidNqp21uOapR5O/CTd8DbkVYMwNX30affVoCjCg3lOPaldxT1qNYkdlaWVd5qJOhbsmtT561PsbUu2jR7W3DnW+ejT46VPvo4MAxht+4v60Fje9tbnprUmzjzat3nq0uhrQcEGNmpOKVFspUG1+jBrTo9yyVqLjtAoDF9WZctFnJciYtVhLSfmdSLVgPM2CqTQLZtJEWtyYvlhtOuM0aYvToznaQLryUheoTqWvCuW+KlT6q1PirUx1kDZVgdpUS8CoQVO4uE+tKxV8i0BMbbA6FQFqlPgqU+SjRLGfMhXi1wlQoS5IhVvharREKEvKoqjJESvongR1uuLV6YxVpi3yKF2xJ+iOU6EvUZMRmSFdMWIlrUpLqLhipERLiBJ9kSfoC1dgOEpRCqqI8Mp0kjLTycpMy1TZKDNhOkuD+VIzJoW6V2DEQvUp5qpPs3TtIk/6AnjYG8DSDSceD4ZJPsVn42k8lyfx00QqP44nca8/jO2hMCZvutCZbU1XshnyVGvG8mwZzz/FSO5JRvJOMlZgy3CuNX0ZZvTKTOjPNKMzxZCWZCPahIqbbkKvzJCBDF3kGZrIxTnCdAUWCtRYK9VkuVSD2WI1Fiv1WK83Z6nWgrlqSyYrzZmpt2G00pS+Yl36y/Slmp7RJhNGmgwZuqnD8G1thls0GW7TQt6py0i3PvJuA4Z6jRketGBs2Ar5oDlD/RYM9tkyNHCJkVF/llayuPeogTsP6ujvDaLzths9zVcldXCk6RwDdRZ0lxvQXaZHT7kuncVadBXo0FOkL01rjiZVsUforbRitMke+a3LDLW4MNzmwVCHC723rzDSG8nGUi07d7t48KCbu/ebWFkrYmYmifERoTAGMtTvS3enG92dLvR2OTHQ68xg3xXGR1yYm/ZgdsqVyVFHpkYvMDN2RgLGtXlbNhZs2Fo6xer8KeYmzzA3dZnZaVcWJhxZGD3D3Kw9U4tXmFtyY2HShcWey2wPurM96cfkiBvj4y7Md59mofMiS12Xme2wl0JBU72nWeq+zHaTP/fy45j1imTwTAB9pu6MGl9lyvAiI0ZW9J+0oM/ZltWCEB60pLPdns6d9kzud2bzaraSZ0tlbM5kMDkSydhoKGPjwYzI/ZAP+jA+FMDsYAzLo0msT6SwMZnM5lQCq+PhzA95Md13mbGuM5IaOtxtjbzHhoEWE3rqdeiuUqO7TJneEhF8OcFAmTJ9Ii1drIC8VJnOrGPke+8h3fkjUq58TrrrPtJc95Hnf4S8wCPkBh4my+970jz3kuHzPQUhxykOU6Q47DgVkYpUxShSHPo9FZEHqYs+xK1EBToy1WjL0qCn1IS+altayk+TFatLWowJKXHWyJJsJVDMTjYnM9FUmtxkc8kPmCPgURRdJ5ojgDEj3kKq25HFWpAcZUpKlDkJ4abEBBkQ4adLTJARUQEGJIaZkRxhQWKYqTRJ4SYkR+xOWrSpVNMjUthiTSy8i5U1YVRfi6a8PpqCqggyS4IoqA6npC6C4poQUrKdSM11I7PYl7zyYIoqw8krCSI7f1dpLBBF37lOZGXak5NlT262A1kZ9mTILpKafI7kxLOkp9mRIbtEhsyB5MTzhIWa4+unh4ePBVXX81l5uMX8jgBGMcJzuMmS9G/GPVZEqPLxNsuPtlgU4Ccq3B5usix9Zvcpvi/UxZXHW/9txGcWpJ8Rlijx2V2g/N2DV0/5/58n3H/56H/O/wMYhQopAeJvnqJKR6iKvw3AbLwQZwLvsfNsmfUfHrH9/L7kYbzhoyDV6rQEqdMSoPIrMIri7t8CY+WV7yUwzBCBElGObfIB0aYfkGj9iVRtU3XlgLR6Fv2BXd5KdPso0+2tSpeXAEYFGt0OUed0kDL7fa9X0rsKY9rJL0i2/pSsC1+Ta/+ttIoWtToZp75AKI1R+u9I3sU3/sXdlfRuQlqspEXwJd/uW7LPf032hW9+BcYEm08lhTFKhF1M9+Cv9y7BRh8iQi/Co+iq+nvcNN75NSXtrP62tJZ21XgHV423cVH9A3667xOo/wEhBh8Qqv++VOwdpv8+sUZ7SDH7RPIw7ial/0zhmdfAeE4oi/8ARuFfFCGXNx5GkZTerdk5JAVfRPhFQKPwKgpVUVTrvAHG7gB1KSFddfEbqWJHBGGavI/THHCM9qAjDPjtY8L5E9bt3+fZ+Xf5+cIH/Oz4CS9dv+SZ26fSmvn/+H7F392+4G9XvuCvlz7nxbkP+eXqp/zd7WP+7vkh/+n/IX8L+4yfor7kh6gveB7/LT9kHOFFvipP87VYT1VhLUWL+Thx+UWTiVh1FtMMmU8xYDZRjBELyWasyGwkb6NYU6+INbNIR2ec+XU1LaBx19N4UoLFOQGBKSL9bM1sirW0ihaJaDFiNS1W0R1+qozFGDMZLy7KWDIRY8ZAiB7D4YbIww2l52CIHq2eygwE6zKbZM1q+lnuZ13kYZ4HT8o9eFHnyt9rA9naHmXt0R22xHnAp3O7F14eb7D0eI2VRytMPV9h5tkGKw+3WXu4zcyLdRaFwiiA0V6HCgcV6py1afTUp9nXmLYgc9qDzbntb8QtXwNu+enT5KNLg6e4M61BrRh3TWpejwi+NAYa0RRiSoO/IXV+Ah51qfPVkQIxAhhFmrrBU4sbnqLoW0taR7d669PqZkDdBWWqbBWotlag2uIY1SaHuW5+lNaTCvSeV2HksibL/kasRluwmGjFeJIZIwnGjMQZMpNiJoV/xtJMaY0RoRU1GkVNTphIRGtzLVSH+lBdroXrUxmoRW2oPtXButQEanEzVIPmCF0JGHcVRk2qA9WpCNSgyFeFPC8livxUpa9LfZWpEldigk9wS3gYwxRoj1SiN0Gd/hQtqZS7O16Z3oQTDCSr05+ozlCqDvI0fbpj1OmM1qBZ9Dz6K9AUIE4QHqYr7DADkUcZi1NiNlmN8VgFJhMVmZWpsllqzGKeNktFhswXGjGVp89ShTVr1y6w1ujAk/4gXk3EsdzswZPRWF4tZPBiKZtXc+m8mkrmiTyShdvujN+8wkCNHW2ZlnQkmzMsO8lQtjUDWZb0yMzoy7JEnn8KeZ4tfRmW9KabS8/2JENakkxoS7OgPc2M9lQjulL16EnRpDdZhYEURRaLdNmsMGS1VItFoTQWq7NcocdqjSnr12yYqzZnvt6KyWpThsv0GCzTZeSaAaM3DRht0kN+S5uRFi3kbRrIOzQY6dJipFsXebcuQz2GDPWK8mtjhnoNGe43RT5oy4jcAfmID+vb+Ww/qGVyPoe+/iC6O73oaXWmt8mO/sYz9NdZ0VVuxGCNOSP1lnQW6dJdoEtPgR69hXq0ZqlRFv4dPaWmjN24yESrEyNtbgx3eDElrtLIQ5gcimFuLIuNxQpWFotZmMtkdjqR+elEZscTmBlLYGIsjvHRaMZHwxkdCUI+6MXwgAujw05MjzszM3GVmYkrzEycY37qNEszZ1idPcva7HnW5y6yMmPH/JQ9s9OOTE9fZW7yEosTF1ld82J5I4yt1UQeTafyvDOehw3B3LsZyGZXMCuDfmwMO7Ax6Mz6kCcLfa7SmcCZITu25V4860zgXkYaC05pjJ4OYdjcDbnBJSb0zyHXt2bA0oZ++wsM+bixmpnMVGIMI2GhjAUH87CulJ2eGu7NXGN5sYrhqSz6RpMZGk1mYjyVmTEZCxM5rM4UsD5bwOpMNqtTMpYn45gbCWB62JXxfjuGu2yR951iuNeGvhYTuq/p0FmpSmfpCXoEJIpqnjJlCRz7SxSRlynRl69AScDH5Ht/Rp73t+R47qMwUNTsKFEacYzi8CMUhB4m028/OYFiJa1IWcQJKiJPUBmlSH28EpVRB7mWcITW5MP0pR1BnneC4Xxl5CVajFSZ0VdpQ160GrIIHVKiTEiJMSM9wZiMBGMyE03ITjJDAGNOshk5iabS5CYKD6O4CiPuT1uSHmdBarQpieHGxIcaERtsSHSAvpSIjgk0JCHUhKRwAY3mJIabkhBqTGK4CWkxFsjiLKUrMuKaTFbqafLyXKVzgOXVIVTWR1FYFUZqvhcZRT7kl/tTVBWALOcqsnx3Mop8yS0LorAilNyiQLLzfMjJ9SAnx4Wc7CtkC1DMdiAz24H0jEvIMuxJTb1IUtJ5UlLsyEh3JD3dkeQkOyIjTxIYZIyXnzXVjYWsPtxm4eED5h/fl3yM/wDG+6w8usPqk21WBTS+BsWVR1uIEUAontL3n9yRPiPBo/S9LenzS+KoxG9/7vEWv9t59ZR/noevnvHbEd9/8Orx/5yXj3jwT3PnxW4H468hl1cPX8PibxXGHQQwrj+/x4Onb4DxAUsjddzyV5KA8XaAGrf9d4GxO1CspHdDL6KHUaykKxyFh3Evv1UYY8z2EG+56zssu7SPW2It7aVIh5ci3d7KdHup0umpQouHwusTg4elGh4p9HJBVObsRQJGoTAK2LvwNSmWH0vn+AQ0plp9QoTuW2Sf/UryNoogjPA1ivW0WEmLhLRIS+e+rtUR9TxZF74l9fSfpWqdeKtPibH8FFHaHWT4ngSMAVLg5R2clf8Xrmpv/ZqSvqr2FmKEl9FJ9Q84Kv0rHprv4K/3Pn7a7+Kn+TaB2n8kRPdPhGn/kTiD95FZfCr5GPNshcIowi67oRepf/HCbq2OAMYq+916HQGLkmfx9bUX0cUoVtLivZpL30mgKJLQAhjFU1TpXHP8XvIxDoTp0uh0iFtux+jwO0FXsLgvfYBh9y9YvLyHZ/Yf83f7T/mr/Wf8ePlLXrh+wY8Bn/BXUcjt/AGvru7hb86f8sL+PX5y+pCfXD/gZ689/BL4CX+N/ZIX8X/mSdw33I/bz7McTXaytdnJM2IpSYONdH3W0/SZilFhNlmT1SxDZpO0mYzTZDZJnwWxrk4VvkZTSW2UrrkI+HsNjGIFLZTGRRGGSd0FxnmhRorXQm18nYYWfYwiBCNqdETvpAi7TMSbMZVgLkGjPEKfHn81hsJ0GQrTQ8CiSEZ3+mgwGmnKsuw8G5l2PMq9xJNCL55VevGq3o1/rw1ie3uMtYd32Hq4C4xLTzZYeCI8JmusPFxm6tnyLjA+usPazi4wLj0dpy0zgBp7XSrtVWhw0aHZ25BWP2Na/UzoCrHgto8Brf6G0jR56XDLR5frHho0emrR5KfHdR8dbvjq0einT6O/SEUbUO+tS62PNtU+mlR5qVPtpcE1Hx0pFd3goU2jmzYNzhpcd9bkpqs2N521qbNTodL2OJXWx6i1VqTW7AgN5oe4ZXWYztPHGbRTZcpNi/lgQxbiLRlPMKcvQof+cG0m4o1ZzDzJZKYljaFKVPgco070ekbqcz1Mj2uhutSF6HAt3FACxrowA2rDDLkWpk9LhA5tovQ7QkdaSV8L06EuTIfqEB1KAzXI91Ulz0eVXE8lCr1PUOarSJXvMW6EKNIcdlzyKo7I9JjIMZZmPFuf6TwDpnINGEnXYTRDj954ddrClbkdosR136Nc8z7CNW9xhnAv7WH76Q4/wEDEEUZjFBiNPsZ4vAIzqSqs5Osyn6XOSoEeq8VGzOXpsVhixvZ1O7aarvJsMJT/WstmvSOARyPxvFjK5NVWHj9v5PJyNpHNbh/kdefprjxFZ9lp2rKt6Ey1ZDDtJL2ZltJ0pZvTk2HJYO5JhnIFMFrRm25FX4Y1bYnGtCSZ0iGzpj3NgtYUY9qTDWlL1KIjUZW+FFUWSoxZrzRjpUSb9RI1aT09X6jGUpkeazXmLFabMVNpzGSFAeMV+oxV6TF6TY/RRh1Gm7QZu63NeJsmI+1qjHSqMdKtyUiPNvJeHeQCEnuMGezWZ6BbRwLHcbktE+OXmZj04+5OEStbpfQMxdE7EERPrw9dbU60NZyjvdaGnhor+qosGL9+mskbZ+ksMqQ7X5/OHC06sjQr/cEMAAAgAElEQVRozVShIeEo041nWexwYqrdBXmrK+O9/syPRkjwMz0UzVhvNFPDscj7gpH3+SLv92FuLIa12UzW5gtYWS5kdSWfleUslhaSmZkKY3zEWwLGiRFHpscdWJi5wvz0aZZmRdr5PMtTF1mZuszy5BWWppxYnHFmTvQrzjgyO+3Ayrwrd3cSePComKfrtTzpKmU9OYIZj8uMup9hPOIiO00h3Jt05cGUP9tjQSzL/VkY82Bh7CoPp0L5uT+HHVkeq1eKmT4dzoSFG6N69kzrX2RU7wxys4tM2HnSf8GLOc8klrwzWXGWMX8hlmnPZEaTsng1P86DO6OMLjbRO17J5Gw964tNbMxeZ3G2itWFatYWKlmZL2ZlLo+FqSRmx0OZGfNhQu7ESP8FRgbPIu+3pb/NlN4b+nRXq0vA2FWsSG+RggSMYi09VKbEaLkio+WqNMR8Q1nQV5QGf0dpyCGqohWpiTtBWdQRSiIOUhB+mCz/78gPPkyZAMVoVapjVKiMPEZN9BGuxR+mJUMRec5xJrMPMZN/lLliRSYLlRgr0WSgxJCC8GNkiTOBEXqkRBmRGqtPaowesnhDMhNF3Y4J6XEGZMUbkZ1gTF6iKUWposhb+Bh3r76I+9ICGBPCjIgLMZRURgGHcSFGJAllMdSEuBBj6bWAyqQIE1JjxB3q3VvUqQI6461Jl9mTnu5AVq4r+SV+5JcHkJYvVtDuZBS4kV3oSkbuFTIKPcks8iG3NICC0mByCvzIyfchK8ddgsDMjEtkZdmTmXUJWaYDaRmXSMt0IDXdgaQUOxKT7EiTOZKWdoWkpEtERZ0mKNgUb38bahqLWHt0l8XHD1l4LKBx+zcK431Wxb8dT3Zn9fGWBIXitQBIMeLr9ad3pXnzvgSTAhJfzxvA3H1u87sHL5/w2xFw+PDHZ/80Aiof/4/5Z1gUr0XA5be+RdG9+CY1/VsPo1hJ7yqMK9JK+s6Lnd3ibuFhDBFXGjRpCVClzesQ7b6K0pUXcRpQAGOdyyFKLu0lV/Qc2nwmpaRjjN8nRpR4C8Cz/YzC819x3fkwLe7HafdQpMtLmS5PFTrcVbjtpsAN98NcczlMhcN+ii/uI//8PgkYs85+Q4o4vXfmS7LOi1//U6la5w0wRuq9La2h020//zU9LTyMYiUt1MVih+8oECqj/b7XHsavST71hQSMiaICyPpzoq0+k1LSQmH0138Pb50/4qb2B64q/xuu6rsqo/AwOij/Hif1txEq42XFf+GK0r/grfWuBIze6m/hpfJ7ArXeJUTzHaJ1/0SK6UcSNOba/lmq1Sm7+J1U2P0m8FJlv19SE8XKucZhv9TDKOBQ1OhcdzkqBV8khdFxN+gi1tACFIXS2OyhIK2hha9RqI+9wVrUXtpHm5sSfT4atPkoMhh+Arn3PpZdvuInt/38u/1X/G/7b/nx3Jf8zXM/jwP38NT/Yx44v8NTpz/xo/MH/Oj0Pi+vvs"/>
          <p:cNvSpPr/>
          <p:nvPr/>
        </p:nvSpPr>
        <p:spPr>
          <a:xfrm>
            <a:off x="155575" y="-136525"/>
            <a:ext cx="298450" cy="298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12" descr="data:image/png;base64,iVBORw0KGgoAAAANSUhEUgAAAowAAAJDCAYAAACBjUW3AAAgAElEQVR4AcS955fsxp0l2H/9bPfsjLpbEkm1JMpLFIekRD5X3vuq9JlIeO9tZlU9amc/3T33B6BeVvFNt3pnz9kP94QDkEAgEHHj5/IfjFUBvcmh1Rl0osk/oM6gVSmWVYpFlUCpEizrFGqTQW1yyc+LGLM8xDQLJZ0UIUZFiHEeYFqEmJWxnLtgWsZQihaLIsKiDKFU0QZiLOsPUKpY2linVjG0OoFepzA6WE0Gu8nhrHK4TQ57lcNssqf2D/kEekXE0MoYWhVLmdcxGyKDtcokNbuUbe05iVyPx/Rtkmd5AxavxftqWuhNKvfL+5ZnahKoHbQV+7Ar1wm0un22/rl4HV7PWuWw18UTWH66z43flt9cZTA2wN//GNiH0o+8z+54uccyeurjZRm9ePa2jzaft8/rdSLn8Rovsfk70nf8vWf92r+Xvo+73+nfxdMz9u/pedr3F/uE/eTel/DuK3j3Jfx1i2BdgnCZPtYI3zeSuutCjmPag+fZDyXMxxLqfYab1MZpoOI8NnCV27gpXFxnNq5TCzeZg7vCxaDwMMw9jDL3CePCxyB3cRmbOPaX2A8U7AYLbPlzvHGn+NYd45U/xRtvii1vJm17/kKOY7qJXW8Ooq/b9RfY8efYDhbYDRXshUvshYqcy9858Fsc+gqOPAVHvoLjQMVppOE00gXniYmXuIgNec6zxMBxrGE/WuIgUnGU6DhOdJzGOs6iFqc8JtJwFKo4DJZP4G/zd1nHtuNgibNQw21qY16FUMoIyyKEKoigdWNO7cZkPzaf0iZ5GsP9GN2cH/69/OZY5HhWyhBMX4L39DQHdXOPUrfzDuenWRFgmvuYZj6Uor0G03nuY5Z6gkUeyHXV/jvuvqvNOeDpfupYnqn/9visvCd5vopzZSR9NSsDTAof45IIMMxd3CQWLhMLF6kFvoMTvpPEwGVqSR/fpTbuEgd3iYvbhMc7uE4cXCUOLmILJ4GOk9DARWLjMnNxntg4jy0B665TBzepK7hLXQwyD8PMxyBxMIhtDBNHxvgwdTBKXYwzD5Pcw5jjX8ouJrkv+FDnYVoGLYqgbc88TAn24QbmRdDO9w3XGa4XIeZFJOjXjkXOccO5NofdFLCqXGA2+dN8pnFu5bz74n2zjv3NVMkDGYccg3oRwW4yhI814vcrRI+NwFtXcFYlnKaU1F5XsNYluGaqVYppFmCS+phkPsaZj2Hi4SaycekbOPd0nAcGTn29RaDjNDSw56nY9VTs+zoOAh37nobj0MRRYODQ1XDs6bjJAgyJ1MMgceV98p0Oc1/ezbGngrhKHQyLAOOsxSj10YPnMs/7GvE6sSv3dhs7cl3Wc31WqvRpTeYzEYtuTee6zjX/ae3uOMCi7Or6tTyPwPdCcH3vr7PkcXmEecbvZeM9li2X4Lttr92W+VvzMsasjDAtIkzyD8/GZ5zkYQfWt8/aPvuHZ+Q7aPvAw5B9F7Xfg4xn9kPqPfUn+7Qvs19uI8LFXerjxDexayvYdpbYcltse0t5d3x/2+5SsOUqeOcoeGcvwHx7LNM2v+O258h7d5fy/vd9DcSep7XXc9sxsRto2PV/iLf2HMQ7Z9H+lrfEjq+Cx+8RXguOpUNfl7F0Epo48DTBYWDgKOAY68GygUO/xUlg4DI02/kidiS9TT2ZOzh/XMc2rjr8g9l9AMYmUZSP7wOR5AAgUWxBsphBa/In0igvuojlw56WEcYbhJFEU87jNUpOjkk7QMtIJsd+suZESZAk9guBTNzdJN5/7JuEkR+5kMVVIYSR+ZZUtam9btOW3HwgmiQaPeFhSsLxAT0pawmjUSdCKtv2vu05WeQ17DqD04F5klkhRy8WQxLF5TrFcpVAaRLwGZdV1JHhREgnySKfjQSYRMi570njx3///1fC2BHjp0V+43k3CSsXyL7PW6L3gSySmLfvpH0v/Ttsj3/+3tpzn9eR9POcngRuEkZ/VcJfFXCaXMgkSSMhx3Tk8gNhrKCvMlkAb2ITZ4HWki0uyrmN68LFVWrhKjZxlVi45gKdObKY94SRi+go96T+MjJw7LUETkijv8A7b4ZXzhivnbHkdzqCuO8tsO9/IH4kiCSKO+7sA2EMFOz5JJ8KdsI2ZX6vww8Io5DFJU5CDWckhB8hin0dye1lYuIiNYUgkoiSNB6lHwjjeaTjPDJwlpKsPCeMPXk8CpdCJklmWEeSeZs5mFUhFiQEXKjzEFoRCmFsN3DtJuYHY+jvJYz8pl6gJ6GcN4gn8lC1pJEEksSPpKSdd6L2WySBq9vvUsgbN70dqVmQ6HbXIkkk5pkvKa/P++eY78lgP/57ktLPYfItrHMY60zOeUkYe4I1KQNw8yHISBxs2cRw00KiyE2AbGZIGDMHA25i0pZgtISRpNEVwngecfOi4cjXhLiQLF6kG4QxtuS4HxJGkg2SxZYwCmkkOcxJFp+TQ34DL+v4PZD8zspQSCNJMEnmJlnsCTnTBUkeCXsdY07CngWY5xw7HSlJQyzzGEbFObeAXeWw6xzW30kYucHlfNNuXEg+YyGM3roQspi8XyN6qBE/NPDXFdwNwuisK/SkkYIVpUyEDAlxFDITCMG7Di1c+DouQlNwRuJIsu7rsqBzIZeFnQu2o+HE03HsaDj3TdyRKOaRkMBR4mEYu0L2hNxkPm4zD5exjcvYwnXmYpCTFD4nVj2J6tNNwkhCS5LEOhIyrs18juUG0fsYYeyJ+2bK43jeJlnk+t4TRrVb64Uw/oActoR7RqJJQRLJYkGi2JNCpu1zMf1AFj+08/k+kEMSxBYf6v4DwshNUeqBZJH9chu2hPE29oS475AwdmSRRHCTMAoxJFF0Fnhrt9hyWpLI4+Q8R8EuyZwQxHaDcBAYOAgNMN0PdGljO4kiSSDP7a/NlKRQCKM1B6/P9nd/J2E89HQcdASyJYgtmWReEJqyWTkLLdzEnD983CaO9Mdd6kkd6zchhJG7JhLHXrrIHZS5KmQnRamjSohUsU/zJ8LY18vA426kTkHSyBfMnQLrtVUOnegklhxIS5Eedjt5kkVO3E8Sx3bCaIlju9vsJ9ueMApJ60nCuoS3KoRg9WSDZJFEi+XnRKUlG33dZspjSdD6c3pyIr+1ZtsmAf1AgNju1hn8Kodf5/DqXAgKSZ9IHSlV64gUCaOyTrFYJVg0rUSBkySfjxMZjyfhpOS0J6n83fa3n/9mf+//GcLIhZT3oFECucoElIyQtPKdsJ3559LV5wS7/12m/O1+YfyP0pYUts9AIk6J78d+Z7OfeU4/yffH9unm9aSvug1ETxg5JryGoDSilURL2wNJYwP/oZVGUvrY1lcyBm8iE+cBF1atleKkJs5zCxeZBZKmi7DFeajjOjZxR4lLRomLK5IWLuys53EngfokdSOh2/bmeG2P8coeiXRRyJ63wIG3wB7REUiSxS17KmhJYyuB5DV4zk64wDYljd4MOyKFbNufSRh9RX6fpI3EoscZpY3hc1xEukhE+YwnqdFKLqMlDhNdpIyUTvJ5iZfSRRLDHseR+tRnJI2UTFIiS6JAkiYSHVmkY+iU9ovE/3+PMKpNCpVS+w1wfPcElN8W0ZNGIYod2aOkkJKtfu6ROaeTcHEzy3q2zzuCyGvyOr1UsZc69mRxkzC+JI7999HXM+2vJ/fXSRhJrudVhGkVClkUIpa6GFHSlzpCDvku+Q45Hq8Tq924kEB0hFGkjKkrBIOSQ0oYKeFqSaOKE47h1HmSMFLSSCLyMcJ4F1ugVJEYJLaMdSGGQv5IWNwn6ePHCCMJMJ9JQOJYBJjlhN9Jb1uJ44Tkku+CgoNOUNCTEZFeZRGULIJWJLBkji3hVDmcuvhPE0a1iGT8mVUCq0oRPtQt7iuE61Lgryp4TQm3kzCSMDr3NWyul936SHJESRzJS0tqAowyH7LgdhLey8gSKeOxq+LE5yaS5NHAiWfg2FFxbC1x4Zm4i6mpCDFMA4wpHXxBGG876S+J4k3m4Zob0w3CuEmsWrLYEioSqbuOFAlhpLQy4VzlQ+kIIyWDvTCH5JzPtClhJJljuZcUsqyUH85ROukir0GtJMG+4XXlHYqGsZcktsKn/jd6KaP8RkcaSRw/4IPEkc/Y1keixSTx5bO0ksX/PGGU7yR2QJJPCSPfQU8Yd50ldjz1oxJGIXUb0kVKGAkSRZ4jxM7mfN5J/0jcIhOHkfmMMFLSLISxk1qKZLIjoj1BJGFkntclqfy7CWO3QRGyKBLFljAeRxZOOCZjW3ARt1LYTWnrTWwLcRTJa9fOvvoHkwTpviWMrZSRqtcCrJePolNXCzFcZVB7NBmWPYns6pZNCmJRxZhxR0EVANUzvD7Bj4xqb5FYklzGMjG2E0kgO8oFJRFUX9URlg3RTvayE+wlUVTXCjko4HGxp/pxVbYki0SrU087VOdS6ijELYMhaukERvVcQiXEkJLGTv3L1OyIpkWpYVPApRSTu00SU6pDXoBkMaxyBBuk0eWkxt1vncHkb1ZcGFORMC6a9vlJFlvJBdXtnYSxky4aopLNu3vJwXJbR9JFIty3dURS7nlDLd8d35/H5+TvE7Kwde0qd9xl188klCV38BFMoo5g1TGsJoH9EZhNDOPvhFyrSeRaRs0JOwRTwux+g79DSbEQZkpqKQ2uPg6RxK4ojeU1Y1hVBLuO4a9z+KtM4DUpCLdppYx8j/59hej9CsFDLfl+DDEdUu0XabikKjZUcBwvcZrpgpNExUmwwFmg4NRf4sRbCim8SWwMuGhyAk8dkUCSWJ2RMIYa9oMl9kNVSBhJ3mtnglfmGNskir6KfVfBoas8kzCSMG47E4EQRn+O/aBTW5N4BtzNzvHWmeKd05LGPf4OVeD+Egf+Eoc+VcKtVJCSQZEOhjpOAw0nvopjwuMipoo0lRJRqjfPEhOHodqqpGMdJ1RlU0pJEk0CHC5wEMwFzB9GCo4ipU3jJdhP7LOLjCRVxVWsYZw7WNbh01jR+f4rSuxCcMMiGxmOvQ5C9mQzQm1G+rSR4TVeQl3F6KGtOOcQNPvgwtRKC6m5mJcRZlyIKLHIvFalKqrRQIgK28UMhmSFG7teRSykMRSSyHvhxqr/Znm/T5sv0bz0G7Fuk7yiqrQDpYpdXjZrMn+mrVal20CTLMnc0CSY1zEoZRx2mxEhbJmD29zGecKxRQmuhqvUxCCzMRQJo4PbjlTe5i7uqMrOXVxllChaOIsMHPlLkZzzXV8kBmiOQFzGhqi2aUJA9baQREo2KWFMXQHzI6qiqV6mOjRv1YGyaLNPSWD6ekrbRW1NCSNV7e18z34WSVJ3HNWLIpmXd9KqSvns6prCCkryUsyzGPOUhJEbDc4PVBfXcOoKTl3KJt9YpzDWfB8cTyGWVY8AShlImeY/3KiqJeecdq7hfBNR60ABBDf+1EYQNFehdqLX9Ii2p4RNjQ/xWMFY50JuWzVqS4ZplsU+oAp5kHvg/HAe6PKtnQamkMVTzwBByeKRqWCQ8Llj3EUe7kJuDgKMYh+DmBJeH3eJh9vEw3VKsxgPN1RPFwEGGyrp8ZPKtiWwvQRu8EQYKUkj6W9V1MPUx4IqaKqOSewoMRXVMU0xfIGMR47/DYhwp9MGUjoppJDqaREE8VvlRigTUzbWybXFrI3cIINSEznm/D1io21WJZiWRNylH8p8vhGfsWjbxnmEQdr2DfuPanyWW3U+pb0+buNOpU9VdAeqW5lnSgn8dezgKrJwFVH96uEqdkWVu/OCMG4JEVSx42nYdqmWJplUseUs8Y6wOSeTLLbtLPPYHVE5aziMLMF+YGBPiKIuEki299frVd1y7e6a/XV4zq6vg2puqrh71baknoZ9kSgaOAwoObRx5PNb76WKrXSb5g8kimcx5xBHcNVLWmVD2kpcr0Lz44RRpGlUF4patpVktRKtVg1KyQ2JzLyORIXaq1MpHWvzqdQL+SPJ61Q+vYrG7FQv3E2TpHAh4G563iQYrxOMmhDDKsCw9DCqPEwqD7PGx6LxsGhcKJUHK0tgZomkdp7CKTK4VSHw6gJ+XcJvqnYnyN3gS6xK2ZFqeQwto1SDxK0d1JspJaubMJsCYVUhLJ/DL0r4efEMQVkiqAr4ZQGvzOEVOfyqQFhXCKpS6tw8g1W0dqLyu90ujDuxJ+mukEASdkp8C+j1c6hlBrWizSlNBkjCK1HNOGWOTbhl/tRHfV+53I3zuCKDXWRwSiL/SP+yjx04hQWntOFWDrzKgV+7P4DXeHAaF1Ztw24cuGsP3n0A796XPNvs2oFVO3BWrhzblm05R+pYvwG3TMC+EhSZ9Cn79SXcIpT782sPXu2299h4CFc+AqbrQBA0wdMYCZoKPcJVDSJY1dJuZDHuUhUX6Qyn6RRH6RgHyRgH6RiH6QRH6QQn8Rin0RinwRynPkkUSZGFq8zFdeHhPHNwmlo4TkwcxwYOYgNvUg2vkyVehQpeBwu89RS8MmbYpc1SYOPItXDkmELy9gLaK1INPRUwvx+QLH4AbRa3Aw1vnAVe077FoX2kKnWS+ip2Qh37MW0VHZxFNk5DSphIEChVcnASmDikasylmlLHuW/ILpsSCNpgXQWmqGm402T+gjZZLtVnC+xHA+yFdziIhzhIRtiPh9I/e8kIu8kQe+kIR8UUl9EEd8kco3yJaaVDfXChPXqSKmsb88bCvDGh1FzMW1vpp7Szldb5HawL0XAoJAAr6yOwoa5sqGsH2j3hYrGOMV9nmK1SjOsYwyrEXRXitgpxUwa4rgLc1Jx3Pqi4aDclxKYkseFC9hy96kxMcqgxWReiQaE9t0a7tiYT9dpStDI02SmgNSW0FZ+hgnFfw7yvYaxr6KsS6qqAss6xWGWY1QmmVYxJFWFCYss5t0mljsTjtrJxXVm4LE2cFTqOM9qXckOj4DxVcZObuMtN3BQmbipLjuc5fZ7pVU5bXAMXmYaLZImbVMFNprRpvMB1PMddomCYLDGMFcE408Xmi4vvXQdKwcYFyWyCUR6JRGaQBqJOvc1DDMsYI7YVkUjMxiklU7R7o8QpxaxIcFfFgpsixFXu4zoPwHyfDtgfDyWUdYNFXWGa55hkKeZ5gWVVQasbGM0K1voezvoB9kMB4zGEfu9DXXtQV65guXKxqC3MSxOLyoJSuy2ZLAMYTQL3oYD/nvbNFYL7Qjab7ioFYT0kMB/jj8J6n4Bgu/GQQFtTpUqCTEJtY1y4GJeurGfjysOgcETSTskOISpBj/aNtB+zMSZBqlLp00ke4zYOcR3FuE0S3KUpbrMEd3mCO5JKous/6WtKJbMQfActgSJRoq2eL9JKSixZ39bRjo+bEJIvjjOOvQxzjt0mx7igSZmNaWlgWpmY1RZmlYl5bWPROE/lWcV6mhskL5BiUWcvkGNal5i8wJTvtXmOSVNhXBcYljnuihR3eYpBkWFQPsddkeEmT3CVxbhKoyew7rbMcFOk0nadxbjNQtykPq5pl8c0DwQcdxcZ52wP56mL08zDWRHiJPex7evY8jRs+Rre+Rreehre+Cpee4SGLc/6KN65JnrIMa6Bd66Obd/EfuwKdkMbO4EldWx762h4Z2vYtjRsWSq2TBVbXf6tsZT6XZf2ryb2PRMnropT2r46Ko5c2qbbOAos7LkGdl0TB5GLw8iXOZ6mEJs4Cw2chyZoosKUZUrAN1XzlLYSXAte4h/+XsJI9YyoMml3s27VPxp3gKtUpIG9cThVNAIamXdGxs9UMFSHdnZCJJncrfBcUfsUPhZUXVW0rQigMq0CzFfhExbrCMp93OIhxvIhEaiPKZb/SyRQHmJMm0BACYVVRs9gVxEc7jg30SQw7jPoL0DphbZKnkF9SKHKvXT31t3j8j7GJvRVDLsi+t/nvYRdXQynjuFyImtSOFUC+wWsMoZdtvVOTclZBn2dfOiTvm/+nZR92IN9OV+3/TtrArSghDeDUtGxqV341G7h01YVNqGuKyzXJZSmgLIqod3X0B8b6I8rSbWHGup9BY32P3ULqyphVQXMkkbrJewXoNH6chUJ1FUEbR1Du09+AJPS37KEW1WwS24gKvhNI+jzwaqBJ5uJRBYBd53CW2fw7rMuzeE9UAodY0bVW0yHAR+XsQvadhwHBk5ItiIbZ6GNi5AEijBwESi4DJe4jDVcJZT06LhMdVxlXJSpjqWqlqrmKXbdCXacMXbcCXa9Gd6YQ2w70ycVtKiigwVeEsZdkscX2PNJKimBnGLLGosUctedYU+cY+bY9xc4pC1hrEGkhqGOy1DDZajjKqIUyWpV5oGGM2+Jc3+J82CJi0gVnIdtns/VPpuOq0Rv230VN5aBK1PHtaXj2jZw2aVXto5LW8e1a+LWdzBwbUxDH4skgppTwk7VYQWzLkVKpBU5CKqmDUqbO5hVKNJtq6YzQivZprRbLyMYZSHn6jyvg1ZkICh5MoiqEKnlsuE4puaCEjEH48LBqKDNqY1BYWNYOlI/z1ws8hZK4WFZ+lDL4AegRNR4Aa0MRFLKerYvcw96FcGoYoj9s2hDaGNLm2Q6Z3V2yHUihMVYxeCcoNWREBnOeUrpY5Y5WJYBtJpky8WooLTQEaery9TE2ZMjEt+RIRLBQWKJHeOgcDGkMxadsnLCEbRlBxeBhnNXxW3gCgahh2HoYRT6mHQY+x7Gnotp4GMc2RjHLUaxjWnmdvN1IPlhZGEUdWrr3MW4YH9TYkZbRQ/zzMOy6JxMuvWhdebxMUi5KJmgzTDztMOkg89IruOL9oubabGxyyldpENgq+GhKtrt0TSwmzWsegWzajrUMMoaalYItLyAUZRi8kM1NKWH4UOD+GGF6KFBtK4RNhXCuhS49Qpucw9v9QB//ShgXrB+bFOW72t4jwnsdQitdrEoLMxzE/PSwqwwMS1MTIjSwqj2xVnuihJdOoTFJkapg3lJVTzNsto+HVPN2tkv0pZx2tlIPklwO4eoCfuYtqOpi0niYJzYAuYnKcsbdWlbN01dOWeWe+AmTDZinfPpLPMwT2Ms0kygZDmUrMCSRD0vsEjzjTZKF4NnENtQmlhtgtemnSKlkZvonGhov9iDPg+URIsEWmwX6XS2qZ5u81T/9ypUOgYxP+qk25Oydbqlwxbr2L+0weX3IanYntu4zWiCQVt0S6T0Yp+e0xnMwr67wJ67wK5D06AZtpwZtl2aAC2w4yki4aOU7yV2aXfoLMG0lQLq4pRC6d8hHVECA5RcblkLwbalSLpjKdi1FOyYC8GutUQLBfuOCtojisTQM4QkHthLHLhq6+DCDUhoYd8nqaRtpIX90AYdXyjQeIaOMD4Rx9AUh5b/zwkjRdNU8ehrEhSSxjYVwljRvoHeYp6oanq7nt6YW9RLvQ1fZ0/UeqeF0DIfahYIllmApRjEt8bIVENz4C0bH0rjSaquAmjrEH2q3XNXGbV4iKB/DPcReNzmNXj+JrR1IMfwuA+IoHH3+AKbBPAp/xhDeR9h8Rhi8UAEmN+3YFl5DKVdfSQBCttnWLf3sFxxV8znau9BnuchbokSydIGngjUOoZ+T3B3G8n5vMYzvHjG9jfavpPf3OhL6ePaw6J2odQe1DKHWpbQygp6VUGva5hNA7NZ/QBG3cgxRl3DWq1gc9d/34J5wlqvoa1X0NYN1BVRY9l8HFoTQW/8DgGMdQhzHcGUlPkWrXpvBWPVtPe3XsO+v4e5WsFoGvlNlq37BsZ91IISgfeJQHuIYP/PAvr3CUalhdtEEw+5mzTCZRzghDs1SgBDR/KnkYuLyMNV5IsK4yJe4iqlt6KKy4ySSRUXTHMNZzklQFQ5T3BiDnFsDHBkDnBoj3DgjbFl3eKdc4d3/gBb0QjvohF2w9kPCWMnaewljkxJQPe9CXZJQK0hdu0R9pwx9t0JDrwpjoI5TiIFJ1QPpyqOP4ZkKRKqo1iR9DBZ4DCZg+lRquA4U3CULuQZTnIVp4UqdYeJiv3IwS4nqMjGQeRgj/nQxl5gYZc73dCWY9hPw4wqpRyzqsC8qaCsaixWNeZ12aKpOhWsh8XKh7L2sVwHWN6HApXpOmjraR5R1rCKCiaRlzCIrGiRl1LHdr0gkfNgVL5Aq32oNRdIF7PCxjgzMEoNzFITSmZByWwscxtq4UArXDmX52/CqgMQJq9Zej+AXrjQcgdmGcCqws5EgqQ3hvMEEuAYJMNWHcJuQtjcwPLaVXtts/ShJCbM0oO7IvkMME0TDJMIN1Eg44/j8CxwcOHT/srHKIkxSRKMkxjjNMEka8H8KIkErONxV66NI1PFvrfEgXjStzaN57GJ64ySMJpV0DTDxHVsYRybmMYmJh3mqQ2FBDtzME0sjCMD41DHODExzizBNLMxyx0huzx2mbNvPGiFD7WgrSLJlIURv7lwibuQEk0V49TANG/bmPLZ2V8GCXziwK5CeE0CryZieGXUoqI94z3scv0MZt5ATyuBkTewixXcci0ImkfE6++RdIib94jrR8TVI5LqEVG9QtSsEK1WiNdrxOt7KYdN09Y3KzAfcJO6WiFYr+CtGtkYczO8pEQ0iTCNQ8ySSNS9o8LGpHQwzm2MaNvbgRsEblrYt5PIEIwjDcNQlf6dZbb0JTc33EDM2bdZh9TGLLXkXfA98Z2wbZZY8t76OpZ5ff7OsuAcz43RB/TvdJHEUOJcsExKaFkFPa+hZTXUtMSyg5ql8i75PjfBd/xRlD60TXzkON4PN23yfDn7xMGicKG8ANtlvHHMpSYm/XgruJlxMc1t6VuOQfaHjF+OU45hnpOQqJsYJAbuEh13sY7bxMANHQNpdmNNcWhPcUA4M+w7U+xzU97hwJvhh5hLHY8jDjyWFew5CwFNj/bsOXbMKbaNqaQ71gy71hx71gx75gy7ZpvuW3Mc2AvBkbsU86ETXxMb5D1Px7ZNUqrhIKT5EGE9OdFQRU1iSptleuo/Q1d3FrRe/JQu0gv6Y4SRNosv8Qhfx90AACAASURBVHdLGCkJpK2OcZ+3WNNGp7Uv6m16SBpJFnsj8ydDc5LNDaNzEkm9CGFkPvTUg5b60LIAWh5h2Rk1M3SCVmatIW430VM9veTE3xEhrSM8+joCYdzHMF/AYH0HrQmgr1pCqJDEPUME5eE51IcI1po7x/Q5Vgmsl1jHMNdx+1urUH5Hb9rUWIVST9JDkrd85O+EWNz/ELwHti8feVzyAygPlJZu1qdQSYj5XM8QQG1egP21agkj2+R4ku/Gl34lUSSkj+Wd0fMzbp1OmgTmOoN1nz8HTRk4LsRhJxEpinvPEDfPQZsf/SGHdp9JyBr1PoW6TqGs4h9AazjWAoHekDCSLH54j/37pL2Syft5KJ5S+7EU71PaM7GeZaqrqF4SFdNDAv0xhvYYg+9X/1uK2drHVbzEdaLiNjVxm9AT2hD7MHr9EidRay92SSeDyMB1pOE65vE6bnMDN5neEsdEFXXfaczwMjMcuGOcmmOcGCMcWyMcOSMc+iPsugO8dW/wxr/Bu3iAd+kQu9FUVM+bKumeIJIkbmLfnQpJJFnsCeOeM8GhPxPbS0o3TxMVB5mKg1zDYaHhMNekvBsvsJsssJco2EsV7KdLHJDcRjMcxHMcZ0scpySMLU6yJUgaWXeQKtjJVOykKvZzHQeFgYONdC/VsBsvsRMpEopoUPsYrUKMVyGm91QzJpjex5isI0zWMSb3Mab3IaZrHzNusPhdPHLj1YJl1hOLNckVncJo05rAFMlkBKNowbJZ0ZY1gVH4IPFqSV4Iqwlh8rtsGALHxSy3ME1NzDILi8wWwqjQzrJwoZYe9Np/gQBmHcIUwhgICdVLktE+70EvWlDauGn/20pJYyE+vb2ttFfULAQtSDJ7cCFNSY4C+GtqGxLM0hjDOMB16OEy5MbFxVlg49y3cRW6GCThEzEcpzHGWYJxRvIYY5RGHWI55tpzcEQ1mHjtz7FFj3yGSGKontzGWW6LWcUJF0/aRm6QRS64M4ZJ6sli18b6cWIJCSIRGpPAdIRRiBAJUeYI0eTiPy9MwTjRMIyWHRSwPM0MzHJD0kViwih9mFUAPWv7xKsjCCqSxRBeGcCtErE1t6oMRG9jbpYpdEom8xjM07PaqVZw6zWC1SOi9XuEQhzfI149Ima+eUTavEe6uke6XrdYrZGs1ojrpkXTICZxrBuE9T2C5nuEq7/BX/0NXvMedvUAvVhBSSvM4wKzuMA8zcWWd175rdQ7I+mx2n4jSUwsIeVDX8MoXGIUKRhFS4xjTTY2HKciCc9cKCnhYJ46mKUOpqktxIjX6AkjUymTUJJckuQXnkiwKcmmnSel2dTikaTJMXxPtG1MWigZHdUSkexq9KTmGp1TY0AwRBY3AP8x+m9jM9VkE8GNxAeoQgxJFPms3Jg4UAqOm+dgG7/fSYdpZsk3PS/4nCSLJIYcR3ZLnCMLk4ibHvZx2y8jShwp2Y6NFkkbnuqctt32HEcOsRBbdYYoO6TNubvAPjU57uSjkE28M5bNPLVKu5RMWi127HmbJ2G0ZiBZZN0uYZFIzgTM75MsOorg0FviyFcFh76G7dDAO08T7NCukeZHAb2wGa6HNuwKjsVBkVqwH+Lc13HWhX2i7SYjKvynCGPrjcvQMv9rG0YheYxZKISBjjK093tul7gpUew9AjfJ42aeqhzuOJdUVxA5By0NyzvxNT2sqkzsiCjGH3LhqX2MqVZeR7LozO5jzO4TzB8SzKmOfsig/gBUFadY3tMzmerhBDrJBEOx/AewmxRxmSMpiw8oXpTZVhSIywxRmSEsU4RFgqAD81LH+jKFX1E91f62SRImji4bKR046MghKizGlqTjzr8Pkq/ZQ/Ic0jfsHy7Ibco8+0rq1n1dgskqfAL7tu1XC7N7A/MHwsTi0cTyexvq35xn0N7bUB8sLO8NqA8m9Pc2jO+dD3jf5q33Dvx7B96ado423JUFZ2XBro0fQFkFmIsNGtXlMZSH9KMw1j6CtYPowUN47z7BaywQrGNbdO8jWZWI6PDS0LCdC0cCZ51BocoiMHDrqbj1NQzCGQbRCDfREFfhAOfhHc7CW5wFt7gM7nATDnEXjnAXzHDncWLnQtkuqnehgRuqfb0lzjjR2DMcWZQGdh7Q9GamejmYYSeY4q07xFtvgN14jL10iv1whgM6t3hULxM8d/YRzLHrzkVdskOHF3sGpqw7CBjWRscJw65I6BV6SJu4YPy+xJQwN62HNB1Z6MXdOsDQiefUXeDMU3AVUXXdgjvu69jAddyVQwUDf4ChP8Q0mmCRzAVKOoeaLqCmiqRL1hcKFpWKRa1CqTVoa1Ogrg0sV7qAea1xoVHlXNOBKoG5SmVzYqzoIc8NSwtuvKwHG8bagrE2oa94rg5tZUheX5tSzzaD5I5qYZrF0K6aKlFugmiLLY51VAFSXU1PXU/UpzT071WDdLhTOtDxTpzv6EzRg/baddQ5WDAUWFvm9VvHnVQ22BpNRrpoBJupShtNRgkoQ1G1U93egmptSmhIUONOjZ1hUtARhZ7sS5zFCk5TSo9pw7jASTSXuvNwIRuXQWliUFkYlBbumC/bPDc1xHXaelcf+Q4OHEtw5Dk4C3ycRwEuoxCXYYCrMMRtHHc2jHSWaMGwUXRmoQNM7wQjTjH00qaTDL2pGTGAWqfOsWXImI709BaHGfa3I6BEkpIephMu9ARtADtJ5SSxMU85PmLY97nMl1ZNL+nOLIdEkZ7OTQBz7cBYc3zYT3mtMaHVJpgaKxvmvQdzxc19Aucxh/fIjW0G/7FA8NAieigQPZbIHv6G7P7/Rrr+n4ibvyGqv0dYvUdYfy/5tvw9/OYe7roR2GtqWRivsRJ7VY2mOiXtNhmvOMKMcTZrOm1QbeoL2K83IYkL5xEHt6GJu0jHMNExytg37BMHVCGLVz9DDaUB5gklz1S7tu+jd0xiymv3Zbbz9/jbTPlO+B7YznJ/P6zjeVShT2l3nC8xL1UsGxPqirbGOualJnWsX5QWFDq3Chj6qA1/xLoP9cwzfmkI9QX4Tb4ETdIkxik95vm8LNMBJ2/LmylNHiY0XSDxpvqdmxiGexKvfZJBS/KTxMM48jCKqOb3MKJtZ8L4ohzDrjjG3DBOZcKQRa6EOtozFex1auE9W8Wu08HVxFv5nTvDS7y2xnhljp7AMkPuvLEUvLUZLkfDO0eVPMvPwGNMBe9MBVv2EjsOnWV0SXc9Osm06uYdz8BWZGIrMvDGU/GGoXZosy7xfuns2IZxY1SL68QGPes3QYJIe/Uzj2GcDFwxnBAjK/C4zpP+37Vh3AwM/SFP4vjB6aX1rqWEidKlliwyLw4tHyGNPXHsA9n2RHFTNc1Je1a2k8aUImTaGXVgOIlZHWHW0Pg8hhFH0KNIUjNJ4GQZ3KIQeHSGqEpBVNWIihJBliPICoR5gYDICvhPdSWSrEAe5yiSQpDHLLd51uVEXCBLCgRFjbBsEFYNgrKGl1eSD6tVV9fW+2UFT5xbSrkvp8jhle19ubSv4/2WvJccSZQhDtMnsMzfSuIMSZxLvsgqlGmNMm2eocoaVNnqGeK8AvvhOeho096Lm9MJh+1t2c4yWEkC9qWVpl1/tvfLY3idqA4R1wHCyoNfOJJGtY+XSOoAaekjLlwB81kdIq9DZGyr2vaw9mE9hjAfAoF+TxMDG4uSE5ElebWhJ60NMwnhxAncJIWfZvLu+C7DopT3y3fMvFtTokw7p6AD877Umes2bz8EsB8o3SlhEasK5po2lSX0x1pU0OehBQEN0mOqYSc4SCbYS8fY6bAdj7ATDXGczXCazUTVe5LYOMtcXFUhzgoPxylVsQZ2Qw3bgYqtQMW7UMW34RJ/CRZ4Fat4G2vYimhMrWBH4i4y8DVtUQgFB/SEpqMLiWKfbpJGsV9U8M5d4q3DSaf1zNsJdOzS+y40sR9Z2I9tHEU2hraNqe1g5riYuZ5g6riY2A7Glt3CtHHhmjgMdDDI63Fk4rR7tjMag9PLM/NwmjrimXvujXDhj3EbzTFKlxinKiaZikmyxCLXoVU2tNJCVLiIEhtBbCKMTUSpjSR3keaepHHmIE4dxHEo3wS/gzTOkSZEIeA3wbo8LZGUObQHD8ragXrvChYrG9qDD+3Rl7KycrBcu62XdJ1jWdERpfXGpAemeGFWCSY96gSjKsagoPNdLHmWids8wB3tqBj54aHEtEmh3JeYNSmG9NikUwcDDDMqRJNhvsqxWBdYrEvMVzyuwLTOMakyybOux2JN9XzZeYy2nqP0IKXXKu2H6RjCVBf7X56Xy73QuYrv4yi1cJjQkJ6OVSaOEgunqY2rMsBtHbWoItyUIa7p5FMG4lxymXsgKEmfRjOMvTGGzhAjZ4iJO8bMn2LqjjF1Rpi7EyjBAteM5UhngSzANR0I8kjyl1xg6bmbhW29OBcEuKEDTN46Z9wWMQiec5n43XV83NJ7OHMlHZQBRlWEURWC+ZuUAcdt3BU0aQgxSOiNTSfLCvq6htpUUOtSHIp02sQ2tdiTL9ceNqGufeiPEfTHEOq9D+0hwHJNx6kSi7oQe2vr/T2c7x/gvH+A+3gP7/0D/PcPCL5/hP+YI3hMELxPJPUfYviPRFd+TODdR3AefFjvbViPFoxHE/qjCeO9Be29CeVBh/JoYPGgYdromDUcI5Vgvi4lHZcp7tIQNzHj4LX9dxk7uGRYHhLzPMBI4hvH0g/si0nWYkinjiKS/mUf9+j7nOW7MsagSjGoEsnzXdIem7jJQtyVbX2f0klnVtuY0cmlw7S2MaksjEvzCeKgWmWYlikmRSKY0qmpoglKjmnJjQ7bUrD+6Rh6vVe5lMd5e96sao/lszEO5SANMeRz8vpVhnGRSHmYRdI+KmKM6wyjKsWw4PfbgedyzHFMJgx0HuAujnET0Zwjwl2S4DZNcEPTjISmRxyXdJqJcRoG2HNsbJsG3pk63lkGtmwT7wiHziyW4K1n4lt3+YTv3CWIv9gLwV8dBd86Xbuj4q+2im8dTfCdq4Ng+a8dmH/l6Hhtt3jj6HhL5xnP2oCJt66BN3LsAlshNQRLvHFmeOcwXi8jV7QxcEkWGUqN3vmiUu4ClksQ/i7u5FXn2EKS2Kude8LYO7qw/BL/0BPD/1VK6WMfb89iPEASRgk7Q8/qDyFcJM5gZ5/4kiCSQG6SSLbPq0C8yEYlPcQcwaS0Ma1szGlHRw9perrV9JKOYaWRwM5iOHkKl57SHbwyA0Ev5bDM4ecZvDx9Svt8UOQgeCzjd/UG0wx9QzBmH8OvPNXTS5mTFB05BB3RuO/rmFbQ7issVzmUVfYMCzoErTIsGXphRU+0REIN6fTSLloxPx03GAaIKYPRMuRP/y8GDBfhiG3Oh9StK7yERy9xemh/BEFdgPCJrp1e3Ow7J09gZwncIhUv7v7YoC4R1yvE9RphUcNLSbhLBHmFoKDHeI24WiGp10iYFs1zlCuk1Rop20qiEaTMFw36NEgLBEmBMC0FLPtJDpebgiQWuGkMN03g56m8u/4dshySfGcVkqxGmjdPYHmzPisalGWFqqqRFSXSokBGW6M0xsy1MLJ1jBwDQ1vHrWPh2rFw6Vo4d02cuvRKM3Bs6zi1NFw6Jq5dCzfi2GFgIAFfebyGC0fFqa3gxFZwbC9wZC2wb8/xl2CCr/0xvgvneBMqeCdkkbtBSvcMnPnc9fGfOEgaFzj0W1sYppKn3Yyom+eibuY/qezKvw4sseerOAh1HPFfZUgkGOsrNARHDBzu05bFxEVsi4e0pLGDc8bhYogFGkbTjsUzcGupuDGXuLU1DD0TI8/E0DUkP/ZtDFwD17Ym5PKC/eA7GEY+ZglDnsRis6XlOcyyhFPX0KsSGh1QaA9btNDKAlpVSptO55eqhFFtjv8P3wG/BX4rTPmNWPQsrlssed2KXsgVSBr0VS1trGcdox3oDFvDMFadUT03n7MOU0p5OkwYvqaOMG1ijKtI/uGEk61MuJSIMdTNml6kKZQ1F7BIpGcSb1YkNzH4rS/XGZb3rdfzovM6XZBEkiQ0uXii9t6oyqqQOaMPRSZxbCUEUDtHSIgfxipdF+JkaLx3MamXuCmmOE2HOEzucJgOsBff4CC5w1E6wHk5xU09x129wF2tdGmbv63muMzGOE+Gkl4VM5xz85NMcBqPcZZMcJFMcRFPcBlPcBVPcZ3McJsuhMDdMAQJA/vmwRP6ursiFFJzyxAnqY8BAyqTTFf0To8xKElaQlylHq4kfmAbgPoup/dwGxqG/1jCmIIsMzg140GyTAe0W4aViSmtTKA/NNDvG2jiad464BkrjoEaWv0CTQOtaaCyvmmgr1agB7uytrBcW1DvbRjvPbj/VwT3byG870P4fwsR/C1q0RFFIY09SSRpfIhbIvmYSJ4OdC5jNPKfYBhpo/sTDI7B3qOesYi5RizFo76UDSs3rSodBjlGVjkmJaM0+LjLfFwlPi6SAFdpiFshQdyctIRxkkeYUlpJb3U6fxQk2tEzkGTyfRHMD/t2ksvUwyWjIUT8Zx8P8v76azBwdpFiXhZYVCUWZSl5lolZkWOWdyjaDQ5D44gElVJU/oFHHy5HiCFD6ZAw0pY5xUxAzWEmdZM8ETI5r3Npo6c4MS4TTHgs65tcSCPL9MwneZT2OvtAGkmKiwhDeudXCQYkzynHUoi7hJ78IW4TftsJ7rIYvZ36VRLipkhwFnrYd0xskygaKt4aKt5ZOrYcA9uuiS2PBK7FW8/Ad47yA/zVmuNba4Fv7QW+s9v2V66K75yl4JWj4o2n442ngfUsC1wVr11KC1W8sdv0LaWRnv4MrHvrMoTPBG+diaRbDL1mU7vEdaO1RT6NOKebYmdP8nfN+X2DIJIEbpb/twkjA147/Ju0jSDWJI0st/860hLFNoBzH9OwjaC/KUXs888IY2fLOCt9TCTsgCuSxnlhYVEYUAoNWqnBqDRYlQa90jCuLcGksTFtbMxWDmZrVzBfu5jfe4LFgw+CZTmmO45l1isPARQec094WHLH2dWxXn0MsXxs65YPvrQZdJJ4jKE/9Nh0rOnraA8XQs65p+G+h4XAhXLvQZVr+lisXPAZRqsW43sH0wcPs0cf8/fBMyy+57309owfUpW2dy+wpEONPB+fsUXfF8v3IdTvIzDls6nv22Olz7q+Y1+yP5TH4AlLhgyhFKShc0Iu6XJFj+gK6rqGxkn7oWnT+6adyB9WT2W2cXKX49h+38C6X8FcdynP7yQFas1QGVTdMOYaF1cf85WDebOBlSv9urxv3wv7mt76lC4YJAgkDXUJo65grto6pta6kWC7Igm4j2A/RDAfIpE43KZLnEcznMVznKRzHMUzHMV6GysrsrAbmdiOP2A3MrAnwVdtCW59Wig4rzQcpjNs+a0Dy3Y8xk48xnYyxlY8xlY0xLZ7jS37CnveAAf+CIfeBEfeTGI5Mj7bRWDiMrDkb/SOA/6d3wKH3hxHfo8FjoOFlEkgj3muO8GJO8F5MMdFuMBFQPT5udSfUvWdzLCTL7BXKtgrl9gtFAHrtrO5YKdY4DCd4zie4jAc4yia4DSd4zSZ4ySe4Sxd4Cxb4CSZ4TBiWB0T+/T4I+HkX9AV3KH7mEh4jgKLzmN+ui4xuW8xXuUYNRmGTYbRKgfL43WBCXEfYXLvtt9C9z3MHjxMX9Qp9xGsnN7wNeyihJUzTFQJp6wgnvJPdYzNR6cSD2blQi8c6KUDtbSx7KCUNpTKhqSlDbV2oDGUV0H7Jg3jWMUk1TDPDTlGrV0YNZ1g6DBAJxlTrqcWNvTKkTaz8WGufBh162gjKfO0h6wIDzrtIysfJm1zpZ4ONoQj0EoHhFpYAl7TWccSNkyjI0vk4y502vHimxJa44SblYAe0gz4HGAS+xh3mCQBiFHkYRA4uPNtDANK8HwcFgH2Mw97qYv91MVh6uEw8XCcBRJe5LyIcMG/eqVaNDV+gFGiPzmpiLNKYmCempjTnqyzDxVbUTp6FAzdoYtafZAZGCbGkxpaHEComs4sUVPTo515gnFRaWtGL2yqp+2HHM4D16EcDgUYNN1pUthVAbuoXqCGUxJ0dqlg5UQJo2B0hqrd2FQVovU9wtUaEW0UV/dIiPUD0tV7JM0HpM33T04xdI5hmzjJlO8RF98jLv+GsHgPP3+Elz/AL97DLR5blO/hVvdwqhBOFcClHSYjZtDhiY5PqwhmQ5MsG6NQxU3I4P+MvUhP8vavF0UtTTvGzMIys6BmJhYZHT6oQqbNKJ2FbEn5Pvh+Nt9R62hkyzujo9FtoEh7f+68dOT8JWNd0pGscypjXktzqEkmYJ51ep5Az12odBhLrQ62lFlHBzC2026RZhZiFrKhlqY50CLzxCyI6mqWxeuaHuOdKppe4/K3nk8xNWl3yagqnRc+U5qVbJTJLaieHjDqBe0UIxPD0JB0lNoYdR7Tt5GBK0aQ4D96WTPsGxPs0hlFb9M9OqN0NoY7lOLRBpEe050JUG8OtM0/WLCmeGdO8M4cd5hgy2Ic3Sm2bebHkjKaxa47xY4QvbaO+V1GzHCm2LUnAub3HAoK2npxuJE8HRvp5DjEtnmHbXMgxx+4Co5cxtalgMDGWeTiWv7q0MYNyWJgCkggGcT9loIOghLGLlYl8710kelL6SLLP5Aw9mTRfSg70tj/40hLGHsSKcGuN/7XuS1/+O9XhkbpCWMvcWRKBxkOAPmbsMKX0BGcRI3chJ4o0IIxzHAEOxjACW6hBze4Sq5xk93irhhiWI0wrMZdupkf47Yc4rYa4q4e47YaSfmmHOKmHOC6aMFjJuUYaj6BVkwlXaYjKOkITJfZWCDt2QRWPIUZTWBFE9jxFE4ykzLr+nq2mfEERjKGEY+gR0No4VBSlk2pH0vdIrrDOB1gnNxhkg4wzUeYFeNnYN00G2KZTX+IdILlC8yqKcbNS0ykbrqeYXY/f8JkNcOonmBQjgTsy0E57PJtnfRzPsOoWGCUE3NMqyWmtSrppFpCUCoi9Zg0Kp5Dw3TVQ8dsrWO61jG61zBcaxg96ILBSsVtreCmXuCmmuO6mkt+WE4wLscdRhiXI4yKEUblCJN6gmkzFUxWCsa87krDsFliUCsY1Espj1YqCLZPH3Qs36uYrueYPSoYPy5wkl1jNz7HVnyGrewCb7NzvM5ZvsK76Bpvoiu8iq7wXXyJV8k13mS3eJve4m18je3kFvv5HQ6rWxzWd9jJLvAqOMK3wSFexSd4k57hTXaG19kZ3kbHuFJ3cbXYwbV6iGv9BJfGOS7tW1x6E1yS5EUkripO6VwT8r+fSQ4XOO4RtPkDeuo5U5w6Q9yY57g2zjBwrnDnXOHaPJNyn17ppzjXjrFrH2PbPcGOd4o9/wz7wTl2vVPsuCdtvXuCXf8MW9Ep3sQneB21eBOzfIq3ySm2snO8Tc7wLj3Du/gc79wLbHmX2HLOsedd4TQa4MC5xHUyxrhQMCkVjPMFZoWCea5gli8wzYg5pmkHKS8wy4gJZtkQ82yERT7GophgUYwlrxQTKOUUSjmBlk3hhQqCWIVPREtBEGsIEk3aHH8ON1DgxFNY8RgGv8NwAC0cQCWCOyzDFkp4B4Xl4A5aNISRjuWYhXcDQvFvn9r0ePThesEA+gb4G1bUtlvRWOYJzhVWRLRzR5/2c4adzGAnU5kzeG3+vhq098f5gnMI79VKJwhKA3G0gu2WWJoJ5maCkRnhWnVxrli4VB3c6j6mTgrFybCwEsz0SDA3YwiMGPMNDO0A54GDM8/CmWvi3LNwSY/rwBXcBh7uApJMFxNviKl3i6l7gwnhXD+BdTPvFiP7ClPrCkv3Dqo/wMJhH95hEQwwDwaYBncYutcYuNcYercYOCwPMPSGLdwBRv4I03CCcTDGwB1g4AwwtIcYu2OMHWIELVFh5QZsIjNgp7rAiTS4gfoMXqjCDzX4kQ4vUOH4CtzAhuXWsN0GtlPD81aIw0dE4QPi4BFJ+Ig0fI8seo80WiGNG2TJSpBGNTaRRDXioEQSZsjCCGkQIvYDRL4vCIMAURwhjEIEgY8gdBGEM3jBBEE8R5Qq8KIZvHgGN5nDzRawkpn04601xbW9xK2zxJ0zx9CZyvNPnTvpW8W9gepdQ/Gu5b3w/cz9O+lr6W/3BmPnWjB12zYeM/Pv5PiBeYE7/QwT50bOUSL27QR6OoXuz2B6c1j+QmC4c+jOTGC4s65egeXPYXhD6O4AmnPXwr2TMuvYJvBHWPpTqMECWqQImF94MyzcKRRvBjVcQPFnmHtTMYuYdencn2ERzKFECyxjBctIkTJNJ8b+BCNvIukkmGIazp4w8sa4sweCoXWLgXkDpiMZU3e4tW5wZVzhdHmGg9mhYH9+jN3ZiWBvfoLdxSl2lVPsL8+xp11gn9AvBcfGDY70axxqVzhQL7G/vMDu4gw789MWsxNsz06wszjCrnKEPWJ5jP3lsaTMs17alsc4UE9wpJ7icHmCg+WxpJJX2ry0qady3L5xgT2N93SJA/MOR+4Mx66CY1fHsWvhxPdwFoW4Dl3cMp5iYOHap0bIlLL8vzb/1aZHp5b+f00YSRbdhwotaWz/Ku9lMG/GGPsoaeQ/u2zYNfakcTMVAtl5NrpVDL8M4dObSb3Cq1e/wfab3+Bw67c43fktrrZ+A/Xrz7H8+peYf/lvGP/xE9z99l8x/N1PMPnjp1j8j59D+8uvYX73W6jf/hrLv/4ai798julXP8fwi09x8/sf4+LXP8LpL/9PwdVv/hnXf/gxbr74BIMvP8Po659j/M0vWnz9cwy/+hnu/vwprv/0U1z+8Sc4/vITHHzxY+z+4V+w8/sfYed3P8Lrz/8Rr375j3j9+T/hza/+CW9/9V+x/fv/jt0//TP2//yvOPjyxzj66qc4+eZTnP7lM0mPv/kEx19/gtOvPsHln3+Kiy9+0uGnUmbd1ZefCC6++CnOSOHvjgAAIABJREFU//Rj3P75M9z9mffzAbdffIaXGP3pU0w+gumfPpP66Rc/w+LLn0tfTb/4TFKWec7gdz/Gza//GYPf/lj6lu2zP/8M2tc/hvHNv0L7+l+g/o8fQf/6X6B9/c/QvvpnSdlm/OXHML79CfTvfgL1r/8qYN549dMnmK8/AWG//hTud58I/FefwX/9WZt//Rm8V5/C++5T+K8+Rfj23+B+92t43/0e/qs/IHjzJ0H87s9Itv+HIN76EuHbLxC//S3SrV8i2/4c+c7nKHZ+hWL31x1+hXL316j2foN67/dYbX+DausrlFtfIX33JdxXv4f56nfQX/8O+rs/YPn2d1i++z2sNz+H8/pTuWf99U+hvv4p9Hefwtr+Nzhb/ybP4b39GYK3v4b36g/w3vwR0daf4b75I+zXv0ew/WdE+18hPvgG0f7X8Pa/xPz0Dxid/h7Dyy9xe/MNLu6+w51+ghv3GpfBAGfxBCfJFKeRgtNgiRN/8QycEGRS8Ob46/gUXx5/g+2j3+Ltwa+wc/w7bB/9Bq92fyH4y9vP8M2bT/Ht9r/h3d6vcL71a5y8+gUOvvkMe199gr2vP8Hxdz/HyXe/wMl3P8fpq1/i7M3nuP3rLzD5+ueYfvNLwfirn0t59tfPQUy++QXmf/0c09e/wPl3/w3Xb/8FV69+hJtXP8Lk3U8wffNjzN/8BOrWpzC2fwb97adQd38GZeczzLc+ESx2PsVi+9On8mzrE8ze/RSLd7+E8vZ3WLz5LWavfo3pd7/C5NvPJeV7Mff+DOfwK5hnX2I6/gOuL36B85NPcXbc4vLsZ7g4/RlODn+Kw71/FRwf/gqHh7/B/sGvsLf/K+zu/wo7+59je/9zbG1i75fY3vkFdvc+x8HRb3Bw+Bs5fmf3l1K3f/BrHB3/Dqdnf8TpyR8EZ6d/wNnJH3B89DvBCdtPfi9tJ8dM/4izkz/h/PQLXJz/GZcXX+L87AupZxvBtpPTP+Lg+Lc4PP09js/+gJOLP+Hs8gtc3n6F2+FfcDP4Bnejv2I0+RrT6b9gOP4nXA3/C66m/4Tz2T/hePp/4HD6X3Ay/0ecKf8VV+p/x536I9wu/huuJv+Ii/H/8f/Q9p7tcV1nmu78jhnbbbu7px1kK2eJAblyQI4kwZyDRDEgh8oJhUKqQlWhqpBzzjmRBMGoROVESW5LbtuatqfPt/tcaxUhyz1nrnM+zPnwXGvttTdIiRsk7nqe912La/cs3HjTzo37NtZvm1i5Wc3KVhXXb9Ty1jUr71yz8uCGnQ+3XXxyu45Pbnl4/5qNt1ZqubdQyd35auYWAkzPh5maDzE5F2RiNijn4vtrZrGN2aUIE7OtTE4HmJsNMT/XxtRUgKnZ4KOvCzO5EGJkJsCw0GyQgakQfZOt9E20yrF/KsjgdJjBmbBc6x5toWukmd7RAIOTYYamInIcnmxjfKadybkOpuY6mZntZHaui4X5IMsLDX+ntWXx/dHC8oKPrWthqc2NRja2TKxdq2bjeg3Xb5rZumnhxpaZrS0zN7csbN8UsnJ728m9O3W8dd/Hm/fquXPLze1bLm5vu7h108nNG3auX7Nwbc3G5qKDjQUb15adbG/Wc/t6Azc3vNy52cT2jQaub9SxueZje7WHreVubq33cfvaIDfWerh5rZ8b1/rZ3Oxlfb2bjY0elm7MMHttnun1KcaXhhib62V8toPJuSgz8yHmF4IsLgblKN7D9EL8PcwtRxGaXggzOSfel/h+j98bmw7I9ybuxd9lSL67+ZWY/BrxdeJdzs41Mjdbx/ycV2pnvjBf//317IyH2Wkfs5OtzEwEmJ7wMz3ul+PcVJDZqVZmJgOP7gWYmIoyNdvBzHyX1KT4f3kkub7QzfRcJyPyPbcxPBVhZCbKyEyM0ZkYY7PtjM93Mj7fIa+Hxb25GP2TYXrGWukdDzIgvk9mIlJ9EyG6R/x0jfjpG22hf7SZ/rEWBiYD9I/76Zvw0zXaRMdIAz2TfnqnAnRN+umY+Jti4y1Ex5uJTrQQm/LTPtNKx1yIrvk2uqcjdE+30TkZpmMiRPt4kM6J0Pfz2FgrsbEA7RMtdE376Z0L0jMblPPumQBCYl1IzHtng/TNBumdaaV7yk/PVICe6YC87p8NMTAfZmAuTN9cmM7FTmILnYzfmWPzs3tsfv42a5++y+onH7Dy6Sesfv4FGw+/jn8AFAcyPIJFAY4CILeFyyiPQRTQKJzGeB3j/ydgFMfn/VCffvctn+2csfvdt4/uxe1/EQHE9a988mg7FXGUm+jmEx2JUmKz6z+KY+7i3YnCahYb2e50OsZH0UkYr1X6QmyZII53EvUJ18bpuKJl6KqCkeocZqxFLFtyWKnNZqU2h+kSLYPnkxg4l8jA2UTG3lAwXaJjoTKdNXMeq6ZsqaWqTGbKjAxdVNJxKoHQ0VcJHH4F/6FXaDuZRMf5VNrPJdL1WgpDJVrGyo2MlRkYLdExelXL8CU1A68r6LmQQvv5FEKn9tB0+CXcRc9Qd+A5rAVPUpPzOFXZv6U69wlq8p7Atu8Z3AdfoOH4LppO7CZwOoHQ2UTC55KIXUghcj6R6IUkOl5PofO1NGLnk4mKe+eSaD+XTLuYn06k42wSneJazM+l0HkhVarrfCrdrynoPJdC+6lEOk8n0XdBQc/5VPrOpTL0moKRiyoGL6QxeEFcxzV6ScHEFTUTV9VMlqgZu6x8NNcyfkXFyMUUxq+kMVmiZKZczVyVlqlSJfMVGhYqdSxW6uR8tkzFzKN1sbZSY2TdnMmakCWTFVM685VaFqp0LNUYWDVnsGET7yODVVM669ZM1kxGVmoNXLNns+XMZdOWxXVHjpRY23bnc1PIlc8tdyF3vQe46y2Wuld/iDd9R9iyF7Fem8NtdzFb9gJuuQq45z3AfV8xbzYc5E1fMQ9ajvKe/5gc4/PjfNBymveaTvF+82nebznNu00nedByigf+0zwInOZd/yneaj7BA/8x3vMf5f3AMd4PHue91mO86z8i9cB/hActcb3vP877gZN80HqKz6IX+Cz2Gp+3v86XXZf4uvsyv+u5wu/7S/nDcAW/Gynj68Favhqu5KvRUr4ermX7vSUZK298dp/Nr29x7ct3uPblfdYfik5ncYzTe2x+LiLnOyw+fFN2xa1/epepaT/j0UuMtRxntOU4U6EzjLQcZ7j5GF3ufbRZc2mz5dLuKqS7bj+TzScY9x1ltO4I/bb99JqKGHEcYtx1iFnvEWa9h5jy7GfBe5BFTzFzzn0sug6w7Clmpa6YFfcBFp2FLDoKWXAUMGfPY8qWzbQtm1lnLguuPJZceay686XW3PlsePLZrCtg3ZvHal02K55s1rx5LDozmXdkMu/MYsaewZwjmzlXDvPOHJbd+ax4Clmw5zFtzmTalMG0OYMldw7Xmgq5Ey7mfucxbnafYDW8n9nmHCYbMplozGTGX8CoL4chby5D3nx6nbn0OfPpcxXQ5y6gy5lHl7uATm8RsbpCwu4CQu58gp4Cwp4Cot582n2FxOryiXny6PTm01NfSE99AX2+QgYbihhu3sdoYB9joWKGA/vpayqgt7GA3qZCOuvz6G4sZCBQTG/LfiZCx5kMnmDMf5Qx/xEmgscYDx5lxH+QoeYDDPkPMBo8xEToKGOBI3Jt3H+QubajLHWcYL3vNDfHX+P6xHmuTZ5jbewE18YOsjl6gI2xA6xPFLM2dZC1mUNsLhxjY/E4q/NH2Fw+wY3lk1xfPM7m/BHWZg6wNrmPzcl9XJ8oZH0wi5VuPRu9BrYGs9geyuPucAHvju3no8nDfDJ9jE9mTrHdt5/VzkLm2guZiBbSFzxEe+M+IvXizyuPiDefsCeXqDePDl8BHb58Ip5sop6cuOryaPXk0OLOocmTS6M7l6a6AnzOXJrcBfjr9+NziesifM4D+JyH8DmO4LEcxFFTiLUqB1tNDm5rPq6abDymXLyWArzWIrzWQvx1h2l2H6LBUUyz+zAtniOEXAV0erLp9uYSsRuJ2PT01GUx2pTHgFPDcjCf9XAeK6FMVnrSmY1oGPWnMhVWMxvVM9aqYjSgYqxVy0RIz3QknYmOTMY7spjrzWe2O5/xtgymYznMRLKZak1nujWTmWA2s4EcRtwG+h1aBj16plrzWO45zPrQCVYHj7I+eIyNwWNsDp1gqe8Yc12Hme8+wkLvcea7j7LQe4L53hPMdB1jquMo872nmB6rpq+3nEjoDJHAEdoaCwh5s2jzZNBen0tHfQHtdQW01eXi9xpo9WUSqM8i4M0l3FBEsL6QUEMhIV8+4cYC2poKCHqyCXlyCInRlSnV5cuny5tDhzuTDlcGXZ4semxaBm0axlwGRpwGBq1aqSGbnkGrnn6zlj6Tll6zgQ5TBl2WLDlGawxEao10WLLpsGbTbs0mZskiYskiaCsiVHeUQMNJGnynaGg4S3P9OfzecwTqz+NvvIDXewqn6ygO1xFs9kNYbcXYHYekHM4j1HlP4HIfxe44jNt9DIf9EA7rQWzmA1hN+3FZD+KxH8ZlKcZpOoC9dh9uy0G8lgO4awrwmIposIvrfdSZC6gz51BvziDqLSTqySXkNBJ06gk4M2j1FNDiOUCT5zBe91GaW87T5L+AP/wGLeGLNAdfo9F/Dl/jKerqj+PxHKHBdxxf/VGafMdoaThOQ91hvJ5iGuoPE2g5RbDlNIHGkwQajtPqO0qw/iDhxoO0NRUT9u0nWLefgGcfrXLcT6DuANHmY0T9J2lrPk646Rit9QcJNhThazzO4GKI61/clcd8roijJ7+I73qx8sV7LD8UG3aLAxs+YOurj+RuBltffsTWww+4+cUH3Hr4EbfECS9Ccv7x364frW8LuPxP+i+fivMyfyBxnu7nO8D4529/cE8U9v694nuK7QDjo7OHJTCKbTC+5D1xTqzYPkeegiCgUZwb/BXi/OH3/ijORhbnL3/G+2KX/j98w/31IbrOvMTomWcYeSOZ6RIVS1cTWSlPY7E0hYnXXqX/xDN0Hvot3UeeYOj083Jt9nICS2WprJSlSC1cSWLmUgLD516l4+iztO5/nKaCx6jP+zVNRU/QevApgoefIHr8GXrPvUz/hVcZuPAqQxd2M3xhF4PnXqXv9It0H3+OyJGnaT3wOM1Fj+HJ+RecWf9Erf4fKNf8iBLVf6NE/SNKND+iUvcP1Bp/jj3nX3Dl/oK6gl/RsO83tBQ/TuvhJwkdfpK2o08TO/k8sZMvEDryNG3HniV6/DnaDj9Na/HjhIqfoO3gk0QOPUX00NOEDj9F+OjTtIlnjzxN7NizRA4/TeTgk8QOPU3HkWelOo88Q/exZ+k9/jzdR5+l++jT9Bx7ht4TzzBw+jmGz73I8LkXGLnwIiPnX3p0/SKjF15i/PWXGXv9RSbfeJnpK68yW7KLyTdeYubybuau7mWhJJH5qwnx6yt7WShNYrE0iaXyZFYqUlmrUrBRo2K1Uryj+L3l8hSWK1LkmnhGzOPPiudT2ahVsmlSsVGr4LpZLeebtUpuWDRcM6vZsqikbtm0bFt13LRq2bbp2bYYuGk2sGU2cNeZxbbVyG17utQdRwZverJ5qy6Hd+rzedBQwDu+/PjcV8ADbyHv1RfxQcN+3m/Yx7veAjm+79sn18X1u3UFvFOXw3u+PN5vyOddb3z+wJfHg/rcR+sFfNBYyIdNcX3i38+XbUd4GD7Cl21H+X3HSb7tOs0fus/yp77z/PvwG3w3dJHv+sv5c/9l/jxwjn/vvSKBceXTt1j/7C2ufb3N9YfvsvXVPTa+EkcAfijPMt389DZrn91k7uE9JsS2OJ/eYWbEyWTTYaYb9jNeV8CoK5chZ45UR7WWSIWSWJWabouRfkcWw64cBm3ZDFqz6a/NYrAmmxFTDsM1GUxYMiW0TdvSmbdnsGjPZMGWwZIjkyVHBku2dJasRhYsehateuYtWuZMWubMeqZrNMyatMxbdCxadMybVCyY1Cyb1axaNazZtKxYlSxblCyZFCxbVCyaVczVKpipUTBZlcpUtYLJagXTNanM1aaxYFIxU5XGVEWK1GRFIvOmZFadadxs1HIvlMXttnxuBDJZrFMw5Uhixp3GtEfJmD2NYauKYauWvho1fTUq+mvVDFi09Jg0dJk0dFp1xCw6QmYtrSY1rWYtQbOaNouKqF1L1Kam3aam066hy66m26am166m36lh0K1luF7LSIOBwXodvR41PR4tPW4N3R4t3R4dXR4dnR4tY425TDTkM+bNYaw+m4mmXCaachj1ZTJYp5caa8xkoimbUW8mw24DU74Mllrz2IgWcr2ziDsjh7kzfpgbI/tYG8jl+mAe1wZy2RzIYWMwl/WhXK5P7OPG9H62Zg9yc+Gw1K3FI2zPH+L6dBEbYzmsD2dybTCdG/16rnep2Igkcy2SyI32VLa6VGx3qni7z8CHQ1l8PJTL+/153OrMYr09i8X2XEaDGfT40ok6tbTZ1QQtCoLmNEKWNCJWBTG7inaHiphdSdSupM2qIGRV0GJR4DOn4TWn4TEp8FrUeKqV1NWo8Jo0eGrV1Jl0uKsNuKsy8FRn4yjPwFqix3xVjeWqEluZCle5Gk+FhroqLd4aA/UmIw3mDJqs2TRas/GaMmiwZhO0GYiJ92hWEKxKIlSdRLsphV5rCl2VLzPtSmKzRc1WWMtGu5LFYDJTjbuYbt7LTEsiYw17GPbuZti7h+H6BMabUhhsSWYkpGC+K535jnRG/QqmAhpmAzrm/FqWWo0sBYwsNRuZrdMx6dHQb0tmPpjF7bETbI8d5eboYW6PH+Xm8EE2+gpZ6c1jqTubhc4sFrtyWOnJZ62viNXeIpa7C1jqKmC9v5jF0YuM9J6lJ7SP/mAu/QEjHXUphK27CZsTCZtTCVtUhJ0qAu4k/M5kWhypNFnTaLapCDi1+B0ammxptNjTCDiVtFoV+E0pBMwphCyphMwpxKyptIuxNpFY9V46TIn0Ve9lqGo3I9V7GalJYKQ6gaHKBAbK99Jftpeeq7vovrKLzqu7iZXspbM8mY6yJNqFKpKJliURKUsmWpFCrDKVWJWC1io9LeZs6m15uBxF1NcdxWs/RL3lIA22Q9Q7DmK37cNqKcBizqO2JhuzKReLOV9eWy352G1F8r6pNhdzbS6W6hzMFZnUlmVgKsvAUZ2LszoXW3lWXGWZWEszcJTocVzV4yw14q5Ix1luwFNpwFuhxm/SELOLfxeU9LhUdDnTaLOkELRoaLVlErAX0GjfR1CAXvMpAoEzNLWcpKn5OI2NR/HVH6Tesx+v+PDjKsTnzKfJVUCLu5Amex4+Rw6N4sOp7yBtjUeI+I7Q5i0mUrePWF0BHfV5xOoyCdv1tFp0BMxaAhY9AYsBv8VAqz2ToCuHkCuXkCuPVkcmEbeWBk8Bg7NNXP/iDkuiBvPhh6w+FFulPWD1y3dZ/vI91r6In+4lNt/fFk18X/0QGD/8O2gUpzXt6HuIFFs9/Sf9HwdGAYRCAg6Fs/iedBjjLuMOLIr9B9//UxwYv/zDZ/KkDrGh6v2NQTpPv8jomacfAaOS5ZIkViuVLFxNYvL1XQyefJbYgV/TffhxBk89x/iFV5i9tFfe3wHG+csJTL+xh5ELu+g5+QJth56ipeg31Of9Cl/er2nZ/1uChx+n7djTdJ56np6zL9F/7hUGL+xiREDj+V30n3mJ7hPPS0gLFj9B4MDjNBY9Rl3eL7AYf0aV7seUaX5EqfpHXFX9N8rUP6JS+xNMxp9jzfhHbJn/hDv3X6gv+BWN+x7DX/w44SNPEz3xPNFTLxA6+jShI09JKAwefIJg8ePyvzNc/AShA/F5oPhxgoeeJHz4KQmu7cefl89EDz0lgVFAY/vhZ+gUOvI0XUeeievo03Qfi6vvpIDG5xk4/SxDZ5+PA+PZFxk6+yJjr73C9JXdjL/+ElOXX5XAOHP1VSbfeJHZK3skLC6VJSM0X5KABEEBg+VxGFytSmOzVs01s5b1aqWEQgGGAh6FBEyKdTGK6/WaNK5JUFTK+feQaFJJULxh1UhovGnVSGAU4w2zmhsmNbdsBgmI91w53HVmI8b77hwJiQIW77myeKsul3fq83hXAGJDoRzf9Ql4LORBfVwCEIUEQO6M73jyeduTxzt1YszhXW+u1NuebB7UC1iM6/2GAj5sKuLjlv187N8vRwGKv4ud4OvocTl+23WGP/Vd4M/9r/E/Bi/y19HL/GX0Mn8druYvw6X8+9AF/tJ3lVsfLMtzmTc+f/t7YLwpulS/fls2lCx8+oD1T26x9ukWc1/cY+zLD1j7eJuJfivDdfuZ9u1n0lvEoC2LAVsmPSYjbWUK2qs09FkyGLBnMeDMpt+eSZ81k15zJr2mTPpqsuivzmSgyshIrZFJazqTNiNzAhhtGSzY0lmwGZk165g16Zgz6ZiuVjNTq2a2VsOMScO0Wcd4tZLJGrV8bsGqkzC5YNGyaFGzKOCxVslirYJFk5L5GgXzNUoWzVrmzRqma1SMV6QxWp7KcGkSI6WJjJXuZbwsifGyZCbKBDCmMl2VzJwphWVHGjcatNwNZnK3LZdbwSzWGzXMu5OZcSYy50ljypHGuFXBiFlBf2UqAzVKBkxqhqw6+i06us1quqw62i062sxaQiY1QbOGsEVNxKIiZtPQYVdLSVh0qOmxq+lzqKVDJYBxyKthqF4ngXHAq6Pfq49DY52O7jo9nW4tHW4NI75sxn25jNXnMO7LYbIpl6mWPMYbsx4Bo47xR8A4UpfOkFPHhNfAfHMWK6Fc1qN53Bos5u7EEa4PF7E+kMeNoXyuC2Dsz2G9P5vVwRw2RvO5NrkvDoyLh9lePMLt5WNsL/wNGDckMBq53qfjWqdSAuOmAMZYMttdSrbb03izS8VbHSruR5W81aHnbmcGW13ZXOstYCqUTn9jOu0uDVGHiohNSdiSJuEw5lDSLuRU0eFUI67FvaAljWZLGvWmVDy1QmnUWzQSFL21aoRcNUo8tRpcVVocFTpcVRlSzgojjnI9tjI1tjIlnirtI1jU4TMbabJl4jMZabFlE3Dm4hPwaMsibDcSs6mIWBSEalMJ1aYQqkkkWrOXjqpXmPSksBHQsRnUcK1DzUo4jdmWBGZaEphuTmCyKYFR3x5G6vcy4ktkojmFYX8K420qlnqyWOrOZDygZCaoYz5kYL5Vz3Iog5VQBsuBDBaa05lrNtLvSmG9dz/vr77B/fkz3J07xVsLZ7g1eZT1gQJW+3NZH8yX40pvDqt9+XJ9rb+Q1b5C1vqLuDZ0kNWxs8z0n2CsvYipjjxmO7MZaVXT6U6gzbKbQM0eWk3JhBxpBFxJNNkSabal0mBOob42lSaLkkazAp8phWZbGq1OFc21ybSYkgmYUwkK4DSn0GZKJlqbRKQ6gbaKXcRqEuiu2kNP+av0lL1CX8Uu+ir20F22i+7S3fRVJNBduof2y68SvfQKEQGO5Ul0SCUTK0+irSyBtrIk2sqTiQhgrFYQqjHit+RQb83DaSukzn0It3k/7pp9Uk5TIRZzQRwYTXlUV2XGgdGUJ0e7tRC7rRCHrQibgEpTHraaXEzlGVRfNUjZKrKxV+ZgLcvAXpGNszIH81Uj1ssaXKUGPBUZEhjrqjLwVhmpr9ISMOtotxvosGrodWkkNEYtCtpsOiKuXMLufbQ49xNuPkXIf4bW1rM0NB6TwNjUdIxG32EavMU0eA5IYGxwFsSBUUCjs4BmdwEtdUWEGw4SbTpKrPEoMd9BYt79xLwFMp3o8GYRcRkJ23S0WtS0WgU0amkxa2mx6PDbjQQcGQRd2QSdGUScGnyuPAZnGrnx8K7cpFtuhSZcxYfibGkBje+x/v8EjF+KOsa/gaCERLH/p9iC7XvH8UO2f/DMD6Hx/wdgFC5iXDvQGAfFr5EbVf/xhw7jv/JQdAj+8d/4WOzLtN5P7ORzDJ96gtFLyTICXStPZrVCwfzVJKYu7paQKICx69Bv6Tv2FKNnX2RGAGNJMmuVCtYr01gqEQ7jXkYuvErfmReJHX2WwP7HaSj4tYTGpqLHCB4SAPckUQFWp19k4MIuhl/bzdjFBMZe3xuHxtMv0XvmJdoOPyUdwOb9v6H5wOM4sv8Jk/GnVOl/Qrn2x1xV/lfKVD+iXP1jqnU/xZT+c0zGn2HL/Ef5rCvnv9NQ9GsCAgwFJB57hvDxZ/EfeoLAoSdoO/oMAkrDh54ifPDJuMsoXMeDT8Rdxh84jAJ+IwefIvpIAhqFw9h15Gk6DwtnUTiNz9J7Ii7hMA6dfYHBM2J8Xs5Hzr8swXHstZeZvrxbuouzJXuYLdmNAMapyy9Ld1E4hjuQKOYCBqW7WJYsQVA4izcsOikx34HDHddRrAmg3LknnMXrFg2bJgGMCuksXreoJUQKWLxp17Ft13PboWfbpmFbgKNZKA6Mwk28785l25ougfGtujwJjAIW3/bmSmCMQ2O+hEUBj0IPfAUSDgUUCgk3UQKktxABi2+5c3nLFde73nzeqcvlLXcOD7z5vCfgs75Ajh807uPjlmI+DRzi89bDfBE6wu87TvNt1zm+6TzLH7rP86c+AYpvSP370CX+OnKFv45d4T9Ga/mPsQr+OnqR/zlQyp0PV1n7/B15HvX1392SDuPNr9/8e2D8eDvuMH5xj1Fx/u8nt5gesjNWf5Cp+v0Mi6i1xkBXtYHOKh2RUiWxcjXdNQZ6TekMO3LptWXQ58iiz5ZNryWbnppM2ks09FbqGajW0V+pZERAoEXPvNXAvMXAonAcxdxqYNasZ6JSyUSVkqkaDdMmHRMmHSNVCkarlEzUqpgyqZg2qZkxq5gxKZmqTmWiIpnZqjTmqpRMV6QxXalktlrNRIWC4avJDFxJov9yEr1v7GXwcgJDV/YydDWB0dIUqbHyVKaq0pi3KFh2qrjWoON2awb3w9nSabwXzmKrRceCM4FFdwrZmzwjAAAgAElEQVQLrlRm7WlMmFMZrkpipFbJsEnFiFXLsE1Pn1lNj1VLp1VL1KyhzaSWsBi1auiwqaUEKHbalHTZlPQ51VIDLjVDHg3DXh3DPi2D9VqGfQZGmtIZacpksCGdvnoDffVG+nzp9NQbGWnIZqxBOIrxUbiL0k30pdPv1tDvVjNSr2e8IYMxbwZDTg0jLg0THi3TPq0EEREL3xk/xNboPq4NF3B9MA6LG33ZrD0CxtWhHOkwbs8f5sbcQQmMAhq35oq5PlXE5lgOmwIY+w1sdKpYaUtiNZzAhgDGaBLbsWTudabxbo+KdzoUvN2u5O0ONfe7DNzpyeJ2fz5L0QwmQ7n0+wz0eLX0enV0udX01GnldXedVl53uFSPgDGVVnMqfptSOoz1ZgX1VjU+mxafRUe9SYvXpMZTK4BRhatajbNKi6tSL91GV5UBZ6UOR4UGR4UKd5VwJgVkammwGGi2Z9BsTcdvy6DVmUXQmU2rI4ugXUfEriLq1BC2qmg1pRKoTSJcm0Co4iXGvWmsh9LZbDNwrUMjgXE+kMRsS6J0GCeaEhhvSGC8MZHxpiSm/CmMtaYy0aZiuVvE2FnMRfQsxzJYiqQzF9Cx2GpgOZQu39diMJNpv4Fxv567s6f55GYp95bPcXfpDPeXz3B77jhbE8VsDuexPblf6tpIPqt92az0ZbPcm81qXy4bg4VsDu1jffggS337mO/KYbE7k+XudBY7DEwGVfR4Ewnb9tJqSSBgS6TJsgefaQ+N5iR8NUIpNJkVUo2m+LsIudQ016bQalHQaknDX51IS+UeWiv3EqrcS6D0FZovvUCo7FXay3fRXvoy0asv0VH2CtGrL9N26UViV1+hrzqZ7spEold2Ebz4IqFLL9FRnkB7eQLRsgTCV/cQrUgiUpFCW3kK4fJkgmVJNJepaTZlSYfRYS2QbqIoP3BUFmArz8VUlkV1VTYWUz5WUx41lZmYa3Kkaquy5Ggz52O3FEjZTHlYd4Cx5O+BUcJiVS6emnxs5ZmYL6lwlerxClCszsRXm019TTqNNQZaasX3bwbdTgPt1jTaralExQdIh5GYW7h6AvyEw3hcRsqt/jM0+I4iYbHhKA2+Q38DRkcBjY58mhz5NDvy8btEWUAxocYDRJoOEWs6QoeAxvpi2kRZjCOLqCeTrvpsOr2ZtHsMtNk1hO1aQnYtrTYtQYeeoMNAq8NI0JVByJVOh9dIo6eQ4dlmbj68J7fQWRV75z58n/WHD6T+d8B4U7iNMoaOQ6M4G16cNy5GCYwigv7iQ7ZlbP03sNyBxv/jwBg/8upRPP2H+Pjxn34nax7F+JFwIOWxc1/Lkw4+F9tH/OEbPhQbf6710XnmeUbPPMXYZRFJK1gVDldpigTC6Yu7GTr1HB0Hf0PX4celhMso4HC5PI3V8hTWKuLR9EJJEuMXdzNw7mU6jj8rgaxl/+M0Fj5GQ8EvaSr65SNgfIbOk8/Te/YlBs/vkrAogHHo/C76Tsedx84TzxE+9CQt+x6j9dCT0mW0Zf0jpvSfSWgsUf1XytQ/plT1Yyq0P6HG8DOqdf+AyfAzzMafYUn/KZ7cf6Gh6DGaDvyWlkOPSzUX/1ZCpHAehZsYOPBbhNsofq/QwSclMAqHUUhcC6cxevhp2oqfJFL8pHQXxdhxOA6LHYeeoufYc/SeeI4+qWdlJP2/AuNLDJ55XkbTU5d2MXXpFebLEph7BIzTV15hWYD6I5dQjMJlFMAo4mkRUwt3UQDidbNWSkDijpMYj58VEhZ31tdrlKxXC0dSKSXiaDG/adNJiNyy6eT8pl3PHaeB23Ydt4Rsem7bRQQtXMRs3vYW8HadcA2LeNubx11nJrdsRt70CLcxhzfrcr53GgU8iohaPCfcQwmG7lwJjTvwKEax/qYrh3uOLN725EpgFE7jW27hMIoIuogPm/bxUfN+PvEX81nrIQmLX7Ud55vOM3zbJWDxHH/uf12C4l+GL/OXoct/A8fRS/zHaA3/MV7Bf4xf4v8aKufOR6usf/Hu3wHj1ldiH7xHDqPYif/TW6x/vi0jaeEwikh6vN9Cjz2Pjmo94VIF4RIF0TKVBEUBje3lGjortHRX6Rl15tFrz6TLkk57jZ6u2gz6zTl0VujpqzEyaDIwVKtluFbDZK2GOeEAinjZomOyUiFBccakZapGy2SNhvEqNSOVSoYqlQyUpzJYkcaQUHkKwxXJjFWlMlGdxkRVCmMVSUxVpDFZlsZEmYiZVYyWpDJ8NZX+S8n0X06l/0qaHHsu7qXj/Ev0XNzDcEkqQ1dTGbySzODVBCarU5m3qVj1aCQ03mzScidg4H5YwGM62y1q1utSWKtLY8mZxqw5mYmqRCYtKkZNSkbNKkZtWoYsGgasWnosGtrNaqImEV+qiVlVdFiVUj3CVXSo6LYr6HUq6XUq6HcpGfCopLs41miQDuNoUzoTgWwmArmMtWQz3JwlgbHLo6XXZ2SkKYexplzGGnMYE/DYmCk16jMy5NEyJFxIr45xn5FxbzqjLh0TdTpmfAbmm4zStdrqKeDmYBFbw4VsCmexLxsBi+tC/dmsDeWyMVbAjekD3Fo4zK2loxIYt4S7OF/MtZkiNkZzWO3Vs9qhYiWSyko4kfVoMhvRJK5FEtiOJHK/M4W3O1N50JnGJwN6CY63wqlsR9RsxQystemYC2Uz4c9gsjWLyUAW/V41fV4NAz49g40GOQqY7HRriNgUhG1K2tx6Ai4dLS49LS4DTQ4Be0aa7ek02Q00WNXU1SipN2moF9G0BEMN7koNrkoN7iotnmot7ioRY6tpsOhoshnx29Pjjotd1JuJH6CZhN2ZtDn1RF1aIm49frMCvwQjBQFTMhFzIqM+DbN+4QoauN6hZ7VNyWJrKvOtqSyGlEz7k+MKpDDpT2ZCxNStKUxFVKz2Zck/96V2I0tRIwttBuZDepbCRpbC6SyGM1gIZzAVNDDZls6dhdO8fe11NqYPsb10kltLJ7g5L0oFjrA9vY/bs/u5M3eArclClvszWe7LZKk3k9WBHDZHiuIaymdTuMj9maz3Gljt0rDYrmS6LY2xoIKhVhUDrVq6mzUE3ckE3QoCDgXN1jQCdjWtDh1Bp5aAXUnAoaTVqaTFlEKDgENTMu0utSwj6LQr6bSm0Va1B//VF6XD2GNJpqN6N+HSF4mUv0y49GXCJS8TESBZmUC49FVaLr5A82vPEbzyIpHSV4mU7qKjMpFYZRLhsgSilalEKtMIlafgv5pIc7lGRtI+ez4OWxwYXdJhLMJekUdNSQZVldnUPoJEU3W2hEQBiAIghZwikhbOojkfmyn/+0i6ptQoHUZLWQa2ymzpLlpK0qW7WHNJh/WyCneZDm9VOnXVmXiq0qXDKICx1WKk3W6ky66nw6Ki3aSQ/zbE7AZiIgp25hNwFtHqO0Kw5SSh1jM0Nh6jseGIrE301RVT79qH11GI15qLz55Hgy2HRmsOAWchbY0HCDccoK3xILHGI3S1HKez8RDtop7anUNnXQ5d9Vl01hloF39/7ErpIMbcOqJuHWGnjpBTL2srw24jEY9RPitqgYdmmrj58G4cGL/4kLUv3mf9iwfxxkkBjl884NrD9+V58DuR9PZXH8nthuJAKI6lFKfkfMqdr8WeuvF6xv8XYIzXKX7yp2/45E+/lzWLoobx07+rX/y9BL5Pv/s9n333DZ99J557tP+VOMpOHtUUb3r54Nsv+c8SkCjrHWVzjLgvzpv+Wh739Pk3H/JAbNz77dfc3+in98LLjJ17iomSVGbLlayWJcn6xMWS5O8j6fbix2QsLaBx4OSzso5ROIxLpYmsliexXJbE3JW9TF7aw/BrryKALyTcvOLHEe6iL/8X+Ar+O4GDvyFy9Cnajz9L16kX6D/7CiPSZdzL0LlX6T/9EgNnX6LrxLPEjj5F64Hfyli5af9v8OT/Anv2P0toLNf8V8q1P6FM8w9SlbqfUaH5iYTGWv1PqdH9BIvxp9Jt9OT/C96iX+Lb92uain+DgMbmA7+R4Niy/zf49/9Wupni92os/BUtjyAyJKLpQ0/JSFo4jDs1jCKSFsDYfTQeR4saxjgsPkffyeckMAo4HJTu4vMMnnmB4bPxWkbhMI5ffJmJN15m5sou6TCKGkbhMi48iqAFLAoAFHWIMpq+miChUczFmoykTRr5zA5Urjz6mh1YFONGjZK16jTWqlMlOG7UKOLOokUjgVE4jFtWLVs2LbfscW3btNxxGrnrEs5iFvfd2dyXUXSudBhFFC1AUq67syUwCkAUjqOoZ7znypRAKe6/6RQAGHcRBRy+7Y6D4s4o1sT9d6QDmS8dyPd9RXzYuJ+Pmov5uOUgn/qFsyjqFY/zdeQkv28/wzed56TD+IfuC/yp93W+6xfu4iW+G7jEn/sv8qe+12UN41+HqvjraJl0GP9joJS7H6+x+eV70lmUDuOXj2oYv3wrvsehOOvz09sSGOcf3mdcHO/36R1GumuI1WTQVqairUxNtFxDtExNrFxDR4WOzjItHaUaust19FYZpbvYbUknVqWjs9oogXHYlseoNYcxayYjZj0jJi0TNUqmq9KYqVYyJ+LnGg2TVSrGBDhWqxmrUjNcrmSwXMGAUIWC/rJUBspSGRbxcmUa49UKxqvSmBQ1itUKJsoVTJYrmapUS42VqxgrVzN4VUHvGyn0vJFC1+tJdFzYQ/u5V+l5I4mRMg2j5VpGy9UMlaYyUpHCrE3NklvLslvFZp2CO34D9wIG7rXquduqZatBwZormXW3gnWXkpnqvUyZ0hivVTBWq2DUrGTYomLYpqXfqiFWnUqsJo1ITRrtZgVdljS6bXH1OhT0OZV021PocaYwWKdkxKdhtFHHaIOe0UYjY80ZEhhn2goZ82cz1JhJb72RHq+BgeYshpuyGG7MZsiXwegjWBxvzGBMAKNbw6BLxWidlvF6A2N1orFAw6RHx3yDUcaby0EjWz353B4uYmson43+LNZ6MiU07tQwbozkszlWyNZMMaJuUQCjgMVrCwe5Nl/M9dl9XBvNYblTw1IkldW2FNajKWzEUliLJrLRtpdbkQTuRpN4qz2ZdztTeb9bxYMuFW92qHizU8+dDj03Y0ZWozksR3NZbMthNpjJSIOG4QYtI03CaTUy1BgHR1HLGRPRtEtLm0dP0KMn4DHS4jbSaNfjd2bgd2bS4jDid+jxmVQ0WbXU1ypxV4o4VYO3RkV9jYa6ag31NTrqqlXU1aqoN6lpFPGcw4DfriNg1xK0awk79cTq0un0ptNZn05YQJJNTYtFid+qjMew1XvodKQyLKAxoGerK52NmI7lsJLFkILlNjUz/hRmW1OYC6YyF1YwE0xhuk3BdETJen8Wy51G5iNaFqJ6FiJ6CY2LbUaW2owsRtJZiGUyFTYw1Z7Ojdmj3F45xdxwHjcWj3Fj8Qg3Fg5zffYAN6cLuDO3n+sTeawMpjPfrWOhx8Bibzprg7lsTR5ga2I/WyM5bA1nsNmnY6NbzXqXiuUOBXOxNKYiCsaiagbDKrqa04jUpdDmSSPoTCPsUhHx6AiLd+AW70FDu09HT3M6EZeKkD2NqKjVqxOAr2LQp5MfgsQHo25rIgMuBSNeFT22RGI1u+g07yVatUuqvUbM90oXsvHis/jOP0G45EVilbvoqNpLV20y7dXJBK6+SmtpAoGSBFqu7KXlSsL3DqPPlo/NkofVUigbnOwV+VjLcqgpzaCyIpPqyixqKzMxVWZRWWqgujwda20udpOAxDwsNTlydAinUaxV52CvycVamYW5NANbRRbWskxqLuupfF1N5UUNlksKXGUaPBV6PJXGuCr0NNYYabNnE7UYZOrQYdYQq1URNaklRLa7sol4RHNcEeHGI8SCZ4mEzuNvPkVTw1HqPQIW90tY9JhzqbPk0GDLlbDoM2fRYM6mRdQd1omGpSLC3v1E60X9YhFtIu52pBNxGunyZtDlNcqyDwGNHeLvkfjw49TIutMmUyrNZvFBQCOBMebU4nPkMjjVwM0v7rL5lTiEQZxW9gGbD99j4+EDVsRuG5+9y8YX70lgvPU70QktTn75OH4EpaxZjLuL98RRkkKPnEZRwygj6Z2I+gfjf/nsu/8dMP59M8z/AovSLfwhLMZB8cNvv+TDbx9KKBRgKPTRH77kI9lFLe7FgfG9P8Q7qT//9gPe+7ff85HYLX6zn77XXmb07JOMX01mtkw4jIksl6VKaJQO4+nn6Sh+jMi+X8rmF9EEM3buJeYuJ7BYspflsgSWShNkDd7UlT2MXtxFz+nnJRgGDz9J8744MHrz/pnGol8SPPhbokefpuPEc/SceoGh869Kl3Hw3Cv0nHiegbMv0n3yWTqOPU3o4G9pOyIaZp6k+cBvJTSa039Ktf7HVOh/Spn2Z5Rpfkq59qeUqX8iobFK9xOqtD+mRv8TrBk/x5Hzz7jy/hl3/n+nft+vaNj/axr2/VpCY2PRr2gu+jUtollm32MSGJv3PyZBVziPIeE+iqaY74HxGdn00n7oKRlJdz2CRhlJi1j6+DOIGsb+U8JpfPZRLB0HxtELLyM0cuGFRw0vfw+MomZRAKBobtmJocX1ThOMWBPacRp37v0wwhZr4loA52plqoRF0fQiwHEHGEWTi5BofhFxtYBGAYqy4eURMEpodAo4zOS2XUBglhwFMAoYFE6iuCcAUYDlDkiKtfh6lgTGHTgU8fP3dYuPImkJkRIWC3ngLZIR9kdNBxH6uOUQnwWO8DB0nK8ip/hd9Az/2n6W33ec45vO83zbdYE/dL/Gv/W8zp963+DP/Zf4rv8Sf+57gz/2XuTPg6/zPwYq+PehEv4y/Br/s7+Uex+vsynPZ36AAMYbXz74vull8cuP5BF9m5/dYeOLWyx8+TdgHOqqJlqTQbRCR1uZhkiphs5KAwPmHLorDPRVpdNbYaS3zECniJ4t6fRY0umuTafPnMWQNY9xRyET9jwmbdmMWwyyhnHRbmDFpmXRrGauRsW0iJsrFIyUpTJSrmS4XMVAqYJBCY1KBsoU9JekMiChTsFohYBFBeOVaUxWiaYWhXQWx0pTGS1NY7xCxVR1HAQHrqTRfTGZrotJtF9IIHZ+D9Fzu+l4PZHuS2n0XVUxXK5lsExJX0kyo9WpzDo0LHm0rDhTuNWs567fwF2/jjt+Lbeb1WzVK7nhVbHpUrJsTma6JoXJ2lQmatMYN6cxJoDRrGTArKSzKpmOmlQiFYnyB1yPJZV+h4JeWyp9jlT6nKl0mPfSYd3LoFfJRLOeiRY9401xWBQO42izcNzyGA/kMNSUxUBDBoONmQw0ZclrAZFDDelMtOQw2ZLNZFMm4w1Ght1qhpxKRj1qxuq0jLi0DNkVjDtVzHq1LLUYWGk1cLMnj7uj+7k5HAdG4S5eEw7UQC4bovFFAmMBN2cPcnvp6N8cxpWjXF86xPWZfWwOZ7PcrmIxlMxKKJmNSArrAhhjiWxGErgVTuROJIn7sWTebI/rfiyF++1K3uvL4N2+LO60G9iIZbLRnsNqJIuFUDqTzVom/HrGmvUMN+oYatIz1Gigz6un06Oj3a0n6jUS9BgkMAbqMmh2Gh8BYwbNdgPNNg0t9h2p8YkfilY1zTYtLXY9jSK6rlZTb9biqVHgrVXSYtMRkM6ZcF60tDk1RN1aOkUtqS+D3sYs2lw6Qg4dTWYlzWbhqqXRXJ1I1JpKj0vJSL2SW705XO9MZ6VNw0JQIR3GmUAyQrPBZBYiCubb0phpUzAf03B9MIeFmJbZsIqFqO5v0BjRsxgxshBNZ6E9gxnhPvblcGP2MDcWj7I0UcDm/EFuLB9ma+kwN+aLuTlTyNZUvoTFhV4di/1GlvozWBnIku90e+YgW1MH2BrN5sawkY0+LRs9aqkdYJyOKRiLKRmOKugPptHVlEZnk5KIJ5WIR0G0ToCFmphXQ4dPQ2+LgaFwFn0tRjp9GjoFENZr6G/QMO43MhVIl9/jo/VKxhs1TLXoGPam0WNPoM+ZRJdlr1SfI4V+Zxq99hRiNXsIlb1Ie9XLdJn20GVKoNOUSKRyD82XX8J/dQ/NV/bQeGk3jZf30lCilJF0o6MQmyUfsykfR20RjgoRG4taxCwqK7KoqcjEVJGJpSqbqhIDteUZ2GvzcIjnfyCnuQCXgM7aPFxmAZ95WAUsil/jil6CYuVFNVUSGNNwlqokNLoENFYZqasSTSXZRJy5RMxGwlUqwhUKQuVphCuVxAREygaTXILufALeA4SbTxDyn8bfeAJ/43GafUeocxThMGXjrM2i3pJLoy0vDoy1mXir02V9bcCdR6iukKC7gKAzn5BDwKL4vTOIOg101hnpqtPLD1vt4gOXU02bXSmdelFC0CxqUoVMabRa1bL0osGRx/BUI9tf3OXaVx/J07o2H4rTXd5nUzS+fPGA1U/fYePzB9z46kMEMO7o9lcfywh6J44WwLgjAY1xp/FDOYr5DyWB8YfQKDqmP/tOOIw7wPgt4v7n/0OMYk04iwIUhaMYj5wFFL4v9M0XcTj89ks+EuD4zUMpMf/PigPjl8SB8V/56NuvJDD2vy6A8QlGLycwVZLCSqmIQOOx9Mwbexg+8wLCYWwr+oUcZR3juZfidYxX97BUspvFkj3MXd3N9JU9jF/aTf+5l2g/8Sxtx56h5cBvaCj4BXW5/4SAxmYRTR96gtixZ2g/+oyMoUdfEw0zu+k79SIDZ16k/8wL9Ioo/PjTdJx8jphwLI88RX3Rr7Bm/hxzxk+pMvycMt3PKdX8TIJjqfonj6Dxx1RofkS1cBnT/1G6kvbcf8Sa/TOcuf+Ep+AXeAt/ia/oV/gKfomExn2P0STA8cBvkK7jgbjrKBpjZCd18RMykt5xGWUkfUS4jKJD+ll6jgs9Q8+xp+k5/vQjaBTNL6Lx5YVHdYwvPeqYfp6Jiy/JWFp0SYs4eqeGUcDhDiCKUQCiiKRnL+/5fhRQKIBwByp3gFGsC4n1nV9nuULUQYqoO0V2S4uIWjTB7MTUYi46pXeAUUCjiKNFp/S2Vc+2VczTuePIlBLgKIBROIqiKUZE0wIWRa2jmP/NacyS7uEPY2jREb0jAZI7ruN79aJrWjTGHOCjpkN81HyIT/1HeRg6ye9iZ/mm4zy/bz/Pv8bO8a+xs3L+TecF/tD1Ov/WfZE/9lzkz30CGC9L/anvEn/sF+5jqeyS/m7gHH/pvRp3GP8TMO40vSx/9QnL4i//53clMAqHceKrD7n+xT3Z9NJlzaO9JoP2KiOdAhBrsxm1FTJUm8OYJZ8xUx5DVVn0lOiJlSrprNTSW2NkwJTFoHwmjwlLDlOWTKas6Sw4s1l1prPh0LNm17Fk0TD7qDFl8GoKvZeT6b2SSs+VVPpKFBIehyvUDJakMVSaxkS1holKtXQkJyuFo6hkrDSZwUt7GbqSyLCAvjLR5KJgQPx6l5LovphI1xtim6kE2l9PpF0A5KU0IheSiL6WTM9VNb0lSrqvJNNTksiYScmCW8ecJZHrPi3bLXpuNeu42aDidrOWu816bjVo2XCksWZNZd6UxqwpjRlzGlPmNMZNaQzWpNBfk0JXVSJdNSlEykRDRAL9lhSGXUqGnAqG3EoG3Wl0WvbQZd/LUL2CyYCemVA6U/5MxlsykcAooTGL8UAuQ6KWUbiKLTn0N2Yw1Jwt10SN40yogOnWXKaaM5loMDJap2HYqWTEpWDUpWLEqWbErmDMoZDd3ktNOtaCRm71FfD25CHuTxazPVrAjaE82Sktml5EDeP6cB6bY38DRtHscmflOLc3T7G1epSNqULWBjJYaVexEk5hLZzMugDGaDKrsUTWI4ncDCVzJ5rKnVgKd2LJ3Iklsd2WINc+GMzi45EC7rUb2IwY2Iylsx4xstJmlA0f0wEBjFpGm3RMtGYy0mJksNFIb326/AHY7suQwCgiab9buIzpEhgDrkwCrnQJiyGPnlaXmoBTOI0ptDiUhNx6wp50WmwGvFVKGqxa6kwK6k0K/A4drU6NdM6iHi3tHjUdHjWdomO93kBvQxYxt0G6Ns0mUTOnosWkxF+TSps5jXZbGv3uNLZ7crjekclKWMN8QCFj6amWRKb9icwGk1iIpjEfSWU2nMZyh46bw3ksd+qZi6hZiAqXUcd8JK6FqIGFmJH5mJHZmJH10UIZP19fOMzmQjFLk3lcXzrI9cVibswf4PpkAcuD6Sz0G1gdyWZzvIC1kTzWRvLl196YKub6xAHpDm8OpbPep2e9V8dGr47lTjULHSpm2pWMRlMYbU9lJKZgIKSkP6im3Zci3cZ2n4qYV0lXo5Zev46hsJGxWBZDISNdDQra61LoaVAw7Ncw0apjJmRgLmxkNqhjLqhjQTilLSqGvUkMepLodyUw4E5irEHFRKOGUZ+aQXcqXZbddJleoce6h07zHmI1u2kte4WWq68QLE+ktTyZ5quJNF1JwndVQWNNBg32uMNoqs3D/oMaxtqyLMrLMqgsS8dUnimdQ0tllgRCt7kQp6lAgqGAQ5eARXMBHtu+R/M4MIo4WsTSwlWseE0lYVE4jfYSJe5yAYxq3JV66mszaTRlE3EXEXPl02Y2EihX0HI5icCVVFpLFbTVaAmb9YTsGYTcebTI7aAOEWg8QaDpJK1NJwg0HsdjK8BamY5TRN2mbBosOTQJp9GURWNtFo3WDAKiFtJTQKszF781i4BFdEVnEhXA6NAhHMNOty7eNOcUsbRK7kTQak7DX5uGX3wPm/9vvt6zO+77ytL155hpt1pWtK1gSZaYiQxUrkLOzDlngMg551jIORM555xBgJlikkQRJK1g99yZeXHfPXedX4GS2u11X5z1L1SBIBepXn5677P3kdCSFmuilipRzjOD6BkqZk0Uxk1RF5+qCp2FF18rYJyT8IsojFvAuCrA+Ldvufn6G/4VMCqF8Tcq428h8ZfXL5/xu+7ockMAACAASURBVOf/z88KCN9Ao1jRv74WeLTV7Hz/f+R9OcVk20P8FRY3f4FFAcZnP7/8ZURpVNAoKuM/QaPcnn709xc8/+kRX8s95Z83uTPfyo2ru+m79DndoU70hzkzES5p3S1glCDL+R00HvmU8sD3qAz+QKmMstfYd2k3I6F7GL0us5fRcHsGw+zpC7Wj/dIuGs9uo/bUl5Qc+oSC4D8qWMzxf4eCwPcpPfgR1cc+p1FUxlPbVOBF7TFe2KN2/Tou7KD9/A6az2xT1nXzhV1UnviCwgMfkR30AWk+fyDe612i3d8lyvyOGmVPG/6dKOPvidL/GzHG35Pg8R8ke/+BZJ+3SfT6d1J83iZjS23MCnifLP/3yAv8UO1YyrNo/58pCP6TgseSAx9j3fdnyg58QsWBT6g88Ck1hz/7RWGsPyr7izZgbJSU9PEvaDz+GU0nPqP55Oe0nPqc1tNv4PFLtb8oFTtdF7fTfWmbqtbpvbqDnivb6L78FX1XdjEUYqesfbH3BRTfAKN8LTAozzcgObz1eizCBpa/wGKEDTrF4p6IcmLyN8Ao9rRKTcdLmtqmOkoIZiXFwEqywQaOaZat4IuJ5SQLK8kChd5spIvK6LWVnpb3Ler1m5odGzCK4ig2to+yoAUMBRpln1EURnlKAObNHqN8/ajgoIJFeT4rPqpgcbPytILDN7D4uuY8L6vP8qr6rA0a6y/yU8Nlfm66wj+ar/0TMF7j55YL/Nx4nZ8aL/NT02n+UX+Fjacz/01h/FfAOP/iJmMv7/xiSXc3J9KcFkRn1n460oNpSfSlIdqD5lgvepKD6E0Ooi8pkJ44P7pjBBA9aU/yojPJl84EXwWSXXE+9CX4MJjozWiKN1OZ/izm+LKW68Nqrg9z6R7Klh6I09Mbo1dKX2esifZoEzciDLRec6UrwkDLNWdarznRF2VQ+4m9sqsYpWUwSqv+77c9xE4FWWQXsSPchbYwR9rCnGm97kzLdWdaw91oDnWmMcSVuituVF90wXpyL5XnXWi+bqT5uo7WCB3N8mujXelOcKM/3lFZ03N5RubzdMqKXsjRsJxnYDXfzHyGjpFYe0biXRhNdFOhmZEULYPJWqU0dia60RTjSHOciwLHtiQ3ujN09OTo6c01MFzswZDVnbZMF7oKtLTnutJVqGO4ypuhMl/6S9+Mn1IXRWFsL/CircBLAWNHiR8dVh/ai73pLvVlsDKQgTI/Bqze9Bd60JdnpifHQE+Wjp4seZrol7BLtpHRPBNTVtlj1LFY58Xd3gPcHTjIzd4gljttKek3O4yLvcEs9O2zKYzjx1U6en36JDfnTrM4eYSpXn+mWz2YbTAxU6VhptyFWYHGGhdm6pyVNb1cpWW93sDNOh1rtW6s1bmxWuPCWrWGe80efN3my61ad5aqLSzWujNXbWG22sJUpTsjZWYGSswMlHowUO5NR6GJjiJP2ot8aS30oUHUvjwvynI8KMn2pCTbi5JMb8qyfCjPlg5AC1U5MiaKU1woSnakLMONiiwT5RlmSlLMFMQbyU8xkp9qoCBFoFJHRaaRyiwDNVk66rK0NAjcZ7rRmCn1Rl7UZnhQl+VFRao75alST2KkNEFHRYKG6kQ3ZOXgZkugSoFPV5kZLdMyUupKb6E9gyWOjFS4MF6jYaTKmZEqNybrDCy3+7Lc7s90kwfjdaIw/hYYLYzXujNaY2Go1qLWBFZGj7AyfpSNhdNMDgSyNnOMtakjLI8eZPyGJ8PNZma7A7g1cYK1kaPM9UgFkuyc7mOh7xBLA0eY7w1mptOP6XZvZlq9mBXLusWTqWZ3RhuN9Na40FnjTFetK51VbrSVudFU5EJjoRttpSZaig20l1norDDTVWWmq9pMi1VDXZ4jdbmOtBS50lWmo6dUx2CFcctmNzFUrmOs0sBImY7+Ile685zoynWiJ9+VIauegSI9fQVaukWBTNlLY9IuWtIdaElzoiHZicpYe8oi7aiMdaUi1o3SSFdKItwoiNCTHWkkM96bVFWb409qXBAZsUFqhzExypeoKC9ipVop1pe0OH/bM96fjIRAMhODFDyKopiRGIgojGJJ2xTGIPV5VmKQUhiTI7xICLWokaS0JO1z4yRtbyY33oPiVH/KM4Kpyz1EXVYQ1UmelERqKQ5xofS6htIwDRUxBiqSLJSlelCa4UNxZgDWnIOUFBxX0FhScILCrENkpwSSkeBLVrwvOfFiQ9uAsSjRF5nCZPl/lHyoyA6gPMOf0lRfqjICVKCmNtNTAaPAYmO2hfoME/WyYiGrFskS3NJRHOtKaaKBClHXk4xYE3RUJWspyd5H74iVm883WNgCxvnvH6szhwvfP2R+87Gyo+e//5rFzceosIs6ifjsvwHjxqtvleIo6uIbW1ogURTIf57fPf/ff+e/QuNvuxd/Bcbncr9TlXXb1EVV2L1lM9t2Fm3287d/f4XMNwKOAok/vvhlnv24qd6Tz+RSzL8Exmu7Gbr2FX3hzvSHOTEetld1MErwRcItYj+3nPicyqD3FTBKWlpUR+loHA7ZzUjILgWMYxGODIU70BdqT/vlXTSd207t6S8pOShWr0DZB+QFvk9B4AdKZSw/9IkCRqnSkf3F7iv2SmFsOfWFqqVpO7tNWdN1J7+gQSzuU3+l5Minah9RlMJEnw+I9fqAaI/3iHZ/jyjz28qajjK+pYAxyvBviD2d4PkfJHq/RYLn7xU4pvu/q5RGgc4M3z+Q7f8+uYEfkO3/ngJH2bcUm1p2GouC/kTp/o8p2/cx5fs+ViqjdDGKJV13+C9bCqNU7HxO43Hb/Hdg/FJZ1KI0Sjdjx/mv6BJgvLydnivbFSx2XfySnkuSPrf7RUkcuLpHfT1wbQ+D1+TfRJLoduopr+V9UR4FIt/0N75RFtUzwonJKLGwXRUcCiCqEIwkpuM0TMe6qeS0sqYTdSwmalVKWkIvy8lGVqSPMdlWrSOwqIAx1VOpjqIuvlEV36iMtv1F246jUhpl9zHDd2tP0RaAUfAo4Lg1qqex8BCPCw7xpPAw35WeYLPyDK+qz/Gq5pyyouUpX7+sOstmle2zv9Vd4KeGS0ph/M8W2V38jbrYfJWfmkWJvKp+xmb1Ef5WeU6lpP/Zkl7a6mEcf/GUieePmP/uJnPPV1EK4yvp0LrDUGcG7dkHuZEeRFt6EK3J/rQKCCYH0BHvR1eCP32JgfTFB9AX709Hgic3Yt1pj/WkPdqTzmhv2iPc6Yv1YijBi3EpXU/3ZTbNncUMC0tZojTagFHUws5IDW0RGjpjzLRFGWkJ09Ie4kZ3uJ6ucB3dYVr6IvQMROoZjjEwGivl7Qa6rznSenU3TVd3UndhG01Xd9MW5sCNcGfawp1pjXCmNdKNpjBn6q45U3nRmfLzzpSccaDmspbmMDN11zQ0R+hojdLQGu3KjWhnemIdGUpxZSzDjfEMF0aS7ZlIc2Q2043FbAMzqRqGo+0ZjnVkNMGV8RQd42l6RtIMChg74l1oiranOc6JRlEXk1zoStfQl22gN1tPf76JgSKTTU0pNtKR70ZXoZbhKk9GKvwYKPNlsNyfwfIAekv86C4WC1oURtuIJd1W5KWAsbfMn54Sb9vOY7EXA0UeDBa6M5hvpj/XSG+Wnu4MPQPZJoayDYwVmJkt9WS8UMdCrSd3eg5wRxK1XQG2Sh0JvLT4MN/hz9rgIZakUmfoEKtjUqljC76szJ5kbvwwE92+TDZbmKkzMFPpxnS5MzMVzgoYZxtcma/XsFJt4FazO+sNRtbqdazVa1mqceVWo0klpe82enK7zpOVWgvLdRYWaszMVbszXeXOhPr78KC/1F2pjO0FRtryzQqcBRhrcjyoyPGgPNeL0mxPijM9KMsWWPSlPMuLyiwzFVlGanJNVOXoKct0pSzDhcpsIxVZZpUMLUo0UpxupiDNQEGqjpJ0gwJGsVwbco005xtoyzfQmqenRaqNsjypTbNQlylWnxfVUkWSbKYswUB5vEZ1NLZlGlhutCmMkxUmhq1uDBY70V/sQH+xPQMlDoxUuTJe66Zs6ck6IwutXiy0ejPd6M54rSiMJkZrTIwIONZaFCyK4jjV7M3KwEFWRw6zPHaY9bmTTPT5sTp5mOXR/Uz3+jLe7sN8/z5WRo6wPn6C1ZGjTHcFM921jxlJxPcdYWXoBAsDh5nuDmaqI4CpVj+mWnyYveHHbLsvE60eDDcZ6KlzpbPaiRvlTrSVO9NRqaWlxI0Wq1ZNZ6WZ7moZE93VRjoq9DQVOdFY6MCNrcqgnlI3Bit0jNUYGasyqLDPkISBKnSMlgs0utBX6MxAsRtDJToFj32FGvoLtbSm29GUuof2bBfas2WVw5XaRCcFjOXRzpRGuWCNcMYa6aYUxpRrrqRGu6vQS3SkF8nR/mTEBitgTI72U5Z0TIQHSVsKY3pCINnJ+xQgCkDK1wKPsrOYFh9AZsrWZ/EBpMb6qR7GzPgA0mP9SIvyUeGXrLgAsmON5MebyIuXvVkvilMDqMjcrxTG6jR/VflTHOamYLEyTE9JqICulopEEyVJJoqS3SnNCqIsXxTGE5QWnKI47xh5GQfITg4gK9GPnET//wKMxUm+FIvimChhL0/KVEVPIDXZwdRlB1Of5U9dhqfqf63PNNGQYaIu1URDuoVagcN4DdZYN/XfbmWqu6qNKk00YY3XUZOsoyx7P33DVtaeb7D86hvmRWF8/oiF5w8RYFwUR+rNbD5mafMJy5tPkNDLPyuM/x0YbalpCcL88/zu+//z8692s1jOKtTyxo7+4Zev39jR36jE82u+2bKm5brLm5CL2NLf/uM13/z9lVIZ/1lVVOrj31+qz5/842+qwPvFz0949PcfePbzJncX2ugM2ctY6A4GBRDDXZgKt1MdgMNhDgxc20vPpV00nfyM8uD3KQ16jyrpZDz1hbKNB6/tYjh0J6Nhe5mMdmIk3AHbHuMe2i7soOHUl5Qd+kgBokBjrv+75IstHfxHyg5+RNXRz6g/8VduXNyjKnaazmzb+tnbaD27jcbTXyLvCTDWnPqKsmOfUXDgI3ICPyTd/48keL9PrPs7xHu8S7QEX7ZGdhojJBBjeotYy9skuL9NvOU/VPVOivc7pPm8Q6rPH5RSKSpjTuAH5AS+T/G+jykK/kjtNEotUInUAUkoZt9HVOz/WIGi2NG1Yqkf/oSG459Tf0xKveX1ZzSe+JzmU1+oaT3zV9rOfkXbmW20n92xNdvpOLf9l4odKfGWncaui9JvuZ1h+bcIc2AoZC/9l2VP1I6ha3sYCbW3BYvkKXU70pt3dY/6+xZIH4pwYFBqesLsGQ13YDzCkekIJ+bCHZiPttnR03FaJkVZTDIwIwnqWA2LcRpuJuhYTtSxlKhlLcXIerKZm4lG1pPMbCS7s/6mrFvS0WliT9t2G+X5JuQigRdJTMs+o8Ci2nOUzsZMAUY/FWyxpaFFbfx1HhXs43HhAR4XHuJZyVFeVJ3mZc1Ztbe4WXWaF5WnkOdm9Rk2q+S17DSeUuGXnxou8nPjZf6uVMYQ/rPlOv9oCuXnhiv8o/4srysu8Lz8BN9V7OdV+WluP5li+cXXrHz/gMVXKyy+fMD85l3mNu8y/eIB45v3mX5xm9nnt5l8fpeB1w+YfblCd2MizfGByopuTvChLdGP1jgfWmO8uBHjrRREpS5G+9Ad40tntBdt4RY6IjzpjvShJ8KH9msmesLMDEW7M5noyVyqN0upHrZKo0wv5lMsTCQYGYzW0hOppTNSdhiNtIbraL7uSluII+3XXRmMNTIcY2QgTMtQuI6RSAOjUUb1uuXMThrOb6fx0g6aruziRrgDNyKdaIt0UhZzY6gjLWFuNF5zofaqC+WXHCm/5ETVFRdqQ9xoDNdTH+pKs+xKRmtpjXKlNdKFzihneuNcGU7RMJzswmCiA2OpzqrcezZDx0SyG6PxzowlOjOW5MJ4ihvjaRpGUtwYSHKlN9GFDikijndW052qoT/HwFC+maFCC8PF7gxZzQxazQxYjXQXaOgp1DJYZmGkUmDRh/4yb/pKPOm2etBd5E5HgYUOCQ/km1WIoD1fKnd8VYK6p1j2wzwYKLYwVGxmpMjESIGJsSIzYwVGhjPdGM/WMZWjZ6HQzK3qAJZKPVip8+Ne71EejJ7i1tAx1roPstAWyIJ0MnYHsTYk+3C2hPT65EluTp1iY+YsG3NnWRo/wmSXD+PNJqYa9EzWuDJd7cxsrSiLzszVOTFX48pyjYk7Ld7cbvZko8GswHG1VsvdFg/utXpzr81Hfb5S78GSWNM1FmZq3Jmp82K63ltV7oxUuDNYaqa3yGBTGUs8aS/1pi7PTFWuhao8T8pyPSkWWzrbm9IcPypypE7ETHWWkdpck/reykwtFRkaqrONW5+ZKU3RU54p/4NrpDBVR2mWiTJJkkoiu8BCS5GEbcx0FJq5kS9l6iaaMi00pHtSn+ZDbYo3FQlmKuJ1VMQ7U5fqQnuOhtlKTyZK5PqLidESN4aKnBguFTDaS2+hHcPlroxX65TSONNoULVEs00WJuoMjNfKGG2AJfuMtRZGao3IXuFMlzdrYwdZnTjEyuQhVqePMD3gz/L4AeYGApjo9GKmL5CbE8dYGz/KyshhFgb2M9nhz3RXIHPdwSz2H2RNdiAHDjDXHcRMZ4AKw0y1+TLXEaBWEcZbvRhpdmeo2UxPjRsdpY60lzjSUymvXWgpcqIp34EbVg3dFWb6arwYrPNmqNZIR4kjN4rt6Slzobfcld4SZ4artEzUGhiTkE+pM2MSBKo2Mikhn3I9w6VaBYuDVh2d2dJX6UZfoY62TGeaUsWudqMjV0trpivVCXspi9lLeawTJdFSp+NCQZgLKVeciLvkREqEmaykIFW2nRQhBdv+pMUEqOLtuEgPkmO8SIvzVpMe701Gog+p8V5qMpL9yZAC7wSp1PEjMUbUSB/S4n1Jl8tAiQFkJwWSEetLRqwPmXHy9CUvzoOCeE81hYneFCf7UZLiR3ma7BL6UZroTl64q/pzWiPcUCMWdYyewhgDhQmyOhGMNXs/RdmHKCk8TmHBQXIzxRYPIDvZn+wEP3IT/ClICqAoOYCiJJstXZBgpjjZnQoJ0GT5U58rl3UCqM/2oT7Tndp0I3XpBhoyjTSkG6mX1+kmiqOdKIh0oCxBZ7tclOaJDRilC9WEXInpHSll9fk6K6+/YWlT7kV/zfJ3D1j5/mvbRZeXT1iREYVxa9Y2n3DzpaiHAo5PWX+1FXx59Q231MjXv86t16I6PmND1e8843ff/W9REWUEDiUF/QOiJtret7337f+yvS+fvRn5XoFHsaZt4ZZNtcNo2298tfX+pjobKPuOtnml9h/F1n6ypVZu/vyUxwKMP21yf6GN7lA7Jq/vZCjCjZEIN2Yi7BkVtfD6XvpD9tB9eScNJz6l4sCHlO77gLIDf6Lm2F9oPPMVA9d2MXJ9F2MRe5mOcWY0wkFBy0CIXHDZRcvpr6g+8gmlB/5EUfCH5Pu/R+GWwlhy4M+UHbKlplsv7ubG5b00CjCe+asKzUhwpuH0lzRLoff5ndSd3qausJQc/gv5wX8mJ/gjdeUl0eMdZKJN/6GAMcb9HWLc3yPS/A7hJoHId4gzvUO8+Q/Em98m0f0PpHi/qwIxKd5vk+73rgrEZAe+T1Hwx+pCjVypsQZ/rOzosv0fU77/Y2oOfYqEXORZfehjqg79mZojH1N79BOqD39E7dFPaTjxGY0nP1fTfPpLRCVtPb2dG2d20ib7mWds4Nh5YRc9l3arIm+b6riN3ovbGby6i5HQvQxd3cXAlZ2MhOxlOGQPkwKA0S6MXrdjOsKZ+WgNQwKMETZYHIqS/VM7hiPsmYh0VMGlhSgXFq87sCTAGO3GVJyOiQQ9kwkGZhIMLCYYWIvTsR6jYSVJz1KintUko4LFWwkmbieauJPizkaKu01tTHNnJdWddRWGEWvaQwGiwOKvnYxbVTvZfqqQW6pyZKRn8UGulHFLGlpsaelmDOBxwT4eFR3gackRvqs4wYtqAcYzfF95kucVJ9R8X3WSF9WneFF1UpV1S2H3D/Xn+KnhgtpvFGv6702han6qv8aPtZf5ufwYL4pP8UzS1mVBfG89xr0nU6y/+Jr15/dZernMwqv76pb03Pd3Wfj+NmOvbzP+6h4zzx8y+90Dhn64zdTrWdqrYmgM9aM61EBtmImWaC9aojxpifSgMURsXDMdkV50RXnTHe1LT6Qv7SEedIR40R3qTftlC51XzPSGmBgONzEZa2Eu0V1Z+jdTLNzO9GYhwcR0nIGRKFEPNXRH6mzJ5lA3mkKcaAu150aIA4NRckLSwGi4nqFQDYMhWjW9V92oP7ZdXTaqP7eDjnBneuI0dMS60hTuQF2IPTWX7Wm5LmlpHfUhGsouO1Au+4xhbjSIVR2ppUGs60iNUiJbIlxojXChI8KVrihX+uLcGEx0VdA4luLCZJobk6lujCe7KmgcTxZgdGQ0yZGxFGfGUl1V5Y5Y2t2xdnTHOtCX4MxgupaRArOCuOFCM6PFFkaKTYyUmBm2GukTYCxwo79Yz1CltxpR1dT+noQ/rGa68vVqevINKjTQletBr9Tp5EtAxJ0B+XmlAidGRov0TFpNTJdYmLOaWCzSsVIodrqeu6VevGg7yqP6fdxuCObr/lM8nbnC49krPJQS6J4jrHUfYK3vABujR7g9eZw7M6e5M3+e2/OXuLt0jfvLV9iYOc1cfxBTHV5M37Aw3qhhvM6JmQZn5uqdma9zZr5Ww1K9B3dvBPCwI5B7rb5KVbzVYObBDV8e9QTxsCeI2x1+rDX7sljvxWydBzMNXsy1+jHb6sd0kw+TdV4qKTxUrKO7WE9nuYXOcg8aC/XU5hmoybdQXeBFWZ4nhQJ/2d5U5vlSlyu1IQZqc4zU5pjUa/lavSfQmGWgMsNWz1OWYcaabqAsx0x5rpnqAnfqC91pFGjMM6lqH4HG1lwdrTlmGtIsNKX5UJ/sTVW8maoEKY62py7NnrZsJ6ZKPRgp0DFdbmZcYKjIkeESZwaKHOgrdGDQKtda9EzV65ht1rN4w8Jss5HJOh0TdXpEdZyqMzNZZ2GixsRwnY6BZjcWRvxYnTrA6sxBlqcPsDR5gJlBf+aHg5S6ONPrx8r4YdanpVz9MMsjB5nrC2SuJ4DlgX2sjxxW/65rQwdZ7PFnrtOXuU4/FroEFP2Z7w5UwZjxVh9Gmr2YbPdnuMHCQKUbPSVOdJc40Gm150bhXtoK7LlR4Ex3iZGBKl9G6wKZaDAyVOXCQLkTQ5Uu9FjtGSwXC173CzCOyd5mtYHpGhPTNWamqs2MV5oYLTcyaNXTke1ER44LPYV6bmRraEhxoS1LS4cEaTJcqIjfjTV6B9bovRRHOlAU6UxOqBMxF+yIOu9AUqj0avqTHuVLqgJGP1W2nSTKYqQ7abGyD+hJepw7afFmMhLdSU90Jy3Rg8wUP9KTbYnplAQ/4qLMJMV4kBrnRVq8XHrxIiclgCxlEfuQvWUVFyb4Ubw11kRfVe9TnOhFWZovVVkBlKR4kBOlJSfKhYJoFwqj3SiM0pAfoaUgSvorPSnLCMaatZ+irP2UFByhsGgfOdkB5GT4237PeH/yk4MpTAmmMDmQ/CQBSC+KEt2xJpqpTPemJtOHhlw/GnN9VDCsVu0r6qhK1aoC/EYpwE/X0pBhoCjKjvwIO6xxcpXHRHmyieI4HUWxOirT5BTkMXpHyxUwLr9+xookoF884ub3D1n//rGtR3HzMTf/1bwUaPx1Nl495fZrAcZn3Hr59Je5/foZd/72Lbe33pfn7wTwBPwkzCIQKLAo+4oq5KJg0gaJ6nP5nt/Ms3+8Vp2KojAKOKrQy28CMW9S0rZ9xzfQaKvYeSwK499f8uLHx3z982tlW9+bb6UrxI4JURjDXbeA0YHxaGdGwu3pv7abzovbqT/xCeX7P6T8wB8pP/hnquRU4Llt6qTdcOguxsLtmJKzYgKMojKG2tN9ZbdKPDeclLSzpJD/pKb0wEeUSEp53x/Vs/LoX2g5v0sVeTee3U7DqS9U2EXURRm5DNN4fgf1Z7ZTffIrVcQtJwDz939C9hto9HyXGMt/EGN5mziPd4n3+pBYj/cVNEqSOtrwFjGmt1XRd4zpLRI93yHB421V0ZPq9w7pAe8hVnW234fk+n5Avv+HFAf9mfIDnyqFUYCx8uAn1B75jKqDAoifUCVBoEMfUXdMAjECkB9Re+RT6o9/pt5rPPGFAmY5Hyi7jq2nttN2eruq4Ok4J7uMttS0quA59yV9l7YzcHmngsb+yzsYvLKL0VA7xq7bMyN1OnEaBY+zEc6sxGqZEHv6ur0KtEzHuTERbbOf52O1zEdpWIjWsBitYSnewEK8kYVEM/OJZmbjpdhb3jOoz1bj9KrXUa7HLCYZWVHqoon1RJNSG9fEmpbOxnR3VtPcuZluC7iILS0K4xtF0Zae9uNurr8CSIFEGzBKz+KvsGgr5hZoDFR9i0+th/mu/LiCw2/Ljyto/KbsGM9KbRD5BhgFJH+oO8/fam3VOpKW/rH+ktpl/M/mUP5We4nNyrNslp/ieX4Q3+Qe4UnRQR6XBPAkdz93H0+xsfmIje8fsPxqhYWXoijKqcDbzH+3wcjLDUY37ypgnH/+kJEf7jD1apa28kgarvlQe81I9VU9ddeMNFwz0RxiofmaWU17mCcdYZ40XzHRGeZF6xUzLZdMtF220HRWT/c1d/qvWxgKNzESoWc8SsdsjJaFOC1rae7MJxiZTTAzFmukN0xDZ5itL1Elmy870ipnNK/a0x/qykiYjvEwPUNX3ei+4EzHOUfaztpTc2Qbxfs/pvr0V/TESKG2no44NxrC7KkLsaPuqgNt4XpuhBloDtdTc92V2jA3mqJ03IgzcSPOSF2II01hLrSES/DFmbYIF7oiZX9SrsPYbeF7JgAAIABJREFUMxDnyGiiE+MpzownOzGW6MBoggNjiU6MJTgwnuTERLKMMzMZOibTtAwnSk+jPT3R9vTFOTGSoWWyyMJkkZmRPD3DeTqG87WMFBkYsxoYKdYxWOhGf6EbQ2ViS8suo6iGZnoKjfSJfZ2vV6AoryUU0F/gyVCxLwMF7gxbLQwV6ZkoMzJRome8UMNcqYnJfC0TWc4sFbhxq9TEeqGeu8VmHlf5cbvUkzu1/jzuOc6T0XM8m7rIdxOXeDx8mjv9R1jvP8j9yZPcnz3NvYXz3F64yK2FK9xZDuXhejgP1kLYmD3L6tgxlgalBNqbyWYj0406ZrdmocnCaqs/93r283TwKI97D3KvzZ/7NwJ4NniE78ZO8GTkGPcETqULstFbweJ8WwALHUEsde9nviOImRY/Jmo8GSkz0ltqoKfcRG+FhfYSSeeaaLZ60FziQ73Vh9JsM1YJteR6UJ9vpibHQE2OXj1rc22p3uqtr2tyDYjqWJ0jIRgLZVIRk+9ObbEXdTIFUqcjoRcdNwostBebaS7Q0ZRvoiZDT0OWBw0ZHkgxu+x8lcU5UJXkQEumK+Oi7hbJv4eRUatGKYwDhfYMSxej1WbBDpfqmKrXM99q/AUYpxv0jNdqGK/VMd1gYrrBwmSdmfFmI1O97mzMHuTmzCHWZg+xOLmP+bFgpvp9WRgOZnF4H6tjh7g5dUzNyqjUIR1hY+o4t6dOcHfqJA9nT6sRYBRYnO3wYaHLn+XeIBZ7glns3cd8d7ACxQlJyvfuZ7rdl+kmscV19JbY01Gwi/aCXXRZHekscqLbqmOo0ovJhkAm5MKN9DnW6xmpdlPfP1qtZaxG1FS9UlAnavVMVBuYrDEyWWtiolagWGqELAyWGrmR7UhTup0C76Z0R6rj7WhKc6E10426ZAdKBRYjt1MYvouicHsKwxzJvGJH7EUHoi86kRRiICfGj4wof1IjfEkO9yE+1J2EMHcSI9xJjrKQGedJVqIX6fGiRrqTleJJRpInWQKMSX6kJsj4kpLgSVqCF+mJ3qQneJOR4E1Oij85Sb7kyp3oFH+VXC6I96Uo3o+iBF+KE3xUWlvUxeqsIGURl6R4kRtjID9WR2GchrxIF/LC3SiI0lMcJ72e3pSkB1Kecwhrjlx12U+x9QD5efvIyQgkJzWQ/LT95KcEk58cRH5SAHmJvipcIz+7OFHUcg+qM72pz/GlPkcCLxZq0iXxLGO7mNSYaaAx26iuJlnjHCmOdaYkToIveqzxegWLJQlGKlLM6s/RPWxTGMV6FmC8+fIxt14+5raUc0vx9v8fLG4+Zn0LGtc3n7Dx8jez9fXdH77j3o/f/QKNApC/E2iTfUQFjVvA+CssikVt61yU/cX/Oq/Vr/stFMrrN3D4Rnl89KNtt1G9/xul8fE/Xv9rYJT9uJDtDEitTrgr0+H2qlRaLpEIMIrC2HL2iy2FUVTGD6k49BGNZ7+i97Ls3e1iNNxOBSxEmRwRdTLMgZ5re+i4uEMphtXH5NTfRxQGfUBR0IfKkhZgtO77E+WHPkZAsfXCbhrOfEXj6S8UNEq1TsOpv6o0deO5HdSd2aZuQZcd/ZzC/R+Tt+9jpTJmBfxJKY1JXu8S7/EO8Z7vkeD9AbGy22h5l0jj20Tp/50o/VvqOoz0NcYLWFreUpPo9TYpvpKmfpcs3w/I8nmfHN/3FTTKDmNJ8J8p3SfwKID4yW+AUSDyz9Qd/QtVhz6m4sCfqT78sYLGGgHHY5/RJMnpk1+pzsaWU9t+BcbzO+neUhhtKWoJEe1QsDh8bQ8CjH0XtytFcSzMXnVdLiTIuUZ75iJdWInRMiX7i1d3MxdnOwcoNTpzsVoWYg3MR+vUzMjrWAOLcUZW4k0sxxpYUa/NrCRYWEq0sJjkzlyqOwtpHiylurOSJulnd1aT5Za0We0zLqcJMFoUMK6nyy1pWzr6jQX9BhzFllaXX0RBVNazrZT7jbr4dZ7ckw5WI+Aol1y+KT3C05LDCDgKMAosPi46qN57XnkSAcbNmjNbO40XeF0j+4tXVEpa1EUVfmm8xPcVJ/nGeoRnAomZ3jzNO8Lj4oM8KPLlQUYAdx5NbgHjQ1ZeLjP/4i7Tz+8w+80G89/cZOTFTUa+v63UxYXvHjLyt9tMbU7TVhpB4xUfGq8a1TRcMVJ/SU/TFSPNV020XDFxI8Sd9hB3Gs/raL1iovGCnqbzBjquetB+yUJPiIcCxuEIM2NRRiZjbNd4FuJ1LCdLF6YH6zmBzCZ7KmDsCHGj+YoLDZecaThvT8upHdw4vZuOU3voPm1H71lHuk7ZcePEXlpO7KX+6E7K9/+VguCPqD69jZ5YHd3xGpojHam/vpf6MHsarjupQEuT7CmG62mK1NMYqaVJLOgYAzdixZJ2UjuOAouSlG4Ld6IrzJHeSHnupidiJ32R25lItmc8cS9j8XsZj7djIt6OqSQnFtK1LGXq1XMuXcdsup6JZA1DsY70RdkzGOvEsOxDZmmYyjcwWaBnNMeNkWwXxvLdmCzWMiWQV6xhKN+FvgK9Ugv7Cw1052npyhGQFBVSwgBGBotNauREnJyKG5afaTUxVujGtFXDXLEb88Ua5oo0TGQ7MJFhx3yWA+uFWu4U6VjPcWU1w5m1XA2PG4P4vwth/N+1aB4PnOBJ/zGeDh7nQf8hbvUd4O7YEe7OnOb+0mXurYRwfz2Ch3fiubcexZ3VMDYWr7I+d4m1ybMsDx9TdudUmxfTbZ7MtHqqyzEbvYe4N3CUp6NneDZylicDJ3k2fIbnkxf5buoCTyfP8WTqHHcGjrLUHsTcjQAWe/az3H+IlYHDLPYeYKErmMkGL4YrTQxVGhisMjJcY2GgykJvpTvdlZ50V/vSXRNAU4kXVblSNK2lKkdLjVIgDdTk6dXUF5qoKzDSUGShoUh2HMWiNlEj4ZhcC7VFXjSV+1Fv9aS+yJ2GfDMNOXqlMjbm66kv0NJWaqFOfnamhqpUOX/nQmWiC2UxjlQnuCI7jP1ZWgWMI7KbWuTGqNWNoWK5+iLBDg2DVg39RRpGql2ZadEz12ZkokHDWJ0bkw06Jup1qkR7qMqVkSoNsx2erE/t597SMdZmDrI+f4Slyf3MjgQyPeDH2uRhbk5K6OUAiyMHlMp4c+Iod+dO83jlEg8XzvFg9jQPZk5zb+oky/37WOwJYKknkJW+fdyUe+F9+1noCVYKo9pr7Ahgvu8A0+0+zDabmGkSm9yF/tK9dBftoqd4D+15u2jN2k1nvgsjFRb1Z55qMjDZoGeiXs9YnY7RGi2j1bLDaGC8zmSz28VyrxOwNDFeb2GszsxQlZGBCgO9JRoa0ndTm7qT+pQ9qquxNmEvzeku1CTuxRrxFdZIgUY7iiMcyblqR9KZ7cRddCDuojPJIdKH6E9GhB/pEf6kRfiSEOJOopzwi/QkOcJEeoyZ7AQPMuJNZCdZyE31JDvFi5w0PzKT/chI8ic90Y/keE9S4z0VMGYl+5Kd7LcFjH4KFPNTAshN9sOaEkhJShAlKYGUpgZSlhZIZdY+1Yco95kLEtxVijor0o2cKFdyZecySktRjImiOHcK4z1V8rk0+wAVhccoKzpGYcEBCvIOUJB7EGveEXUJJi91HzlJAeQk+JEjtTpyDjHVG2uSOyUp7lRmelOb7UNNpidV6WZqMszUSzo6x12dFhVYlJvsojwKLBZGO1EqwZcEHUXxeorjjZSneChgLMzcT/dwCTdf3FKhFrkTvSYCxOYjbsn5v+ePWHvx3xXGN5AoMClWs/r6xWPWXwhs2tTFja3n/R+fc/+n59zdUhkVMAosikUsO4kCh79Yzv/rDSDKlZZ/PWIzy96iDRRtNTsKIH9Tt/P1j99vfc+b6y82pVGAUX7vzZ+e2nYYf9pEFMbO3wJjmAvTssMY4fCLwthzWcq0v6L8wIcUB75LceB7ChjrT/+V7ovbGbq2WyWkxyMdGYt0YjTSWamMvdd224Dx9OfUHP9U2c9iR8vYoPFDrPv+qEBSOhmbBApP/pXa45/SeNpmS4slLQXfLRd3K4Wx8sRfKTv2OSWHZZfxE3KC/kRWwB/JDvozqT7vk+DxBxI831PQGGN5h2jLO0QpZfEtwnX/hgRiYi1yYtA20abfE2t5i0Svd0jxeZ8Mn/fJ9H6PbJ/3yPWTP+sfyfd/H2vQH6k4KCrip0pprJTXW1NzWCzqT5D35Flz5C9q6o99TpPqZvwKURkFGFsFGs/IucAthfHiLpUKbz8vwLhd2dDy9ynqojwnJfF83V4pjfMChjFuzMe6sRCnUTa1gKV0LE6rEIuUdGuZi9MzH6dnIcHIdLyJuTgDK/EGbiUYuRWjZT3KjY04A+tJEm5xZzbRwkyyiYV0D5bSPVjJ8GQ5zcJSipmlFJOtqzHNxFKaydbZmGJLR7/ZX7TtMv66uyjQeG/LghZlUcBR1EQBxDeQKKAo+4tyzUXgUMDuifUw35QeVaAo78lrZU1LaXftWf5Wd5HX1Zd4VS01O1f4sf4yEn55XXtO7TbKz5Kffz/Ll3up7jwrOMbXRQfYyLFwN9WX+0+mufvqKfdePmb9bzdZ2rzP3It7LD6/w/J3t5h4eYuJzXvMf/eQ+W8fMPrqFtOb07SXRtB0yZuGiwbqz+uoPauh7qxGKYjt1zxov+pO62UzLReN1J/R0HhBR91ZLY3n9HSFetMT6k1vqCcDYe6MRFqYiDEzHWfaKmCXKzx6VqSaKCeQ4Sg9rRfsaTrvQMM5J+rPu9By3lkBYvcpOzqO7qLjyG7aD++i9eBOGg/spP7QLioPbKM0+K9UHt9Oa4gTfQlGOuMEBh2oD9tLg7KlHWgIdabhqqiHOlpjjdyIl1OFejUCjC0RrqqHsSXciZYwR26EOaod574Ie/oidtMbvp3B6O1MJO5hPH43kwl7mU60ZyJuD/Mpriyn61jNNLCSaWAxTcdcqp7JRDeGouzpC9/LYLQj4ymuTGa4MpnpwlyBnpk8DdN5bswUapkv0bNUbmKhzMBUkYaBXA2DUrOT40ZPlgu92a7Kvh4s1DNcZGRE4LDUwkyZJ/PlnsxajaxUWlgq1bJsdWWx0JHlIhcWC5yZzrJnLsuehYw9rGQ5sJJhz1zCDhYSd7Oa6cTDSi/+MXKe/3cpnO96j3KvyZ/7rYHcbvXnVmcgd4YOcmvsGPcXL3FvNZT7t2J4cDeBO7diuLsRw931GB7eiuPrjVjuL4ezOn6O2d5DzPXIbtw+BX3rQ8d5MH6OJ5OXeDpxmafjV3g2cZVvZ0J5MnWVrycv8Wj2ChvDJ1jqPch8zwEW+g+xNHyEZZmhw0hv4MwNP0brLIzWGhip0avuwpFak4LH/koTvVUWeio96KzwoMUqRdJaqnLdqC3QU1eop77IQKPVTFuFJw3FRhqtJppKLNTk66jO0lObY6Ymz0xdsQetVQG0VPjRWu5La6k3LUUetBV50iKWdLGR3ipvWvK11GU4UZVkR0XsHqpiHCiX/+ZidXRmeNCT6cZEiYX+PBf6850YKnZlsNiZ/iJn+otd6ZMEcZ4zfWX2zLTqWepyZ67dzOwNE3M3zGoWOtyZaTUx3+7Oxlgwd+YPc3fxKGvTB1iZPsDCeDCLE/tZmti/FXo5wOLQPgWM61PHuTN7intzp7k/f5Z7s6eUwnhbboEPH2KxN5Cl3gBW+oIULG4MC6AfYKE7SAGjVPfIv6EA49QNL2aa9Mw06Zhp0jBR68RwhR0jlQ50F+yiJe1L2jJ2MmB1tQFvo5Yp+X7Zb20yMlwtICxAbGG83syYAGKDmdHGrak3M1JnZLBaT3+Flr5yLe2FjrTk7KU5y46mFHs1jSn2VMbuojx6F9bwnVgj7Sm8bk/mxV2knt9J3Hl7Ei65kBZqIjfaj7Tr3qRe9yYl1IukEA/irhpJvG4mOcxAqnQmxhrJijeRk2QiJ9lCTrIHOSneZCX5kJXkT7ZYz2l+ZKfaJjc9gIKMQPLTA2zXVuTiSpoAoy+FSX5qZK9QKm+KU/wpSQvAKiXbSd5kx5jIjDKQGaVDoDE7QkNOhJb8KAP50WbyYizkxntRkXeIutLTVBQfJz93P7my0yhBmOJTlBWdJi/9ILkpQTZ1M9GbggQviiUlLdU6aV6Up3splbE602vrMpGts7Q+2536bIFHo1LHq9MNWBNcKYpzxZqopzBeR0GcjsJ4o0ptV6RayE/fR/dIKRuv7qhwi9TmiMK4/sIGjOqU379QGNdfSa+i3Ip+xMbrZ8jXApaiMorlfOf1N+oprxUw/vhcvfcGJn/3X4Bxy262BVpe2/oWBSi3FEgBRwWXWwApv/a3CqMA5Bt7WpRLOQGogPINQG49RW189PdfgfHxP35QqWrZYewK2assaaUwKmC0Z0zO1kU4MBCyh96ru2m/sE1Z0oX+f6Aw4F0FjLUnP6fz3FcMXt3NaJgDkpIejRBbWoDRkb6QPXRe2k7j6b9QfUxO8H2i9hhFZfxFadwn4ZePqT35V2U9yxWYikN/Ugqj7DCq0MvZHbRe3kv92R1KYSw//gVlR7+g+NBfyA36E9kBHyq1Md3vA5I838GmNL6LXH+JsfyBaIukp9/iuvZ/EGH4vXodafx3ok1vES73qE1vqdBMkvf7ZPh+QKbPe2T6vEu2ryS6PyTP/30FuKX7bSpj5eFPqTz0CdWHPlVqo1jUb6bm8F+QEeu6/tgXNKo703I2cNsWNH6lwi8CjEphvLTbBoznvqT34jb6JSl9TZLne5W6KFb02HUJvuxmOsqFuVgNMwkaJuJdGItxovvqDmYSteq9qThXpmJdkROAc/G2k4DKeo7VsBGn4UG8Gw+jnXgY7cjdGGc24rWsJEqBt+zU6VhKNbIsUJhmZjFFSr0NLCTr1evVDFEYbda09DOKwijqolx9EYtabGmVjN4Kv8j1lzd7i2/2FW3AGKxsaDn9J8AoIycHBRhlj1Gg8Yn10C9q44uqU0phfFUnwHiJ19VXFDC+rrnEq6rzfF9xShV8Pyk6wD35vbO8WU8xczvFzDdFx3lYtJ+bWWYFjA+ezvDgb9/yteyJ/LjB2uuvWX71NaubD1j7/i4zr+8y8+oBi98+ZOHZfcZe3Wbu5SydpZE0nfei/oyWutMaak64UHvSjdaLJjpDvGi/4k7LBaMCRPm8/qyG2jMaGs7p6bzmSe91X/que/1iSY9GGpiKNarg0XySjtkEHWuZPqxmB9Ab6krDaVHa7Wk850LjeTdazrjQc8JBTfdRezoO7qYx4EuagnZQF7idqsDtlAZ8iTXwSxrPOdAVqaM33kRPkpGmSEcaIx1oiHCg+uoeqi7vofaKI03hGlqi9bTG6GmJ0tIRZ6A7wURHjNYGjGGOtIYLMDrQFbKbvnA7+iN30xexjZHYnUwk7GIycQ9TiXuZTrBjIm43iymuLKW4sZiiYSlNy2KqloVUPTPSzxhpR2/obvrD9zIS58Bo4l6GE3Yzk+XCTLYLMzkuLBTqWCrRs1phYlWg0apnPF/HWJ6W4Rw3BrNcGBI1Ml/LYJ6GoTwN41YTk6UW5sotLFWYWSrVc6vKxK1yLRtWZ1by7FhW48hCtj2LWXYspe9mLcuBheSdTEZ+zlzcDlZS7XhY6s7jKm++bQri61pfbpe7s1Hhzs1qd261+HK7O5hbg4d5MH+RB6vXeXg7hgd34ri1HsWt9WhuCzDeTuLpvTS+uZfGg9UYlkbPsTRymoWh4yxJkGZUbFDZkQzh0WQIjyZCeTQRxpOZcB5OhXB34gp3p6+wMiyp3SPM9h9iduAQc8OSAj7Gytgxbo4dY64rgLFGd8bq9IzVahit1TBSo1XF1wOVWnortHSXaumtNNJTYaTNqqMmX4BRQ12hlqYSI+2VHnTV+tBkNdJYbKC51ERDsZ6aLC31uSZlYTdI3VG1Px11QXTUBNFRFUBnhT/dFQF0l3rTU2JhuMqHrgIdbdmuNKU4qCskNZH2VFyzUysPXame9MgZyQoPunOlMsaengIHegrt6S12oqvQkbYcO9rzHBiqdWGhx52bQ76sDflxc8iPW6NB3B4L4vZ4kO39QV9uT+7n1sxBZUmvTu1nYTyI2dEAlqcOsjZzhJWJQ0pdXJVAzPgR7i6c4f7iOe7MnGRj8hh3Z06xPnpE7TEu9QWjpjeA5d5A1gb2szF8mNWBg0phnO8OYr5X0tQC7weZ6fBhrtXATLOWuRYtc81uTNc7MVXnzEiZHT15O+nN38OYBHnqXJlscGOqScdsq5nJRiNDNRommixMtXgx3ujBmIxU9zRbGG2yMNJgZLjOwGC1lt5yF7pLnOkpcabb6kRngSNtGQ60ZThSm7CLsshtVMfZanXKo5wpCLEj4/wOcq7Yk3DenuTLLmRcN5IX5UN6qCdpoR6khnqQEupB7GUdCdcMpEUYSY/QkRGlU/fDcxON5MgkmclN9iQn2VtdVMlLCyQvK5DcdH+lPOam+SlYFGgsSPOnMC2AwvQA8lJ8ydu6ulKQLD2JtslP8lUnAtMiTaRHmUiLNJIWqSM9UktGhIasCB05kQbyYswUxHmSE+tBZf5h6kpOUpxzgNys/eRk7qcw/zgl1jNYi06Tn32U3LR96kSg/D5FSRKw8aIkzdt27zzdh8oMb6oEGDPForZQnWGmJtNMdaaRainsztBTka6nLFWvLhlZkwzkx+soSjSp8Ex5ujdV6R7kpQUjlvTt1/dsxdzSsSi28qbNkpY6HAm4iJL421GKorwnYPkLMD5iXX7d62c2NfH1M7XPePeHb5EReNwQm3rzCb8TeJPTfv+sIv4aVPnVshZw/BUeRYG02cpvrGj5TCDSdirw16d6/+8ShLEBpew6PlTVOpu8+PGJCr1IFc+DxRt0S/L2+s5fLOnZSIetO8f2DIba0R+yl45L2ynf/wEFfn+gwP8dtcdYc+IzdSZw4MoeVQUjvYEj4ZKUdmRYUrthdnRd2U7Tmb9Qc/wTVdYte4y/VRklCCPAKKAoBd2VRz6ldP8H1J34TNnRUqkjMPlGYZQdxgpRGY9+oVRGFX4J+JD8/R+RHfgnBBpFaRRojHP/A7GWrXF/mwjDv3Fd+z/VhOt+j0yo5n8ihd+iRsa5v0um34dk+onS+K6a3ID3yfF7jyKV6v5Y2dLl8uc9/Bc1ojgKOMp+o7xXd/TzrecXChgbjn2hbk1LubeojAKO7ed2qOm9Ijel7dX1l84L2+i5YANG2VscD3NArOnJSCf1lPcmwh3VLuNUklz1cKAvyo72K18yGe/MTIIL45F7GAvbyUKCE/Ox9sxH27Mer2Mj1pnHyS58l+zAZvJevk/cw5O4PTyMd+ROghu3kiQZrWEt0YXVJFdWkzUsJWtYTJKnjtV0EzczxI6W84FvyrptkChXXX6rMNruSPsrhVH2F9/AosCjhF0e5dvsaGVL5wer974u2M+jooM8KT6kYFGA8ZkKwcg+o4RdTilL+mX1eTYrL/Ky8gKblef5ruSkSldLNc+DnEA20jzZSPPgZrKZexkefFN8QgHjrTwP7mX48+DJDPdff6OA8d5Pt7n1wxM2fnjKxsuvWf/+LnOv7jK7eZ+lbx6w8OQuk6/vsvBqnt7yGJrPedJwSqP2ERtOa5FpvWim/YoHzReMNJzVqak/q6P6lDPVp1wVMLZdstAd4q2AsS/UTH+onqEwrdphnInXMp+sYz7ZwFqWLytZ/gxFGqg/tYfGs060XtRRc8KJmiN2tB7YTcdhO7oOO9AWvJtGv200B+6ixncbpV5fUOj5OQXen9N43pmOcB1dMQYG071oiXWhIcqB2nA7qkJ2U35xJ9WX7dSuogRcmiJcaYnS0BlnoDfRTF+CSYFiy3U7boQ70nbdjp4wO94ojH3h2xmI2sZIzHYFjBPxu5W6OBm/h9l4R+YSnJlNcGI6zlH9NzmfrGUuWctIlFyA2rkFjbsYiNzOSPxuZjNcmMl0VjOb7cJioZblYh0rVj3LcrO6QM+kwEaOG6NZLoxkOjOQ7sBQtjOD2c5MlZrUzJcZWKkwsFqm406FjvsVGu6VuHCrwJ7VnD2s5jmwlOPAYuZeVjPtWM9yZC5+O9MxXzIfv5OVlL08slp4WuHFwxILdwqN3JYEdbGFu1VePGgJ4E57IOtdwdwakeDLBR6shnF/PYrba+FsrIZxcymMO2uxPLmbzvOHOXx7L5OViSusTlxkeew0SyNye/oU9+cu82AmhLtj17g/dp2vJ6N4OBXJvckwNiausT5xmbXxsyyNnGR+5Djzo8eYGznCsrouc4KbY0eZ6/JjrNHMWJ2WiXo3xupcGK52ZqTGlaFqV/oqXOgrd0Hgsb9SS1eZhoZCDTW5zkjZdEuJgc4qD7qrPWkrNdJaYlDPFquehhwtTflGmosstJR60lETQFfDPjrqgumqDWag4SDDTUcYqwlirMyL8XIfRku8GCxwp0e6GWOdqbluT/U1exrC3OhOc6enSEIennQXOdNT7EhPqQOdRXvpK3em0+pAc95ueircWOj1Zm3Un/WxADbGA7k7vZ/7swe5N7ufO1NBbEzIZ36sjfmzOh7IykQwS+NBzI0GMDtiA8blyYOsTBxkbeKw2mG8PXuKh8sXuL9wlltTx7kpe4wTR1keEMs5UMHiysB+VvqDFTCu9O/7BRjVDqPY0j37VJp6UUq+ewNZ7HBnocPEQrskurXMt7gx0+DEdJ0zk1XOTFQ4MyWdkvUuTNYLNGqYbjYy3mhgWEI8LZ5Mtvow1uzNaJMXoy0ejLa4q7OFww3yPTr1b9hZvFf9PXUX29Ff6shAqQtdOY7cyLCnJm4HFVE7qIlzpDzSkbII5/+PsfcMrvpMs33n0/18bt1b55yZdjvijE2wTRIo55xzDmSEAKGcc845SyAhlHPOOecEAkybjHHsbs+cnpn7u/W+W9jumVN15sNT/723tnEZl8s/1vOstcjxUyHNR4lMX1USrqiQcE2DFH/pBXVLAAAgAElEQVQ9skLNSQ00JcnPmEQ/Y+L9DIm6okWcnx7p4cakR4g7RwNy40zIjhVtP4Zkx5uQk2BOTqK1BMKc5D1gFKaTZFsJjVkSGu3IFJCYYCO/J56ZcdZkJ9iSk2Ar4TEj1oqsOFvp2I7w1SEhxJi4IENig/RIDBWwakBKqCGpIQIYzShKsCcrWuSIOlGc5UZ2iiPpSc7kZZ0hL+c8ubkXKSr2IT/3ApkprmQmKNpecmIsKEiwpiBR5I7aUS6zGK0oTbGgTAKjGWXJxlSmmlKZbkpZqhGFogs8QZ/iJCNZf5kXZ0imAMYEUwqTrShOteZGujXZyU609BSw8nSd2af35A2jXDM/vsuauGeUvdAKMBRw+Ou8Vh2f7LLyXMTn7MqfLT66q1AYnz/4dTUtAFIqjs+ES/oei4/u/BeBUXZFKwBQGF2E8UWsrsVTwKC8V5TgqTC0iM/+4yhA8re1tWh62f3uMY+/3WX3+5cyu3FrulG6pAf8jtIdrMNAqC7joeoMR2ozFKFFV4AyLVdF88pXVHruJ8f2HTKs3iLf8QPKTx+g8dJRRBtMf6CGzAMU6qJYSw+EadATIv4ncYzaSweoOisq/g7J9bO4XRSgKMdR8ZTxOuePyHvGYtePqPD6XDqxhRtbgOTtqyepvnScKuGUPvsVJae/pNjzMLnOn8ocRQmOe+vpFNuPSLB6nxhxz2j2rgIczUUrzFsEG/6RIAMxbxJk8BYBeuK1qBgUppn3iTF9h3iLd0m0eo9kq/dIs933KzCK3EihkopbzHJ3oSQeliPaX0Sot5gKUSPofogbXgIYv6Lm7BF5wyjuGOVK+oIiYkd0TrddOyWBsd33FAIYRYyONLoECjhUk8qi6OmWimOAsqxfHAnVZDBGh/ZwNdpDlekOUmIqRpO5aDVmw5RYDD/JatRJFkKOsBRylN1oDbZDjvKnmKM8jjvM84SDvEw6zKPYQ3wTe5yHcWrci9HiTowq65FKrEUrs52sw2KcOjPRaszF67CcKlbQovlF1Ae+BkZFRaBUGJN+Uxjl/WKWPRuZIjpHOKN/c0QLhVERo+MibxfFa/HZdrYzd3Jdpbp4v8iLB8WKkUaYPbe0AMfHFZd4VHqJb0ou8nXhOXay3FhLsWclyZaVZGsW4s1ZTrJiNdmarQxr7mR7spRuy0yyAYux5mzcHWHz6X12nt5j8+Uqqy92WX35gLWnd1j5ZoPJp+tMPNpk5t4m03fXGX2+ztTjcbrLY2j2tee2txG1l4youWDArUuG1F8145a3EVUX9Cjx0qD0jBbVPsZUXtBWzHkdbvsYU3vJgMYrhjRf1afVV4euAG16ArWksWwsXpfJRLHCtWYqyYqOAF2qzpyk6rRIDNDlxjldbp7WosblFHVuqjS4q1HnrMJtR2Vq7ZUpszxKvulhckwPk2f5FY3XDemMtqArwZL2RFPqY3UVgdnh6hIaK/1UuOGnJm8Va0Q4d5gezVEGdMaZ0pNoTneCiQTFukBVxNQHqNAWrEFnmAZtwadoDTpGT+RJqTL2RSnRF3GCvnAlesOOMxB6ktFINQUwRqszGq0hYXEqyVAq4i3Xj0tg7Ao9RW/EKUYTtJhM1WU8RZuRJA0GElQYS9dkKkePuQIjFotNmczSYTxDi4ksHUYztBhMU2ckS5uRHB25sh4t0Gey1ISpEn3mSvVYLBaGFi22i7XZLtBgI1eNtRw1VnI1pbo4nqjEdKIys3vr6JGII4xHnWAxWYONTAN28kzZyjFhOVWfsUhVxmPVmcvU506NPfda3dlqc2WhxYn5Tnc2x6+wNe3H2rQwv/ixNhsklcVXDwt59bCIp3eyWJsIZmn0GovD3iwOX2Bh+Byr41dYG/FlbcCfzaEw7oxGszEUxvpICGtjQayM+bEwdJmFER/mRryZHjzP9F4/8uLIGZYGPRlrtGSgWty86TJyS5fR23oM3dKV7uy+G9p0lWvQWapBd7k2PZU6sp+5vcyE2mwtOU2FBrSVmdBSbERzsSHiZ52V5rSWGtNUYExjgSkNhebUF1vQWGFL801HWmtc6LjlRn/DGSY7rjDbfI7ZGhfGKxyZrT7DcJEbw0WetKfaURdrQmOCKbXRelRFqtIrjBy3LOkRytlNPQZuG9BWoU5vrT4D9cYMNZmzMOjOwoADi4P2LA87sjrmxOakK+vjTqyNObI27sjKqC3zAxbM9lkxO2DP3JCjBMbJAQcm+h2k6UWspBdHvVgZO8PyiBfrkxdZEzNxgdXRcywNnWa2x5W5bnEbKk4FFG7phW5nCY3ifnGlz1OupIXxRfSHC4VxttuD2Z49VbLdmuk2C6ZbTZhqNmSqUY/xW1qMV2sxWqnJSJkmoxUCFDUZqVaojMM1+rKXeqDGmOE6K4brbWStYW+tNX23zeirNUbAYk+V6NPWpr1IjZa8k7QXKNNTrEZ/qTr9JRp0ZKtRl3yKioijsiqwPFys/9XJunaSrKvKZFw5Rcql4yRfPUXydVXSArTICjUiI9iYtEBjUgIMSfLXI85Xi5QgPYX5JEpE2RiTE6NPZpQOWTF65AhojDMmJ96cvERbclMcyEy1IzvNnhwx4nWKLVnJNuSlCHXRluxEG3JTBEAKM4w1GQniztGalBhLUmOtiA83JdxPT05UoBExwUbEhRiQGKJQOtMjzMiLs6EszUVmNxYkO8qGlexkRzJT3Ckt9KG0xJei4quUlF2nrPw6hXnnZMB3kYDLRBsKEq0pTrWnMtuFGzkuFKdYU5xsIaGxPNWCsmRTSpNF77eJwuAlTGFppohkgPxE8c9rRH6SOTkJZuSnWFGaYcfNdBvy0twkMIobRgGMImNxQZpedhWmlz/dlWvnX0HxNTT+DhiFO/pXYPzmjoRDoSiK9bNQE4VzeuPFw19VRnHn+F9TGCUwKm4Pfw+McnUtml/2nNHiKX7+n0cBkK9VS6E0iqaX3e+f8OTVPQmMD79/xs5sE+1BanIl3Ruqy2C4PhOh6gyGacj/oXX5K9N67bhcSd84/Tl59u+RZfOOXEsXuHxE3bmv6PIV4dGiwk6DgVBNBsI0GRCZjGFqtAecoN7nEDfOH5AKo1AThcoooPH1CHAUMCnc0KI7utD5A8o89lPu8Rnlwjxy4Qi3fJTkSrry/FHESrrkzFeUeB2WPdWZ9h+S5fixXE+n2X1Iss37JFq9L1VGoTTGWIhGmHcIM32bEOO3JDAG6r9BsNHbBBu+Q7ChqBfcR7jpB0SbvC3jdkROY5LVuyRbv4v49UW1YZ5wdbt+KqdI5DM6iztGoSp+KcFRgOJriBRPAZLVp4WyKFbSwiGtiNVpuHSMxkvHJDB2XFeW0ToN3uL3UeGQFito0c0tVMaxcC0ZsSOidoTCOBikyqD4LFSdbv+TDPmdYDFUhe1wFe6GnOB+yBGexZzkZdwpXsac5Kc4de5f/4ivg97jYfgfeRb/Jk/j3uBP4W/yKOxDnoYd5kX4CV7Gn+LbVDWeparzdbIa63EqbCRps5yoy2KiAcuJpiyJVXTCb8AoVtACGIUJRmF6sUKuorPs2ZTA+JszWiiNr1fSvze9CKAUK2mhMArjy9clp6VjWsDiw1KFc1o8vylXKI0Pi85wL9+DnWwX1lLsWIy3ZClB9Fbbs5xoy3qqg6wZ3M1xYDPTjYU0a2ZTxL2mJet3htl4co+dJ7sSGNde7LL+4gHrT++y9s0G0083mHq0xcLXO8zf22LixSaLL2bpKYum8aotDVfMqD6vz+3L4l7RlFoxV02p8jak4qIeFZf0uXHFmNprRtzyMUSoja0B1rQHWlPvY0DTVT3a/fToChB/MNNjJtmU5Rwr1vLt2SpyZzLJmnZ/Xeova1J7UZs6b0PqvI2pPqNDtaca1e6q3HA8RYXNcSptTnDT9hTlVicotjhGoflRCiyPUehxnLpAfboTrGmLN6U5wYg6AY3RWtSEq1Mdok5NsAY1QSKbUYuGMF0aI/RoidKnK96EgRRLqkWGY5AqjcEKYGwN1aY9XJvGwJM0+B+lI0yJ7siTdIWfoDP0OJ0hx2kXIBl8gv7QkwyEKzMYqcJYrBbDMVqMxusyFKtD0/VjNPoeoydcldEEHcaTdBlN1GE4QYuhBA3649Toj1eRbTKihnCx0ITpdC0mUtWZztRmSoBimjpTeXoMZ2owlqfDRJEBU6XGTJbqM1Oiy4IARgGKeeps5aqzka3GSpYARm0WsrWYSVdnNkUxU4mqTMQpMxWvynqmIesZxmxnmbKdYcJKkj6z0bpMRWsznaAjlcaVcguWb1oyf8uS2QYb5lqcWOh0Y3nkLNvzvuzMB3J3IYJv1hJ5uJzI10vxbE0GsTPtL9fYAlgWRs+wNHKBpYHLrPT7sT0SwZ3RWNaHwlgbCWF9PJiVMX/mBi4zP3yZuaFLTPWflSrjVJ+HIkuwx4WRWlPpwB2u1Wes0VDOcJ0B4v1AjS4CGnsqtem7oSOnt1KP7nJTWgv1aCnQpaVAPPVozteltVCfrjITeirMaCsyoKXQmLYSC9rKrWkqs6KmyJTb5da01brSeduDvsYzTPdcZ67jIhO1LvSVOjBbf42ZuiA2e1JY7oxjuOYqAzVnmWy9wHzvBRb7PRlttWGkzZLRDgtGO80ZbDNmotea6UF7pgYcmB1xZWHYkaURJ3bmTvNg5QJrE04sjdqxOm7P+pQjqxN2zA6YMt1nIYFxdtCBmSFxu+jEpFhL9zkwPejM8vgZCYyLQx6sTpxXwOLYOYTxZarbWTrZ53tcZazOyoAXi33uLHS7MN/pzGKPG6v9Xiz2eDCzZ3z5PTAKF/x0py2THVZMtJky0WzERKM+Y7d1mLilw6hYQ5drKeamOqM1WgzXaDNUo8dAtT4j9RaMNtoy3GDHYIM9vbdt6a42ofumvqwgFCvr3kod+iu06S8Ta25VueoeKlVjuFREEanTmHKK8rCvKAk+RlmoAEYNMi4rkS7G56QCGq+dINlXiVQ/FTICtcgI0iM9SJ8Ufx0S/TRJuK5GUqAGmWG65EYZkhOpT0aYJpkRWmRGaZMhwDHagOxYU3ITrCQQZqbZkZPuQK4YAY0pdmQl2VCQLsDOXgKjgMeMRCvS4sVYkxovagfNSYoRTyuiQ0wJ8dUlMtCEmBATYkONSAg1JjHEmKwoS0UjTJanBEYBgfkpjmQl2pOZ5EFp4VWqqoIpvxFEUYUfxaXXKCw4T1G2J+VZblRlulCZ5UpVjjs389y5ketGWbodRckWFCebUZpiRnmqUBlNKE01oUyau8woz7SgKNWUvERj2buel2xOXrIIwLejKM1WOq1fA+PCHjCKYG5xj7j27D6rYh396D+vo4UC+fs4HRm5I5zSIpvx0Z1fV9Kv7xXXnj9AOKVfr6XF2vq/Boz/QTEUbmmhLioA8e/X2XL9/Ho1vfd8rTZKsNyDy9emFwGM9374FgUwNtMRpC5X0jJWJ1ibsRBFrI4wvgiXtFAY6y59KTMHxUo60/ptMm3eJsvuPW56HKDd55QERlEnOPA7hbE/XI2uoJM0+X5JzcVDMqRbdEiXeh6g1ENhghEB3gIcxWeie7rU83Ny7d+VK2+R31judYDKs6Lp5Rg39mJ1hOml9MxXFHseosB1v6wdzHb6mCyhMNqJ2kCRsbiPOEvFPWOM5XtEmL9DpIXinjHYUKEsBuq/RZD+OwTovk2ArlhZ7yPc4A1iTN8kTlQKWrxNkuXbsjowy+FDsh0/IF9EAzl/ggIYP6fMRdQFfqEYdwGJX8qpcBNK42Fuen0pV9GvYbHxkshjPIqAxmYfxR3jbwqjwiUtnNDC7CIyF4XJpUfciAaqyPW0jNkJUqffX5U+n2PM+StzN0SNJ6GqfBuixKvAL3hy+UO+9f2Yf4k8wl9Dv+TptXf4PnofP6W+zS95b/Nz1ht8l/AGz0PflD/79uonfBd+kO/jjvB98kl+yNXhYZom99L0WE/SYyXRkFURoZNgznKicEgrXNJiHf16JS3AUbxWKIwObO5lLQpX9OvsxZ1sJwmNvwdGuabOdZHraKEuCpe0yF8U4Cjc0sL4ItbT4vOvi73k/aMIAl9JtmIx3oL5OAuWE23YSndlI82FzXRX7mZ7sJ1py1KSAzNJFlJhXIqzYG1niPXHu+w83mXrxQrrL3ZZe36f9cd3WPtmk9lnm8w+2WHlT7ssP7zL9Lc7LL+Yo7cshsYrttRfMafmkhG3fUy5dcWUah8Tqq+YcuOKCZWXjaj0MeKmrxkd4Xa0BltLI0yTnwUtfpbc9taj5ZqBXEkLYByPMWU9z4E75S7slLmxmufMcLQJ7X661HtrUn9Zn5Zr5tw6b0j1WX0qPdWpcFOhxO44RZZHKLc5QbmVEqUWxyk2P06xxQlKrE+S73qMhmAjBlId6E6xpiPVgqZEQwmNdbLXWZf6SF0aIhTKYmuMES1RBrRE6tEZZ8RQqiU3rx2nJUyTphA16vyVaQwWWYxaNAQp0xBwnJYQJdrClGgLPUFr8HGaA47SGnSczqDj9IScoDf0JH3hpxiK1qA/SkOGevdGaVDve4R636P0RqgznmTAWKIeY0n6jCTqMhAngFGD3lhVaYgZy9BjNteIhUwdplLUmcvSYT5HT0LjXKEBk7k68tZx7ZYNd5pd2BGr4mozFkt0WS3QZCN3DxgFLGaqs5qny1KePos5esxn6DCToslMqjazKdrMpeiwkWPGRqYpm+mmbCQbsRynx3SYHrNRBqykmbGaa8Z8riEzRfrMVhgzW23G+A1jxmtMmemwY3lY0SKyPnqNzdEAVvp9WRnwZaH3Incmr3Fn6jLrE+dYHPNifugMc70XWO67zp3RKHaGY9gcjpDAuDISwNKIL3ODPswOeDPTf0EC41TfaaZ63JnpdmW82Ubm+41WGzFSa8Boo5GckQYjxptMGGswYqTOgJHbhozcFmtQPXordekuMZTTUahHW74O7QW6dBUbyM/6yk0Q05avS32WDk35RrSVW9FaacOtYjNulVjQUedOV70X3XVeTHReZbLtHIO1jnRVODPVIlbqefxpqZYHSzfZms9lbjyM2anrLM76SMVP5COO99ow1mfFcLcp/R0GjPabMzVqz/SYE9PjziyMOrEy5szdhTPcXz7H0qg9S6O2rE06sDnjxNqUHfNDpsz0K4BxZsCe6QEHecMogHFiwInZYVfWpy+wPikA0ZOV8XMSGIXxReQwTon8RXHXOHKWzbHzcoRTem3Qk6VeNxa73aTCKILa57vdZJPMbJc7871ezImA7x5XJrvsmei0YbzNnLFmY8Yaxe+3DuO1uoze1GawXJOBMg2GqlQZrdGUwDgi4L7BlIkWGxkOPtRoz2CTI731dnRXG9NTpU9vlR59oiaxUofBSm2GK7QYLFFlsFiZkVJVRso06C/WojNHg6rIo5SFnKA8VJ1Cf3UyvJXIuHySDJ9TEhjTrh8n5foxUv2USPNXITNYm/RAbVL8NUgJUCc5QACjCplhwuxhQG6kLlnhWmRHaZEZqUl6hBY5oh88wVyqdnlCQUx3ICfdXqqM2XsKY2aSNflpDhIYc5JsJFgK1TEtwYqUOEuS4yyJDTcmNsyUuHBzooJNCLiiTYivARFCZQw1JiHMlIRgYzKiLGUjTHXuaQqTHRHAmCdMNTKs253SgmtUVARRXO5PXsk1isp9KS6+JE0xlTme1OR6UJXtTpV45ghgdKci05GydFtK0wSMCue0GSXJJpRIYBSwaC4rNSUwJplQlGZFXoolhel2FGbYU5BqI1fSOSkuUmFcfrImFcZp4Yh+Iowr96TCqKj4E+Hcv+Utvn4twFIoizK3Udw9ivePFS5pca8ogPG3e0aFCea16rgHjGKV/PdOaIVq+HoNrYDC+z/srZp/ULwXK2UBg+KW8XU+4/3vf8tbfK0ois9eQ+Pr798Twd0/KBTGez+85E97CmNHsDojQUp0BGrQFaghm15Epp+I1Xlteqm/fISbZw9KZTHD+h3SLN8i3eYdylz30+x9gt4A0V+sieg1HghRY0DcQYap0huiTJv/MW57fyFXzCJep+L0IdkjXep5kFzHjyhw+ZQiEVcjlEPPA2TYvC2DvitEXI2XAMyDVHsfp/rSCQmNpWe+pPzcUYo9D1Lgtp88l08kNAqVMd3+Q1Js3pfB3LEW78isxeg9WIy2ep9I8/cIMX6bAHG/qPcmAfpvc13nTXy13yRA7x2C9f6RcKM/EL0HjUJpTLV9X9YGZtl/QK7Tx9KwIzIaCx32yyl1OUi522HKXUVGo1AZv6DS/TA3PL+k5swRmcEo8hdlaLf3CeovKICxyfu4hEYBjC1XjtPmI3IYlWTTy5C4BfVXYSxCR37W66csG15EWLdsg/E7ydiVo+wEKrPrc5iH3vt5dvUTnnq/x3dX9vGL/8f8c+BH/Bz8AT9HvwPl++H2h9D4DtS9BdUf8m85H/FDyDu88nmXH0I/4XnwR7yKPszfCvR4lqrGbrwKG7EarCXos5powmqiOWvyZlHkMJqxJFbRKaLtRcCiUBkt2ci0ZSvbni2pMjqwLVbOEhoV62ixhr4jDC+5zuzkOMmfi+BuYXZ5DYwCDsVr8dndAnfpdN4tFGYYNzYzbVlMNGVB9FgnmLOUaMVqilAvBSS6s5nuxlaGG0uJZkxHWzGVYM5cqjFribasbQ+x/miX7cd32ZTAeI+V57usPt5m9ZsNZl9sMvfsDquP7rH6zS6zr+6w+HSavrJoWq7ZU3fFTM6tyyZUexspoPGKCTXXTKm6bCjVxaYQOwbj3BiIcaEj2IZmP3Oar4ssRi1aruvTEahPR4AW08nW3Ks6zaO6C+xWeTGZbE53iC6dQfp0BplIRbL2oj415w0o99Ck0EmJAvvj5Fp9RZ75V5Ran6TUUoli82MUmR+lxPIEFXanKHY7QWuYGYMZzvRlO9GVY09zihmNCUY0xxvRnmROW7wJLTEGtMUY0hlnTEesIe3ytRH9yebUBijTJqAyWJ3aABXqg7RoCBGNL1q0hKvTEq5KS9gp2sKVaQ09SUPAMdpClekKU6Y3XIXeCBW6w07SFXqS3khVeiLVaA9TpvbaV9T7HaMrQp2hOF2GE3QZTzZkVAR5x4rAbw364tTpiVGhJ1aVyUwDVnINmE3XYDFHh+UCAxYLDVipsGBDrojP8HToOj/Px/DddAh32zxZrDBnpcSYtQJ9NvJ0WcvSZDVTk7UcXVZz9VjJ1mUpQ4fZFE3m0nSYyzBkIduMzTJHtkqcWM2yZDHRiLkokWWqz1SkAavplqzmWLCUZ8J8oRGzJYbMlBsyWqzDULEWE7fFLZs5E7VmrHaI2JwzzDe6MNfkylSDExuD52V8y9roWRZHvJjrF60iZ1nqvcqdsUi2hiLZHo2UK+mlIT8Wh64yP3iZqd7zTPacYar3NJO9Hkx2uTDeZs9gnZm8hRu9JVabxow0mzHWYs54qwVzXbbMihzCNkumxbRbM9poRr9YdZYbMXjDjF4RxVOsS3+ZIcNiVVxhwrDM/TOhI1+XukwN6nN1aCkxpbXKhvpyK2rLrOlq8KK74TRdt70Yab3EWNNpBmqc6a05z0xvKvfWmnn8YJBvHvZw734NM/MxjE9dZWrqvHQuTw85MzFgz3CvBb2dhgz2GDM8YMb4qA2TEw5MTDiwMOnCyqQrW3OerE25KtTFCQc2ph3ZmnVmfcqehRFz5gYtmB+0Y25AKI5CVXRkasiJiWEXZic82Vz0ZmP2Isujp1kZv4C4Y1wc9GCu11k2w6yNn2Nzypv18QssD59hY/QcW8JJ3efGkjC97MHifJ+nIluz34uF/jMs9p9hXriqu+2Z6rRlvN2csVZjRpsNGK7XYeS2LkPV2vRVaNJbps5gpQoj1QpgHKszZKrViqk2O9lrLdpmBpvs6K23pveWMX039em/oUt/pTb95ZoMVmgwIqZUleESZQaLTjJYfIrhCnEjqUtt/HEqw09QGa5O1uXjpFw8StY1ZXKuq5J+RYlMPyUyrh8n0/8kGQHK5IRokBumTXaIFtlhWmSEapIapEp2mDaF0cIlbEBejD65sXpkRGqRHqlNboIJReKOL8WaghQbcjMc5Do6a28VnZNsQ3aSWEnbkZ9ij4DK3EQbMpJsSIkX8TuKCJ7YcFOiQ02IDTMnOsSMwKt6BF3TI8zfkJhQExkenhhqQka0+Hs5UZXlRkmKA8UpdhQm21Cc7kR2shdFOd5UlAdQUh5ARs4l8ouvUFjkTXH+OcpyvLiZd5rSTBfKs92oFCpjvidV2a7cyHGmMtOO0lQL2ZtelGQkbxZFv3pZmhkVmVaUpltSlCa62G0pSLelKNOBvFRb8lNtJXCmJTrT3F3E2tNN2RM9/acdFh7vsPx4h5VHivXyylNxE/+7fMXfvVasondYErmNvzO1rIjbxif3WBfqoozTEevpu3LEz2QO42tn82uY+48GGMX7Jzz44f88X//wlK+/F/V/j7kv5tUjHnz/RPHZ9094+ONTvvn5BV//LJpiHvP01R3uffeMr189Ynu2ga4wDYaDj9MTpk1fuA5j4WqMRGjJtbQAxlZfJeqvHKfE/VNZ7SccxIkW75Jm+4HsW7598SjtonUkSKxS1RgOUWUwRJn+EGXpthZu6YbLX3Hr3AGqvD6jwvMgZR6HKHI9SI7jpxR5HKbI6zAl576g+MwhUqzeIdvhIwrFzaBQEYWL+vxRblxQqIzlZ7+i4uxXlIqbSPfPJDRmOX1IpqOYj0hz+JAEm33EWr4tgTFKAKOI27F+nwjz9wg0/CPXdf8JX90/4Kf/Ftf13+Ka7h+5ovsHfLX/B0GGfyDM5C0izUSw97skiagdW9E1/SGZdiIKaL9sg8l3+Ix8+08pdBJxOwIWD1IhVtQeB7npeUg+q9wPcMPzALXnvqT+gqIm8Pb5rxAjzC8tV07SeuUUAh4bLx6h1UfAt7rs8BbPkTBd+VmL9zGGQnVovXycVv8jtPQoBOkAACAASURBVPt9xmLQF7wIPcL3Afv5Ifgjfkk8yLfRH/Iy5D1+DvmQH4Le5lXqH/jbzXf497Z/4l/7/xu/DP5f/ND6D/xz8//Nv1a/w99y9/O3pC/5Kfpzfo47xF8SvuJfUk/xv7K0+TFNWxplNmLV2Uw1YinFiJU0c9ZSLVlJsWAp0ZTVFPHegrU0CzYyLNjMtGQry4qtLNH+4shmliNbwtwi7hVzXeW9oni9nePCVrYzm5mObOe6cqfAXc69Yi92izy5W+gh34vnpnBRF7iznevMQpIp0zEGKJzalqyl27Od48adHC820l1ZTnZkLtaGmUhjJiNsmIq3YiHNnK00F9a2R1h7fI/tJ7usvVhm5eUuSy93WX62zcrjdaZerDP7fEdmaonvTb/aYvHZFF1FYTRdsabpmgU1Fw25ddGAWm9Dbnsb0ORrSt0V8V6XJl8j+iLs6Q22ZSTKmZ5gK9r8jWn106fRV5uG65rUXVejKUCd6Sx7dqvP8XXteVaKnOiO1KE1SNwJ6tIWYkyTnxF11wy5cVGXIjdl8m2PkmPxFQXWxym0ViLP/DgFAhYtjlBs+SXFlocotjhIldMxmq4b0J3qREu2C5WJZpRHGVITZURrvAVdyTa0xpnRFm1AV7QuPXEGdETr0xGtR1ecER2xRjSEilW1DqLppSZQXa6sm8L1aBERKRE6NIZr0hKhRWukeKrREHKS1ghVOiK06BR3zxEa9ESo0RuhSl+kCn3RqnRFqnBb/MExUInWMGV6otVkvE5/nKZsjBlL1ZNh4N1RynRGKNEVpSTvGteKjJjL0WI+T5OVUj02q83YrHfkQc8VfljK4M9b5fy8fYtnc1l8PRLDRpsv6/UXWSx3ZiHfgrl0PVZStVhJVOFuhhabKcosJZ1gNVWd+VRtZrJMWan24uVMIi9nk1iqOsN4sgVjEfqMRekzIdqP0sxYy7dls8yelWIrZvONmcrXZ0LkOxbqslBhzHypHstlumzf1OdJqwUPGky412zJTrsj612ebI9eZbn/AjNd7sx2nWa28xyLvT5sj4WwNRrGzlgEW2OhrI0EsjJ0ndn+S8z0C2D0ZKrHlakeJ4ZaLRlqMWeo2YLBJgsGGs0ZaLJiqMWOyU4nprscme9xYqHXmZlOkRloy2y/M1N9Tgy329BTZ85khyPjjVaM1BgzctOQURGIXWEo20WGyk3oLTKks0SbjjI9OipN6ai2o/WWE3WVDnQ1nKWn4Sz9jWcZbDjNxK3TTFVdYPBmEFvzzTx8NM+9FwvsvBhh91kzi8upLEyEMjd4mcl+cWsochLtGe62oq/TjMFeC4aHrBgdtWFi0p7xCVvm591YXvBgZc6N5SknVoWyOO3Izqwz27POUmlcGLZibsCchT5zFvusWBl0YH7YiakxVyZnTzOzfIGl1UsszoqMRg9WJq/Ku8WlPidW+u1ZHXVheeo8c1MXmZm4yPLURdbGz7LYac9iizWrHY5s9XuxJELYR84yOXGBwQEPCe1r/edY7XZjocOahU4rptpNGGs1YLzDiNF2Q/oadOi5rUN3jQ5dN7Tor1Bm7JYOY0JdvG3M6G0TJpqsmGi2ZlT8O7xtQN9tfQbrDBisFStrLYZuClhUZahchfEqDUYrVBipUqWn+Bg9xUcYrTrB+A0NmtOPcTPmKMVBR0m8cIBUn6Nk+Z0iO1CF7IBTZF87Rf51FYqD1SkN1yAv+AR5ISfJDVEmN1SD7BBt8sL1KYk2pijaCBFQnRVlIB3SqbGGpMYZkh5vTG6iKYUp5hSlWpKTbE1Bur0EqdxkG/JTbClMs6cg2YZCUfknAC9RqIs2JMVZkRhrRWKMNQnR1kQEmxAZYkpMuCWhAcYEXNUl4KoOEeKmUjTHRJiTGWtJUbItpSlWFCeaUJFizs10C8pTRNWlBzeKr1BZ4ktx4VXyC66Sk+9DfoEPhYU+5OWeIz/3LKX5npTmuFKa40ZZjlAbPakQEJnuQGmyFSVJJpQkGVESb0RJrAkl8aZUptki3NCFSZaUZjhQlGlPXrodOam2ZKXZkZLmRGSsG7fbitn4ZpPlb0QsjnA6b7H8eJO1R1tsProrN1irMshbOKcVsyZUSPFaKIrSUX2X15+J59rTXdaf3WPj2X02nj9g8/kD+f3lRzusPn3tkt5bOf/vVsy/weP/GRYFUN7/7pEERQGMD75/LEFRAqSASAGOPzzlTz893+uifszz7+9y//vnPPj2EZtTt6ULcjBQ3BbpMBCpx0SkBmOROgpgDFCm3e8UTdeUKPX8DNkHbf+hNIQIJ3G+8yfcPPclTVeV6A4QPcgCGlUYFPEZQQpgFF3HLdeOU3teAOPnVHgeUACj20GyHT6RIdx57p9TfPYwRacPkmn3AdmOH1PofoBSr8MUioaV80flVJ47IusBJTSeE8aXAxR5fEaR5+fku31Grut+Mp0/IdnuA+Kt3pVNLkJhFCtpAYyRFvsIMXmbAIM/clXrf3JN5w8SFq/qvoGPzj9xReu/4y/id4yEc/ptCYzxFuKe8T1SrPaRZv0+2XYfk+uwn3zHz8h3+JRCRxHaLSJ2ROOLAhhvSGA8hHjWnDnMrbPCLS3W0wpYFJ+JtbSAxfZrKrRePUWz9zHarihJWOzxV5Pg2B+kSf35L6k79wXidcvl47RcO0ab9yHmL3/Bw/MHeOK+j+ceb/Fn30/4JfQgLy/v4zvv9/nx2oc8C34Dqo9C62FofY+fbv03/lL7/0L9+/x76af8OfZjfgr6nB9D9vNT2H5+jNjPn2MO8HPiEV4lHedZqir3UjTZTDVgNU3U2FmyKjqkRZ90kjnraVZspFvL52aGtQRFAYubmXvAmOnIVpZQEhXxOQIUFcAoFEYXaXbZyXf7O2AUkCjyE8UIWNzOc2U1w56VNFtm40TYuAkrKSJCx56NDCfW0x1ZS3NiPt6a6WhzxkKNpDo0G2PPbJItSxmW3MvxYvPuOJtPH7D9dJfV50usPL/LwrM7LD7ZZPl3wCgcb5vPvmbmu22WX8zQWxpJyzU7aXK5KRzSF/Vk3mLVeS1uXNCmwdeY21f0qbtqQFeYDV2BNvSG2NEVZEWjr6GEv+YAAxr8dKj316IhQIuhJCuWi1xZzHNgONGE7ghd2kMENOrSEqhPS6AxLYGm1F0zoOqsBhVOyhRYHaXQ6jhltspU2qlSbn2KShslbtidoNrhOLWOJ6h2OkqdtwZtsZbUJppTEKZFWbgO9TFGdCUKM4w5bbHGtMcY7FX96dOfZCphsTPWSN4xChNMQ7gu9XvQKOCxbq/1pT5EdFOr0xShSWOoKs3harRGadAWpU57pBadkX8PjANRqrIJpjtKjebQU9QHnaQxWImOsJP0xYo1tCaDsmZQm75YoUSe2JvjdEUosZClx3yWNvPZmqwWG7BabszXbZ48GbjO93OJfL+Yw3crxfx1p5Sf1nL4ZTOXvy6n8e1wKDs1bizkGLGQpslyqgZbGdosJ6kwG3eS+SR1FtKNmBeh7g2X4GEV/2u7iG+6Q1kpdGUxxZq5JKFOm7OQaclKvi3b5c6sldkyW2DCdIERs8XGTBbpy5ku1mO53IDtmwb8qdGMh01mfN1qyUaDBbv9Xjye8WNj4DyL3R4sdHmx0n+JjWFf1gevszEYyO5EBLtTEWyPh7Ax6s/KyBUWhi4y3evBeJcjI+3WDDabMdxizli7FWMdNoy0WjHaLmrwXFga8ZIGj4UBV8SIOJm5AXfmR84wMySc1l7M9p1lbfQSU22iLcZc0Zxyw4CRSgNGK40YrTJluMKE3nJ92kt1aa8wpqfWnvZbTtwsNKfjtgf9Teek6WVAAGPdacZunGakLozHd4d5+u0WD7/bZPvZGHeftLC0ks7ceLC8xRR3hYvjXjIncaTXlsFuK0YGbZkYc2Ri3InJKWfm5t1ZWT7LwowbcxP2rMzYsTlnz868PTtz9mzN2EtgXB53YmXCVY64eVwYcmRu2InZcVeWFs6xuXaZzYWLrI16sTrgydzgeRYHPFkbcGFzyJkN0Q4zfprp4dPy92Wu7zRzHW4s13qxWuHJRtVp7ty6wL12X3b6rrMyeJUpeYd5kdW+Syx1eTHf5cxClyNz7dbMtJgz1yrGgqlGU4ZvGTJwU5+hGkPpkp6sM2Sy3oSx2yYMVxszfMuE0XpzqfwO1RvRL4Cx3oCRBkPGGwyZFOcEVRoMl6syWqnGYOlJBstO0VV4lJ7io4xUKDFWpUFHjjJVkUdI995PysVDpF85Rtb1U2T5KZNx/SR511Up8FelMEiFohAR8H2SwnBliiLUKAhTJyNAhdwQbUpEOHWMMcXxphIY02OMSIkxJC3eRE5WosL8UZgmjC825KfZSdUtT7xOsaUg1Y68RCs5AhpLUoQZxkEGfIuQ77QEexKiLIkJMyMiyJjIYFNiwywJCzAmxFdPAmNihIUCGGNEJI4Npam2lCZZUJVmSXWmFZUZNhRmnaUk35vykutUVgZzsyaSwlJ/Km+GUlbuT0nJFXJzzlKcf5rSfC8qCs9SWXCWqvyzVOR4UiFUxywnytOtKU4xoyTRjLIEC8qSrKhMt6M42YqCZGtKs5woynAgX0ymE3lZziQlOxAUZk9taxGbj7ZZfXxfwtzy0x1WnmxJYNz4ZncPGAUg/jYCCMX8CpB7719/LmDxN2C8L1+L7648viN/Hakwvs5WVKyNf1svv14zP/hRrKv/a8B479UjhaoogVEAogIUBUAKcBTvBTTek+ttAYy73P/hhQTG9clamv2U6Pc/QneYNv0RunsKo7YiuFvkMPqdovHqCcq8Ppc3fJn2H5Ekgq7N35ZmkKqzX9B45QTCINMfqCxhcSBYmX4BjCFqMpuxw+8kdRcPSWAs9/icUveDFLockIpdhojFcf6UojOHyPf4TKqL4mZQKIvFHgfJsv8QAYoSFk+LtfUhmcdYJjIbTx+k7MwhBTC6f0ae22dkunxCupMCGsVaWiiMAhijrfbJlXSo6TsEGb/FNe1/5KrOH/DV+yPX9P7IZe1/lMAo1MdAgzckNEaZvUOc+bskWu6TwJhqtU+2wOTYf0qe/X7y7D+lwHE/JS4ii1EBjFXuB6kSETseh6TSWO11iGqvgwpoPPclDRePUn36EA0Xj9F8WUmGeAuFseHiEYSS2HH1JO1XT9Lpqywd6LdOH+SW1wEJkAIYWy+foNdbiaULSqxb7uOB0Rs8N3+DV3Zv8tfzn/Lj2Y/58ex+/uJ9gGfn3+TfYg9B3hEoOsj/V/45/172GX9J/4gfoz/ix8BP+bPfYX649hE/B3zELxGf8C9xn/KXpP28SvqclxkneF6gz9d5ZqwkG8ve49UUKwmMK8kWMvtQuKF/64u2YyvLjk1ZD+j4q8q4meW0pzTuAWO2AhhFQPcdAYz5bghwlLCY78ZGtpOExfUsRzaznZgTt5PJ1swnWDEba8FqmgOrqfZyVlLsWEqyYSrKmIkII0ZCdJkI0WUx3pnldCfWcmx5VHiBnftTihxGcaj8fInlZ3dYeLrD4uNNqTBOv1hnRqqNu2w8uc/sq21WXs4yUB5Ni68dNZcNqZI5i/pUXdCh8rwmVRe1qPbW4aa3Frev6dMVYUtHsB2dwXa0+Ftw85I2LYFmNPgbUuenR2OQAfWBunTFmjOaaktfjDEtQZq0BWvTEiS+q0tbkAFtQca0B5vS5GfArQsa3PLQoNLhlFw7V9mpUG2vRrWdKvVO6jS7adLuqUmHpzpdF9TpvK5DT5y4XTSjMkKbqlAN6sK1aYvUoz1KX66gu+IM6Y4zoC/BeA8YjemUIGkkFUUR4F0jYneCNBHqoqgIbAzTpjFcm+YIbZoitGgK16A5QoOmcDWawtVpDBFQqE5bmDrdQmGMVKMnQlkqjEJRrA88Tm3AMZpDleiOUmFAVAvGC2hU//V1T7SKBMa20ON0hSsxkaDOYpY+K3n6bJWasFZiyEalFWs3HdhqPMf97kBezqTy5/VcflhO58elFP68lMyPk5HcqfNkudiSqTQt5tI0WUrXYjZJg8kELRbTjVnOsWa52IWdpiv8dTOfV/Op3G/3Z7PiDOs5TqzlOrKQYcVithXL+bYs5VuzUGTFTIEpUwXGTIjYH6E0FhoxVWTIfIkBd2vNuF9rzJ1qPXZuGbB8Q4etZmsejZxnp9eTtR4P1rq9eL4Uzqu1eLYHr7Pac43t4QC2hoVr+jrbo34sDl5ktteLyS5nRttsGGo1Y6jFmNF2Mya7rZnutWOy24bxHnsmB5xZHPNgacyDhRF35kUG4YAn86MXmBvzYWrYh6khHxaHr3J3LpiF3jOM19swWm3C2E1jxm4aMXnLlJk6S2bqremrMKCtWIe2UkN6b9nSesOWskw92qtdpLooXNJCYRyr92SgypWh+hCe/2mKZ9/e5Zvv7nLn+Qx3n7SztJbJ9Hgg00MXmRx0YXHqDNMj7oz2OTLUa8f4sBPTk+5MTbgxM+3ByspFFufPMjPhzPykHdsrjuyu2nFvxZq7SzZszdmzMePC+owX63PnWZk9z6zskHZiZsyBhSlntlfOc18A48QZlrtdWGp3YbrbjaU+NzYHXdkZcWVrQsTuuDDZ58pUlwcL7WeZveXKXMZ5xoM8GL5qx9hVGxbi3HlQ48+DrlBWu6+z0neFtYGrLPVdZKbHg9ludxY7XVhuc2C93YGdLmc22h2Zr7diosaM8VvmjN82ZrrRgqkGC0ZEMHeVISO15ow3WDDRbMF4sylDDfqMNIu1triFNGSi3oCxam1Gq9QZq1KXwDhUfoqe4uP0l55gtOIUoxUadOaoURV5jNSL+0k6f5B0n+Nk+ynL8G4R4F0cpEFhgAr5/ifJCzxBftAJSiJVKY3WoChCnQx/JXKC1CiK1KMkzpjyFBF6bUJOopkExZR4E9KTLMlMsSE7xY7cVLvfYFGsalPE2FAogdGa3ARLCpKsKU1zkIHeKXHWir7pWGsSo61IiLSUN4vhAUYkRFoTHWJOuL8REWItHay4Y0yPNic33lJmKFak2VCdZcvNTGsqMuwozvOmMN+HomJfSsqDqKqJpvJWNOXV4VTWhFFVHUJBkQ9lZZepKLtMVZkPFcXelOadp6rwEjcKL1CR50lJpgOFadYUCQd0sjUV6fYSJIWyWJzuQHGmEwUZjhRlu1KS50FhngdJKQ4EhtpJhXFTKH+PH+zF39xh5ck2a4+2kcC4pxi+hkHxFGURYl5DpHy/B4mvYVHxFArj/T243N1TIXf5h/vfKe4SH+zdMApIfPjji/8wInPxvwaMYg0t1cXXz7319N+pjd89loYZ8dmz7/YUxleP2Ji6TbP/SQYCjkpg7A3TZjhEmaEwTXqDVGSsToe/MvU+x6g6q1gBZzkIYHyXONM3SbfdJw0rdZeP0eknIFGVAQGKgYrgafG+P1iDLr9T1F86/KvCWO55mBL3Q1JhFMCY47Kf4jOHyXb9mDyXT8mwe59cp0+kuphq/a5cQYsMRgGQRSIw++xX8u5RKIyVwixzVrS/HCDP/TMynT8m3fkTUuw/JM7yXaIt3iXCTJhe3iPc7F2pMApgvK77h78Dxkua/wMfzf/ONZ1/xE/vDwQZvCFVRtEeI4HR+v1fVcYs24/Jtv2YPLtPfgVG6ZIWTmm3A1SKVfQeMIqVtBipMkpgPEbN6cPSKd0oQskvHFHMuS/lWloojU2Xjko1sdtPFQGMNV4HpPLY5nOCtivK9F5SYemCCrsOB3lu/gHfG7/Nny3e4V899vPLmQP84PUZP589yE+eH/Hz+Y/5yedTfgk5zJ/DD/JD8H6eXdnH80v7+NHnU/5y+XP+evUTfvH/iL+Ff8Tf4vbx16T3+DnjE77N/ILvSnR5VWnPRqoZq8kWrKXasJpiLaFxI00EdIsIHUWby7ZQFMUqOsNBwqJYS8vV9N56+rW6+HotLVTG7VwXqSJu7amJQlVcTbeTqqJ4LdSemXgzllJsWU52YDbWipUUR5aSbFlIFMYbWxYSLBgLF3/Y0WU4WIupED1Wk9zYyHFnp9CJZyXe3Lk/xfbzh9yR0v8yq8/vsvxchKfusP50i9mXwviyzeqjXTaf3Gf+ux1WX87SVxJJg48lFRd0KDunKZteys5pUHpWjYqLGlRd0qTmig4N/ka0hJjTGeZAW7Ct7JMWETt110WFoCG3fPWo9tWh8qoGzeGmdESa0uAvQFONBj9NmgKEwqhPe7Ah7UFGdIQY0eKvR/0lTZrO6FDrpkG1gwrVdirU2qtRZ69Gs7MGnR7a9J/RZei8LmNXdRgK0KU/2pjuZDNaEgxpidGjPVqX7ig9uqN06YzWoTteAKORXEe3RenRHKFLc4QejeG6EhJFn3SNHLF21qcxXGfvO+Ip1tICHjVpjNDkdogqtcEq3A5SpSFYQKMaHeFqdEeq0ikd1cp0R6nSEHiMhhAlOqNVGYgXjS+KTurX4DiUqEVvjJo00wilsTvyFIMRp6QpZTlLn/U8Q1bz9FjI0WWhwJj1m47stlzk1XgU387E8e1cHM8mI/hxPo6Xo8HcaznHnTp3pnMNmc7SZT5Hn4VcMxbz7FjMsWOl0IWVitNsNPhwfzCCzU4/5m+cZrnYjbVcJ9YLXZhKNWMy1ZT5PGvm862YzjdnMs+UiXwTRnMNGMnRZ7zQlIkiUyYL9Nm+ZclGhR5rpRqsl2uwXKbOcqU2uy3WbLXYstrmyO7gOX5ci+LlQjir7edYbD3HcsdFFtrOSnhZ77/MfO9pprpcmOiwZ1Q4i9tMGW41YrTDhMluC6Z7RV+yNeP9towPOTAz6sysmBHRdOLO5IAXUyOXGR/yZXwkiNmJcJbHQ7gzHyFdy+ONjozWWjBWbcJ4jTHTdWbMNVox22hFX7kenSW6dJYZ0nPTiuZSM8rStOiodmag4QxDLecZbj7HWJMnvdXO9NYH8vThBM9e3OXRq3s8eLnIvafdrGzkMDsTwuTIRcb6XZgZO83ksDujAy4M9zsxMeLG9IQn0xNezM+eY3XlMnNTp5mZcGFl3pH72y58vWXD/XVzdlcs2V60Z2POg/XZ86zOXmJp9gKzU57MzrgyO+PI0pwjd9dOs7t4luVBF2ZEe0ubI7NdTiz3OLPe68xGvyMrA/bM9Nky1e3EfIcXa03ezBR4MhNyjVGPi4w6eTBqY8Owizlr0We5fzOQe91hrPf5sz4SwOq4P7ND3sz1n2el/xzr3Z5sd7lzv8+Lu90erLU5M1dvy0StFWO3LZmot2a8ThiVLBioNmOmxYFZUUPYbstMhyXjrUaMt5sx2mrKSIMBY/X6jNfqMHZTU66eRyqU5Uq6v1SJwbKTjFeqMi5idzJUKA/9igzvAySfO0iGzwlyhaIYrEFhqIbMZsz3VyLP/wRFIacoDFGiLEqV8mh1SiPVyQk8QU6gEiXROlQmm3Irx5bSVHMK0yzISjIlNcGUtCQr0oXrOcWR7FRHaQLJS7VBjLjty0+2oUCAY5IVOfEW5MZbyLtD0f6SkWhLcqyldEiL3unEKEsig4wI9zcgLsyC2FALYoJNifA3IMxXl5hAA5LCTciMMSNfKH9pNlRl2lGZbkVZhr2ExeJiP4pKAygqD6G0OprKugRKqyOpqovhRm0kRWXXKS6/RknZVcrLfSktuUpRvjcVJVepLPahrOAcxdmuFGY6UpRuT7HIasxypkKssLNcKMlyoTDThYJMF4pzPSnJP01etjuRUeb4BVlzq7mILZG7+OThHjCKe8QdaZzcenRfCg2vAfH1c0OsmwU0PtlVjGgbe3afzeeKkatouZIWn9+Tq2uxqhZ/vXj+w9cCFEVw93dPefjDc/7044v/zTzfUwZfK4Svn0+lWigUw7+bX28YFWqj4o7xseI7wgDz3SMFMP7w5O9uGLdm6ukIVmUkVIneCF0EMA4Fn2IoVARwq8qKvy6Rx+ZzDFEFKEwpmb8DxhSb9yS41Vw8SqvvSXoClOkLOEW/WE8HqtIn+o4D1OnyU6bB+0tENI9oSREKY7Gb4oYxw/5jclz3U3TmMOmO75MrVsoWb8v8wwLXz6TCWHHuK8SINbVYUUtg9PicYs/PuXHxCDe8RaTIAakwZjh9LGEx0WYf8VbvEW/9gVQYI8zfJczkbYKN3iLI6C0CDN+S6qK4YfTVe5NLmv+TKzr/yDVx36jzT/jpKpphomQ24z6SrN4nyXIfyRb7yLD+iEzrD8m1+1jeMIqVtCJSRwDj5xIaBTBWex3mpudBbnodlCtpsYoW94u3znxBk/cJeccogFEYYW6f/UIGoTde+Eo+BTSK1fTts4clMIqbRqE8tvuq0nVFhZmLp3h49jh/9viSf3Xcz79Yvsu/OLzP987v88Dmj+xa/hMP9f4fnpr/kYdmb/Cd+2c8c/uEr+3f4ZHzezx1eZufz3/Iv137nL/57ucX3338c9A7/BL1R35JfZufMvbxU+FX/FCqw8tSK+6kW7CRaq1oVBHNLsmWrKfaspEu6v8c2c50YjtThGg7s5nh9J+BUcDkr6tpZ7mqlkCZ5SRVxA2hJuY4I1TF5TRbOUJ1nIwRlYTmrKU7sZHuzny8Laupziwn27GYaMVCogUzscbSFDQWoS3DzReiTdhKP81u0TkeVnjxquIad+9Ps/PsIbviP9Y908vGq6//f8Le87nKO83W7r9h5ky37XY74Ox2AGMyklDOOQuRkRAC5Zxzzls554wQCKGcw1bOOZJENuC2u90zc+ac663fI3B7ek7V++GuR3tri4IPFBfrXmvdrPywzdrzDaZerjH5dF3yOS4/3GbihTjlNMKtTD/KL+mRf0mFAgcVypy1KL6qRtEVFQovK1PlrkW9rz7X/Ayo99HnpgSLxlS46FLuokORUCJdNan01KHMTYP8qyeo9Nah2kuLSlcV6jw0qPfU5Ia/Li0hhtwO3IXFlmB9WgL1uOWpTfMVXa5dUKfaRokqK0XqrE9wzeoEjTZKtJ5VZcBR4Gx21gAAIABJREFUlylPM6Z99RkP1mcoyhB5hjXyXFv6U03pitahNViFlmBlbovkcrwBrTH61Ity7kA1av1VqfRRptj9OHnORyj1PkGFnxoVviqSp1F85nqIpvR1XYAq10I0qA5QpjZYldoQNcr9FKgLUqMhWIRjVLkVcoLboYq0hSvRHqFEa4QSTSHHaQ4/QXu0gEUVumKVEZDYl6BBb7wGXTFqNIcc50bAEZpDFGgJVqAj4Bh9oYoMR55gJEaJyUQVFrJ0mc/VZ7nMgrWaMzxovspa0xWWm66weOMyD3q82W5x4U6LMw/aXJkps2G6xIrV2nPca3Jj85oX03kXWa10YbPRm7VmPxZu+zBed4X+/FMMpVsynWHLdI4t8lQzhlJNGc2yZCLPmpFsMwbSjRjMNGYw24hemR69WcYM5JnRl6nHVJExY9nqTOWoMJunzHyhMrMFJ1ir0mGl1pD5Bguej7jzdNiDhRvnGC63ZLT6FOP1ZxmusWWoxoaJm+d2S6WbhQ/RkoGbRgzc0megWZ/B2/oMtYpaGTNGOs0Z6rVksN+akSFbKW082GPDcO855P1XGOzzoLfHj5HROBbmM1iajGNmKIj+JgcGb5xn8Jq1pDIKYByuMWRYnK6r1KGjSJvOYj06Sw3pKDOlMVePyjQNOmrP0nvdgaHbzgw2O9PfZEdr7Wlu13uyvdbJzqMF7j9d4c6TCTYeNjO7lMHUdDjyQVcGui8y1Gv/6wz0XGSw147hAXtGhhyYGndiZtKFCblYSV9gceYs26unuLNixvayMZuL5qzNnmJp+hLzE87MjF5lasSeiUk7puYuMDV3munpkyxOn2Zu2JahNgt6WizpbbFhrNmayWYbppttmBK+zttmjLSZM95yivmmK6xUezMa68icdwSjp/wZt3Rl2syOMauTDF+yYirGngetkaz0hLA0HMLKVCRzYwLAfVgYELYCJxY7LrHceYnlDjsWOuyYvH2WwQZremtt6Ks7xWCDeH2GkZvnmeu6zEzHRSbbTjHRZoW82ZjBFlP6m03ov6EvqYyDtdr0V6gxUK5Kf+kJBipU6Co6LqmNg6XKyMu0uR5/lBzPr0m5+jVpzgeQuR8l3fM46V7HSPM6QqbvUVLc9pPhfYjisBMUhChQHK706+QFHyXT/6CkOlYm6NGQbUl1uhmVWZYUysyRJRiTGGtCQqwVyUmnyUg9u+vtS7IgK8mCbDGJ5lKKOCfRnKxYAYwm5CVYkJlgTVqcJUmRZsSHmZAYaS4FW4SSGOarS7ifAdFBxsSFmhHhr4+/iwoBbqqEeqoRG6BNerQJ2eK8X6IFBUIJTDtFRoYzpeXBlFSEUVQZQVFNDAU10ZQ3JFDREEdJbRg5xT7kFHuRI4GjD/lFPuTle5Gf50lejisFec4U5DiQl3lBUhBzU05RkH6OfNlZslNOk516huy0c2SmnCUn/SKZaRdIiLHG21cbT18LKhtyJQ/8wqP7zD3aZvaRAMY1Fh9tsPrwLsuPtlkS/74IW5Po+xUjvd6FRgGO4r3lx9usPNlmWXgWf/N58f25B2sSWIpfQ0Dm7+4KUPztvHzM/VdP/tvce/WEuyKw8pu59/IR94Qf8Z/mH4GXB4j19G9X1G9W0ndFyvovoprn4a8K450fdlgZraclSIXBUMX/BoziLnS7v7j0okiT53FqXQ4hTgHmX/hG8hcmWnyyG3yx+YxcAURXDnDD4xjtfkoSKHb7naDbV9xAVqHLT5VWb0Wuux6k2nE/YiVdcO5b8s+JWpxvEQpjqu0X5Fz8lsxzu+qiuLCSYfvF657FT6V1tPAxFl/6XlIYxXq60G5X8Sy8tI9ix+/Js9tLzoVvyTz/DWlnviLx5GfEWX5CpKjTMf5A6mEUCmOoyccEGe+RVtIeWu8ixk3zj7hovIOz2u9xl7yMb+Gu/gcC9N4jxPBDIo0/ItZst98xzvQjUi0/J1NaS4uKHbGO3i3sLj73LSVnv6bk7DeIwIuYojNfUnr+6199jMLLKCBR6mMUq2gn0dF4UIJC4VcUoFh/eT/Xrx6UgFGoi+Xnv5I8jLc9FLjld4Lbfor0uh9m0/sYL5z383e7L/mPU3v4Pxc/5YdzH/DU8TNeOH3Jf57/lB+tP+QHq494YPwBq5p/4In1Z7w89zl/sf+EX65+xN+u/om/unzEzx57+Mn/ff4e+xEU7OPved/yU8FhfizR5nGeKespJiwlmbGSbsV0nCErMrGKtkTU3CwkW0vQuJRiy6LwFCbZsJAq6nVOSWC4mnlG8iwKD6NQFYWvcSFFFHzbMp9qw0LaSWkNLWBRgON82kkJHqeTLKU/92SCOfOSX/GcVJczHWfDeLQ549EmTMSaMBCiKd3bFv2V49H6rCRas5nuyN3CqzyudOSnSl+2702w9vgu6zubLD2ZYf7xOvPPNll5tsnG8w3mftxg9oX4X+K2tF6Y+GGFhadjtGQFUOmgR5GDCuXOWpQ5qVPhrEm1uw7lzuqSstjgq8/NQCNuBZtyw9+CKlddih0FVO5OpYcOxc5qFDmrUeisRrGrOiXiVrSrOvXeOtI0+ulx01+Xm77a3PLTpdlfh9ZAPdr9DGi+osNNe03qTp2gxlqRazbK1Fso0HpGjc5zavTbaTDnZcpqiCkLkSaMxxgzmmrORPZJxtMtGEk0RB6nR2eYKp2xWvSmmNAWZyQBYLWPMhXeJyj3OUGJl9JrYFShwl+DmkBNGl+ri6J653qoFnXB6tSHalAdqEZVoBrVwepUBqpSKc4JCmAMU6c5TI32SFXaI09IK+fOGBVaIpRoj1GjU3QuxijSHSeAUZWBJC0GknRoj1SRQPF2qBK3Q09IK+2eEEV6go4xGKbIWMwJ6SLLvEyD2XQNpjO12Ky0YjJbh4kSc0ZLLKSZqzvD4rUL3Glx4eVwCBtNV1lsuMRLeRj/PpfOzxNZPOqI4md5Cv8+k8VfZmQ8mUxg9pYHvbm2DMismEg/yUzBWaYLzjCWY8Nojg0T+ScZyDCjT2bMQIYpw9lmdKfq05qsT1uaEb0ZxgxlGUiXaqZyNJkW0JirxHz+CZaKVFgs02C6XIfFelPWbtgyW2PFWLk549XWjFZbMVRhRn+5MQMVJgw3mjPabIlcpHBv6DHYrMdAsxZDLdoMd+gz0mXEaLcpIwNWjMpPSjM8aMVQvw1D/WcZ7LuMXO7P9GwSm3crefK0kdnxOLpuudDb5MjATTtGbp5hsNaM/ioD+iv1pBBMd6k23cV6dBfrSwnq7lJj6mVqdFSI38sl5LevMtruzki7B33Nl7hZbUNHkx9rize4d3eEB4+nePB0iI27DcwupDE1FcGo3IfhAVe6Oxzo7rhEX5cD8oGryAeuMC53ZmbSnalxZ8bkl5mQ2zE1cpaFqVNsLNmwuWTK1rIpa/MWLE3bsjx7hcVpdxbHr0pq4+ysHRML55levsDE1CnGBiyQd5rR22HJ7XZLbrVZMn7bgunbtsy2nGG65TQjzRaMtlsy3XaOlZtu7NTEMBnoRf9ZX3qNPZkwdWfOxIExUxvkF6wYDjjNncZwtnpjebacy7ONAnaWs1mbjGN1IpKl0UAWhj2ZGXBmZtCJyX5HRsX5xlY7Bm84Mtbixoy46jMQwMZoKGsj/iz0OzPTfZHxdhvkLSYMt1sg77BiqNmE3nod+qo16CtXpa9UmYGyEwyWK9NTrEhPkQLyMlX6ClQoCfgSmdMnJF/5knS374l3/IZEp30kOO0lxf17kly/Id7pz6R67KMwVJHSSBVKw5UoDVekJOwYJeFijlAeqUBtvCp1SRo0ZhrQXGTNjWJbKnKtSY7SJ1mAX8IpstIvkJdmRW6aFVlJZmQmmJKTJIDRnKx4E7LjTaU1b16CGWmxZlJxd0qMOYmRpqTEWEnQGBVkSLC3NuH++hIoJoSZkRBqRnSAITGBBkT4aBHho0FSmAEpEYaSpzA/yUoqBk/PcqGuIYby2igKKsMpqI4ioziI8sZESuqjyasIJL3AA1m+B9klfhSUB1FcEUpeoT+5+T7kF3qTX+BGVpYDmRkXyBUKYpY9eRkXyc24QGbaOTJSzpGTbocs5RyZMntkKReJCDXD20cbd29Tqq7nsSpA7pG49yxUxk3mH61LELjy8C4rj++w8vSOBIIC9hZF5+9voFGCxSevYfHxFsu/GQGOEizurP+3n/vdvZdP+Of5fwHjvZcP+e/ziPuv/udIHsU3qejXa+ldUNxNT0tAKap3pKDNDg+fr7Lx4rHkYRQr6Zu+igwEH5eAsTVIjQ6fI/QGq0m3pFvFaTABjM4HKXfcrb1Jt/1SOpsnPIyx5ntIO/UFhXZ7qXc5LJ0S7PQVsKhEt68yXT4qdPmo0uIpgPEANVd2gTH/7DdSSloAo9SfaPOptE7OtfuWZIuPpOCLAEYxCWYfSKAoktFF9vslhVE880TJ9/mvKBDVOyIwI2p2Lu4l++LeXWC0eQ2MZmIV/SEB+n+SVtIhxh/hp/8e7sLDqLG7lhbA6Kr5R66q/B43zXd+hUY/3fcI1H2PcKM9RIvLMYYfEGPyESmWn5Nh/eWvoZe8U19RdPYbSsVKWgLFvVLgRaSlyy58g/AxiqS0gEWxmhYKo1AaBSgKeJRUR/u9vyalRWJarKZFt2XNpX2Unfuz9LVYUd/yU+Smv0hTH2Am4CBbbl/xzOFjfjz7Ln87/z4/X/mUV55/5kfvr/gv58/4vy5f8V9Xv+Vvdl/xw8lP+OHUJ/zV4Qv+7vQp/+G2h//wfI//CPicvwZ+xnP/93ga9gHPEz/jrwVH+HulFo/zNNhM02Y2WoPZOF1mE/WZSdBnWWYhpaNnE0T4xRLRuSjAcSHZBgkcRQJawKFISQvPokhJv74dLdLTb4BxNnl3/Sz5FTNOs5x5ZldxTD9Fd6CGtI4WiuNC2inmk04xHm3BRLQF49FmjEWbMBZlTLe/Gj0B6pLSKFbmW7Kz3M9x5WGpG89rnflbTQDbd8clYNx8uMXKk1npwsv8kw2Wn6yz+mSNaaEoPt9EqIsrO1tM/bAmAePtTH+qLulSelmFKidNqp21uOapR5O/CTd8DbkVYMwNX30affVoCjCg3lOPaldxT1qNYkdlaWVd5qJOhbsmtT561PsbUu2jR7W3DnW+ejT46VPvo4MAxht+4v60Fje9tbnprUmzjzat3nq0uhrQcEGNmpOKVFspUG1+jBrTo9yyVqLjtAoDF9WZctFnJciYtVhLSfmdSLVgPM2CqTQLZtJEWtyYvlhtOuM0aYvToznaQLryUheoTqWvCuW+KlT6q1PirUx1kDZVgdpUS8CoQVO4uE+tKxV8i0BMbbA6FQFqlPgqU+SjRLGfMhXi1wlQoS5IhVvharREKEvKoqjJESvongR1uuLV6YxVpi3yKF2xJ+iOU6EvUZMRmSFdMWIlrUpLqLhipERLiBJ9kSfoC1dgOEpRCqqI8Mp0kjLTycpMy1TZKDNhOkuD+VIzJoW6V2DEQvUp5qpPs3TtIk/6AnjYG8DSDSceD4ZJPsVn42k8lyfx00QqP44nca8/jO2hMCZvutCZbU1XshnyVGvG8mwZzz/FSO5JRvJOMlZgy3CuNX0ZZvTKTOjPNKMzxZCWZCPahIqbbkKvzJCBDF3kGZrIxTnCdAUWCtRYK9VkuVSD2WI1Fiv1WK83Z6nWgrlqSyYrzZmpt2G00pS+Yl36y/Slmp7RJhNGmgwZuqnD8G1thls0GW7TQt6py0i3PvJuA4Z6jRketGBs2Ar5oDlD/RYM9tkyNHCJkVF/llayuPeogTsP6ujvDaLzths9zVcldXCk6RwDdRZ0lxvQXaZHT7kuncVadBXo0FOkL01rjiZVsUforbRitMke+a3LDLW4MNzmwVCHC723rzDSG8nGUi07d7t48KCbu/ebWFkrYmYmifERoTAGMtTvS3enG92dLvR2OTHQ68xg3xXGR1yYm/ZgdsqVyVFHpkYvMDN2RgLGtXlbNhZs2Fo6xer8KeYmzzA3dZnZaVcWJhxZGD3D3Kw9U4tXmFtyY2HShcWey2wPurM96cfkiBvj4y7Md59mofMiS12Xme2wl0JBU72nWeq+zHaTP/fy45j1imTwTAB9pu6MGl9lyvAiI0ZW9J+0oM/ZltWCEB60pLPdns6d9kzud2bzaraSZ0tlbM5kMDkSydhoKGPjwYzI/ZAP+jA+FMDsYAzLo0msT6SwMZnM5lQCq+PhzA95Md13mbGuM5IaOtxtjbzHhoEWE3rqdeiuUqO7TJneEhF8OcFAmTJ9Ii1drIC8VJnOrGPke+8h3fkjUq58TrrrPtJc95Hnf4S8wCPkBh4my+970jz3kuHzPQUhxykOU6Q47DgVkYpUxShSHPo9FZEHqYs+xK1EBToy1WjL0qCn1IS+altayk+TFatLWowJKXHWyJJsJVDMTjYnM9FUmtxkc8kPmCPgURRdJ5ojgDEj3kKq25HFWpAcZUpKlDkJ4abEBBkQ4adLTJARUQEGJIaZkRxhQWKYqTRJ4SYkR+xOWrSpVNMjUthiTSy8i5U1YVRfi6a8PpqCqggyS4IoqA6npC6C4poQUrKdSM11I7PYl7zyYIoqw8krCSI7f1dpLBBF37lOZGXak5NlT262A1kZ9mTILpKafI7kxLOkp9mRIbtEhsyB5MTzhIWa4+unh4ePBVXX81l5uMX8jgBGMcJzuMmS9G/GPVZEqPLxNsuPtlgU4Ccq3B5usix9Zvcpvi/UxZXHW/9txGcWpJ8Rlijx2V2g/N2DV0/5/58n3H/56H/O/wMYhQopAeJvnqJKR6iKvw3AbLwQZwLvsfNsmfUfHrH9/L7kYbzhoyDV6rQEqdMSoPIrMIri7t8CY+WV7yUwzBCBElGObfIB0aYfkGj9iVRtU3XlgLR6Fv2BXd5KdPso0+2tSpeXAEYFGt0OUed0kDL7fa9X0rsKY9rJL0i2/pSsC1+Ta/+ttIoWtToZp75AKI1R+u9I3sU3/sXdlfRuQlqspEXwJd/uW7LPf032hW9+BcYEm08lhTFKhF1M9+Cv9y7BRh8iQi/Co+iq+nvcNN75NSXtrP62tJZ21XgHV423cVH9A3667xOo/wEhBh8Qqv++VOwdpv8+sUZ7SDH7RPIw7ial/0zhmdfAeE4oi/8ARuFfFCGXNx5GkZTerdk5JAVfRPhFQKPwKgpVUVTrvAHG7gB1KSFddfEbqWJHBGGavI/THHCM9qAjDPjtY8L5E9bt3+fZ+Xf5+cIH/Oz4CS9dv+SZ26fSmvn/+H7F392+4G9XvuCvlz7nxbkP+eXqp/zd7WP+7vkh/+n/IX8L+4yfor7kh6gveB7/LT9kHOFFvipP87VYT1VhLUWL+Thx+UWTiVh1FtMMmU8xYDZRjBELyWasyGwkb6NYU6+INbNIR2ec+XU1LaBx19N4UoLFOQGBKSL9bM1sirW0ihaJaDFiNS1W0R1+qozFGDMZLy7KWDIRY8ZAiB7D4YbIww2l52CIHq2eygwE6zKbZM1q+lnuZ13kYZ4HT8o9eFHnyt9rA9naHmXt0R22xHnAp3O7F14eb7D0eI2VRytMPV9h5tkGKw+3WXu4zcyLdRaFwiiA0V6HCgcV6py1afTUp9nXmLYgc9qDzbntb8QtXwNu+enT5KNLg6e4M61BrRh3TWpejwi+NAYa0RRiSoO/IXV+Ah51qfPVkQIxAhhFmrrBU4sbnqLoW0taR7d669PqZkDdBWWqbBWotlag2uIY1SaHuW5+lNaTCvSeV2HksibL/kasRluwmGjFeJIZIwnGjMQZMpNiJoV/xtJMaY0RoRU1GkVNTphIRGtzLVSH+lBdroXrUxmoRW2oPtXButQEanEzVIPmCF0JGHcVRk2qA9WpCNSgyFeFPC8livxUpa9LfZWpEldigk9wS3gYwxRoj1SiN0Gd/hQtqZS7O16Z3oQTDCSr05+ozlCqDvI0fbpj1OmM1qBZ9Dz6K9AUIE4QHqYr7DADkUcZi1NiNlmN8VgFJhMVmZWpsllqzGKeNktFhswXGjGVp89ShTVr1y6w1ujAk/4gXk3EsdzswZPRWF4tZPBiKZtXc+m8mkrmiTyShdvujN+8wkCNHW2ZlnQkmzMsO8lQtjUDWZb0yMzoy7JEnn8KeZ4tfRmW9KabS8/2JENakkxoS7OgPc2M9lQjulL16EnRpDdZhYEURRaLdNmsMGS1VItFoTQWq7NcocdqjSnr12yYqzZnvt6KyWpThsv0GCzTZeSaAaM3DRht0kN+S5uRFi3kbRrIOzQY6dJipFsXebcuQz2GDPWK8mtjhnoNGe43RT5oy4jcAfmID+vb+Ww/qGVyPoe+/iC6O73oaXWmt8mO/sYz9NdZ0VVuxGCNOSP1lnQW6dJdoEtPgR69hXq0ZqlRFv4dPaWmjN24yESrEyNtbgx3eDElrtLIQ5gcimFuLIuNxQpWFotZmMtkdjqR+elEZscTmBlLYGIsjvHRaMZHwxkdCUI+6MXwgAujw05MjzszM3GVmYkrzEycY37qNEszZ1idPcva7HnW5y6yMmPH/JQ9s9OOTE9fZW7yEosTF1ld82J5I4yt1UQeTafyvDOehw3B3LsZyGZXMCuDfmwMO7Ax6Mz6kCcLfa7SmcCZITu25V4860zgXkYaC05pjJ4OYdjcDbnBJSb0zyHXt2bA0oZ++wsM+bixmpnMVGIMI2GhjAUH87CulJ2eGu7NXGN5sYrhqSz6RpMZGk1mYjyVmTEZCxM5rM4UsD5bwOpMNqtTMpYn45gbCWB62JXxfjuGu2yR951iuNeGvhYTuq/p0FmpSmfpCXoEJIpqnjJlCRz7SxSRlynRl69AScDH5Ht/Rp73t+R47qMwUNTsKFEacYzi8CMUhB4m028/OYFiJa1IWcQJKiJPUBmlSH28EpVRB7mWcITW5MP0pR1BnneC4Xxl5CVajFSZ0VdpQ160GrIIHVKiTEiJMSM9wZiMBGMyE03ITjJDAGNOshk5iabS5CYKD6O4CiPuT1uSHmdBarQpieHGxIcaERtsSHSAvpSIjgk0JCHUhKRwAY3mJIabkhBqTGK4CWkxFsjiLKUrMuKaTFbqafLyXKVzgOXVIVTWR1FYFUZqvhcZRT7kl/tTVBWALOcqsnx3Mop8yS0LorAilNyiQLLzfMjJ9SAnx4Wc7CtkC1DMdiAz24H0jEvIMuxJTb1IUtJ5UlLsyEh3JD3dkeQkOyIjTxIYZIyXnzXVjYWsPtxm4eED5h/fl3yM/wDG+6w8usPqk21WBTS+BsWVR1uIEUAontL3n9yRPiPBo/S9LenzS+KoxG9/7vEWv9t59ZR/noevnvHbEd9/8Orx/5yXj3jwT3PnxW4H468hl1cPX8PibxXGHQQwrj+/x4Onb4DxAUsjddzyV5KA8XaAGrf9d4GxO1CspHdDL6KHUaykKxyFh3Evv1UYY8z2EG+56zssu7SPW2It7aVIh5ci3d7KdHup0umpQouHwusTg4elGh4p9HJBVObsRQJGoTAK2LvwNSmWH0vn+AQ0plp9QoTuW2Sf/UryNoogjPA1ivW0WEmLhLRIS+e+rtUR9TxZF74l9fSfpWqdeKtPibH8FFHaHWT4ngSMAVLg5R2clf8Xrmpv/ZqSvqr2FmKEl9FJ9Q84Kv0rHprv4K/3Pn7a7+Kn+TaB2n8kRPdPhGn/kTiD95FZfCr5GPNshcIowi67oRepf/HCbq2OAMYq+916HQGLkmfx9bUX0cUoVtLivZpL30mgKJLQAhjFU1TpXHP8XvIxDoTp0uh0iFtux+jwO0FXsLgvfYBh9y9YvLyHZ/Yf83f7T/mr/Wf8ePlLXrh+wY8Bn/BXUcjt/AGvru7hb86f8sL+PX5y+pCfXD/gZ689/BL4CX+N/ZIX8X/mSdw33I/bz7McTXaytdnJM2IpSYONdH3W0/SZilFhNlmT1SxDZpO0mYzTZDZJnwWxrk4VvkZTSW2UrrkI+HsNjGIFLZTGRRGGSd0FxnmhRorXQm18nYYWfYwiBCNqdETvpAi7TMSbMZVgLkGjPEKfHn81hsJ0GQrTQ8CiSEZ3+mgwGmnKsuw8G5l2PMq9xJNCL55VevGq3o1/rw1ie3uMtYd32Hq4C4xLTzZYeCI8JmusPFxm6tnyLjA+usPazi4wLj0dpy0zgBp7XSrtVWhw0aHZ25BWP2Na/UzoCrHgto8Brf6G0jR56XDLR5frHho0emrR5KfHdR8dbvjq0einT6O/SEUbUO+tS62PNtU+mlR5qVPtpcE1Hx0pFd3goU2jmzYNzhpcd9bkpqs2N521qbNTodL2OJXWx6i1VqTW7AgN5oe4ZXWYztPHGbRTZcpNi/lgQxbiLRlPMKcvQof+cG0m4o1ZzDzJZKYljaFKVPgco070ekbqcz1Mj2uhutSF6HAt3FACxrowA2rDDLkWpk9LhA5tovQ7QkdaSV8L06EuTIfqEB1KAzXI91Ulz0eVXE8lCr1PUOarSJXvMW6EKNIcdlzyKo7I9JjIMZZmPFuf6TwDpnINGEnXYTRDj954ddrClbkdosR136Nc8z7CNW9xhnAv7WH76Q4/wEDEEUZjFBiNPsZ4vAIzqSqs5Osyn6XOSoEeq8VGzOXpsVhixvZ1O7aarvJsMJT/WstmvSOARyPxvFjK5NVWHj9v5PJyNpHNbh/kdefprjxFZ9lp2rKt6Ey1ZDDtJL2ZltJ0pZvTk2HJYO5JhnIFMFrRm25FX4Y1bYnGtCSZ0iGzpj3NgtYUY9qTDWlL1KIjUZW+FFUWSoxZrzRjpUSb9RI1aT09X6jGUpkeazXmLFabMVNpzGSFAeMV+oxV6TF6TY/RRh1Gm7QZu63NeJsmI+1qjHSqMdKtyUiPNvJeHeQCEnuMGezWZ6BbRwLHcbktE+OXmZj04+5OEStbpfQMxdE7EERPrw9dbU60NZyjvdaGnhor+qosGL9+mskbZ+ksMqQ7X5/OHC06sjQr/cEMAAAgAElEQVRozVShIeEo041nWexwYqrdBXmrK+O9/syPRkjwMz0UzVhvNFPDscj7gpH3+SLv92FuLIa12UzW5gtYWS5kdSWfleUslhaSmZkKY3zEWwLGiRFHpscdWJi5wvz0aZZmRdr5PMtTF1mZuszy5BWWppxYnHFmTvQrzjgyO+3Ayrwrd3cSePComKfrtTzpKmU9OYIZj8uMup9hPOIiO00h3Jt05cGUP9tjQSzL/VkY82Bh7CoPp0L5uT+HHVkeq1eKmT4dzoSFG6N69kzrX2RU7wxys4tM2HnSf8GLOc8klrwzWXGWMX8hlmnPZEaTsng1P86DO6OMLjbRO17J5Gw964tNbMxeZ3G2itWFatYWKlmZL2ZlLo+FqSRmx0OZGfNhQu7ESP8FRgbPIu+3pb/NlN4b+nRXq0vA2FWsSG+RggSMYi09VKbEaLkio+WqNMR8Q1nQV5QGf0dpyCGqohWpiTtBWdQRSiIOUhB+mCz/78gPPkyZAMVoVapjVKiMPEZN9BGuxR+mJUMRec5xJrMPMZN/lLliRSYLlRgr0WSgxJCC8GNkiTOBEXqkRBmRGqtPaowesnhDMhNF3Y4J6XEGZMUbkZ1gTF6iKUWposhb+Bh3r76I+9ICGBPCjIgLMZRURgGHcSFGJAllMdSEuBBj6bWAyqQIE1JjxB3q3VvUqQI6461Jl9mTnu5AVq4r+SV+5JcHkJYvVtDuZBS4kV3oSkbuFTIKPcks8iG3NICC0mByCvzIyfchK8ddgsDMjEtkZdmTmXUJWaYDaRmXSMt0IDXdgaQUOxKT7EiTOZKWdoWkpEtERZ0mKNgUb38bahqLWHt0l8XHD1l4LKBx+zcK431Wxb8dT3Zn9fGWBIXitQBIMeLr9ad3pXnzvgSTAhJfzxvA3H1u87sHL5/w2xFw+PDHZ/80Aiof/4/5Z1gUr0XA5be+RdG9+CY1/VsPo1hJ7yqMK9JK+s6Lnd3ibuFhDBFXGjRpCVClzesQ7b6K0pUXcRpQAGOdyyFKLu0lV/Qc2nwmpaRjjN8nRpR4C8Cz/YzC819x3fkwLe7HafdQpMtLmS5PFTrcVbjtpsAN98NcczlMhcN+ii/uI//8PgkYs85+Q4o4vXfmS7LOi1//U6la5w0wRuq9La2h020//zU9LTyMYiUt1MVih+8oECqj/b7XHsavST71hQSMiaICyPpzoq0+k1LSQmH0138Pb50/4qb2B64q/xuu6rsqo/AwOij/Hif1txEq42XFf+GK0r/grfWuBIze6m/hpfJ7ArXeJUTzHaJ1/0SK6UcSNOba/lmq1Sm7+J1U2P0m8FJlv19SE8XKucZhv9TDKOBQ1OhcdzkqBV8khdFxN+gi1tACFIXS2OyhIK2hha9RqI+9wVrUXtpHm5sSfT4atPkoMhh+Arn3PpZdvuInt/38u/1X/G/7b/nx3Jf8zXM/jwP38NT/Yx44v8NTpz/xo/MH/Oj0Pi+vvs"/>
          <p:cNvSpPr/>
          <p:nvPr/>
        </p:nvSpPr>
        <p:spPr>
          <a:xfrm>
            <a:off x="307975" y="15875"/>
            <a:ext cx="298450" cy="298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210;p12" descr="data:image/png;base64,iVBORw0KGgoAAAANSUhEUgAAAowAAAJDCAYAAACBjUW3AAAgAElEQVR4AcS955fsxp0l2H/9bPfsjLpbEkm1JMpLFIekRD5X3vuq9JlIeO9tZlU9amc/3T33B6BeVvFNt3pnz9kP94QDkEAgEHHj5/IfjFUBvcmh1Rl0osk/oM6gVSmWVYpFlUCpEizrFGqTQW1yyc+LGLM8xDQLJZ0UIUZFiHEeYFqEmJWxnLtgWsZQihaLIsKiDKFU0QZiLOsPUKpY2linVjG0OoFepzA6WE0Gu8nhrHK4TQ57lcNssqf2D/kEekXE0MoYWhVLmdcxGyKDtcokNbuUbe05iVyPx/Rtkmd5AxavxftqWuhNKvfL+5ZnahKoHbQV+7Ar1wm0un22/rl4HV7PWuWw18UTWH66z43flt9cZTA2wN//GNiH0o+8z+54uccyeurjZRm9ePa2jzaft8/rdSLn8Rovsfk70nf8vWf92r+Xvo+73+nfxdMz9u/pedr3F/uE/eTel/DuK3j3Jfx1i2BdgnCZPtYI3zeSuutCjmPag+fZDyXMxxLqfYab1MZpoOI8NnCV27gpXFxnNq5TCzeZg7vCxaDwMMw9jDL3CePCxyB3cRmbOPaX2A8U7AYLbPlzvHGn+NYd45U/xRtvii1vJm17/kKOY7qJXW8Ooq/b9RfY8efYDhbYDRXshUvshYqcy9858Fsc+gqOPAVHvoLjQMVppOE00gXniYmXuIgNec6zxMBxrGE/WuIgUnGU6DhOdJzGOs6iFqc8JtJwFKo4DJZP4G/zd1nHtuNgibNQw21qY16FUMoIyyKEKoigdWNO7cZkPzaf0iZ5GsP9GN2cH/69/OZY5HhWyhBMX4L39DQHdXOPUrfzDuenWRFgmvuYZj6Uor0G03nuY5Z6gkUeyHXV/jvuvqvNOeDpfupYnqn/9visvCd5vopzZSR9NSsDTAof45IIMMxd3CQWLhMLF6kFvoMTvpPEwGVqSR/fpTbuEgd3iYvbhMc7uE4cXCUOLmILJ4GOk9DARWLjMnNxntg4jy0B665TBzepK7hLXQwyD8PMxyBxMIhtDBNHxvgwdTBKXYwzD5Pcw5jjX8ouJrkv+FDnYVoGLYqgbc88TAn24QbmRdDO9w3XGa4XIeZFJOjXjkXOccO5NofdFLCqXGA2+dN8pnFu5bz74n2zjv3NVMkDGYccg3oRwW4yhI814vcrRI+NwFtXcFYlnKaU1F5XsNYluGaqVYppFmCS+phkPsaZj2Hi4SaycekbOPd0nAcGTn29RaDjNDSw56nY9VTs+zoOAh37nobj0MRRYODQ1XDs6bjJAgyJ1MMgceV98p0Oc1/ezbGngrhKHQyLAOOsxSj10YPnMs/7GvE6sSv3dhs7cl3Wc31WqvRpTeYzEYtuTee6zjX/ae3uOMCi7Or6tTyPwPdCcH3vr7PkcXmEecbvZeM9li2X4Lttr92W+VvzMsasjDAtIkzyD8/GZ5zkYQfWt8/aPvuHZ+Q7aPvAw5B9F7Xfg4xn9kPqPfUn+7Qvs19uI8LFXerjxDexayvYdpbYcltse0t5d3x/2+5SsOUqeOcoeGcvwHx7LNM2v+O258h7d5fy/vd9DcSep7XXc9sxsRto2PV/iLf2HMQ7Z9H+lrfEjq+Cx+8RXguOpUNfl7F0Epo48DTBYWDgKOAY68GygUO/xUlg4DI02/kidiS9TT2ZOzh/XMc2rjr8g9l9AMYmUZSP7wOR5AAgUWxBsphBa/In0igvuojlw56WEcYbhJFEU87jNUpOjkk7QMtIJsd+suZESZAk9guBTNzdJN5/7JuEkR+5kMVVIYSR+ZZUtam9btOW3HwgmiQaPeFhSsLxAT0pawmjUSdCKtv2vu05WeQ17DqD04F5klkhRy8WQxLF5TrFcpVAaRLwGZdV1JHhREgnySKfjQSYRMi570njx3///1fC2BHjp0V+43k3CSsXyL7PW6L3gSySmLfvpH0v/Ttsj3/+3tpzn9eR9POcngRuEkZ/VcJfFXCaXMgkSSMhx3Tk8gNhrKCvMlkAb2ITZ4HWki0uyrmN68LFVWrhKjZxlVi45gKdObKY94SRi+go96T+MjJw7LUETkijv8A7b4ZXzhivnbHkdzqCuO8tsO9/IH4kiCSKO+7sA2EMFOz5JJ8KdsI2ZX6vww8Io5DFJU5CDWckhB8hin0dye1lYuIiNYUgkoiSNB6lHwjjeaTjPDJwlpKsPCeMPXk8CpdCJklmWEeSeZs5mFUhFiQEXKjzEFoRCmFsN3DtJuYHY+jvJYz8pl6gJ6GcN4gn8lC1pJEEksSPpKSdd6L2WySBq9vvUsgbN70dqVmQ6HbXIkkk5pkvKa/P++eY78lgP/57ktLPYfItrHMY60zOeUkYe4I1KQNw8yHISBxs2cRw00KiyE2AbGZIGDMHA25i0pZgtISRpNEVwngecfOi4cjXhLiQLF6kG4QxtuS4HxJGkg2SxZYwCmkkOcxJFp+TQ34DL+v4PZD8zspQSCNJMEnmJlnsCTnTBUkeCXsdY07CngWY5xw7HSlJQyzzGEbFObeAXeWw6xzW30kYucHlfNNuXEg+YyGM3roQspi8XyN6qBE/NPDXFdwNwuisK/SkkYIVpUyEDAlxFDITCMG7Di1c+DouQlNwRuJIsu7rsqBzIZeFnQu2o+HE03HsaDj3TdyRKOaRkMBR4mEYu0L2hNxkPm4zD5exjcvYwnXmYpCTFD4nVj2J6tNNwkhCS5LEOhIyrs18juUG0fsYYeyJ+2bK43jeJlnk+t4TRrVb64Uw/oActoR7RqJJQRLJYkGi2JNCpu1zMf1AFj+08/k+kEMSxBYf6v4DwshNUeqBZJH9chu2hPE29oS475AwdmSRRHCTMAoxJFF0Fnhrt9hyWpLI4+Q8R8EuyZwQxHaDcBAYOAgNMN0PdGljO4kiSSDP7a/NlKRQCKM1B6/P9nd/J2E89HQcdASyJYgtmWReEJqyWTkLLdzEnD983CaO9Mdd6kkd6zchhJG7JhLHXrrIHZS5KmQnRamjSohUsU/zJ8LY18vA426kTkHSyBfMnQLrtVUOnegklhxIS5Eedjt5kkVO3E8Sx3bCaIlju9vsJ9ueMApJ60nCuoS3KoRg9WSDZJFEi+XnRKUlG33dZspjSdD6c3pyIr+1ZtsmAf1AgNju1hn8Kodf5/DqXAgKSZ9IHSlV64gUCaOyTrFYJVg0rUSBkySfjxMZjyfhpOS0J6n83fa3n/9mf+//GcLIhZT3oFECucoElIyQtPKdsJ3559LV5wS7/12m/O1+YfyP0pYUts9AIk6J78d+Z7OfeU4/yffH9unm9aSvug1ETxg5JryGoDSilURL2wNJYwP/oZVGUvrY1lcyBm8iE+cBF1atleKkJs5zCxeZBZKmi7DFeajjOjZxR4lLRomLK5IWLuys53EngfokdSOh2/bmeG2P8coeiXRRyJ63wIG3wB7REUiSxS17KmhJYyuB5DV4zk64wDYljd4MOyKFbNufSRh9RX6fpI3EoscZpY3hc1xEukhE+YwnqdFKLqMlDhNdpIyUTvJ5iZfSRRLDHseR+tRnJI2UTFIiS6JAkiYSHVmkY+iU9ovE/3+PMKpNCpVS+w1wfPcElN8W0ZNGIYod2aOkkJKtfu6ROaeTcHEzy3q2zzuCyGvyOr1UsZc69mRxkzC+JI7999HXM+2vJ/fXSRhJrudVhGkVClkUIpa6GFHSlzpCDvku+Q45Hq8Tq924kEB0hFGkjKkrBIOSQ0oYKeFqSaOKE47h1HmSMFLSSCLyMcJ4F1ugVJEYJLaMdSGGQv5IWNwn6ePHCCMJMJ9JQOJYBJjlhN9Jb1uJ44Tkku+CgoNOUNCTEZFeZRGULIJWJLBkji3hVDmcuvhPE0a1iGT8mVUCq0oRPtQt7iuE61Lgryp4TQm3kzCSMDr3NWyul936SHJESRzJS0tqAowyH7LgdhLey8gSKeOxq+LE5yaS5NHAiWfg2FFxbC1x4Zm4i6mpCDFMA4wpHXxBGG876S+J4k3m4Zob0w3CuEmsWrLYEioSqbuOFAlhpLQy4VzlQ+kIIyWDvTCH5JzPtClhJJljuZcUsqyUH85ROukir0GtJMG+4XXlHYqGsZcktsKn/jd6KaP8RkcaSRw/4IPEkc/Y1keixSTx5bO0ksX/PGGU7yR2QJJPCSPfQU8Yd50ldjz1oxJGIXUb0kVKGAkSRZ4jxM7mfN5J/0jcIhOHkfmMMFLSLISxk1qKZLIjoj1BJGFkntclqfy7CWO3QRGyKBLFljAeRxZOOCZjW3ARt1LYTWnrTWwLcRTJa9fOvvoHkwTpviWMrZSRqtcCrJePolNXCzFcZVB7NBmWPYns6pZNCmJRxZhxR0EVANUzvD7Bj4xqb5FYklzGMjG2E0kgO8oFJRFUX9URlg3RTvayE+wlUVTXCjko4HGxp/pxVbYki0SrU087VOdS6ijELYMhaukERvVcQiXEkJLGTv3L1OyIpkWpYVPApRSTu00SU6pDXoBkMaxyBBuk0eWkxt1vncHkb1ZcGFORMC6a9vlJFlvJBdXtnYSxky4aopLNu3vJwXJbR9JFIty3dURS7nlDLd8d35/H5+TvE7Kwde0qd9xl188klCV38BFMoo5g1TGsJoH9EZhNDOPvhFyrSeRaRs0JOwRTwux+g79DSbEQZkpqKQ2uPg6RxK4ojeU1Y1hVBLuO4a9z+KtM4DUpCLdppYx8j/59hej9CsFDLfl+DDEdUu0XabikKjZUcBwvcZrpgpNExUmwwFmg4NRf4sRbCim8SWwMuGhyAk8dkUCSWJ2RMIYa9oMl9kNVSBhJ3mtnglfmGNskir6KfVfBoas8kzCSMG47E4EQRn+O/aBTW5N4BtzNzvHWmeKd05LGPf4OVeD+Egf+Eoc+VcKtVJCSQZEOhjpOAw0nvopjwuMipoo0lRJRqjfPEhOHodqqpGMdJ1RlU0pJEk0CHC5wEMwFzB9GCo4ipU3jJdhP7LOLjCRVxVWsYZw7WNbh01jR+f4rSuxCcMMiGxmOvQ5C9mQzQm1G+rSR4TVeQl3F6KGtOOcQNPvgwtRKC6m5mJcRZlyIKLHIvFalKqrRQIgK28UMhmSFG7teRSykMRSSyHvhxqr/Znm/T5sv0bz0G7Fuk7yiqrQDpYpdXjZrMn+mrVal20CTLMnc0CSY1zEoZRx2mxEhbJmD29zGecKxRQmuhqvUxCCzMRQJo4PbjlTe5i7uqMrOXVxllChaOIsMHPlLkZzzXV8kBmiOQFzGhqi2aUJA9baQREo2KWFMXQHzI6qiqV6mOjRv1YGyaLNPSWD6ekrbRW1NCSNV7e18z34WSVJ3HNWLIpmXd9KqSvns6prCCkryUsyzGPOUhJEbDc4PVBfXcOoKTl3KJt9YpzDWfB8cTyGWVY8AShlImeY/3KiqJeecdq7hfBNR60ABBDf+1EYQNFehdqLX9Ii2p4RNjQ/xWMFY50JuWzVqS4ZplsU+oAp5kHvg/HAe6PKtnQamkMVTzwBByeKRqWCQ8Llj3EUe7kJuDgKMYh+DmBJeH3eJh9vEw3VKsxgPN1RPFwEGGyrp8ZPKtiWwvQRu8EQYKUkj6W9V1MPUx4IqaKqOSewoMRXVMU0xfIGMR47/DYhwp9MGUjoppJDqaREE8VvlRigTUzbWybXFrI3cIINSEznm/D1io21WJZiWRNylH8p8vhGfsWjbxnmEQdr2DfuPanyWW3U+pb0+buNOpU9VdAeqW5lnSgn8dezgKrJwFVH96uEqdkWVu/OCMG4JEVSx42nYdqmWJplUseUs8Y6wOSeTLLbtLPPYHVE5aziMLMF+YGBPiKIuEki299frVd1y7e6a/XV4zq6vg2puqrh71baknoZ9kSgaOAwoObRx5PNb76WKrXSb5g8kimcx5xBHcNVLWmVD2kpcr0Lz44RRpGlUF4patpVktRKtVg1KyQ2JzLyORIXaq1MpHWvzqdQL+SPJ61Q+vYrG7FQv3E2TpHAh4G563iQYrxOMmhDDKsCw9DCqPEwqD7PGx6LxsGhcKJUHK0tgZomkdp7CKTK4VSHw6gJ+XcJvqnYnyN3gS6xK2ZFqeQwto1SDxK0d1JspJaubMJsCYVUhLJ/DL0r4efEMQVkiqAr4ZQGvzOEVOfyqQFhXCKpS6tw8g1W0dqLyu90ujDuxJ+mukEASdkp8C+j1c6hlBrWizSlNBkjCK1HNOGWOTbhl/tRHfV+53I3zuCKDXWRwSiL/SP+yjx04hQWntOFWDrzKgV+7P4DXeHAaF1Ztw24cuGsP3n0A796XPNvs2oFVO3BWrhzblm05R+pYvwG3TMC+EhSZ9Cn79SXcIpT782sPXu2299h4CFc+AqbrQBA0wdMYCZoKPcJVDSJY1dJuZDHuUhUX6Qyn6RRH6RgHyRgH6RiH6QRH6QQn8Rin0RinwRynPkkUSZGFq8zFdeHhPHNwmlo4TkwcxwYOYgNvUg2vkyVehQpeBwu89RS8MmbYpc1SYOPItXDkmELy9gLaK1INPRUwvx+QLH4AbRa3Aw1vnAVe077FoX2kKnWS+ip2Qh37MW0VHZxFNk5DSphIEChVcnASmDikasylmlLHuW/ILpsSCNpgXQWmqGm402T+gjZZLtVnC+xHA+yFdziIhzhIRtiPh9I/e8kIu8kQe+kIR8UUl9EEd8kco3yJaaVDfXChPXqSKmsb88bCvDGh1FzMW1vpp7Szldb5HawL0XAoJAAr6yOwoa5sqGsH2j3hYrGOMV9nmK1SjOsYwyrEXRXitgpxUwa4rgLc1Jx3Pqi4aDclxKYkseFC9hy96kxMcqgxWReiQaE9t0a7tiYT9dpStDI02SmgNSW0FZ+hgnFfw7yvYaxr6KsS6qqAss6xWGWY1QmmVYxJFWFCYss5t0mljsTjtrJxXVm4LE2cFTqOM9qXckOj4DxVcZObuMtN3BQmbipLjuc5fZ7pVU5bXAMXmYaLZImbVMFNprRpvMB1PMddomCYLDGMFcE408Xmi4vvXQdKwcYFyWyCUR6JRGaQBqJOvc1DDMsYI7YVkUjMxiklU7R7o8QpxaxIcFfFgpsixFXu4zoPwHyfDtgfDyWUdYNFXWGa55hkKeZ5gWVVQasbGM0K1voezvoB9kMB4zGEfu9DXXtQV65guXKxqC3MSxOLyoJSuy2ZLAMYTQL3oYD/nvbNFYL7Qjab7ioFYT0kMB/jj8J6n4Bgu/GQQFtTpUqCTEJtY1y4GJeurGfjysOgcETSTskOISpBj/aNtB+zMSZBqlLp00ke4zYOcR3FuE0S3KUpbrMEd3mCO5JKous/6WtKJbMQfActgSJRoq2eL9JKSixZ39bRjo+bEJIvjjOOvQxzjt0mx7igSZmNaWlgWpmY1RZmlYl5bWPROE/lWcV6mhskL5BiUWcvkGNal5i8wJTvtXmOSVNhXBcYljnuihR3eYpBkWFQPsddkeEmT3CVxbhKoyew7rbMcFOk0nadxbjNQtykPq5pl8c0DwQcdxcZ52wP56mL08zDWRHiJPex7evY8jRs+Rre+Rreehre+Cpee4SGLc/6KN65JnrIMa6Bd66Obd/EfuwKdkMbO4EldWx762h4Z2vYtjRsWSq2TBVbXf6tsZT6XZf2ryb2PRMnropT2r46Ko5c2qbbOAos7LkGdl0TB5GLw8iXOZ6mEJs4Cw2chyZoosKUZUrAN1XzlLYSXAte4h/+XsJI9YyoMml3s27VPxp3gKtUpIG9cThVNAIamXdGxs9UMFSHdnZCJJncrfBcUfsUPhZUXVW0rQigMq0CzFfhExbrCMp93OIhxvIhEaiPKZb/SyRQHmJMm0BACYVVRs9gVxEc7jg30SQw7jPoL0DphbZKnkF9SKHKvXT31t3j8j7GJvRVDLsi+t/nvYRdXQynjuFyImtSOFUC+wWsMoZdtvVOTclZBn2dfOiTvm/+nZR92IN9OV+3/TtrArSghDeDUtGxqV341G7h01YVNqGuKyzXJZSmgLIqod3X0B8b6I8rSbWHGup9BY32P3ULqyphVQXMkkbrJewXoNH6chUJ1FUEbR1Du09+AJPS37KEW1WwS24gKvhNI+jzwaqBJ5uJRBYBd53CW2fw7rMuzeE9UAodY0bVW0yHAR+XsQvadhwHBk5ItiIbZ6GNi5AEijBwESi4DJe4jDVcJZT06LhMdVxlXJSpjqWqlqrmKXbdCXacMXbcCXa9Gd6YQ2w70ycVtKiigwVeEsZdkscX2PNJKimBnGLLGosUctedYU+cY+bY9xc4pC1hrEGkhqGOy1DDZajjKqIUyWpV5oGGM2+Jc3+J82CJi0gVnIdtns/VPpuOq0Rv230VN5aBK1PHtaXj2jZw2aVXto5LW8e1a+LWdzBwbUxDH4skgppTwk7VYQWzLkVKpBU5CKqmDUqbO5hVKNJtq6YzQivZprRbLyMYZSHn6jyvg1ZkICh5MoiqEKnlsuE4puaCEjEH48LBqKDNqY1BYWNYOlI/z1ws8hZK4WFZ+lDL4AegRNR4Aa0MRFLKerYvcw96FcGoYoj9s2hDaGNLm2Q6Z3V2yHUihMVYxeCcoNWREBnOeUrpY5Y5WJYBtJpky8WooLTQEaery9TE2ZMjEt+RIRLBQWKJHeOgcDGkMxadsnLCEbRlBxeBhnNXxW3gCgahh2HoYRT6mHQY+x7Gnotp4GMc2RjHLUaxjWnmdvN1IPlhZGEUdWrr3MW4YH9TYkZbRQ/zzMOy6JxMuvWhdebxMUi5KJmgzTDztMOkg89IruOL9oubabGxyyldpENgq+GhKtrt0TSwmzWsegWzajrUMMoaalYItLyAUZRi8kM1NKWH4UOD+GGF6KFBtK4RNhXCuhS49Qpucw9v9QB//ShgXrB+bFOW72t4jwnsdQitdrEoLMxzE/PSwqwwMS1MTIjSwqj2xVnuihJdOoTFJkapg3lJVTzNsto+HVPN2tkv0pZx2tlIPklwO4eoCfuYtqOpi0niYJzYAuYnKcsbdWlbN01dOWeWe+AmTDZinfPpLPMwT2Ms0kygZDmUrMCSRD0vsEjzjTZKF4NnENtQmlhtgtemnSKlkZvonGhov9iDPg+URIsEWmwX6XS2qZ5u81T/9ypUOgYxP+qk25Oydbqlwxbr2L+0weX3IanYntu4zWiCQVt0S6T0Yp+e0xnMwr67wJ67wK5D06AZtpwZtl2aAC2w4yki4aOU7yV2aXfoLMG0lQLq4pRC6d8hHVECA5RcblkLwbalSLpjKdi1FOyYC8GutUQLBfuOCtojisTQM4QkHthLHLhq6+DCDUhoYd8nqaRtpIX90AYdXyjQeIaOMD4Rx9AUh5b/zwkjRdNU8ehrEhSSxjYVwljRvoHeYp6oanq7nt6YW9RLvQ1fZ0/UeqeF0DIfahYIllmApRjEt8bIVENz4C0bH0rjSaquAmjrEH2q3XNXGbV4iKB/DPcReNzmNXj+JrR1IMfwuA+IoHH3+AKbBPAp/xhDeR9h8Rhi8UAEmN+3YFl5DKVdfSQBCttnWLf3sFxxV8znau9BnuchbokSydIGngjUOoZ+T3B3G8n5vMYzvHjG9jfavpPf3OhL6ePaw6J2odQe1DKHWpbQygp6VUGva5hNA7NZ/QBG3cgxRl3DWq1gc9d/34J5wlqvoa1X0NYN1BVRY9l8HFoTQW/8DgGMdQhzHcGUlPkWrXpvBWPVtPe3XsO+v4e5WsFoGvlNlq37BsZ91IISgfeJQHuIYP/PAvr3CUalhdtEEw+5mzTCZRzghDs1SgBDR/KnkYuLyMNV5IsK4yJe4iqlt6KKy4ySSRUXTHMNZzklQFQ5T3BiDnFsDHBkDnBoj3DgjbFl3eKdc4d3/gBb0QjvohF2w9kPCWMnaewljkxJQPe9CXZJQK0hdu0R9pwx9t0JDrwpjoI5TiIFJ1QPpyqOP4ZkKRKqo1iR9DBZ4DCZg+lRquA4U3CULuQZTnIVp4UqdYeJiv3IwS4nqMjGQeRgj/nQxl5gYZc73dCWY9hPw4wqpRyzqsC8qaCsaixWNeZ12aKpOhWsh8XKh7L2sVwHWN6HApXpOmjraR5R1rCKCiaRlzCIrGiRl1LHdr0gkfNgVL5Aq32oNRdIF7PCxjgzMEoNzFITSmZByWwscxtq4UArXDmX52/CqgMQJq9Zej+AXrjQcgdmGcCqws5EgqQ3hvMEEuAYJMNWHcJuQtjcwPLaVXtts/ShJCbM0oO7IvkMME0TDJMIN1Eg44/j8CxwcOHT/srHKIkxSRKMkxjjNMEka8H8KIkErONxV66NI1PFvrfEgXjStzaN57GJ64ySMJpV0DTDxHVsYRybmMYmJh3mqQ2FBDtzME0sjCMD41DHODExzizBNLMxyx0huzx2mbNvPGiFD7WgrSLJlIURv7lwibuQEk0V49TANG/bmPLZ2V8GCXziwK5CeE0CryZieGXUoqI94z3scv0MZt5ATyuBkTewixXcci0ImkfE6++RdIib94jrR8TVI5LqEVG9QtSsEK1WiNdrxOt7KYdN09Y3KzAfcJO6WiFYr+CtGtkYczO8pEQ0iTCNQ8ySSNS9o8LGpHQwzm2MaNvbgRsEblrYt5PIEIwjDcNQlf6dZbb0JTc33EDM2bdZh9TGLLXkXfA98Z2wbZZY8t76OpZ5ff7OsuAcz43RB/TvdJHEUOJcsExKaFkFPa+hZTXUtMSyg5ql8i75PjfBd/xRlD60TXzkON4PN23yfDn7xMGicKG8ANtlvHHMpSYm/XgruJlxMc1t6VuOQfaHjF+OU45hnpOQqJsYJAbuEh13sY7bxMANHQNpdmNNcWhPcUA4M+w7U+xzU97hwJvhh5hLHY8jDjyWFew5CwFNj/bsOXbMKbaNqaQ71gy71hx71gx75gy7ZpvuW3Mc2AvBkbsU86ETXxMb5D1Px7ZNUqrhIKT5EGE9OdFQRU1iSptleuo/Q1d3FrRe/JQu0gv6Y4SRNosv8Qhfx90AACAASURBVHdLGCkJpK2OcZ+3WNNGp7Uv6m16SBpJFnsj8ydDc5LNDaNzEkm9CGFkPvTUg5b60LIAWh5h2Rk1M3SCVmatIW430VM9veTE3xEhrSM8+joCYdzHMF/AYH0HrQmgr1pCqJDEPUME5eE51IcI1po7x/Q5Vgmsl1jHMNdx+1urUH5Hb9rUWIVST9JDkrd85O+EWNz/ELwHti8feVzyAygPlJZu1qdQSYj5XM8QQG1egP21agkj2+R4ku/Gl34lUSSkj+Wd0fMzbp1OmgTmOoN1nz8HTRk4LsRhJxEpinvPEDfPQZsf/SGHdp9JyBr1PoW6TqGs4h9AazjWAoHekDCSLH54j/37pL2Syft5KJ5S+7EU71PaM7GeZaqrqF4SFdNDAv0xhvYYg+9X/1uK2drHVbzEdaLiNjVxm9AT2hD7MHr9EidRay92SSeDyMB1pOE65vE6bnMDN5neEsdEFXXfaczwMjMcuGOcmmOcGCMcWyMcOSMc+iPsugO8dW/wxr/Bu3iAd+kQu9FUVM+bKumeIJIkbmLfnQpJJFnsCeOeM8GhPxPbS0o3TxMVB5mKg1zDYaHhMNekvBsvsJsssJco2EsV7KdLHJDcRjMcxHMcZ0scpySMLU6yJUgaWXeQKtjJVOykKvZzHQeFgYONdC/VsBsvsRMpEopoUPsYrUKMVyGm91QzJpjex5isI0zWMSb3Mab3IaZrHzNusPhdPHLj1YJl1hOLNckVncJo05rAFMlkBKNowbJZ0ZY1gVH4IPFqSV4Iqwlh8rtsGALHxSy3ME1NzDILi8wWwqjQzrJwoZYe9Np/gQBmHcIUwhgICdVLktE+70EvWlDauGn/20pJYyE+vb2ttFfULAQtSDJ7cCFNSY4C+GtqGxLM0hjDOMB16OEy5MbFxVlg49y3cRW6GCThEzEcpzHGWYJxRvIYY5RGHWI55tpzcEQ1mHjtz7FFj3yGSGKontzGWW6LWcUJF0/aRm6QRS64M4ZJ6sli18b6cWIJCSIRGpPAdIRRiBAJUeYI0eTiPy9MwTjRMIyWHRSwPM0MzHJD0kViwih9mFUAPWv7xKsjCCqSxRBeGcCtErE1t6oMRG9jbpYpdEom8xjM07PaqVZw6zWC1SOi9XuEQhzfI149Ima+eUTavEe6uke6XrdYrZGs1ojrpkXTICZxrBuE9T2C5nuEq7/BX/0NXvMedvUAvVhBSSvM4wKzuMA8zcWWd175rdQ7I+mx2n4jSUwsIeVDX8MoXGIUKRhFS4xjTTY2HKciCc9cKCnhYJ46mKUOpqktxIjX6AkjUymTUJJckuQXnkiwKcmmnSel2dTikaTJMXxPtG1MWigZHdUSkexq9KTmGp1TY0AwRBY3AP8x+m9jM9VkE8GNxAeoQgxJFPms3Jg4UAqOm+dgG7/fSYdpZsk3PS/4nCSLJIYcR3ZLnCMLk4ibHvZx2y8jShwp2Y6NFkkbnuqctt32HEcOsRBbdYYoO6TNubvAPjU57uSjkE28M5bNPLVKu5RMWi127HmbJ2G0ZiBZZN0uYZFIzgTM75MsOorg0FviyFcFh76G7dDAO08T7NCukeZHAb2wGa6HNuwKjsVBkVqwH+Lc13HWhX2i7SYjKvynCGPrjcvQMv9rG0YheYxZKISBjjK093tul7gpUew9AjfJ42aeqhzuOJdUVxA5By0NyzvxNT2sqkzsiCjGH3LhqX2MqVZeR7LozO5jzO4TzB8SzKmOfsig/gBUFadY3tMzmerhBDrJBEOx/AewmxRxmSMpiw8oXpTZVhSIywxRmSEsU4RFgqAD81LH+jKFX1E91f62SRImji4bKR046MghKizGlqTjzr8Pkq/ZQ/Ic0jfsHy7Ibco8+0rq1n1dgskqfAL7tu1XC7N7A/MHwsTi0cTyexvq35xn0N7bUB8sLO8NqA8m9Pc2jO+dD3jf5q33Dvx7B96ado423JUFZ2XBro0fQFkFmIsNGtXlMZSH9KMw1j6CtYPowUN47z7BaywQrGNbdO8jWZWI6PDS0LCdC0cCZ51BocoiMHDrqbj1NQzCGQbRCDfREFfhAOfhHc7CW5wFt7gM7nATDnEXjnAXzHDncWLnQtkuqnehgRuqfb0lzjjR2DMcWZQGdh7Q9GamejmYYSeY4q07xFtvgN14jL10iv1whgM6t3hULxM8d/YRzLHrzkVdskOHF3sGpqw7CBjWRscJw65I6BV6SJu4YPy+xJQwN62HNB1Z6MXdOsDQiefUXeDMU3AVUXXdgjvu69jAddyVQwUDf4ChP8Q0mmCRzAVKOoeaLqCmiqRL1hcKFpWKRa1CqTVoa1Ogrg0sV7qAea1xoVHlXNOBKoG5SmVzYqzoIc8NSwtuvKwHG8bagrE2oa94rg5tZUheX5tSzzaD5I5qYZrF0K6aKlFugmiLLY51VAFSXU1PXU/UpzT071WDdLhTOtDxTpzv6EzRg/baddQ5WDAUWFvm9VvHnVQ22BpNRrpoBJupShtNRgkoQ1G1U93egmptSmhIUONOjZ1hUtARhZ7sS5zFCk5TSo9pw7jASTSXuvNwIRuXQWliUFkYlBbumC/bPDc1xHXaelcf+Q4OHEtw5Dk4C3ycRwEuoxCXYYCrMMRtHHc2jHSWaMGwUXRmoQNM7wQjTjH00qaTDL2pGTGAWqfOsWXImI709BaHGfa3I6BEkpIephMu9ARtADtJ5SSxMU85PmLY97nMl1ZNL+nOLIdEkZ7OTQBz7cBYc3zYT3mtMaHVJpgaKxvmvQdzxc19Aucxh/fIjW0G/7FA8NAieigQPZbIHv6G7P7/Rrr+n4ibvyGqv0dYvUdYfy/5tvw9/OYe7roR2GtqWRivsRJ7VY2mOiXtNhmvOMKMcTZrOm1QbeoL2K83IYkL5xEHt6GJu0jHMNExytg37BMHVCGLVz9DDaUB5gklz1S7tu+jd0xiymv3Zbbz9/jbTPlO+B7YznJ/P6zjeVShT2l3nC8xL1UsGxPqirbGOualJnWsX5QWFDq3Chj6qA1/xLoP9cwzfmkI9QX4Tb4ETdIkxik95vm8LNMBJ2/LmylNHiY0XSDxpvqdmxiGexKvfZJBS/KTxMM48jCKqOb3MKJtZ8L4ohzDrjjG3DBOZcKQRa6EOtozFex1auE9W8Wu08HVxFv5nTvDS7y2xnhljp7AMkPuvLEUvLUZLkfDO0eVPMvPwGNMBe9MBVv2EjsOnWV0SXc9Osm06uYdz8BWZGIrMvDGU/GGoXZosy7xfuns2IZxY1SL68QGPes3QYJIe/Uzj2GcDFwxnBAjK/C4zpP+37Vh3AwM/SFP4vjB6aX1rqWEidKlliwyLw4tHyGNPXHsA9n2RHFTNc1Je1a2k8aUImTaGXVgOIlZHWHW0Pg8hhFH0KNIUjNJ4GQZ3KIQeHSGqEpBVNWIihJBliPICoR5gYDICvhPdSWSrEAe5yiSQpDHLLd51uVEXCBLCgRFjbBsEFYNgrKGl1eSD6tVV9fW+2UFT5xbSrkvp8jhle19ubSv4/2WvJccSZQhDtMnsMzfSuIMSZxLvsgqlGmNMm2eocoaVNnqGeK8AvvhOeho096Lm9MJh+1t2c4yWEkC9qWVpl1/tvfLY3idqA4R1wHCyoNfOJJGtY+XSOoAaekjLlwB81kdIq9DZGyr2vaw9mE9hjAfAoF+TxMDG4uSE5ElebWhJ60NMwnhxAncJIWfZvLu+C7DopT3y3fMvFtTokw7p6AD877Umes2bz8EsB8o3SlhEasK5po2lSX0x1pU0OehBQEN0mOqYSc4SCbYS8fY6bAdj7ATDXGczXCazUTVe5LYOMtcXFUhzgoPxylVsQZ2Qw3bgYqtQMW7UMW34RJ/CRZ4Fat4G2vYimhMrWBH4i4y8DVtUQgFB/SEpqMLiWKfbpJGsV9U8M5d4q3DSaf1zNsJdOzS+y40sR9Z2I9tHEU2hraNqe1g5riYuZ5g6riY2A7Glt3CtHHhmjgMdDDI63Fk4rR7tjMag9PLM/NwmjrimXvujXDhj3EbzTFKlxinKiaZikmyxCLXoVU2tNJCVLiIEhtBbCKMTUSpjSR3keaepHHmIE4dxHEo3wS/gzTOkSZEIeA3wbo8LZGUObQHD8ragXrvChYrG9qDD+3Rl7KycrBcu62XdJ1jWdERpfXGpAemeGFWCSY96gSjKsagoPNdLHmWids8wB3tqBj54aHEtEmh3JeYNSmG9NikUwcDDDMqRJNhvsqxWBdYrEvMVzyuwLTOMakyybOux2JN9XzZeYy2nqP0IKXXKu2H6RjCVBf7X56Xy73QuYrv4yi1cJjQkJ6OVSaOEgunqY2rMsBtHbWoItyUIa7p5FMG4lxymXsgKEmfRjOMvTGGzhAjZ4iJO8bMn2LqjjF1Rpi7EyjBAteM5UhngSzANR0I8kjyl1xg6bmbhW29OBcEuKEDTN46Z9wWMQiec5n43XV83NJ7OHMlHZQBRlWEURWC+ZuUAcdt3BU0aQgxSOiNTSfLCvq6htpUUOtSHIp02sQ2tdiTL9ceNqGufeiPEfTHEOq9D+0hwHJNx6kSi7oQe2vr/T2c7x/gvH+A+3gP7/0D/PcPCL5/hP+YI3hMELxPJPUfYviPRFd+TODdR3AefFjvbViPFoxHE/qjCeO9Be29CeVBh/JoYPGgYdromDUcI5Vgvi4lHZcp7tIQNzHj4LX9dxk7uGRYHhLzPMBI4hvH0g/si0nWYkinjiKS/mUf9+j7nOW7MsagSjGoEsnzXdIem7jJQtyVbX2f0klnVtuY0cmlw7S2MaksjEvzCeKgWmWYlikmRSKY0qmpoglKjmnJjQ7bUrD+6Rh6vVe5lMd5e96sao/lszEO5SANMeRz8vpVhnGRSHmYRdI+KmKM6wyjKsWw4PfbgedyzHFMJgx0HuAujnET0Zwjwl2S4DZNcEPTjISmRxyXdJqJcRoG2HNsbJsG3pk63lkGtmwT7wiHziyW4K1n4lt3+YTv3CWIv9gLwV8dBd86Xbuj4q+2im8dTfCdq4Ng+a8dmH/l6Hhtt3jj6HhL5xnP2oCJt66BN3LsAlshNQRLvHFmeOcwXi8jV7QxcEkWGUqN3vmiUu4ClksQ/i7u5FXn2EKS2Kude8LYO7qw/BL/0BPD/1VK6WMfb89iPEASRgk7Q8/qDyFcJM5gZ5/4kiCSQG6SSLbPq0C8yEYlPcQcwaS0Ma1szGlHRw9perrV9JKOYaWRwM5iOHkKl57SHbwyA0Ev5bDM4ecZvDx9Svt8UOQgeCzjd/UG0wx9QzBmH8OvPNXTS5mTFB05BB3RuO/rmFbQ7issVzmUVfYMCzoErTIsGXphRU+0REIN6fTSLloxPx03GAaIKYPRMuRP/y8GDBfhiG3Oh9StK7yERy9xemh/BEFdgPCJrp1e3Ow7J09gZwncIhUv7v7YoC4R1yvE9RphUcNLSbhLBHmFoKDHeI24WiGp10iYFs1zlCuk1Rop20qiEaTMFw36NEgLBEmBMC0FLPtJDpebgiQWuGkMN03g56m8u/4dshySfGcVkqxGmjdPYHmzPisalGWFqqqRFSXSokBGW6M0xsy1MLJ1jBwDQ1vHrWPh2rFw6Vo4d02cuvRKM3Bs6zi1NFw6Jq5dCzfi2GFgIAFfebyGC0fFqa3gxFZwbC9wZC2wb8/xl2CCr/0xvgvneBMqeCdkkbtBSvcMnPnc9fGfOEgaFzj0W1sYppKn3Yyom+eibuY/qezKvw4sseerOAh1HPFfZUgkGOsrNARHDBzu05bFxEVsi4e0pLGDc8bhYogFGkbTjsUzcGupuDGXuLU1DD0TI8/E0DUkP/ZtDFwD17Ym5PKC/eA7GEY+ZglDnsRis6XlOcyyhFPX0KsSGh1QaA9btNDKAlpVSptO55eqhFFtjv8P3wG/BX4rTPmNWPQsrlssed2KXsgVSBr0VS1trGcdox3oDFvDMFadUT03n7MOU0p5OkwYvqaOMG1ijKtI/uGEk61MuJSIMdTNml6kKZQ1F7BIpGcSb1YkNzH4rS/XGZb3rdfzovM6XZBEkiQ0uXii9t6oyqqQOaMPRSZxbCUEUDtHSIgfxipdF+JkaLx3MamXuCmmOE2HOEzucJgOsBff4CC5w1E6wHk5xU09x129wF2tdGmbv63muMzGOE+Gkl4VM5xz85NMcBqPcZZMcJFMcRFPcBlPcBVPcZ3McJsuhMDdMAQJA/vmwRP6ursiFFJzyxAnqY8BAyqTTFf0To8xKElaQlylHq4kfmAbgPoup/dwGxqG/1jCmIIsMzg140GyTAe0W4aViSmtTKA/NNDvG2jiad464BkrjoEaWv0CTQOtaaCyvmmgr1agB7uytrBcW1DvbRjvPbj/VwT3byG870P4fwsR/C1q0RFFIY09SSRpfIhbIvmYSJ4OdC5jNPKfYBhpo/sTDI7B3qOesYi5RizFo76UDSs3rSodBjlGVjkmJaM0+LjLfFwlPi6SAFdpiFshQdyctIRxkkeYUlpJb3U6fxQk2tEzkGTyfRHMD/t2ksvUwyWjIUT8Zx8P8v76azBwdpFiXhZYVCUWZSl5lolZkWOWdyjaDQ5D44gElVJU/oFHHy5HiCFD6ZAw0pY5xUxAzWEmdZM8ETI5r3Npo6c4MS4TTHgs65tcSCPL9MwneZT2OvtAGkmKiwhDeudXCQYkzynHUoi7hJ78IW4TftsJ7rIYvZ36VRLipkhwFnrYd0xskygaKt4aKt5ZOrYcA9uuiS2PBK7FW8/Ad47yA/zVmuNba4Fv7QW+s9v2V66K75yl4JWj4o2n442ngfUsC1wVr11KC1W8sdv0LaWRnv4MrHvrMoTPBG+diaRbDL1mU7vEdaO1RT6NOKebYmdP8nfN+X2DIJIEbpb/twkjA147/Ju0jSDWJI0st/860hLFNoBzH9OwjaC/KUXs888IY2fLOCt9TCTsgCuSxnlhYVEYUAoNWqnBqDRYlQa90jCuLcGksTFtbMxWDmZrVzBfu5jfe4LFgw+CZTmmO45l1isPARQec094WHLH2dWxXn0MsXxs65YPvrQZdJJ4jKE/9Nh0rOnraA8XQs65p+G+h4XAhXLvQZVr+lisXPAZRqsW43sH0wcPs0cf8/fBMyy+57309owfUpW2dy+wpEONPB+fsUXfF8v3IdTvIzDls6nv22Olz7q+Y1+yP5TH4AlLhgyhFKShc0Iu6XJFj+gK6rqGxkn7oWnT+6adyB9WT2W2cXKX49h+38C6X8FcdynP7yQFas1QGVTdMOYaF1cf85WDebOBlSv9urxv3wv7mt76lC4YJAgkDXUJo65grto6pta6kWC7Igm4j2A/RDAfIpE43KZLnEcznMVznKRzHMUzHMV6GysrsrAbmdiOP2A3MrAnwVdtCW59Wig4rzQcpjNs+a0Dy3Y8xk48xnYyxlY8xlY0xLZ7jS37CnveAAf+CIfeBEfeTGI5Mj7bRWDiMrDkb/SOA/6d3wKH3hxHfo8FjoOFlEkgj3muO8GJO8F5MMdFuMBFQPT5udSfUvWdzLCTL7BXKtgrl9gtFAHrtrO5YKdY4DCd4zie4jAc4yia4DSd4zSZ4ySe4Sxd4Cxb4CSZ4TBiWB0T+/T4I+HkX9AV3KH7mEh4jgKLzmN+ui4xuW8xXuUYNRmGTYbRKgfL43WBCXEfYXLvtt9C9z3MHjxMX9Qp9xGsnN7wNeyihJUzTFQJp6wgnvJPdYzNR6cSD2blQi8c6KUDtbSx7KCUNpTKhqSlDbV2oDGUV0H7Jg3jWMUk1TDPDTlGrV0YNZ1g6DBAJxlTrqcWNvTKkTaz8WGufBh162gjKfO0h6wIDzrtIysfJm1zpZ4ONoQj0EoHhFpYAl7TWccSNkyjI0vk4y502vHimxJa44SblYAe0gz4HGAS+xh3mCQBiFHkYRA4uPNtDANK8HwcFgH2Mw97qYv91MVh6uEw8XCcBRJe5LyIcMG/eqVaNDV+gFGiPzmpiLNKYmCempjTnqyzDxVbUTp6FAzdoYtafZAZGCbGkxpaHEComs4sUVPTo515gnFRaWtGL2yqp+2HHM4D16EcDgUYNN1pUthVAbuoXqCGUxJ0dqlg5UQJo2B0hqrd2FQVovU9wtUaEW0UV/dIiPUD0tV7JM0HpM33T04xdI5hmzjJlO8RF98jLv+GsHgPP3+Elz/AL97DLR5blO/hVvdwqhBOFcClHSYjZtDhiY5PqwhmQ5MsG6NQxU3I4P+MvUhP8vavF0UtTTvGzMIys6BmJhYZHT6oQqbNKJ2FbEn5Pvh+Nt9R62hkyzujo9FtoEh7f+68dOT8JWNd0pGscypjXktzqEkmYJ51ep5Az12odBhLrQ62lFlHBzC2026RZhZiFrKhlqY50CLzxCyI6mqWxeuaHuOdKppe4/K3nk8xNWl3yagqnRc+U5qVbJTJLaieHjDqBe0UIxPD0JB0lNoYdR7Tt5GBK0aQ4D96WTPsGxPs0hlFb9M9OqN0NoY7lOLRBpEe050JUG8OtM0/WLCmeGdO8M4cd5hgy2Ic3Sm2bebHkjKaxa47xY4QvbaO+V1GzHCm2LUnAub3HAoK2npxuJE8HRvp5DjEtnmHbXMgxx+4Co5cxtalgMDGWeTiWv7q0MYNyWJgCkggGcT9loIOghLGLlYl8710kelL6SLLP5Aw9mTRfSg70tj/40hLGHsSKcGuN/7XuS1/+O9XhkbpCWMvcWRKBxkOAPmbsMKX0BGcRI3chJ4o0IIxzHAEOxjACW6hBze4Sq5xk93irhhiWI0wrMZdupkf47Yc4rYa4q4e47YaSfmmHOKmHOC6aMFjJuUYaj6BVkwlXaYjKOkITJfZWCDt2QRWPIUZTWBFE9jxFE4ykzLr+nq2mfEERjKGEY+gR0No4VBSlk2pH0vdIrrDOB1gnNxhkg4wzUeYFeNnYN00G2KZTX+IdILlC8yqKcbNS0ykbrqeYXY/f8JkNcOonmBQjgTsy0E57PJtnfRzPsOoWGCUE3NMqyWmtSrppFpCUCoi9Zg0Kp5Dw3TVQ8dsrWO61jG61zBcaxg96ILBSsVtreCmXuCmmuO6mkt+WE4wLscdRhiXI4yKEUblCJN6gmkzFUxWCsa87krDsFliUCsY1Espj1YqCLZPH3Qs36uYrueYPSoYPy5wkl1jNz7HVnyGrewCb7NzvM5ZvsK76Bpvoiu8iq7wXXyJV8k13mS3eJve4m18je3kFvv5HQ6rWxzWd9jJLvAqOMK3wSFexSd4k57hTXaG19kZ3kbHuFJ3cbXYwbV6iGv9BJfGOS7tW1x6E1yS5EUkripO6VwT8r+fSQ4XOO4RtPkDeuo5U5w6Q9yY57g2zjBwrnDnXOHaPJNyn17ppzjXjrFrH2PbPcGOd4o9/wz7wTl2vVPsuCdtvXuCXf8MW9Ep3sQneB21eBOzfIq3ySm2snO8Tc7wLj3Du/gc79wLbHmX2HLOsedd4TQa4MC5xHUyxrhQMCkVjPMFZoWCea5gli8wzYg5pmkHKS8wy4gJZtkQ82yERT7GophgUYwlrxQTKOUUSjmBlk3hhQqCWIVPREtBEGsIEk3aHH8ON1DgxFNY8RgGv8NwAC0cQCWCOyzDFkp4B4Xl4A5aNISRjuWYhXcDQvFvn9r0ePThesEA+gb4G1bUtlvRWOYJzhVWRLRzR5/2c4adzGAnU5kzeG3+vhq098f5gnMI79VKJwhKA3G0gu2WWJoJ5maCkRnhWnVxrli4VB3c6j6mTgrFybCwEsz0SDA3YwiMGPMNDO0A54GDM8/CmWvi3LNwSY/rwBXcBh7uApJMFxNviKl3i6l7gwnhXD+BdTPvFiP7ClPrCkv3Dqo/wMJhH95hEQwwDwaYBncYutcYuNcYercYOCwPMPSGLdwBRv4I03CCcTDGwB1g4AwwtIcYu2OMHWIELVFh5QZsIjNgp7rAiTS4gfoMXqjCDzX4kQ4vUOH4CtzAhuXWsN0GtlPD81aIw0dE4QPi4BFJ+Ig0fI8seo80WiGNG2TJSpBGNTaRRDXioEQSZsjCCGkQIvYDRL4vCIMAURwhjEIEgY8gdBGEM3jBBEE8R5Qq8KIZvHgGN5nDzRawkpn04601xbW9xK2zxJ0zx9CZyvNPnTvpW8W9gepdQ/Gu5b3w/cz9O+lr6W/3BmPnWjB12zYeM/Pv5PiBeYE7/QwT50bOUSL27QR6OoXuz2B6c1j+QmC4c+jOTGC4s65egeXPYXhD6O4AmnPXwr2TMuvYJvBHWPpTqMECWqQImF94MyzcKRRvBjVcQPFnmHtTMYuYdencn2ERzKFECyxjBctIkTJNJ8b+BCNvIukkmGIazp4w8sa4sweCoXWLgXkDpiMZU3e4tW5wZVzhdHmGg9mhYH9+jN3ZiWBvfoLdxSl2lVPsL8+xp11gn9AvBcfGDY70axxqVzhQL7G/vMDu4gw789MWsxNsz06wszjCrnKEPWJ5jP3lsaTMs17alsc4UE9wpJ7icHmCg+WxpJJX2ry0qady3L5xgT2N93SJA/MOR+4Mx66CY1fHsWvhxPdwFoW4Dl3cMp5iYOHap0bIlLL8vzb/1aZHp5b+f00YSRbdhwotaWz/Ku9lMG/GGPsoaeQ/u2zYNfakcTMVAtl5NrpVDL8M4dObSb3Cq1e/wfab3+Bw67c43fktrrZ+A/Xrz7H8+peYf/lvGP/xE9z99l8x/N1PMPnjp1j8j59D+8uvYX73W6jf/hrLv/4ai798julXP8fwi09x8/sf4+LXP8LpL/9PwdVv/hnXf/gxbr74BIMvP8Po659j/M0vWnz9cwy/+hnu/vwprv/0U1z+8Sc4/vITHHzxY+z+4V+w8/sfYed3P8Lrz/8Rr375j3j9+T/hza/+CW9/9V+x/fv/jt0//TP2//yvOPjyxzj66qc4+eZTnP7lM0mPv/kEx19/gtOvPsHln3+Kiy9+0uGnUmbd1ZefCC6++CnOSOHvjgAAIABJREFU//Rj3P75M9z9mffzAbdffIaXGP3pU0w+gumfPpP66Rc/w+LLn0tfTb/4TFKWec7gdz/Gza//GYPf/lj6lu2zP/8M2tc/hvHNv0L7+l+g/o8fQf/6X6B9/c/QvvpnSdlm/OXHML79CfTvfgL1r/8qYN549dMnmK8/AWG//hTud58I/FefwX/9WZt//Rm8V5/C++5T+K8+Rfj23+B+92t43/0e/qs/IHjzJ0H87s9Itv+HIN76EuHbLxC//S3SrV8i2/4c+c7nKHZ+hWL31x1+hXL316j2foN67/dYbX+DausrlFtfIX33JdxXv4f56nfQX/8O+rs/YPn2d1i++z2sNz+H8/pTuWf99U+hvv4p9Hefwtr+Nzhb/ybP4b39GYK3v4b36g/w3vwR0daf4b75I+zXv0ew/WdE+18hPvgG0f7X8Pa/xPz0Dxid/h7Dyy9xe/MNLu6+w51+ghv3GpfBAGfxBCfJFKeRgtNgiRN/8QycEGRS8Ob46/gUXx5/g+2j3+Ltwa+wc/w7bB/9Bq92fyH4y9vP8M2bT/Ht9r/h3d6vcL71a5y8+gUOvvkMe199gr2vP8Hxdz/HyXe/wMl3P8fpq1/i7M3nuP3rLzD5+ueYfvNLwfirn0t59tfPQUy++QXmf/0c09e/wPl3/w3Xb/8FV69+hJtXP8Lk3U8wffNjzN/8BOrWpzC2fwb97adQd38GZeczzLc+ESx2PsVi+9On8mzrE8ze/RSLd7+E8vZ3WLz5LWavfo3pd7/C5NvPJeV7Mff+DOfwK5hnX2I6/gOuL36B85NPcXbc4vLsZ7g4/RlODn+Kw71/FRwf/gqHh7/B/sGvsLf/K+zu/wo7+59je/9zbG1i75fY3vkFdvc+x8HRb3Bw+Bs5fmf3l1K3f/BrHB3/Dqdnf8TpyR8EZ6d/wNnJH3B89DvBCdtPfi9tJ8dM/4izkz/h/PQLXJz/GZcXX+L87AupZxvBtpPTP+Lg+Lc4PP09js/+gJOLP+Hs8gtc3n6F2+FfcDP4Bnejv2I0+RrT6b9gOP4nXA3/C66m/4Tz2T/hePp/4HD6X3Ay/0ecKf8VV+p/x536I9wu/huuJv+Ii/H/8f/Q9p7tcV1nmu78jhnbbbu7px1kK2eJAblyQI4kwZyDRDEgh8oJhUKqQlWhqpBzzjmRBMGoROVESW5LbtuatqfPt/tcaxUhyz1nrnM+zPnwXGvttTdIiRsk7nqe912La/cs3HjTzo37NtZvm1i5Wc3KVhXXb9Ty1jUr71yz8uCGnQ+3XXxyu45Pbnl4/5qNt1ZqubdQyd35auYWAkzPh5maDzE5F2RiNijn4vtrZrGN2aUIE7OtTE4HmJsNMT/XxtRUgKnZ4KOvCzO5EGJkJsCw0GyQgakQfZOt9E20yrF/KsjgdJjBmbBc6x5toWukmd7RAIOTYYamInIcnmxjfKadybkOpuY6mZntZHaui4X5IMsLDX+ntWXx/dHC8oKPrWthqc2NRja2TKxdq2bjeg3Xb5rZumnhxpaZrS0zN7csbN8UsnJ728m9O3W8dd/Hm/fquXPLze1bLm5vu7h108nNG3auX7Nwbc3G5qKDjQUb15adbG/Wc/t6Azc3vNy52cT2jQaub9SxueZje7WHreVubq33cfvaIDfWerh5rZ8b1/rZ3Oxlfb2bjY0elm7MMHttnun1KcaXhhib62V8toPJuSgz8yHmF4IsLgblKN7D9EL8PcwtRxGaXggzOSfel/h+j98bmw7I9ybuxd9lSL67+ZWY/BrxdeJdzs41Mjdbx/ycV2pnvjBf//317IyH2Wkfs5OtzEwEmJ7wMz3ul+PcVJDZqVZmJgOP7gWYmIoyNdvBzHyX1KT4f3kkub7QzfRcJyPyPbcxPBVhZCbKyEyM0ZkYY7PtjM93Mj7fIa+Hxb25GP2TYXrGWukdDzIgvk9mIlJ9EyG6R/x0jfjpG22hf7SZ/rEWBiYD9I/76Zvw0zXaRMdIAz2TfnqnAnRN+umY+Jti4y1Ex5uJTrQQm/LTPtNKx1yIrvk2uqcjdE+30TkZpmMiRPt4kM6J0Pfz2FgrsbEA7RMtdE376Z0L0jMblPPumQBCYl1IzHtng/TNBumdaaV7yk/PVICe6YC87p8NMTAfZmAuTN9cmM7FTmILnYzfmWPzs3tsfv42a5++y+onH7Dy6Sesfv4FGw+/jn8AFAcyPIJFAY4CILeFyyiPQRTQKJzGeB3j/ydgFMfn/VCffvctn+2csfvdt4/uxe1/EQHE9a988mg7FXGUm+jmEx2JUmKz6z+KY+7i3YnCahYb2e50OsZH0UkYr1X6QmyZII53EvUJ18bpuKJl6KqCkeocZqxFLFtyWKnNZqU2h+kSLYPnkxg4l8jA2UTG3lAwXaJjoTKdNXMeq6ZsqaWqTGbKjAxdVNJxKoHQ0VcJHH4F/6FXaDuZRMf5VNrPJdL1WgpDJVrGyo2MlRkYLdExelXL8CU1A68r6LmQQvv5FEKn9tB0+CXcRc9Qd+A5rAVPUpPzOFXZv6U69wlq8p7Atu8Z3AdfoOH4LppO7CZwOoHQ2UTC55KIXUghcj6R6IUkOl5PofO1NGLnk4mKe+eSaD+XTLuYn06k42wSneJazM+l0HkhVarrfCrdrynoPJdC+6lEOk8n0XdBQc/5VPrOpTL0moKRiyoGL6QxeEFcxzV6ScHEFTUTV9VMlqgZu6x8NNcyfkXFyMUUxq+kMVmiZKZczVyVlqlSJfMVGhYqdSxW6uR8tkzFzKN1sbZSY2TdnMmakCWTFVM685VaFqp0LNUYWDVnsGET7yODVVM669ZM1kxGVmoNXLNns+XMZdOWxXVHjpRY23bnc1PIlc8tdyF3vQe46y2Wuld/iDd9R9iyF7Fem8NtdzFb9gJuuQq45z3AfV8xbzYc5E1fMQ9ajvKe/5gc4/PjfNBymveaTvF+82nebznNu00nedByigf+0zwInOZd/yneaj7BA/8x3vMf5f3AMd4PHue91mO86z8i9cB/hActcb3vP877gZN80HqKz6IX+Cz2Gp+3v86XXZf4uvsyv+u5wu/7S/nDcAW/Gynj68Favhqu5KvRUr4ermX7vSUZK298dp/Nr29x7ct3uPblfdYfik5ncYzTe2x+LiLnOyw+fFN2xa1/epepaT/j0UuMtRxntOU4U6EzjLQcZ7j5GF3ufbRZc2mz5dLuKqS7bj+TzScY9x1ltO4I/bb99JqKGHEcYtx1iFnvEWa9h5jy7GfBe5BFTzFzzn0sug6w7Clmpa6YFfcBFp2FLDoKWXAUMGfPY8qWzbQtm1lnLguuPJZceay686XW3PlsePLZrCtg3ZvHal02K55s1rx5LDozmXdkMu/MYsaewZwjmzlXDvPOHJbd+ax4Clmw5zFtzmTalMG0OYMldw7Xmgq5Ey7mfucxbnafYDW8n9nmHCYbMplozGTGX8CoL4chby5D3nx6nbn0OfPpcxXQ5y6gy5lHl7uATm8RsbpCwu4CQu58gp4Cwp4Cot582n2FxOryiXny6PTm01NfSE99AX2+QgYbihhu3sdoYB9joWKGA/vpayqgt7GA3qZCOuvz6G4sZCBQTG/LfiZCx5kMnmDMf5Qx/xEmgscYDx5lxH+QoeYDDPkPMBo8xEToKGOBI3Jt3H+QubajLHWcYL3vNDfHX+P6xHmuTZ5jbewE18YOsjl6gI2xA6xPFLM2dZC1mUNsLhxjY/E4q/NH2Fw+wY3lk1xfPM7m/BHWZg6wNrmPzcl9XJ8oZH0wi5VuPRu9BrYGs9geyuPucAHvju3no8nDfDJ9jE9mTrHdt5/VzkLm2guZiBbSFzxEe+M+IvXizyuPiDefsCeXqDePDl8BHb58Ip5sop6cuOryaPXk0OLOocmTS6M7l6a6AnzOXJrcBfjr9+NziesifM4D+JyH8DmO4LEcxFFTiLUqB1tNDm5rPq6abDymXLyWArzWIrzWQvx1h2l2H6LBUUyz+zAtniOEXAV0erLp9uYSsRuJ2PT01GUx2pTHgFPDcjCf9XAeK6FMVnrSmY1oGPWnMhVWMxvVM9aqYjSgYqxVy0RIz3QknYmOTMY7spjrzWe2O5/xtgymYznMRLKZak1nujWTmWA2s4EcRtwG+h1aBj16plrzWO45zPrQCVYHj7I+eIyNwWNsDp1gqe8Yc12Hme8+wkLvcea7j7LQe4L53hPMdB1jquMo872nmB6rpq+3nEjoDJHAEdoaCwh5s2jzZNBen0tHfQHtdQW01eXi9xpo9WUSqM8i4M0l3FBEsL6QUEMhIV8+4cYC2poKCHqyCXlyCInRlSnV5cuny5tDhzuTDlcGXZ4semxaBm0axlwGRpwGBq1aqSGbnkGrnn6zlj6Tll6zgQ5TBl2WLDlGawxEao10WLLpsGbTbs0mZskiYskiaCsiVHeUQMNJGnynaGg4S3P9OfzecwTqz+NvvIDXewqn6ygO1xFs9kNYbcXYHYekHM4j1HlP4HIfxe44jNt9DIf9EA7rQWzmA1hN+3FZD+KxH8ZlKcZpOoC9dh9uy0G8lgO4awrwmIposIvrfdSZC6gz51BvziDqLSTqySXkNBJ06gk4M2j1FNDiOUCT5zBe91GaW87T5L+AP/wGLeGLNAdfo9F/Dl/jKerqj+PxHKHBdxxf/VGafMdoaThOQ91hvJ5iGuoPE2g5RbDlNIHGkwQajtPqO0qw/iDhxoO0NRUT9u0nWLefgGcfrXLcT6DuANHmY0T9J2lrPk646Rit9QcJNhThazzO4GKI61/clcd8roijJ7+I73qx8sV7LD8UG3aLAxs+YOurj+RuBltffsTWww+4+cUH3Hr4EbfECS9Ccv7x364frW8LuPxP+i+fivMyfyBxnu7nO8D4529/cE8U9v694nuK7QDjo7OHJTCKbTC+5D1xTqzYPkeegiCgUZwb/BXi/OH3/ijORhbnL3/G+2KX/j98w/31IbrOvMTomWcYeSOZ6RIVS1cTWSlPY7E0hYnXXqX/xDN0Hvot3UeeYOj083Jt9nICS2WprJSlSC1cSWLmUgLD516l4+iztO5/nKaCx6jP+zVNRU/QevApgoefIHr8GXrPvUz/hVcZuPAqQxd2M3xhF4PnXqXv9It0H3+OyJGnaT3wOM1Fj+HJ+RecWf9Erf4fKNf8iBLVf6NE/SNKND+iUvcP1Bp/jj3nX3Dl/oK6gl/RsO83tBQ/TuvhJwkdfpK2o08TO/k8sZMvEDryNG3HniV6/DnaDj9Na/HjhIqfoO3gk0QOPUX00NOEDj9F+OjTtIlnjzxN7NizRA4/TeTgk8QOPU3HkWelOo88Q/exZ+k9/jzdR5+l++jT9Bx7ht4TzzBw+jmGz73I8LkXGLnwIiPnX3p0/SKjF15i/PWXGXv9RSbfeJnpK68yW7KLyTdeYubybuau7mWhJJH5qwnx6yt7WShNYrE0iaXyZFYqUlmrUrBRo2K1Uryj+L3l8hSWK1LkmnhGzOPPiudT2ahVsmlSsVGr4LpZLeebtUpuWDRcM6vZsqikbtm0bFt13LRq2bbp2bYYuGk2sGU2cNeZxbbVyG17utQdRwZverJ5qy6Hd+rzedBQwDu+/PjcV8ADbyHv1RfxQcN+3m/Yx7veAjm+79sn18X1u3UFvFOXw3u+PN5vyOddb3z+wJfHg/rcR+sFfNBYyIdNcX3i38+XbUd4GD7Cl21H+X3HSb7tOs0fus/yp77z/PvwG3w3dJHv+sv5c/9l/jxwjn/vvSKBceXTt1j/7C2ufb3N9YfvsvXVPTa+EkcAfijPMt389DZrn91k7uE9JsS2OJ/eYWbEyWTTYaYb9jNeV8CoK5chZ45UR7WWSIWSWJWabouRfkcWw64cBm3ZDFqz6a/NYrAmmxFTDsM1GUxYMiW0TdvSmbdnsGjPZMGWwZIjkyVHBku2dJasRhYsehateuYtWuZMWubMeqZrNMyatMxbdCxadMybVCyY1Cyb1axaNazZtKxYlSxblCyZFCxbVCyaVczVKpipUTBZlcpUtYLJagXTNanM1aaxYFIxU5XGVEWK1GRFIvOmZFadadxs1HIvlMXttnxuBDJZrFMw5Uhixp3GtEfJmD2NYauKYauWvho1fTUq+mvVDFi09Jg0dJk0dFp1xCw6QmYtrSY1rWYtQbOaNouKqF1L1Kam3aam066hy66m26am166m36lh0K1luF7LSIOBwXodvR41PR4tPW4N3R4t3R4dXR4dnR4tY425TDTkM+bNYaw+m4mmXCaachj1ZTJYp5caa8xkoimbUW8mw24DU74Mllrz2IgWcr2ziDsjh7kzfpgbI/tYG8jl+mAe1wZy2RzIYWMwl/WhXK5P7OPG9H62Zg9yc+Gw1K3FI2zPH+L6dBEbYzmsD2dybTCdG/16rnep2Igkcy2SyI32VLa6VGx3qni7z8CHQ1l8PJTL+/153OrMYr09i8X2XEaDGfT40ok6tbTZ1QQtCoLmNEKWNCJWBTG7inaHiphdSdSupM2qIGRV0GJR4DOn4TWn4TEp8FrUeKqV1NWo8Jo0eGrV1Jl0uKsNuKsy8FRn4yjPwFqix3xVjeWqEluZCle5Gk+FhroqLd4aA/UmIw3mDJqs2TRas/GaMmiwZhO0GYiJ92hWEKxKIlSdRLsphV5rCl2VLzPtSmKzRc1WWMtGu5LFYDJTjbuYbt7LTEsiYw17GPbuZti7h+H6BMabUhhsSWYkpGC+K535jnRG/QqmAhpmAzrm/FqWWo0sBYwsNRuZrdMx6dHQb0tmPpjF7bETbI8d5eboYW6PH+Xm8EE2+gpZ6c1jqTubhc4sFrtyWOnJZ62viNXeIpa7C1jqKmC9v5jF0YuM9J6lJ7SP/mAu/QEjHXUphK27CZsTCZtTCVtUhJ0qAu4k/M5kWhypNFnTaLapCDi1+B0ammxptNjTCDiVtFoV+E0pBMwphCyphMwpxKyptIuxNpFY9V46TIn0Ve9lqGo3I9V7GalJYKQ6gaHKBAbK99Jftpeeq7vovrKLzqu7iZXspbM8mY6yJNqFKpKJliURKUsmWpFCrDKVWJWC1io9LeZs6m15uBxF1NcdxWs/RL3lIA22Q9Q7DmK37cNqKcBizqO2JhuzKReLOV9eWy352G1F8r6pNhdzbS6W6hzMFZnUlmVgKsvAUZ2LszoXW3lWXGWZWEszcJTocVzV4yw14q5Ix1luwFNpwFuhxm/SELOLfxeU9LhUdDnTaLOkELRoaLVlErAX0GjfR1CAXvMpAoEzNLWcpKn5OI2NR/HVH6Tesx+v+PDjKsTnzKfJVUCLu5Amex4+Rw6N4sOp7yBtjUeI+I7Q5i0mUrePWF0BHfV5xOoyCdv1tFp0BMxaAhY9AYsBv8VAqz2ToCuHkCuXkCuPVkcmEbeWBk8Bg7NNXP/iDkuiBvPhh6w+FFulPWD1y3dZ/vI91r6In+4lNt/fFk18X/0QGD/8O2gUpzXt6HuIFFs9/Sf9HwdGAYRCAg6Fs/iedBjjLuMOLIr9B9//UxwYv/zDZ/KkDrGh6v2NQTpPv8jomacfAaOS5ZIkViuVLFxNYvL1XQyefJbYgV/TffhxBk89x/iFV5i9tFfe3wHG+csJTL+xh5ELu+g5+QJth56ipeg31Of9Cl/er2nZ/1uChx+n7djTdJ56np6zL9F/7hUGL+xiREDj+V30n3mJ7hPPS0gLFj9B4MDjNBY9Rl3eL7AYf0aV7seUaX5EqfpHXFX9N8rUP6JS+xNMxp9jzfhHbJn/hDv3X6gv+BWN+x7DX/w44SNPEz3xPNFTLxA6+jShI09JKAwefIJg8ePyvzNc/AShA/F5oPhxgoeeJHz4KQmu7cefl89EDz0lgVFAY/vhZ+gUOvI0XUeeievo03Qfi6vvpIDG5xk4/SxDZ5+PA+PZFxk6+yJjr73C9JXdjL/+ElOXX5XAOHP1VSbfeJHZK3skLC6VJSM0X5KABEEBg+VxGFytSmOzVs01s5b1aqWEQgGGAh6FBEyKdTGK6/WaNK5JUFTK+feQaFJJULxh1UhovGnVSGAU4w2zmhsmNbdsBgmI91w53HVmI8b77hwJiQIW77myeKsul3fq83hXAGJDoRzf9Ql4LORBfVwCEIUEQO6M73jyeduTxzt1YszhXW+u1NuebB7UC1iM6/2GAj5sKuLjlv187N8vRwGKv4ud4OvocTl+23WGP/Vd4M/9r/E/Bi/y19HL/GX0Mn8druYvw6X8+9AF/tJ3lVsfLMtzmTc+f/t7YLwpulS/fls2lCx8+oD1T26x9ukWc1/cY+zLD1j7eJuJfivDdfuZ9u1n0lvEoC2LAVsmPSYjbWUK2qs09FkyGLBnMeDMpt+eSZ81k15zJr2mTPpqsuivzmSgyshIrZFJazqTNiNzAhhtGSzY0lmwGZk165g16Zgz6ZiuVjNTq2a2VsOMScO0Wcd4tZLJGrV8bsGqkzC5YNGyaFGzKOCxVslirYJFk5L5GgXzNUoWzVrmzRqma1SMV6QxWp7KcGkSI6WJjJXuZbwsifGyZCbKBDCmMl2VzJwphWVHGjcatNwNZnK3LZdbwSzWGzXMu5OZcSYy50ljypHGuFXBiFlBf2UqAzVKBkxqhqw6+i06us1quqw62i062sxaQiY1QbOGsEVNxKIiZtPQYVdLSVh0qOmxq+lzqKVDJYBxyKthqF4ngXHAq6Pfq49DY52O7jo9nW4tHW4NI75sxn25jNXnMO7LYbIpl6mWPMYbsx4Bo47xR8A4UpfOkFPHhNfAfHMWK6Fc1qN53Bos5u7EEa4PF7E+kMeNoXyuC2Dsz2G9P5vVwRw2RvO5NrkvDoyLh9lePMLt5WNsL/wNGDckMBq53qfjWqdSAuOmAMZYMttdSrbb03izS8VbHSruR5W81aHnbmcGW13ZXOstYCqUTn9jOu0uDVGHiohNSdiSJuEw5lDSLuRU0eFUI67FvaAljWZLGvWmVDy1QmnUWzQSFL21aoRcNUo8tRpcVVocFTpcVRlSzgojjnI9tjI1tjIlnirtI1jU4TMbabJl4jMZabFlE3Dm4hPwaMsibDcSs6mIWBSEalMJ1aYQqkkkWrOXjqpXmPSksBHQsRnUcK1DzUo4jdmWBGZaEphuTmCyKYFR3x5G6vcy4ktkojmFYX8K420qlnqyWOrOZDygZCaoYz5kYL5Vz3Iog5VQBsuBDBaa05lrNtLvSmG9dz/vr77B/fkz3J07xVsLZ7g1eZT1gQJW+3NZH8yX40pvDqt9+XJ9rb+Q1b5C1vqLuDZ0kNWxs8z0n2CsvYipjjxmO7MZaVXT6U6gzbKbQM0eWk3JhBxpBFxJNNkSabal0mBOob42lSaLkkazAp8phWZbGq1OFc21ybSYkgmYUwkK4DSn0GZKJlqbRKQ6gbaKXcRqEuiu2kNP+av0lL1CX8Uu+ir20F22i+7S3fRVJNBduof2y68SvfQKEQGO5Ul0SCUTK0+irSyBtrIk2sqTiQhgrFYQqjHit+RQb83DaSukzn0It3k/7pp9Uk5TIRZzQRwYTXlUV2XGgdGUJ0e7tRC7rRCHrQibgEpTHraaXEzlGVRfNUjZKrKxV+ZgLcvAXpGNszIH81Uj1ssaXKUGPBUZEhjrqjLwVhmpr9ISMOtotxvosGrodWkkNEYtCtpsOiKuXMLufbQ49xNuPkXIf4bW1rM0NB6TwNjUdIxG32EavMU0eA5IYGxwFsSBUUCjs4BmdwEtdUWEGw4SbTpKrPEoMd9BYt79xLwFMp3o8GYRcRkJ23S0WtS0WgU0amkxa2mx6PDbjQQcGQRd2QSdGUScGnyuPAZnGrnx8K7cpFtuhSZcxYfibGkBje+x/v8EjF+KOsa/gaCERLH/p9iC7XvH8UO2f/DMD6Hx/wdgFC5iXDvQGAfFr5EbVf/xhw7jv/JQdAj+8d/4WOzLtN5P7ORzDJ96gtFLyTICXStPZrVCwfzVJKYu7paQKICx69Bv6Tv2FKNnX2RGAGNJMmuVCtYr01gqEQ7jXkYuvErfmReJHX2WwP7HaSj4tYTGpqLHCB4SAPckUQFWp19k4MIuhl/bzdjFBMZe3xuHxtMv0XvmJdoOPyUdwOb9v6H5wOM4sv8Jk/GnVOl/Qrn2x1xV/lfKVD+iXP1jqnU/xZT+c0zGn2HL/Ef5rCvnv9NQ9GsCAgwFJB57hvDxZ/EfeoLAoSdoO/oMAkrDh54ifPDJuMsoXMeDT8Rdxh84jAJ+IwefIvpIAhqFw9h15Gk6DwtnUTiNz9J7Ii7hMA6dfYHBM2J8Xs5Hzr8swXHstZeZvrxbuouzJXuYLdmNAMapyy9Ld1E4hjuQKOYCBqW7WJYsQVA4izcsOikx34HDHddRrAmg3LknnMXrFg2bJgGMCuksXreoJUQKWLxp17Ft13PboWfbpmFbgKNZKA6Mwk28785l25ougfGtujwJjAIW3/bmSmCMQ2O+hEUBj0IPfAUSDgUUCgk3UQKktxABi2+5c3nLFde73nzeqcvlLXcOD7z5vCfgs75Ajh807uPjlmI+DRzi89bDfBE6wu87TvNt1zm+6TzLH7rP86c+AYpvSP370CX+OnKFv45d4T9Ga/mPsQr+OnqR/zlQyp0PV1n7/B15HvX1392SDuPNr9/8e2D8eDvuMH5xj1Fx/u8nt5gesjNWf5Cp+v0Mi6i1xkBXtYHOKh2RUiWxcjXdNQZ6TekMO3LptWXQ58iiz5ZNryWbnppM2ks09FbqGajW0V+pZERAoEXPvNXAvMXAonAcxdxqYNasZ6JSyUSVkqkaDdMmHRMmHSNVCkarlEzUqpgyqZg2qZkxq5gxKZmqTmWiIpnZqjTmqpRMV6QxXalktlrNRIWC4avJDFxJov9yEr1v7GXwcgJDV/YydDWB0dIUqbHyVKaq0pi3KFh2qrjWoON2awb3w9nSabwXzmKrRceCM4FFdwrZmzwjAAAgAElEQVQLrlRm7WlMmFMZrkpipFbJsEnFiFXLsE1Pn1lNj1VLp1VL1KyhzaSWsBi1auiwqaUEKHbalHTZlPQ51VIDLjVDHg3DXh3DPi2D9VqGfQZGmtIZacpksCGdvnoDffVG+nzp9NQbGWnIZqxBOIrxUbiL0k30pdPv1tDvVjNSr2e8IYMxbwZDTg0jLg0THi3TPq0EEREL3xk/xNboPq4NF3B9MA6LG33ZrD0CxtWhHOkwbs8f5sbcQQmMAhq35oq5PlXE5lgOmwIY+w1sdKpYaUtiNZzAhgDGaBLbsWTudabxbo+KdzoUvN2u5O0ONfe7DNzpyeJ2fz5L0QwmQ7n0+wz0eLX0enV0udX01GnldXedVl53uFSPgDGVVnMqfptSOoz1ZgX1VjU+mxafRUe9SYvXpMZTK4BRhatajbNKi6tSL91GV5UBZ6UOR4UGR4UKd5VwJgVkammwGGi2Z9BsTcdvy6DVmUXQmU2rI4ugXUfEriLq1BC2qmg1pRKoTSJcm0Co4iXGvWmsh9LZbDNwrUMjgXE+kMRsS6J0GCeaEhhvSGC8MZHxpiSm/CmMtaYy0aZiuVvE2FnMRfQsxzJYiqQzF9Cx2GpgOZQu39diMJNpv4Fxv567s6f55GYp95bPcXfpDPeXz3B77jhbE8VsDuexPblf6tpIPqt92az0ZbPcm81qXy4bg4VsDu1jffggS337mO/KYbE7k+XudBY7DEwGVfR4Ewnb9tJqSSBgS6TJsgefaQ+N5iR8NUIpNJkVUo2m+LsIudQ016bQalHQaknDX51IS+UeWiv3EqrcS6D0FZovvUCo7FXay3fRXvoy0asv0VH2CtGrL9N26UViV1+hrzqZ7spEold2Ebz4IqFLL9FRnkB7eQLRsgTCV/cQrUgiUpFCW3kK4fJkgmVJNJepaTZlSYfRYS2QbqIoP3BUFmArz8VUlkV1VTYWUz5WUx41lZmYa3Kkaquy5Ggz52O3FEjZTHlYd4Cx5O+BUcJiVS6emnxs5ZmYL6lwlerxClCszsRXm019TTqNNQZaasX3bwbdTgPt1jTaralExQdIh5GYW7h6AvyEw3hcRsqt/jM0+I4iYbHhKA2+Q38DRkcBjY58mhz5NDvy8btEWUAxocYDRJoOEWs6QoeAxvpi2kRZjCOLqCeTrvpsOr2ZtHsMtNk1hO1aQnYtrTYtQYeeoMNAq8NI0JVByJVOh9dIo6eQ4dlmbj68J7fQWRV75z58n/WHD6T+d8B4U7iNMoaOQ6M4G16cNy5GCYwigv7iQ7ZlbP03sNyBxv/jwBg/8upRPP2H+Pjxn34nax7F+JFwIOWxc1/Lkw4+F9tH/OEbPhQbf6710XnmeUbPPMXYZRFJK1gVDldpigTC6Yu7GTr1HB0Hf0PX4celhMso4HC5PI3V8hTWKuLR9EJJEuMXdzNw7mU6jj8rgaxl/+M0Fj5GQ8EvaSr65SNgfIbOk8/Te/YlBs/vkrAogHHo/C76Tsedx84TzxE+9CQt+x6j9dCT0mW0Zf0jpvSfSWgsUf1XytQ/plT1Yyq0P6HG8DOqdf+AyfAzzMafYUn/KZ7cf6Gh6DGaDvyWlkOPSzUX/1ZCpHAehZsYOPBbhNsofq/QwSclMAqHUUhcC6cxevhp2oqfJFL8pHQXxdhxOA6LHYeeoufYc/SeeI4+qWdlJP2/AuNLDJ55XkbTU5d2MXXpFebLEph7BIzTV15hWYD6I5dQjMJlFMAo4mkRUwt3UQDidbNWSkDijpMYj58VEhZ31tdrlKxXC0dSKSXiaDG/adNJiNyy6eT8pl3PHaeB23Ydt4Rsem7bRQQtXMRs3vYW8HadcA2LeNubx11nJrdsRt70CLcxhzfrcr53GgU8iohaPCfcQwmG7lwJjTvwKEax/qYrh3uOLN725EpgFE7jW27hMIoIuogPm/bxUfN+PvEX81nrIQmLX7Ud55vOM3zbJWDxHH/uf12C4l+GL/OXoct/A8fRS/zHaA3/MV7Bf4xf4v8aKufOR6usf/Hu3wHj1ldiH7xHDqPYif/TW6x/vi0jaeEwikh6vN9Cjz2Pjmo94VIF4RIF0TKVBEUBje3lGjortHRX6Rl15tFrz6TLkk57jZ6u2gz6zTl0VujpqzEyaDIwVKtluFbDZK2GOeEAinjZomOyUiFBccakZapGy2SNhvEqNSOVSoYqlQyUpzJYkcaQUHkKwxXJjFWlMlGdxkRVCmMVSUxVpDFZlsZEmYiZVYyWpDJ8NZX+S8n0X06l/0qaHHsu7qXj/Ev0XNzDcEkqQ1dTGbySzODVBCarU5m3qVj1aCQ03mzScidg4H5YwGM62y1q1utSWKtLY8mZxqw5mYmqRCYtKkZNSkbNKkZtWoYsGgasWnosGtrNaqImEV+qiVlVdFiVUj3CVXSo6LYr6HUq6XUq6HcpGfCopLs41miQDuNoUzoTgWwmArmMtWQz3JwlgbHLo6XXZ2SkKYexplzGGnMYE/DYmCk16jMy5NEyJFxIr45xn5FxbzqjLh0TdTpmfAbmm4zStdrqKeDmYBFbw4VsCmexLxsBi+tC/dmsDeWyMVbAjekD3Fo4zK2loxIYt4S7OF/MtZkiNkZzWO3Vs9qhYiWSyko4kfVoMhvRJK5FEtiOJHK/M4W3O1N50JnGJwN6CY63wqlsR9RsxQystemYC2Uz4c9gsjWLyUAW/V41fV4NAz49g40GOQqY7HRriNgUhG1K2tx6Ai4dLS49LS4DTQ4Be0aa7ek02Q00WNXU1SipN2moF9G0BEMN7koNrkoN7iotnmot7ioRY6tpsOhoshnx29Pjjotd1JuJH6CZhN2ZtDn1RF1aIm49frMCvwQjBQFTMhFzIqM+DbN+4QoauN6hZ7VNyWJrKvOtqSyGlEz7k+MKpDDpT2ZCxNStKUxFVKz2Zck/96V2I0tRIwttBuZDepbCRpbC6SyGM1gIZzAVNDDZls6dhdO8fe11NqYPsb10kltLJ7g5L0oFjrA9vY/bs/u5M3eArclClvszWe7LZKk3k9WBHDZHiuIaymdTuMj9maz3Gljt0rDYrmS6LY2xoIKhVhUDrVq6mzUE3ckE3QoCDgXN1jQCdjWtDh1Bp5aAXUnAoaTVqaTFlEKDgENTMu0utSwj6LQr6bSm0Va1B//VF6XD2GNJpqN6N+HSF4mUv0y49GXCJS8TESBZmUC49FVaLr5A82vPEbzyIpHSV4mU7qKjMpFYZRLhsgSilalEKtMIlafgv5pIc7lGRtI+ez4OWxwYXdJhLMJekUdNSQZVldnUPoJEU3W2hEQBiAIghZwikhbOojkfmyn/+0i6ptQoHUZLWQa2ymzpLlpK0qW7WHNJh/WyCneZDm9VOnXVmXiq0qXDKICx1WKk3W6ky66nw6Ki3aSQ/zbE7AZiIgp25hNwFtHqO0Kw5SSh1jM0Nh6jseGIrE301RVT79qH11GI15qLz55Hgy2HRmsOAWchbY0HCDccoK3xILHGI3S1HKez8RDtop7anUNnXQ5d9Vl01hloF39/7ErpIMbcOqJuHWGnjpBTL2srw24jEY9RPitqgYdmmrj58G4cGL/4kLUv3mf9iwfxxkkBjl884NrD9+V58DuR9PZXH8nthuJAKI6lFKfkfMqdr8WeuvF6xv8XYIzXKX7yp2/45E+/lzWLoobx07+rX/y9BL5Pv/s9n333DZ99J557tP+VOMpOHtUUb3r54Nsv+c8SkCjrHWVzjLgvzpv+Wh739Pk3H/JAbNz77dfc3+in98LLjJ17iomSVGbLlayWJcn6xMWS5O8j6fbix2QsLaBx4OSzso5ROIxLpYmsliexXJbE3JW9TF7aw/BrryKALyTcvOLHEe6iL/8X+Ar+O4GDvyFy9Cnajz9L16kX6D/7CiPSZdzL0LlX6T/9EgNnX6LrxLPEjj5F64Hfyli5af9v8OT/Anv2P0toLNf8V8q1P6FM8w9SlbqfUaH5iYTGWv1PqdH9BIvxp9Jt9OT/C96iX+Lb92uain+DgMbmA7+R4Niy/zf49/9Wupni92os/BUtjyAyJKLpQ0/JSFo4jDs1jCKSFsDYfTQeR4saxjgsPkffyeckMAo4HJTu4vMMnnmB4bPxWkbhMI5ffJmJN15m5sou6TCKGkbhMi48iqAFLAoAFHWIMpq+miChUczFmoykTRr5zA5Urjz6mh1YFONGjZK16jTWqlMlOG7UKOLOokUjgVE4jFtWLVs2LbfscW3btNxxGrnrEs5iFvfd2dyXUXSudBhFFC1AUq67syUwCkAUjqOoZ7znypRAKe6/6RQAGHcRBRy+7Y6D4s4o1sT9d6QDmS8dyPd9RXzYuJ+Pmov5uOUgn/qFsyjqFY/zdeQkv28/wzed56TD+IfuC/yp93W+6xfu4iW+G7jEn/sv8qe+12UN41+HqvjraJl0GP9joJS7H6+x+eV70lmUDuOXj2oYv3wrvsehOOvz09sSGOcf3mdcHO/36R1GumuI1WTQVqairUxNtFxDtExNrFxDR4WOzjItHaUaust19FYZpbvYbUknVqWjs9oogXHYlseoNYcxayYjZj0jJi0TNUqmq9KYqVYyJ+LnGg2TVSrGBDhWqxmrUjNcrmSwXMGAUIWC/rJUBspSGRbxcmUa49UKxqvSmBQ1itUKJsoVTJYrmapUS42VqxgrVzN4VUHvGyn0vJFC1+tJdFzYQ/u5V+l5I4mRMg2j5VpGy9UMlaYyUpHCrE3NklvLslvFZp2CO34D9wIG7rXquduqZatBwZormXW3gnWXkpnqvUyZ0hivVTBWq2DUrGTYomLYpqXfqiFWnUqsJo1ITRrtZgVdljS6bXH1OhT0OZV021PocaYwWKdkxKdhtFHHaIOe0UYjY80ZEhhn2goZ82cz1JhJb72RHq+BgeYshpuyGG7MZsiXwegjWBxvzGBMAKNbw6BLxWidlvF6A2N1orFAw6RHx3yDUcaby0EjWz353B4uYmson43+LNZ6MiU07tQwbozkszlWyNZMMaJuUQCjgMVrCwe5Nl/M9dl9XBvNYblTw1IkldW2FNajKWzEUliLJrLRtpdbkQTuRpN4qz2ZdztTeb9bxYMuFW92qHizU8+dDj03Y0ZWozksR3NZbMthNpjJSIOG4QYtI03CaTUy1BgHR1HLGRPRtEtLm0dP0KMn4DHS4jbSaNfjd2bgd2bS4jDid+jxmVQ0WbXU1ypxV4o4VYO3RkV9jYa6ag31NTrqqlXU1aqoN6lpFPGcw4DfriNg1xK0awk79cTq0un0ptNZn05YQJJNTYtFid+qjMew1XvodKQyLKAxoGerK52NmI7lsJLFkILlNjUz/hRmW1OYC6YyF1YwE0xhuk3BdETJen8Wy51G5iNaFqJ6FiJ6CY2LbUaW2owsRtJZiGUyFTYw1Z7Ojdmj3F45xdxwHjcWj3Fj8Qg3Fg5zffYAN6cLuDO3n+sTeawMpjPfrWOhx8Bibzprg7lsTR5ga2I/WyM5bA1nsNmnY6NbzXqXiuUOBXOxNKYiCsaiagbDKrqa04jUpdDmSSPoTCPsUhHx6AiLd+AW70FDu09HT3M6EZeKkD2NqKjVqxOAr2LQp5MfgsQHo25rIgMuBSNeFT22RGI1u+g07yVatUuqvUbM90oXsvHis/jOP0G45EVilbvoqNpLV20y7dXJBK6+SmtpAoGSBFqu7KXlSsL3DqPPlo/NkofVUigbnOwV+VjLcqgpzaCyIpPqyixqKzMxVWZRWWqgujwda20udpOAxDwsNTlydAinUaxV52CvycVamYW5NANbRRbWskxqLuupfF1N5UUNlksKXGUaPBV6PJXGuCr0NNYYabNnE7UYZOrQYdYQq1URNaklRLa7sol4RHNcEeHGI8SCZ4mEzuNvPkVTw1HqPQIW90tY9JhzqbPk0GDLlbDoM2fRYM6mRdQd1omGpSLC3v1E60X9YhFtIu52pBNxGunyZtDlNcqyDwGNHeLvkfjw49TIutMmUyrNZvFBQCOBMebU4nPkMjjVwM0v7rL5lTiEQZxW9gGbD99j4+EDVsRuG5+9y8YX70lgvPU70QktTn75OH4EpaxZjLuL98RRkkKPnEZRwygj6Z2I+gfjf/nsu/8dMP59M8z/AovSLfwhLMZB8cNvv+TDbx9KKBRgKPTRH77kI9lFLe7FgfG9P8Q7qT//9gPe+7ff85HYLX6zn77XXmb07JOMX01mtkw4jIksl6VKaJQO4+nn6Sh+jMi+X8rmF9EEM3buJeYuJ7BYspflsgSWShNkDd7UlT2MXtxFz+nnJRgGDz9J8744MHrz/pnGol8SPPhbokefpuPEc/SceoGh869Kl3Hw3Cv0nHiegbMv0n3yWTqOPU3o4G9pOyIaZp6k+cBvJTSa039Ktf7HVOh/Spn2Z5Rpfkq59qeUqX8iobFK9xOqtD+mRv8TrBk/x5Hzz7jy/hl3/n+nft+vaNj/axr2/VpCY2PRr2gu+jUtollm32MSGJv3PyZBVziPIeE+iqaY74HxGdn00n7oKRlJdz2CRhlJi1j6+DOIGsb+U8JpfPZRLB0HxtELLyM0cuGFRw0vfw+MomZRAKBobtmJocX1ThOMWBPacRp37v0wwhZr4loA52plqoRF0fQiwHEHGEWTi5BofhFxtYBGAYqy4eURMEpodAo4zOS2XUBglhwFMAoYFE6iuCcAUYDlDkiKtfh6lgTGHTgU8fP3dYuPImkJkRIWC3ngLZIR9kdNBxH6uOUQnwWO8DB0nK8ip/hd9Az/2n6W33ec45vO83zbdYE/dL/Gv/W8zp963+DP/Zf4rv8Sf+57gz/2XuTPg6/zPwYq+PehEv4y/Br/s7+Uex+vsynPZ36AAMYbXz74vull8cuP5BF9m5/dYeOLWyx8+TdgHOqqJlqTQbRCR1uZhkiphs5KAwPmHLorDPRVpdNbYaS3zECniJ4t6fRY0umuTafPnMWQNY9xRyET9jwmbdmMWwyyhnHRbmDFpmXRrGauRsW0iJsrFIyUpTJSrmS4XMVAqYJBCY1KBsoU9JekMiChTsFohYBFBeOVaUxWiaYWhXQWx0pTGS1NY7xCxVR1HAQHrqTRfTGZrotJtF9IIHZ+D9Fzu+l4PZHuS2n0XVUxXK5lsExJX0kyo9WpzDo0LHm0rDhTuNWs567fwF2/jjt+Lbeb1WzVK7nhVbHpUrJsTma6JoXJ2lQmatMYN6cxJoDRrGTArKSzKpmOmlQiFYnyB1yPJZV+h4JeWyp9jlT6nKl0mPfSYd3LoFfJRLOeiRY9401xWBQO42izcNzyGA/kMNSUxUBDBoONmQw0ZclrAZFDDelMtOQw2ZLNZFMm4w1Ght1qhpxKRj1qxuq0jLi0DNkVjDtVzHq1LLUYWGk1cLMnj7uj+7k5HAdG4S5eEw7UQC4bovFFAmMBN2cPcnvp6N8cxpWjXF86xPWZfWwOZ7PcrmIxlMxKKJmNSArrAhhjiWxGErgVTuROJIn7sWTebI/rfiyF++1K3uvL4N2+LO60G9iIZbLRnsNqJIuFUDqTzVom/HrGmvUMN+oYatIz1Gigz6un06Oj3a0n6jUS9BgkMAbqMmh2Gh8BYwbNdgPNNg0t9h2p8YkfilY1zTYtLXY9jSK6rlZTb9biqVHgrVXSYtMRkM6ZcF60tDk1RN1aOkUtqS+D3sYs2lw6Qg4dTWYlzWbhqqXRXJ1I1JpKj0vJSL2SW705XO9MZ6VNw0JQIR3GmUAyQrPBZBYiCubb0phpUzAf03B9MIeFmJbZsIqFqO5v0BjRsxgxshBNZ6E9gxnhPvblcGP2MDcWj7I0UcDm/EFuLB9ma+kwN+aLuTlTyNZUvoTFhV4di/1GlvozWBnIku90e+YgW1MH2BrN5sawkY0+LRs9aqkdYJyOKRiLKRmOKugPptHVlEZnk5KIJ5WIR0G0ToCFmphXQ4dPQ2+LgaFwFn0tRjp9GjoFENZr6G/QMO43MhVIl9/jo/VKxhs1TLXoGPam0WNPoM+ZRJdlr1SfI4V+Zxq99hRiNXsIlb1Ie9XLdJn20GVKoNOUSKRyD82XX8J/dQ/NV/bQeGk3jZf30lCilJF0o6MQmyUfsykfR20RjgoRG4taxCwqK7KoqcjEVJGJpSqbqhIDteUZ2GvzcIjnfyCnuQCXgM7aPFxmAZ95WAUsil/jil6CYuVFNVUSGNNwlqokNLoENFYZqasSTSXZRJy5RMxGwlUqwhUKQuVphCuVxAREygaTXILufALeA4SbTxDyn8bfeAJ/43GafUeocxThMGXjrM2i3pJLoy0vDoy1mXir02V9bcCdR6iukKC7gKAzn5BDwKL4vTOIOg101hnpqtPLD1vt4gOXU02bXSmdelFC0CxqUoVMabRa1bL0osGRx/BUI9tf3OXaVx/J07o2H4rTXd5nUzS+fPGA1U/fYePzB9z46kMEMO7o9lcfywh6J44WwLgjAY1xp/FDOYr5DyWB8YfQKDqmP/tOOIw7wPgt4v7n/0OMYk04iwIUhaMYj5wFFL4v9M0XcTj89ks+EuD4zUMpMf/PigPjl8SB8V/56NuvJDD2vy6A8QlGLycwVZLCSqmIQOOx9Mwbexg+8wLCYWwr+oUcZR3juZfidYxX97BUspvFkj3MXd3N9JU9jF/aTf+5l2g/8Sxtx56h5cBvaCj4BXW5/4SAxmYRTR96gtixZ2g/+oyMoUdfEw0zu+k79SIDZ16k/8wL9Ioo/PjTdJx8jphwLI88RX3Rr7Bm/hxzxk+pMvycMt3PKdX8TIJjqfonj6Dxx1RofkS1cBnT/1G6kvbcf8Sa/TOcuf+Ep+AXeAt/ia/oV/gKfomExn2P0STA8cBvkK7jgbjrKBpjZCd18RMykt5xGWUkfUS4jKJD+ll6jgs9Q8+xp+k5/vQjaBTNL6Lx5YVHdYwvPeqYfp6Jiy/JWFp0SYs4eqeGUcDhDiCKUQCiiKRnL+/5fhRQKIBwByp3gFGsC4n1nV9nuULUQYqoO0V2S4uIWjTB7MTUYi46pXeAUUCjiKNFp/S2Vc+2VczTuePIlBLgKIBROIqiKUZE0wIWRa2jmP/NacyS7uEPY2jREb0jAZI7ruN79aJrWjTGHOCjpkN81HyIT/1HeRg6ye9iZ/mm4zy/bz/Pv8bO8a+xs3L+TecF/tD1Ov/WfZE/9lzkz30CGC9L/anvEn/sF+5jqeyS/m7gHH/pvRp3GP8TMO40vSx/9QnL4i//53clMAqHceKrD7n+xT3Z9NJlzaO9JoP2KiOdAhBrsxm1FTJUm8OYJZ8xUx5DVVn0lOiJlSrprNTSW2NkwJTFoHwmjwlLDlOWTKas6Sw4s1l1prPh0LNm17Fk0TD7qDFl8GoKvZeT6b2SSs+VVPpKFBIehyvUDJakMVSaxkS1holKtXQkJyuFo6hkrDSZwUt7GbqSyLCAvjLR5KJgQPx6l5LovphI1xtim6kE2l9PpF0A5KU0IheSiL6WTM9VNb0lSrqvJNNTksiYScmCW8ecJZHrPi3bLXpuNeu42aDidrOWu816bjVo2XCksWZNZd6UxqwpjRlzGlPmNMZNaQzWpNBfk0JXVSJdNSlEykRDRAL9lhSGXUqGnAqG3EoG3Wl0WvbQZd/LUL2CyYCemVA6U/5MxlsykcAooTGL8UAuQ6KWUbiKLTn0N2Yw1Jwt10SN40yogOnWXKaaM5loMDJap2HYqWTEpWDUpWLEqWbErmDMoZDd3ktNOtaCRm71FfD25CHuTxazPVrAjaE82Sktml5EDeP6cB6bY38DRtHscmflOLc3T7G1epSNqULWBjJYaVexEk5hLZzMugDGaDKrsUTWI4ncDCVzJ5rKnVgKd2LJ3Iklsd2WINc+GMzi45EC7rUb2IwY2Iylsx4xstJmlA0f0wEBjFpGm3RMtGYy0mJksNFIb326/AHY7suQwCgiab9buIzpEhgDrkwCrnQJiyGPnlaXmoBTOI0ptDiUhNx6wp50WmwGvFVKGqxa6kwK6k0K/A4drU6NdM6iHi3tHjUdHjWdomO93kBvQxYxt0G6Ns0mUTOnosWkxF+TSps5jXZbGv3uNLZ7crjekclKWMN8QCFj6amWRKb9icwGk1iIpjEfSWU2nMZyh46bw3ksd+qZi6hZiAqXUcd8JK6FqIGFmJH5mJHZmJH10UIZP19fOMzmQjFLk3lcXzrI9cVibswf4PpkAcuD6Sz0G1gdyWZzvIC1kTzWRvLl196YKub6xAHpDm8OpbPep2e9V8dGr47lTjULHSpm2pWMRlMYbU9lJKZgIKSkP6im3Zci3cZ2n4qYV0lXo5Zev46hsJGxWBZDISNdDQra61LoaVAw7Ncw0apjJmRgLmxkNqhjLqhjQTilLSqGvUkMepLodyUw4E5irEHFRKOGUZ+aQXcqXZbddJleoce6h07zHmI1u2kte4WWq68QLE+ktTyZ5quJNF1JwndVQWNNBg32uMNoqs3D/oMaxtqyLMrLMqgsS8dUnimdQ0tllgRCt7kQp6lAgqGAQ5eARXMBHtu+R/M4MIo4WsTSwlWseE0lYVE4jfYSJe5yAYxq3JV66mszaTRlE3EXEXPl02Y2EihX0HI5icCVVFpLFbTVaAmb9YTsGYTcebTI7aAOEWg8QaDpJK1NJwg0HsdjK8BamY5TRN2mbBosOTQJp9GURWNtFo3WDAKiFtJTQKszF781i4BFdEVnEhXA6NAhHMNOty7eNOcUsbRK7kTQak7DX5uGX3wPm/9vvt6zO+77ytL155hpt1pWtK1gSZaYiQxUrkLOzDlngMg551jIORM555xBgJlikkQRJK1g99yZeXHfPXedX4GS2u11X5z1L1SBIBepXn5677P3kdCSFmuilipRzjOD6BkqZk0Uxk1RF5+qCp2FF18rYJyT8IsojFvAuCrA+Ldvufn6G/4VMCqF8Tcq428h8ZfXL5/xu+7ockMAACAASURBVOf/z88KCN9Ao1jRv74WeLTV7Hz/f+R9OcVk20P8FRY3f4FFAcZnP7/8ZURpVNAoKuM/QaPcnn709xc8/+kRX8s95Z83uTPfyo2ru+m79DndoU70hzkzES5p3S1glCDL+R00HvmU8sD3qAz+QKmMstfYd2k3I6F7GL0us5fRcHsGw+zpC7Wj/dIuGs9uo/bUl5Qc+oSC4D8qWMzxf4eCwPcpPfgR1cc+p1FUxlPbVOBF7TFe2KN2/Tou7KD9/A6az2xT1nXzhV1UnviCwgMfkR30AWk+fyDe612i3d8lyvyOGmVPG/6dKOPvidL/GzHG35Pg8R8ke/+BZJ+3SfT6d1J83iZjS23MCnifLP/3yAv8UO1YyrNo/58pCP6TgseSAx9j3fdnyg58QsWBT6g88Ck1hz/7RWGsPyr7izZgbJSU9PEvaDz+GU0nPqP55Oe0nPqc1tNv4PFLtb8oFTtdF7fTfWmbqtbpvbqDnivb6L78FX1XdjEUYqesfbH3BRTfAKN8LTAozzcgObz1eizCBpa/wGKEDTrF4p6IcmLyN8Ao9rRKTcdLmtqmOkoIZiXFwEqywQaOaZat4IuJ5SQLK8kChd5spIvK6LWVnpb3Ler1m5odGzCK4ig2to+yoAUMBRpln1EURnlKAObNHqN8/ajgoIJFeT4rPqpgcbPytILDN7D4uuY8L6vP8qr6rA0a6y/yU8Nlfm66wj+ar/0TMF7j55YL/Nx4nZ8aL/NT02n+UX+Fjacz/01h/FfAOP/iJmMv7/xiSXc3J9KcFkRn1n460oNpSfSlIdqD5lgvepKD6E0Ooi8pkJ44P7pjBBA9aU/yojPJl84EXwWSXXE+9CX4MJjozWiKN1OZ/izm+LKW68Nqrg9z6R7Klh6I09Mbo1dKX2esifZoEzciDLRec6UrwkDLNWdarznRF2VQ+4m9sqsYpWUwSqv+77c9xE4FWWQXsSPchbYwR9rCnGm97kzLdWdaw91oDnWmMcSVuituVF90wXpyL5XnXWi+bqT5uo7WCB3N8mujXelOcKM/3lFZ03N5RubzdMqKXsjRsJxnYDXfzHyGjpFYe0biXRhNdFOhmZEULYPJWqU0dia60RTjSHOciwLHtiQ3ujN09OTo6c01MFzswZDVnbZMF7oKtLTnutJVqGO4ypuhMl/6S9+Mn1IXRWFsL/CircBLAWNHiR8dVh/ai73pLvVlsDKQgTI/Bqze9Bd60JdnpifHQE+Wjp4seZrol7BLtpHRPBNTVtlj1LFY58Xd3gPcHTjIzd4gljttKek3O4yLvcEs9O2zKYzjx1U6en36JDfnTrM4eYSpXn+mWz2YbTAxU6VhptyFWYHGGhdm6pyVNb1cpWW93sDNOh1rtW6s1bmxWuPCWrWGe80efN3my61ad5aqLSzWujNXbWG22sJUpTsjZWYGSswMlHowUO5NR6GJjiJP2ot8aS30oUHUvjwvynI8KMn2pCTbi5JMb8qyfCjPlg5AC1U5MiaKU1woSnakLMONiiwT5RlmSlLMFMQbyU8xkp9qoCBFoFJHRaaRyiwDNVk66rK0NAjcZ7rRmCn1Rl7UZnhQl+VFRao75alST2KkNEFHRYKG6kQ3ZOXgZkugSoFPV5kZLdMyUupKb6E9gyWOjFS4MF6jYaTKmZEqNybrDCy3+7Lc7s90kwfjdaIw/hYYLYzXujNaY2Go1qLWBFZGj7AyfpSNhdNMDgSyNnOMtakjLI8eZPyGJ8PNZma7A7g1cYK1kaPM9UgFkuyc7mOh7xBLA0eY7w1mptOP6XZvZlq9mBXLusWTqWZ3RhuN9Na40FnjTFetK51VbrSVudFU5EJjoRttpSZaig20l1norDDTVWWmq9pMi1VDXZ4jdbmOtBS50lWmo6dUx2CFcctmNzFUrmOs0sBImY7+Ile685zoynWiJ9+VIauegSI9fQVaukWBTNlLY9IuWtIdaElzoiHZicpYe8oi7aiMdaUi1o3SSFdKItwoiNCTHWkkM96bVFWb409qXBAZsUFqhzExypeoKC9ipVop1pe0OH/bM96fjIRAMhODFDyKopiRGIgojGJJ2xTGIPV5VmKQUhiTI7xICLWokaS0JO1z4yRtbyY33oPiVH/KM4Kpyz1EXVYQ1UmelERqKQ5xofS6htIwDRUxBiqSLJSlelCa4UNxZgDWnIOUFBxX0FhScILCrENkpwSSkeBLVrwvOfFiQ9uAsSjRF5nCZPl/lHyoyA6gPMOf0lRfqjICVKCmNtNTAaPAYmO2hfoME/WyYiGrFskS3NJRHOtKaaKBClHXk4xYE3RUJWspyd5H74iVm883WNgCxvnvH6szhwvfP2R+87Gyo+e//5rFzceosIs6ifjsvwHjxqtvleIo6uIbW1ogURTIf57fPf/ff+e/QuNvuxd/Bcbncr9TlXXb1EVV2L1lM9t2Fm3287d/f4XMNwKOAok/vvhlnv24qd6Tz+RSzL8Exmu7Gbr2FX3hzvSHOTEetld1MErwRcItYj+3nPicyqD3FTBKWlpUR+loHA7ZzUjILgWMYxGODIU70BdqT/vlXTSd207t6S8pOShWr0DZB+QFvk9B4AdKZSw/9IkCRqnSkf3F7iv2SmFsOfWFqqVpO7tNWdN1J7+gQSzuU3+l5Minah9RlMJEnw+I9fqAaI/3iHZ/jyjz28qajjK+pYAxyvBviD2d4PkfJHq/RYLn7xU4pvu/q5RGgc4M3z+Q7f8+uYEfkO3/ngJH2bcUm1p2GouC/kTp/o8p2/cx5fs+ViqjdDGKJV13+C9bCqNU7HxO43Hb/Hdg/FJZ1KI0Sjdjx/mv6BJgvLydnivbFSx2XfySnkuSPrf7RUkcuLpHfT1wbQ+D1+TfRJLoduopr+V9UR4FIt/0N75RFtUzwonJKLGwXRUcCiCqEIwkpuM0TMe6qeS0sqYTdSwmalVKWkIvy8lGVqSPMdlWrSOwqIAx1VOpjqIuvlEV36iMtv1F246jUhpl9zHDd2tP0RaAUfAo4Lg1qqex8BCPCw7xpPAw35WeYLPyDK+qz/Gq5pyyouUpX7+sOstmle2zv9Vd4KeGS0ph/M8W2V38jbrYfJWfmkWJvKp+xmb1Ef5WeU6lpP/Zkl7a6mEcf/GUieePmP/uJnPPV1EK4yvp0LrDUGcG7dkHuZEeRFt6EK3J/rQKCCYH0BHvR1eCP32JgfTFB9AX709Hgic3Yt1pj/WkPdqTzmhv2iPc6Yv1YijBi3EpXU/3ZTbNncUMC0tZojTagFHUws5IDW0RGjpjzLRFGWkJ09Ie4kZ3uJ6ucB3dYVr6IvQMROoZjjEwGivl7Qa6rznSenU3TVd3UndhG01Xd9MW5sCNcGfawp1pjXCmNdKNpjBn6q45U3nRmfLzzpSccaDmspbmMDN11zQ0R+hojdLQGu3KjWhnemIdGUpxZSzDjfEMF0aS7ZlIc2Q2043FbAMzqRqGo+0ZjnVkNMGV8RQd42l6RtIMChg74l1oiranOc6JRlEXk1zoStfQl22gN1tPf76JgSKTTU0pNtKR70ZXoZbhKk9GKvwYKPNlsNyfwfIAekv86C4WC1oURtuIJd1W5KWAsbfMn54Sb9vOY7EXA0UeDBa6M5hvpj/XSG+Wnu4MPQPZJoayDYwVmJkt9WS8UMdCrSd3eg5wRxK1XQG2Sh0JvLT4MN/hz9rgIZakUmfoEKtjUqljC76szJ5kbvwwE92+TDZbmKkzMFPpxnS5MzMVzgoYZxtcma/XsFJt4FazO+sNRtbqdazVa1mqceVWo0klpe82enK7zpOVWgvLdRYWaszMVbszXeXOhPr78KC/1F2pjO0FRtryzQqcBRhrcjyoyPGgPNeL0mxPijM9KMsWWPSlPMuLyiwzFVlGanJNVOXoKct0pSzDhcpsIxVZZpUMLUo0UpxupiDNQEGqjpJ0gwJGsVwbco005xtoyzfQmqenRaqNsjypTbNQlylWnxfVUkWSbKYswUB5vEZ1NLZlGlhutCmMkxUmhq1uDBY70V/sQH+xPQMlDoxUuTJe66Zs6ck6IwutXiy0ejPd6M54rSiMJkZrTIwIONZaFCyK4jjV7M3KwEFWRw6zPHaY9bmTTPT5sTp5mOXR/Uz3+jLe7sN8/z5WRo6wPn6C1ZGjTHcFM921jxlJxPcdYWXoBAsDh5nuDmaqI4CpVj+mWnyYveHHbLsvE60eDDcZ6KlzpbPaiRvlTrSVO9NRqaWlxI0Wq1ZNZ6WZ7moZE93VRjoq9DQVOdFY6MCNrcqgnlI3Bit0jNUYGasyqLDPkISBKnSMlgs0utBX6MxAsRtDJToFj32FGvoLtbSm29GUuof2bBfas2WVw5XaRCcFjOXRzpRGuWCNcMYa6aYUxpRrrqRGu6vQS3SkF8nR/mTEBitgTI72U5Z0TIQHSVsKY3pCINnJ+xQgCkDK1wKPsrOYFh9AZsrWZ/EBpMb6qR7GzPgA0mP9SIvyUeGXrLgAsmON5MebyIuXvVkvilMDqMjcrxTG6jR/VflTHOamYLEyTE9JqICulopEEyVJJoqS3SnNCqIsXxTGE5QWnKI47xh5GQfITg4gK9GPnET//wKMxUm+FIvimChhL0/KVEVPIDXZwdRlB1Of5U9dhqfqf63PNNGQYaIu1URDuoVagcN4DdZYN/XfbmWqu6qNKk00YY3XUZOsoyx7P33DVtaeb7D86hvmRWF8/oiF5w8RYFwUR+rNbD5mafMJy5tPkNDLPyuM/x0YbalpCcL88/zu+//z8692s1jOKtTyxo7+4Zev39jR36jE82u+2bKm5brLm5CL2NLf/uM13/z9lVIZ/1lVVOrj31+qz5/842+qwPvFz0949PcfePbzJncX2ugM2ctY6A4GBRDDXZgKt1MdgMNhDgxc20vPpV00nfyM8uD3KQ16jyrpZDz1hbKNB6/tYjh0J6Nhe5mMdmIk3AHbHuMe2i7soOHUl5Qd+kgBokBjrv+75IstHfxHyg5+RNXRz6g/8VduXNyjKnaazmzb+tnbaD27jcbTXyLvCTDWnPqKsmOfUXDgI3ICPyTd/48keL9PrPs7xHu8S7QEX7ZGdhojJBBjeotYy9skuL9NvOU/VPVOivc7pPm8Q6rPH5RSKSpjTuAH5AS+T/G+jykK/kjtNEotUInUAUkoZt9HVOz/WIGi2NG1Yqkf/oSG459Tf0xKveX1ZzSe+JzmU1+oaT3zV9rOfkXbmW20n92xNdvpOLf9l4odKfGWncaui9JvuZ1h+bcIc2AoZC/9l2VP1I6ha3sYCbW3BYvkKXU70pt3dY/6+xZIH4pwYFBqesLsGQ13YDzCkekIJ+bCHZiPttnR03FaJkVZTDIwIwnqWA2LcRpuJuhYTtSxlKhlLcXIerKZm4lG1pPMbCS7s/6mrFvS0WliT9t2G+X5JuQigRdJTMs+o8Ci2nOUzsZMAUY/FWyxpaFFbfx1HhXs43HhAR4XHuJZyVFeVJ3mZc1Ztbe4WXWaF5WnkOdm9Rk2q+S17DSeUuGXnxou8nPjZf6uVMYQ/rPlOv9oCuXnhiv8o/4srysu8Lz8BN9V7OdV+WluP5li+cXXrHz/gMVXKyy+fMD85l3mNu8y/eIB45v3mX5xm9nnt5l8fpeB1w+YfblCd2MizfGByopuTvChLdGP1jgfWmO8uBHjrRREpS5G+9Ad40tntBdt4RY6IjzpjvShJ8KH9msmesLMDEW7M5noyVyqN0upHrZKo0wv5lMsTCQYGYzW0hOppTNSdhiNtIbraL7uSluII+3XXRmMNTIcY2QgTMtQuI6RSAOjUUb1uuXMThrOb6fx0g6aruziRrgDNyKdaIt0UhZzY6gjLWFuNF5zofaqC+WXHCm/5ETVFRdqQ9xoDNdTH+pKs+xKRmtpjXKlNdKFzihneuNcGU7RMJzswmCiA2OpzqrcezZDx0SyG6PxzowlOjOW5MJ4ihvjaRpGUtwYSHKlN9GFDikijndW052qoT/HwFC+maFCC8PF7gxZzQxazQxYjXQXaOgp1DJYZmGkUmDRh/4yb/pKPOm2etBd5E5HgYUOCQ/km1WIoD1fKnd8VYK6p1j2wzwYKLYwVGxmpMjESIGJsSIzYwVGhjPdGM/WMZWjZ6HQzK3qAJZKPVip8+Ne71EejJ7i1tAx1roPstAWyIJ0MnYHsTYk+3C2hPT65EluTp1iY+YsG3NnWRo/wmSXD+PNJqYa9EzWuDJd7cxsrSiLzszVOTFX48pyjYk7Ld7cbvZko8GswHG1VsvdFg/utXpzr81Hfb5S78GSWNM1FmZq3Jmp82K63ltV7oxUuDNYaqa3yGBTGUs8aS/1pi7PTFWuhao8T8pyPSkWWzrbm9IcPypypE7ETHWWkdpck/reykwtFRkaqrONW5+ZKU3RU54p/4NrpDBVR2mWiTJJkkoiu8BCS5GEbcx0FJq5kS9l6iaaMi00pHtSn+ZDbYo3FQlmKuJ1VMQ7U5fqQnuOhtlKTyZK5PqLidESN4aKnBguFTDaS2+hHcPlroxX65TSONNoULVEs00WJuoMjNfKGG2AJfuMtRZGao3IXuFMlzdrYwdZnTjEyuQhVqePMD3gz/L4AeYGApjo9GKmL5CbE8dYGz/KyshhFgb2M9nhz3RXIHPdwSz2H2RNdiAHDjDXHcRMZ4AKw0y1+TLXEaBWEcZbvRhpdmeo2UxPjRsdpY60lzjSUymvXWgpcqIp34EbVg3dFWb6arwYrPNmqNZIR4kjN4rt6Slzobfcld4SZ4artEzUGhiTkE+pM2MSBKo2Mikhn3I9w6VaBYuDVh2d2dJX6UZfoY62TGeaUsWudqMjV0trpivVCXspi9lLeawTJdFSp+NCQZgLKVeciLvkREqEmaykIFW2nRQhBdv+pMUEqOLtuEgPkmO8SIvzVpMe701Gog+p8V5qMpL9yZAC7wSp1PEjMUbUSB/S4n1Jl8tAiQFkJwWSEetLRqwPmXHy9CUvzoOCeE81hYneFCf7UZLiR3ma7BL6UZroTl64q/pzWiPcUCMWdYyewhgDhQmyOhGMNXs/RdmHKCk8TmHBQXIzxRYPIDvZn+wEP3IT/ClICqAoOYCiJJstXZBgpjjZnQoJ0GT5U58rl3UCqM/2oT7Tndp0I3XpBhoyjTSkG6mX1+kmiqOdKIh0oCxBZ7tclOaJDRilC9WEXInpHSll9fk6K6+/YWlT7kV/zfJ3D1j5/mvbRZeXT1iREYVxa9Y2n3DzpaiHAo5PWX+1FXx59Q231MjXv86t16I6PmND1e8843ff/W9REWUEDiUF/QOiJtret7337f+yvS+fvRn5XoFHsaZt4ZZNtcNo2298tfX+pjobKPuOtnml9h/F1n6ypVZu/vyUxwKMP21yf6GN7lA7Jq/vZCjCjZEIN2Yi7BkVtfD6XvpD9tB9eScNJz6l4sCHlO77gLIDf6Lm2F9oPPMVA9d2MXJ9F2MRe5mOcWY0wkFBy0CIXHDZRcvpr6g+8gmlB/5EUfCH5Pu/R+GWwlhy4M+UHbKlplsv7ubG5b00CjCe+asKzUhwpuH0lzRLoff5ndSd3qausJQc/gv5wX8mJ/gjdeUl0eMdZKJN/6GAMcb9HWLc3yPS/A7hJoHId4gzvUO8+Q/Em98m0f0PpHi/qwIxKd5vk+73rgrEZAe+T1Hwx+pCjVypsQZ/rOzosv0fU77/Y2oOfYqEXORZfehjqg79mZojH1N79BOqD39E7dFPaTjxGY0nP1fTfPpLRCVtPb2dG2d20ib7mWds4Nh5YRc9l3arIm+b6riN3ovbGby6i5HQvQxd3cXAlZ2MhOxlOGQPkwKA0S6MXrdjOsKZ+WgNQwKMETZYHIqS/VM7hiPsmYh0VMGlhSgXFq87sCTAGO3GVJyOiQQ9kwkGZhIMLCYYWIvTsR6jYSVJz1KintUko4LFWwkmbieauJPizkaKu01tTHNnJdWddRWGEWvaQwGiwOKvnYxbVTvZfqqQW6pyZKRn8UGulHFLGlpsaelmDOBxwT4eFR3gackRvqs4wYtqAcYzfF95kucVJ9R8X3WSF9WneFF1UpV1S2H3D/Xn+KnhgtpvFGv6702han6qv8aPtZf5ufwYL4pP8UzS1mVBfG89xr0nU6y/+Jr15/dZernMwqv76pb03Pd3Wfj+NmOvbzP+6h4zzx8y+90Dhn64zdTrWdqrYmgM9aM61EBtmImWaC9aojxpifSgMURsXDMdkV50RXnTHe1LT6Qv7SEedIR40R3qTftlC51XzPSGmBgONzEZa2Eu0V1Z+jdTLNzO9GYhwcR0nIGRKFEPNXRH6mzJ5lA3mkKcaAu150aIA4NRckLSwGi4nqFQDYMhWjW9V92oP7ZdXTaqP7eDjnBneuI0dMS60hTuQF2IPTWX7Wm5LmlpHfUhGsouO1Au+4xhbjSIVR2ppUGs60iNUiJbIlxojXChI8KVrihX+uLcGEx0VdA4luLCZJobk6lujCe7KmgcTxZgdGQ0yZGxFGfGUl1V5Y5Y2t2xdnTHOtCX4MxgupaRArOCuOFCM6PFFkaKTYyUmBm2GukTYCxwo79Yz1CltxpR1dT+noQ/rGa68vVqevINKjTQletBr9Tp5EtAxJ0B+XmlAidGRov0TFpNTJdYmLOaWCzSsVIodrqeu6VevGg7yqP6fdxuCObr/lM8nbnC49krPJQS6J4jrHUfYK3vABujR7g9eZw7M6e5M3+e2/OXuLt0jfvLV9iYOc1cfxBTHV5M37Aw3qhhvM6JmQZn5uqdma9zZr5Ww1K9B3dvBPCwI5B7rb5KVbzVYObBDV8e9QTxsCeI2x1+rDX7sljvxWydBzMNXsy1+jHb6sd0kw+TdV4qKTxUrKO7WE9nuYXOcg8aC/XU5hmoybdQXeBFWZ4nhQJ/2d5U5vlSlyu1IQZqc4zU5pjUa/lavSfQmGWgMsNWz1OWYcaabqAsx0x5rpnqAnfqC91pFGjMM6lqH4HG1lwdrTlmGtIsNKX5UJ/sTVW8maoEKY62py7NnrZsJ6ZKPRgp0DFdbmZcYKjIkeESZwaKHOgrdGDQKtda9EzV65ht1rN4w8Jss5HJOh0TdXpEdZyqMzNZZ2GixsRwnY6BZjcWRvxYnTrA6sxBlqcPsDR5gJlBf+aHg5S6ONPrx8r4YdanpVz9MMsjB5nrC2SuJ4DlgX2sjxxW/65rQwdZ7PFnrtOXuU4/FroEFP2Z7w5UwZjxVh9Gmr2YbPdnuMHCQKUbPSVOdJc40Gm150bhXtoK7LlR4Ex3iZGBKl9G6wKZaDAyVOXCQLkTQ5Uu9FjtGSwXC173CzCOyd5mtYHpGhPTNWamqs2MV5oYLTcyaNXTke1ER44LPYV6bmRraEhxoS1LS4cEaTJcqIjfjTV6B9bovRRHOlAU6UxOqBMxF+yIOu9AUqj0avqTHuVLqgJGP1W2nSTKYqQ7abGyD+hJepw7afFmMhLdSU90Jy3Rg8wUP9KTbYnplAQ/4qLMJMV4kBrnRVq8XHrxIiclgCxlEfuQvWUVFyb4Ubw11kRfVe9TnOhFWZovVVkBlKR4kBOlJSfKhYJoFwqj3SiM0pAfoaUgSvorPSnLCMaatZ+irP2UFByhsGgfOdkB5GT4237PeH/yk4MpTAmmMDmQ/CQBSC+KEt2xJpqpTPemJtOHhlw/GnN9VDCsVu0r6qhK1aoC/EYpwE/X0pBhoCjKjvwIO6xxcpXHRHmyieI4HUWxOirT5BTkMXpHyxUwLr9+xookoF884ub3D1n//rGtR3HzMTf/1bwUaPx1Nl495fZrAcZn3Hr59Je5/foZd/72Lbe33pfn7wTwBPwkzCIQKLAo+4oq5KJg0gaJ6nP5nt/Ms3+8Vp2KojAKOKrQy28CMW9S0rZ9xzfQaKvYeSwK499f8uLHx3z982tlW9+bb6UrxI4JURjDXbeA0YHxaGdGwu3pv7abzovbqT/xCeX7P6T8wB8pP/hnquRU4Llt6qTdcOguxsLtmJKzYgKMojKG2tN9ZbdKPDeclLSzpJD/pKb0wEeUSEp53x/Vs/LoX2g5v0sVeTee3U7DqS9U2EXURRm5DNN4fgf1Z7ZTffIrVcQtJwDz939C9hto9HyXGMt/EGN5mziPd4n3+pBYj/cVNEqSOtrwFjGmt1XRd4zpLRI93yHB421V0ZPq9w7pAe8hVnW234fk+n5Avv+HFAf9mfIDnyqFUYCx8uAn1B75jKqDAoifUCVBoEMfUXdMAjECkB9Re+RT6o9/pt5rPPGFAmY5Hyi7jq2nttN2eruq4Ok4J7uMttS0quA59yV9l7YzcHmngsb+yzsYvLKL0VA7xq7bMyN1OnEaBY+zEc6sxGqZEHv6ur0KtEzHuTERbbOf52O1zEdpWIjWsBitYSnewEK8kYVEM/OJZmbjpdhb3jOoz1bj9KrXUa7HLCYZWVHqoon1RJNSG9fEmpbOxnR3VtPcuZluC7iILS0K4xtF0Zae9uNurr8CSIFEGzBKz+KvsGgr5hZoDFR9i0+th/mu/LiCw2/Ljyto/KbsGM9KbRD5BhgFJH+oO8/fam3VOpKW/rH+ktpl/M/mUP5We4nNyrNslp/ieX4Q3+Qe4UnRQR6XBPAkdz93H0+xsfmIje8fsPxqhYWXoijKqcDbzH+3wcjLDUY37ypgnH/+kJEf7jD1apa28kgarvlQe81I9VU9ddeMNFwz0RxiofmaWU17mCcdYZ40XzHRGeZF6xUzLZdMtF220HRWT/c1d/qvWxgKNzESoWc8SsdsjJaFOC1rae7MJxiZTTAzFmukN0xDZ5itL1Elmy870ipnNK/a0x/qykiYjvEwPUNX3ei+4EzHOUfaztpTc2Qbxfs/pvr0V/TESKG2no44NxrC7KkLsaPuqgNt4XpuhBloDtdTc92V2jA3mqJ03IgzcSPOSF2II01hLrSES/DFmbYIF7oiZX9SrsPYbeF7JgAAIABJREFUMxDnyGiiE+MpzownOzGW6MBoggNjiU6MJTgwnuTERLKMMzMZOibTtAwnSk+jPT3R9vTFOTGSoWWyyMJkkZmRPD3DeTqG87WMFBkYsxoYKdYxWOhGf6EbQ2ViS8suo6iGZnoKjfSJfZ2vV6AoryUU0F/gyVCxLwMF7gxbLQwV6ZkoMzJRome8UMNcqYnJfC0TWc4sFbhxq9TEeqGeu8VmHlf5cbvUkzu1/jzuOc6T0XM8m7rIdxOXeDx8mjv9R1jvP8j9yZPcnz3NvYXz3F64yK2FK9xZDuXhejgP1kLYmD3L6tgxlgalBNqbyWYj0406ZrdmocnCaqs/93r283TwKI97D3KvzZ/7NwJ4NniE78ZO8GTkGPcETqULstFbweJ8WwALHUEsde9nviOImRY/Jmo8GSkz0ltqoKfcRG+FhfYSSeeaaLZ60FziQ73Vh9JsM1YJteR6UJ9vpibHQE2OXj1rc22p3uqtr2tyDYjqWJ0jIRgLZVIRk+9ObbEXdTIFUqcjoRcdNwostBebaS7Q0ZRvoiZDT0OWBw0ZHkgxu+x8lcU5UJXkQEumK+Oi7hbJv4eRUatGKYwDhfYMSxej1WbBDpfqmKrXM99q/AUYpxv0jNdqGK/VMd1gYrrBwmSdmfFmI1O97mzMHuTmzCHWZg+xOLmP+bFgpvp9WRgOZnF4H6tjh7g5dUzNyqjUIR1hY+o4t6dOcHfqJA9nT6sRYBRYnO3wYaHLn+XeIBZ7glns3cd8d7ACxQlJyvfuZ7rdl+kmscV19JbY01Gwi/aCXXRZHekscqLbqmOo0ovJhkAm5MKN9DnW6xmpdlPfP1qtZaxG1FS9UlAnavVMVBuYrDEyWWtiolagWGqELAyWGrmR7UhTup0C76Z0R6rj7WhKc6E10426ZAdKBRYjt1MYvouicHsKwxzJvGJH7EUHoi86kRRiICfGj4wof1IjfEkO9yE+1J2EMHcSI9xJjrKQGedJVqIX6fGiRrqTleJJRpInWQKMSX6kJsj4kpLgSVqCF+mJ3qQneJOR4E1Oij85Sb7kyp3oFH+VXC6I96Uo3o+iBF+KE3xUWlvUxeqsIGURl6R4kRtjID9WR2GchrxIF/LC3SiI0lMcJ72e3pSkB1Kecwhrjlx12U+x9QD5efvIyQgkJzWQ/LT95KcEk58cRH5SAHmJvipcIz+7OFHUcg+qM72pz/GlPkcCLxZq0iXxLGO7mNSYaaAx26iuJlnjHCmOdaYkToIveqzxegWLJQlGKlLM6s/RPWxTGMV6FmC8+fIxt14+5raUc0vx9v8fLG4+Zn0LGtc3n7Dx8jez9fXdH77j3o/f/QKNApC/E2iTfUQFjVvA+CssikVt61yU/cX/Oq/Vr/stFMrrN3D4Rnl89KNtt1G9/xul8fE/Xv9rYJT9uJDtDEitTrgr0+H2qlRaLpEIMIrC2HL2iy2FUVTGD6k49BGNZ7+i97Ls3e1iNNxOBSxEmRwRdTLMgZ5re+i4uEMphtXH5NTfRxQGfUBR0IfKkhZgtO77E+WHPkZAsfXCbhrOfEXj6S8UNEq1TsOpv6o0deO5HdSd2aZuQZcd/ZzC/R+Tt+9jpTJmBfxJKY1JXu8S7/EO8Z7vkeD9AbGy22h5l0jj20Tp/50o/VvqOoz0NcYLWFreUpPo9TYpvpKmfpcs3w/I8nmfHN/3FTTKDmNJ8J8p3SfwKID4yW+AUSDyz9Qd/QtVhz6m4sCfqT78sYLGGgHHY5/RJMnpk1+pzsaWU9t+BcbzO+neUhhtKWoJEe1QsDh8bQ8CjH0XtytFcSzMXnVdLiTIuUZ75iJdWInRMiX7i1d3MxdnOwcoNTpzsVoWYg3MR+vUzMjrWAOLcUZW4k0sxxpYUa/NrCRYWEq0sJjkzlyqOwtpHiylurOSJulnd1aT5Za0We0zLqcJMFoUMK6nyy1pWzr6jQX9BhzFllaXX0RBVNazrZT7jbr4dZ7ckw5WI+Aol1y+KT3C05LDCDgKMAosPi46qN57XnkSAcbNmjNbO40XeF0j+4tXVEpa1EUVfmm8xPcVJ/nGeoRnAomZ3jzNO8Lj4oM8KPLlQUYAdx5NbgHjQ1ZeLjP/4i7Tz+8w+80G89/cZOTFTUa+v63UxYXvHjLyt9tMbU7TVhpB4xUfGq8a1TRcMVJ/SU/TFSPNV020XDFxI8Sd9hB3Gs/raL1iovGCnqbzBjquetB+yUJPiIcCxuEIM2NRRiZjbNd4FuJ1LCdLF6YH6zmBzCZ7KmDsCHGj+YoLDZecaThvT8upHdw4vZuOU3voPm1H71lHuk7ZcePEXlpO7KX+6E7K9/+VguCPqD69jZ5YHd3xGpojHam/vpf6MHsarjupQEuT7CmG62mK1NMYqaVJLOgYAzdixZJ2UjuOAouSlG4Ld6IrzJHeSHnupidiJ32R25lItmc8cS9j8XsZj7djIt6OqSQnFtK1LGXq1XMuXcdsup6JZA1DsY70RdkzGOvEsOxDZmmYyjcwWaBnNMeNkWwXxvLdmCzWMiWQV6xhKN+FvgK9Ugv7Cw1052npyhGQFBVSwgBGBotNauREnJyKG5afaTUxVujGtFXDXLEb88Ua5oo0TGQ7MJFhx3yWA+uFWu4U6VjPcWU1w5m1XA2PG4P4vwth/N+1aB4PnOBJ/zGeDh7nQf8hbvUd4O7YEe7OnOb+0mXurYRwfz2Ch3fiubcexZ3VMDYWr7I+d4m1ybMsDx9TdudUmxfTbZ7MtHqqyzEbvYe4N3CUp6NneDZylicDJ3k2fIbnkxf5buoCTyfP8WTqHHcGjrLUHsTcjQAWe/az3H+IlYHDLPYeYKErmMkGL4YrTQxVGhisMjJcY2GgykJvpTvdlZ50V/vSXRNAU4kXVblSNK2lKkdLjVIgDdTk6dXUF5qoKzDSUGShoUh2HMWiNlEj4ZhcC7VFXjSV+1Fv9aS+yJ2GfDMNOXqlMjbm66kv0NJWaqFOfnamhqpUOX/nQmWiC2UxjlQnuCI7jP1ZWgWMI7KbWuTGqNWNoWK5+iLBDg2DVg39RRpGql2ZadEz12ZkokHDWJ0bkw06Jup1qkR7qMqVkSoNsx2erE/t597SMdZmDrI+f4Slyf3MjgQyPeDH2uRhbk5K6OUAiyMHlMp4c+Iod+dO83jlEg8XzvFg9jQPZk5zb+oky/37WOwJYKknkJW+fdyUe+F9+1noCVYKo9pr7Ahgvu8A0+0+zDabmGkSm9yF/tK9dBftoqd4D+15u2jN2k1nvgsjFRb1Z55qMjDZoGeiXs9YnY7RGi2j1bLDaGC8zmSz28VyrxOwNDFeb2GszsxQlZGBCgO9JRoa0ndTm7qT+pQ9qquxNmEvzeku1CTuxRrxFdZIgUY7iiMcyblqR9KZ7cRddCDuojPJIdKH6E9GhB/pEf6kRfiSEOJOopzwi/QkOcJEeoyZ7AQPMuJNZCdZyE31JDvFi5w0PzKT/chI8ic90Y/keE9S4z0VMGYl+5Kd7LcFjH4KFPNTAshN9sOaEkhJShAlKYGUpgZSlhZIZdY+1Yco95kLEtxVijor0o2cKFdyZecySktRjImiOHcK4z1V8rk0+wAVhccoKzpGYcEBCvIOUJB7EGveEXUJJi91HzlJAeQk+JEjtTpyDjHVG2uSOyUp7lRmelOb7UNNpidV6WZqMszUSzo6x12dFhVYlJvsojwKLBZGO1EqwZcEHUXxeorjjZSneChgLMzcT/dwCTdf3FKhFrkTvSYCxOYjbsn5v+ePWHvx3xXGN5AoMClWs/r6xWPWXwhs2tTFja3n/R+fc/+n59zdUhkVMAosikUsO4kCh79Yzv/rDSDKlZZ/PWIzy96iDRRtNTsKIH9Tt/P1j99vfc+b6y82pVGAUX7vzZ+e2nYYf9pEFMbO3wJjmAvTssMY4fCLwthzWcq0v6L8wIcUB75LceB7ChjrT/+V7ovbGbq2WyWkxyMdGYt0YjTSWamMvdd224Dx9OfUHP9U2c9iR8vYoPFDrPv+qEBSOhmbBApP/pXa45/SeNpmS4slLQXfLRd3K4Wx8sRfKTv2OSWHZZfxE3KC/kRWwB/JDvozqT7vk+DxBxI831PQGGN5h2jLO0QpZfEtwnX/hgRiYi1yYtA20abfE2t5i0Svd0jxeZ8Mn/fJ9H6PbJ/3yPWTP+sfyfd/H2vQH6k4KCrip0pprJTXW1NzWCzqT5D35Flz5C9q6o99TpPqZvwKURkFGFsFGs/IucAthfHiLpUKbz8vwLhd2dDy9ynqojwnJfF83V4pjfMChjFuzMe6sRCnUTa1gKV0LE6rEIuUdGuZi9MzH6dnIcHIdLyJuTgDK/EGbiUYuRWjZT3KjY04A+tJEm5xZzbRwkyyiYV0D5bSPVjJ8GQ5zcJSipmlFJOtqzHNxFKaydbZmGJLR7/ZX7TtMv66uyjQeG/LghZlUcBR1EQBxDeQKKAo+4tyzUXgUMDuifUw35QeVaAo78lrZU1LaXftWf5Wd5HX1Zd4VS01O1f4sf4yEn55XXtO7TbKz5Kffz/Ll3up7jwrOMbXRQfYyLFwN9WX+0+mufvqKfdePmb9bzdZ2rzP3It7LD6/w/J3t5h4eYuJzXvMf/eQ+W8fMPrqFtOb07SXRtB0yZuGiwbqz+uoPauh7qxGKYjt1zxov+pO62UzLReN1J/R0HhBR91ZLY3n9HSFetMT6k1vqCcDYe6MRFqYiDEzHWfaKmCXKzx6VqSaKCeQ4Sg9rRfsaTrvQMM5J+rPu9By3lkBYvcpOzqO7qLjyG7aD++i9eBOGg/spP7QLioPbKM0+K9UHt9Oa4gTfQlGOuMEBh2oD9tLg7KlHWgIdabhqqiHOlpjjdyIl1OFejUCjC0RrqqHsSXciZYwR26EOaod574Ie/oidtMbvp3B6O1MJO5hPH43kwl7mU60ZyJuD/Mpriyn61jNNLCSaWAxTcdcqp7JRDeGouzpC9/LYLQj4ymuTGa4MpnpwlyBnpk8DdN5bswUapkv0bNUbmKhzMBUkYaBXA2DUrOT40ZPlgu92a7Kvh4s1DNcZGRE4LDUwkyZJ/PlnsxajaxUWlgq1bJsdWWx0JHlIhcWC5yZzrJnLsuehYw9rGQ5sJJhz1zCDhYSd7Oa6cTDSi/+MXKe/3cpnO96j3KvyZ/7rYHcbvXnVmcgd4YOcmvsGPcXL3FvNZT7t2J4cDeBO7diuLsRw931GB7eiuPrjVjuL4ezOn6O2d5DzPXIbtw+BX3rQ8d5MH6OJ5OXeDpxmafjV3g2cZVvZ0J5MnWVrycv8Wj2ChvDJ1jqPch8zwEW+g+xNHyEZZmhw0hv4MwNP0brLIzWGhip0avuwpFak4LH/koTvVUWeio96KzwoMUqRdJaqnLdqC3QU1eop77IQKPVTFuFJw3FRhqtJppKLNTk66jO0lObY6Ymz0xdsQetVQG0VPjRWu5La6k3LUUetBV50iKWdLGR3ipvWvK11GU4UZVkR0XsHqpiHCiX/+ZidXRmeNCT6cZEiYX+PBf6850YKnZlsNiZ/iJn+otd6ZMEcZ4zfWX2zLTqWepyZ67dzOwNE3M3zGoWOtyZaTUx3+7Oxlgwd+YPc3fxKGvTB1iZPsDCeDCLE/tZmti/FXo5wOLQPgWM61PHuTN7intzp7k/f5Z7s6eUwnhbboEPH2KxN5Cl3gBW+oIULG4MC6AfYKE7SAGjVPfIv6EA49QNL2aa9Mw06Zhp0jBR68RwhR0jlQ50F+yiJe1L2jJ2MmB1tQFvo5Yp+X7Zb20yMlwtICxAbGG83syYAGKDmdHGrak3M1JnZLBaT3+Flr5yLe2FjrTk7KU5y46mFHs1jSn2VMbuojx6F9bwnVgj7Sm8bk/mxV2knt9J3Hl7Ei65kBZqIjfaj7Tr3qRe9yYl1IukEA/irhpJvG4mOcxAqnQmxhrJijeRk2QiJ9lCTrIHOSneZCX5kJXkT7ZYz2l+ZKfaJjc9gIKMQPLTA2zXVuTiSpoAoy+FSX5qZK9QKm+KU/wpSQvAKiXbSd5kx5jIjDKQGaVDoDE7QkNOhJb8KAP50WbyYizkxntRkXeIutLTVBQfJz93P7my0yhBmOJTlBWdJi/9ILkpQTZ1M9GbggQviiUlLdU6aV6Up3splbE602vrMpGts7Q+2536bIFHo1LHq9MNWBNcKYpzxZqopzBeR0GcjsJ4o0ptV6RayE/fR/dIKRuv7qhwi9TmiMK4/sIGjOqU379QGNdfSa+i3Ip+xMbrZ8jXApaiMorlfOf1N+oprxUw/vhcvfcGJn/3X4Bxy262BVpe2/oWBSi3FEgBRwWXWwApv/a3CqMA5Bt7WpRLOQGogPINQG49RW189PdfgfHxP35QqWrZYewK2assaaUwKmC0Z0zO1kU4MBCyh96ru2m/sE1Z0oX+f6Aw4F0FjLUnP6fz3FcMXt3NaJgDkpIejRBbWoDRkb6QPXRe2k7j6b9QfUxO8H2i9hhFZfxFadwn4ZePqT35V2U9yxWYikN/Ugqj7DCq0MvZHbRe3kv92R1KYSw//gVlR7+g+NBfyA36E9kBHyq1Md3vA5I838GmNL6LXH+JsfyBaIukp9/iuvZ/EGH4vXodafx3ok1vES73qE1vqdBMkvf7ZPh+QKbPe2T6vEu2ryS6PyTP/30FuKX7bSpj5eFPqTz0CdWHPlVqo1jUb6bm8F+QEeu6/tgXNKo703I2cNsWNH6lwi8CjEphvLTbBoznvqT34jb6JSl9TZLne5W6KFb02HUJvuxmOsqFuVgNMwkaJuJdGItxovvqDmYSteq9qThXpmJdkROAc/G2k4DKeo7VsBGn4UG8Gw+jnXgY7cjdGGc24rWsJEqBt+zU6VhKNbIsUJhmZjFFSr0NLCTr1evVDFEYbda09DOKwijqolx9EYtabGmVjN4Kv8j1lzd7i2/2FW3AGKxsaDn9J8AoIycHBRhlj1Gg8Yn10C9q44uqU0phfFUnwHiJ19VXFDC+rrnEq6rzfF9xShV8Pyk6wD35vbO8WU8xczvFzDdFx3lYtJ+bWWYFjA+ezvDgb9/yteyJ/LjB2uuvWX71NaubD1j7/i4zr+8y8+oBi98+ZOHZfcZe3Wbu5SydpZE0nfei/oyWutMaak64UHvSjdaLJjpDvGi/4k7LBaMCRPm8/qyG2jMaGs7p6bzmSe91X/que/1iSY9GGpiKNarg0XySjtkEHWuZPqxmB9Ab6krDaVHa7Wk850LjeTdazrjQc8JBTfdRezoO7qYx4EuagnZQF7idqsDtlAZ8iTXwSxrPOdAVqaM33kRPkpGmSEcaIx1oiHCg+uoeqi7vofaKI03hGlqi9bTG6GmJ0tIRZ6A7wURHjNYGjGGOtIYLMDrQFbKbvnA7+iN30xexjZHYnUwk7GIycQ9TiXuZTrBjIm43iymuLKW4sZiiYSlNy2KqloVUPTPSzxhpR2/obvrD9zIS58Bo4l6GE3Yzk+XCTLYLMzkuLBTqWCrRs1phYlWg0apnPF/HWJ6W4Rw3BrNcGBI1Ml/LYJ6GoTwN41YTk6UW5sotLFWYWSrVc6vKxK1yLRtWZ1by7FhW48hCtj2LWXYspe9mLcuBheSdTEZ+zlzcDlZS7XhY6s7jKm++bQri61pfbpe7s1Hhzs1qd261+HK7O5hbg4d5MH+RB6vXeXg7hgd34ri1HsWt9WhuCzDeTuLpvTS+uZfGg9UYlkbPsTRymoWh4yxJkGZUbFDZkQzh0WQIjyZCeTQRxpOZcB5OhXB34gp3p6+wMiyp3SPM9h9iduAQc8OSAj7Gytgxbo4dY64rgLFGd8bq9IzVahit1TBSo1XF1wOVWnortHSXaumtNNJTYaTNqqMmX4BRQ12hlqYSI+2VHnTV+tBkNdJYbKC51ERDsZ6aLC31uSZlYTdI3VG1Px11QXTUBNFRFUBnhT/dFQF0l3rTU2JhuMqHrgIdbdmuNKU4qCskNZH2VFyzUysPXame9MgZyQoPunOlMsaengIHegrt6S12oqvQkbYcO9rzHBiqdWGhx52bQ76sDflxc8iPW6NB3B4L4vZ4kO39QV9uT+7n1sxBZUmvTu1nYTyI2dEAlqcOsjZzhJWJQ0pdXJVAzPgR7i6c4f7iOe7MnGRj8hh3Z06xPnpE7TEu9QWjpjeA5d5A1gb2szF8mNWBg0phnO8OYr5X0tQC7weZ6fBhrtXATLOWuRYtc81uTNc7MVXnzEiZHT15O+nN38OYBHnqXJlscGOqScdsq5nJRiNDNRommixMtXgx3ujBmIxU9zRbGG2yMNJgZLjOwGC1lt5yF7pLnOkpcabb6kRngSNtGQ60ZThSm7CLsshtVMfZanXKo5wpCLEj4/wOcq7Yk3DenuTLLmRcN5IX5UN6qCdpoR6khnqQEupB7GUdCdcMpEUYSY/QkRGlU/fDcxON5MgkmclN9iQn2VtdVMlLCyQvK5DcdH+lPOam+SlYFGgsSPOnMC2AwvQA8lJ8ydu6ulKQLD2JtslP8lUnAtMiTaRHmUiLNJIWqSM9UktGhIasCB05kQbyYswUxHmSE+tBZf5h6kpOUpxzgNys/eRk7qcw/zgl1jNYi06Tn32U3LR96kSg/D5FSRKw8aIkzdt27zzdh8oMb6oEGDPForZQnWGmJtNMdaaRainsztBTka6nLFWvLhlZkwzkx+soSjSp8Ex5ujdV6R7kpQUjlvTt1/dsxdzSsSi28qbNkpY6HAm4iJL421GKorwnYPkLMD5iXX7d62c2NfH1M7XPePeHb5EReNwQm3rzCb8TeJPTfv+sIv4aVPnVshZw/BUeRYG02cpvrGj5TCDSdirw16d6/+8ShLEBpew6PlTVOpu8+PGJCr1IFc+DxRt0S/L2+s5fLOnZSIetO8f2DIba0R+yl45L2ynf/wEFfn+gwP8dtcdYc+IzdSZw4MoeVQUjvYEj4ZKUdmRYUrthdnRd2U7Tmb9Qc/wTVdYte4y/VRklCCPAKKAoBd2VRz6ldP8H1J34TNnRUqkjMPlGYZQdxgpRGY9+oVRGFX4J+JD8/R+RHfgnBBpFaRRojHP/A7GWrXF/mwjDv3Fd+z/VhOt+j0yo5n8ihd+iRsa5v0um34dk+onS+K6a3ID3yfF7jyKV6v5Y2dLl8uc9/Bc1ojgKOMp+o7xXd/TzrecXChgbjn2hbk1LubeojAKO7ed2qOm9Ijel7dX1l84L2+i5YANG2VscD3NArOnJSCf1lPcmwh3VLuNUklz1cKAvyo72K18yGe/MTIIL45F7GAvbyUKCE/Ox9sxH27Mer2Mj1pnHyS58l+zAZvJevk/cw5O4PTyMd+ROghu3kiQZrWEt0YXVJFdWkzUsJWtYTJKnjtV0EzczxI6W84FvyrptkChXXX6rMNruSPsrhVH2F9/AosCjhF0e5dvsaGVL5wer974u2M+jooM8KT6kYFGA8ZkKwcg+o4RdTilL+mX1eTYrL/Ky8gKblef5ruSkSldLNc+DnEA20jzZSPPgZrKZexkefFN8QgHjrTwP7mX48+DJDPdff6OA8d5Pt7n1wxM2fnjKxsuvWf/+LnOv7jK7eZ+lbx6w8OQuk6/vsvBqnt7yGJrPedJwSqP2ERtOa5FpvWim/YoHzReMNJzVqak/q6P6lDPVp1wVMLZdstAd4q2AsS/UTH+onqEwrdphnInXMp+sYz7ZwFqWLytZ/gxFGqg/tYfGs060XtRRc8KJmiN2tB7YTcdhO7oOO9AWvJtGv200B+6ixncbpV5fUOj5OQXen9N43pmOcB1dMQYG071oiXWhIcqB2nA7qkJ2U35xJ9WX7dSuogRcmiJcaYnS0BlnoDfRTF+CSYFiy3U7boQ70nbdjp4wO94ojH3h2xmI2sZIzHYFjBPxu5W6OBm/h9l4R+YSnJlNcGI6zlH9NzmfrGUuWctIlFyA2rkFjbsYiNzOSPxuZjNcmMl0VjOb7cJioZblYh0rVj3LcrO6QM+kwEaOG6NZLoxkOjOQ7sBQtjOD2c5MlZrUzJcZWKkwsFqm406FjvsVGu6VuHCrwJ7VnD2s5jmwlOPAYuZeVjPtWM9yZC5+O9MxXzIfv5OVlL08slp4WuHFwxILdwqN3JYEdbGFu1VePGgJ4E57IOtdwdwakeDLBR6shnF/PYrba+FsrIZxcymMO2uxPLmbzvOHOXx7L5OViSusTlxkeew0SyNye/oU9+cu82AmhLtj17g/dp2vJ6N4OBXJvckwNiausT5xmbXxsyyNnGR+5Djzo8eYGznCsrouc4KbY0eZ6/JjrNHMWJ2WiXo3xupcGK52ZqTGlaFqV/oqXOgrd0Hgsb9SS1eZhoZCDTW5zkjZdEuJgc4qD7qrPWkrNdJaYlDPFquehhwtTflGmosstJR60lETQFfDPjrqgumqDWag4SDDTUcYqwlirMyL8XIfRku8GCxwp0e6GWOdqbluT/U1exrC3OhOc6enSEIennQXOdNT7EhPqQOdRXvpK3em0+pAc95ueircWOj1Zm3Un/WxADbGA7k7vZ/7swe5N7ufO1NBbEzIZ36sjfmzOh7IykQwS+NBzI0GMDtiA8blyYOsTBxkbeKw2mG8PXuKh8sXuL9wlltTx7kpe4wTR1keEMs5UMHiysB+VvqDFTCu9O/7BRjVDqPY0j37VJp6UUq+ewNZ7HBnocPEQrskurXMt7gx0+DEdJ0zk1XOTFQ4MyWdkvUuTNYLNGqYbjYy3mhgWEI8LZ5Mtvow1uzNaJMXoy0ejLa4q7OFww3yPTr1b9hZvFf9PXUX29Ff6shAqQtdOY7cyLCnJm4HFVE7qIlzpDzSkbII5/+PsfcMrvpMs33n0/18bt1b55yZdjvijE2wTRIo55xzDmSEAKGcc845SyAhlHPOOecEAkybjHHsbs+cnpn7u/W+W9jumVN15sNT/723tnEZl8s/1vOstcjxUyHNR4lMX1USrqiQcE2DFH/pBXVLAAAgAElEQVQ9skLNSQ00JcnPmEQ/Y+L9DIm6okWcnx7p4cakR4g7RwNy40zIjhVtP4Zkx5uQk2BOTqK1BMKc5D1gFKaTZFsJjVkSGu3IFJCYYCO/J56ZcdZkJ9iSk2Ar4TEj1oqsOFvp2I7w1SEhxJi4IENig/RIDBWwakBKqCGpIQIYzShKsCcrWuSIOlGc5UZ2iiPpSc7kZZ0hL+c8ubkXKSr2IT/3ApkprmQmKNpecmIsKEiwpiBR5I7aUS6zGK0oTbGgTAKjGWXJxlSmmlKZbkpZqhGFogs8QZ/iJCNZf5kXZ0imAMYEUwqTrShOteZGujXZyU609BSw8nSd2af35A2jXDM/vsuauGeUvdAKMBRw+Ou8Vh2f7LLyXMTn7MqfLT66q1AYnz/4dTUtAFIqjs+ES/oei4/u/BeBUXZFKwBQGF2E8UWsrsVTwKC8V5TgqTC0iM/+4yhA8re1tWh62f3uMY+/3WX3+5cyu3FrulG6pAf8jtIdrMNAqC7joeoMR2ozFKFFV4AyLVdF88pXVHruJ8f2HTKs3iLf8QPKTx+g8dJRRBtMf6CGzAMU6qJYSw+EadATIv4ncYzaSweoOisq/g7J9bO4XRSgKMdR8ZTxOuePyHvGYtePqPD6XDqxhRtbgOTtqyepvnScKuGUPvsVJae/pNjzMLnOn8ocRQmOe+vpFNuPSLB6nxhxz2j2rgIczUUrzFsEG/6RIAMxbxJk8BYBeuK1qBgUppn3iTF9h3iLd0m0eo9kq/dIs933KzCK3EihkopbzHJ3oSQeliPaX0Sot5gKUSPofogbXgIYv6Lm7BF5wyjuGOVK+oIiYkd0TrddOyWBsd33FAIYRYyONLoECjhUk8qi6OmWimOAsqxfHAnVZDBGh/ZwNdpDlekOUmIqRpO5aDVmw5RYDD/JatRJFkKOsBRylN1oDbZDjvKnmKM8jjvM84SDvEw6zKPYQ3wTe5yHcWrci9HiTowq65FKrEUrs52sw2KcOjPRaszF67CcKlbQovlF1Ae+BkZFRaBUGJN+Uxjl/WKWPRuZIjpHOKN/c0QLhVERo+MibxfFa/HZdrYzd3Jdpbp4v8iLB8WKkUaYPbe0AMfHFZd4VHqJb0ou8nXhOXay3FhLsWclyZaVZGsW4s1ZTrJiNdmarQxr7mR7spRuy0yyAYux5mzcHWHz6X12nt5j8+Uqqy92WX35gLWnd1j5ZoPJp+tMPNpk5t4m03fXGX2+ztTjcbrLY2j2tee2txG1l4youWDArUuG1F8145a3EVUX9Cjx0qD0jBbVPsZUXtBWzHkdbvsYU3vJgMYrhjRf1afVV4euAG16ArWksWwsXpfJRLHCtWYqyYqOAF2qzpyk6rRIDNDlxjldbp7WosblFHVuqjS4q1HnrMJtR2Vq7ZUpszxKvulhckwPk2f5FY3XDemMtqArwZL2RFPqY3UVgdnh6hIaK/1UuOGnJm8Va0Q4d5gezVEGdMaZ0pNoTneCiQTFukBVxNQHqNAWrEFnmAZtwadoDTpGT+RJqTL2RSnRF3GCvnAlesOOMxB6ktFINQUwRqszGq0hYXEqyVAq4i3Xj0tg7Ao9RW/EKUYTtJhM1WU8RZuRJA0GElQYS9dkKkePuQIjFotNmczSYTxDi4ksHUYztBhMU2ckS5uRHB25sh4t0Gey1ISpEn3mSvVYLBaGFi22i7XZLtBgI1eNtRw1VnI1pbo4nqjEdKIys3vr6JGII4xHnWAxWYONTAN28kzZyjFhOVWfsUhVxmPVmcvU506NPfda3dlqc2WhxYn5Tnc2x6+wNe3H2rQwv/ixNhsklcVXDwt59bCIp3eyWJsIZmn0GovD3iwOX2Bh+Byr41dYG/FlbcCfzaEw7oxGszEUxvpICGtjQayM+bEwdJmFER/mRryZHjzP9F4/8uLIGZYGPRlrtGSgWty86TJyS5fR23oM3dKV7uy+G9p0lWvQWapBd7k2PZU6sp+5vcyE2mwtOU2FBrSVmdBSbERzsSHiZ52V5rSWGtNUYExjgSkNhebUF1vQWGFL801HWmtc6LjlRn/DGSY7rjDbfI7ZGhfGKxyZrT7DcJEbw0WetKfaURdrQmOCKbXRelRFqtIrjBy3LOkRytlNPQZuG9BWoU5vrT4D9cYMNZmzMOjOwoADi4P2LA87sjrmxOakK+vjTqyNObI27sjKqC3zAxbM9lkxO2DP3JCjBMbJAQcm+h2k6UWspBdHvVgZO8PyiBfrkxdZEzNxgdXRcywNnWa2x5W5bnEbKk4FFG7phW5nCY3ifnGlz1OupIXxRfSHC4VxttuD2Z49VbLdmuk2C6ZbTZhqNmSqUY/xW1qMV2sxWqnJSJkmoxUCFDUZqVaojMM1+rKXeqDGmOE6K4brbWStYW+tNX23zeirNUbAYk+V6NPWpr1IjZa8k7QXKNNTrEZ/qTr9JRp0ZKtRl3yKioijsiqwPFys/9XJunaSrKvKZFw5Rcql4yRfPUXydVXSArTICjUiI9iYtEBjUgIMSfLXI85Xi5QgPYX5JEpE2RiTE6NPZpQOWTF65AhojDMmJ96cvERbclMcyEy1IzvNnhwx4nWKLVnJNuSlCHXRluxEG3JTBEAKM4w1GQniztGalBhLUmOtiA83JdxPT05UoBExwUbEhRiQGKJQOtMjzMiLs6EszUVmNxYkO8qGlexkRzJT3Ckt9KG0xJei4quUlF2nrPw6hXnnZMB3kYDLRBsKEq0pTrWnMtuFGzkuFKdYU5xsIaGxPNWCsmRTSpNF77eJwuAlTGFppohkgPxE8c9rRH6SOTkJZuSnWFGaYcfNdBvy0twkMIobRgGMImNxQZpedhWmlz/dlWvnX0HxNTT+DhiFO/pXYPzmjoRDoSiK9bNQE4VzeuPFw19VRnHn+F9TGCUwKm4Pfw+McnUtml/2nNHiKX7+n0cBkK9VS6E0iqaX3e+f8OTVPQmMD79/xs5sE+1BanIl3Ruqy2C4PhOh6gyGacj/oXX5K9N67bhcSd84/Tl59u+RZfOOXEsXuHxE3bmv6PIV4dGiwk6DgVBNBsI0GRCZjGFqtAecoN7nEDfOH5AKo1AThcoooPH1CHAUMCnc0KI7utD5A8o89lPu8Rnlwjxy4Qi3fJTkSrry/FHESrrkzFeUeB2WPdWZ9h+S5fixXE+n2X1Iss37JFq9L1VGoTTGWIhGmHcIM32bEOO3JDAG6r9BsNHbBBu+Q7ChqBfcR7jpB0SbvC3jdkROY5LVuyRbv4v49UW1YZ5wdbt+KqdI5DM6iztGoSp+KcFRgOJriBRPAZLVp4WyKFbSwiGtiNVpuHSMxkvHJDB2XFeW0ToN3uL3UeGQFito0c0tVMaxcC0ZsSOidoTCOBikyqD4LFSdbv+TDPmdYDFUhe1wFe6GnOB+yBGexZzkZdwpXsac5Kc4de5f/4ivg97jYfgfeRb/Jk/j3uBP4W/yKOxDnoYd5kX4CV7Gn+LbVDWeparzdbIa63EqbCRps5yoy2KiAcuJpiyJVXTCb8AoVtACGIUJRmF6sUKuorPs2ZTA+JszWiiNr1fSvze9CKAUK2mhMArjy9clp6VjWsDiw1KFc1o8vylXKI0Pi85wL9+DnWwX1lLsWIy3ZClB9Fbbs5xoy3qqg6wZ3M1xYDPTjYU0a2ZTxL2mJet3htl4co+dJ7sSGNde7LL+4gHrT++y9s0G0083mHq0xcLXO8zf22LixSaLL2bpKYum8aotDVfMqD6vz+3L4l7RlFoxV02p8jak4qIeFZf0uXHFmNprRtzyMUSoja0B1rQHWlPvY0DTVT3a/fToChB/MNNjJtmU5Rwr1vLt2SpyZzLJmnZ/Xeova1J7UZs6b0PqvI2pPqNDtaca1e6q3HA8RYXNcSptTnDT9hTlVicotjhGoflRCiyPUehxnLpAfboTrGmLN6U5wYg6AY3RWtSEq1Mdok5NsAY1QSKbUYuGMF0aI/RoidKnK96EgRRLqkWGY5AqjcEKYGwN1aY9XJvGwJM0+B+lI0yJ7siTdIWfoDP0OJ0hx2kXIBl8gv7QkwyEKzMYqcJYrBbDMVqMxusyFKtD0/VjNPoeoydcldEEHcaTdBlN1GE4QYuhBA3649Toj1eRbTKihnCx0ITpdC0mUtWZztRmSoBimjpTeXoMZ2owlqfDRJEBU6XGTJbqM1Oiy4IARgGKeeps5aqzka3GSpYARm0WsrWYSVdnNkUxU4mqTMQpMxWvynqmIesZxmxnmbKdYcJKkj6z0bpMRWsznaAjlcaVcguWb1oyf8uS2QYb5lqcWOh0Y3nkLNvzvuzMB3J3IYJv1hJ5uJzI10vxbE0GsTPtL9fYAlgWRs+wNHKBpYHLrPT7sT0SwZ3RWNaHwlgbCWF9PJiVMX/mBi4zP3yZuaFLTPWflSrjVJ+HIkuwx4WRWlPpwB2u1Wes0VDOcJ0B4v1AjS4CGnsqtem7oSOnt1KP7nJTWgv1aCnQpaVAPPVozteltVCfrjITeirMaCsyoKXQmLYSC9rKrWkqs6KmyJTb5da01brSeduDvsYzTPdcZ67jIhO1LvSVOjBbf42ZuiA2e1JY7oxjuOYqAzVnmWy9wHzvBRb7PRlttWGkzZLRDgtGO80ZbDNmotea6UF7pgYcmB1xZWHYkaURJ3bmTvNg5QJrE04sjdqxOm7P+pQjqxN2zA6YMt1nIYFxdtCBmSFxu+jEpFhL9zkwPejM8vgZCYyLQx6sTpxXwOLYOYTxZarbWTrZ53tcZazOyoAXi33uLHS7MN/pzGKPG6v9Xiz2eDCzZ3z5PTAKF/x0py2THVZMtJky0WzERKM+Y7d1mLilw6hYQ5drKeamOqM1WgzXaDNUo8dAtT4j9RaMNtoy3GDHYIM9vbdt6a42ofumvqwgFCvr3kod+iu06S8Ta25VueoeKlVjuFREEanTmHKK8rCvKAk+RlmoAEYNMi4rkS7G56QCGq+dINlXiVQ/FTICtcgI0iM9SJ8Ufx0S/TRJuK5GUqAGmWG65EYZkhOpT0aYJpkRWmRGaZMhwDHagOxYU3ITrCQQZqbZkZPuQK4YAY0pdmQl2VCQLsDOXgKjgMeMRCvS4sVYkxovagfNSYoRTyuiQ0wJ8dUlMtCEmBATYkONSAg1JjHEmKwoS0UjTJanBEYBgfkpjmQl2pOZ5EFp4VWqqoIpvxFEUYUfxaXXKCw4T1G2J+VZblRlulCZ5UpVjjs389y5ketGWbodRckWFCebUZpiRnmqUBlNKE01oUyau8woz7SgKNWUvERj2buel2xOXrIIwLejKM1WOq1fA+PCHjCKYG5xj7j27D6rYh396D+vo4UC+fs4HRm5I5zSIpvx0Z1fV9Kv7xXXnj9AOKVfr6XF2vq/Boz/QTEUbmmhLioA8e/X2XL9/Ho1vfd8rTZKsNyDy9emFwGM9374FgUwNtMRpC5X0jJWJ1ibsRBFrI4wvgiXtFAY6y59KTMHxUo60/ptMm3eJsvuPW56HKDd55QERlEnOPA7hbE/XI2uoJM0+X5JzcVDMqRbdEiXeh6g1ENhghEB3gIcxWeie7rU83Ny7d+VK2+R31judYDKs6Lp5Rg39mJ1hOml9MxXFHseosB1v6wdzHb6mCyhMNqJ2kCRsbiPOEvFPWOM5XtEmL9DpIXinjHYUKEsBuq/RZD+OwTovk2ArlhZ7yPc4A1iTN8kTlQKWrxNkuXbsjowy+FDsh0/IF9EAzl/ggIYP6fMRdQFfqEYdwGJX8qpcBNK42Fuen0pV9GvYbHxkshjPIqAxmYfxR3jbwqjwiUtnNDC7CIyF4XJpUfciAaqyPW0jNkJUqffX5U+n2PM+StzN0SNJ6GqfBuixKvAL3hy+UO+9f2Yf4k8wl9Dv+TptXf4PnofP6W+zS95b/Nz1ht8l/AGz0PflD/79uonfBd+kO/jjvB98kl+yNXhYZom99L0WE/SYyXRkFURoZNgznKicEgrXNJiHf16JS3AUbxWKIwObO5lLQpX9OvsxZ1sJwmNvwdGuabOdZHraKEuCpe0yF8U4Cjc0sL4ItbT4vOvi73k/aMIAl9JtmIx3oL5OAuWE23YSndlI82FzXRX7mZ7sJ1py1KSAzNJFlJhXIqzYG1niPXHu+w83mXrxQrrL3ZZe36f9cd3WPtmk9lnm8w+2WHlT7ssP7zL9Lc7LL+Yo7cshsYrttRfMafmkhG3fUy5dcWUah8Tqq+YcuOKCZWXjaj0MeKmrxkd4Xa0BltLI0yTnwUtfpbc9taj5ZqBXEkLYByPMWU9z4E75S7slLmxmufMcLQJ7X661HtrUn9Zn5Zr5tw6b0j1WX0qPdWpcFOhxO44RZZHKLc5QbmVEqUWxyk2P06xxQlKrE+S73qMhmAjBlId6E6xpiPVgqZEQwmNdbLXWZf6SF0aIhTKYmuMES1RBrRE6tEZZ8RQqiU3rx2nJUyTphA16vyVaQwWWYxaNAQp0xBwnJYQJdrClGgLPUFr8HGaA47SGnSczqDj9IScoDf0JH3hpxiK1qA/SkOGevdGaVDve4R636P0RqgznmTAWKIeY0n6jCTqMhAngFGD3lhVaYgZy9BjNteIhUwdplLUmcvSYT5HT0LjXKEBk7k68tZx7ZYNd5pd2BGr4mozFkt0WS3QZCN3DxgFLGaqs5qny1KePos5esxn6DCToslMqjazKdrMpeiwkWPGRqYpm+mmbCQbsRynx3SYHrNRBqykmbGaa8Z8riEzRfrMVhgzW23G+A1jxmtMmemwY3lY0SKyPnqNzdEAVvp9WRnwZaH3Incmr3Fn6jLrE+dYHPNifugMc70XWO67zp3RKHaGY9gcjpDAuDISwNKIL3ODPswOeDPTf0EC41TfaaZ63JnpdmW82Ubm+41WGzFSa8Boo5GckQYjxptMGGswYqTOgJHbhozcFmtQPXordekuMZTTUahHW74O7QW6dBUbyM/6yk0Q05avS32WDk35RrSVW9FaacOtYjNulVjQUedOV70X3XVeTHReZbLtHIO1jnRVODPVIlbqefxpqZYHSzfZms9lbjyM2anrLM76SMVP5COO99ow1mfFcLcp/R0GjPabMzVqz/SYE9PjziyMOrEy5szdhTPcXz7H0qg9S6O2rE06sDnjxNqUHfNDpsz0K4BxZsCe6QEHecMogHFiwInZYVfWpy+wPikA0ZOV8XMSGIXxReQwTon8RXHXOHKWzbHzcoRTem3Qk6VeNxa73aTCKILa57vdZJPMbJc7871ezImA7x5XJrvsmei0YbzNnLFmY8Yaxe+3DuO1uoze1GawXJOBMg2GqlQZrdGUwDgi4L7BlIkWGxkOPtRoz2CTI731dnRXG9NTpU9vlR59oiaxUofBSm2GK7QYLFFlsFiZkVJVRso06C/WojNHg6rIo5SFnKA8VJ1Cf3UyvJXIuHySDJ9TEhjTrh8n5foxUv2USPNXITNYm/RAbVL8NUgJUCc5QACjCplhwuxhQG6kLlnhWmRHaZEZqUl6hBY5oh88wVyqdnlCQUx3ICfdXqqM2XsKY2aSNflpDhIYc5JsJFgK1TEtwYqUOEuS4yyJDTcmNsyUuHBzooJNCLiiTYivARFCZQw1JiHMlIRgYzKiLGUjTHXuaQqTHRHAmCdMNTKs253SgmtUVARRXO5PXsk1isp9KS6+JE0xlTme1OR6UJXtTpV45ghgdKci05GydFtK0wSMCue0GSXJJpRIYBSwaC4rNSUwJplQlGZFXoolhel2FGbYU5BqI1fSOSkuUmFcfrImFcZp4Yh+Iowr96TCqKj4E+Hcv+Utvn4twFIoizK3Udw9ivePFS5pca8ogPG3e0aFCea16rgHjGKV/PdOaIVq+HoNrYDC+z/srZp/ULwXK2UBg+KW8XU+4/3vf8tbfK0ois9eQ+Pr798Twd0/KBTGez+85E97CmNHsDojQUp0BGrQFaghm15Epp+I1Xlteqm/fISbZw9KZTHD+h3SLN8i3eYdylz30+x9gt4A0V+sieg1HghRY0DcQYap0huiTJv/MW57fyFXzCJep+L0IdkjXep5kFzHjyhw+ZQiEVcjlEPPA2TYvC2DvitEXI2XAMyDVHsfp/rSCQmNpWe+pPzcUYo9D1Lgtp88l08kNAqVMd3+Q1Js3pfB3LEW78isxeg9WIy2ep9I8/cIMX6bAHG/qPcmAfpvc13nTXy13yRA7x2C9f6RcKM/EL0HjUJpTLV9X9YGZtl/QK7Tx9KwIzIaCx32yyl1OUi522HKXUVGo1AZv6DS/TA3PL+k5swRmcEo8hdlaLf3CeovKICxyfu4hEYBjC1XjtPmI3IYlWTTy5C4BfVXYSxCR37W66csG15EWLdsg/E7ydiVo+wEKrPrc5iH3vt5dvUTnnq/x3dX9vGL/8f8c+BH/Bz8AT9HvwPl++H2h9D4DtS9BdUf8m85H/FDyDu88nmXH0I/4XnwR7yKPszfCvR4lqrGbrwKG7EarCXos5powmqiOWvyZlHkMJqxJFbRKaLtRcCiUBkt2ci0ZSvbni2pMjqwLVbOEhoV62ixhr4jDC+5zuzkOMmfi+BuYXZ5DYwCDsVr8dndAnfpdN4tFGYYNzYzbVlMNGVB9FgnmLOUaMVqilAvBSS6s5nuxlaGG0uJZkxHWzGVYM5cqjFribasbQ+x/miX7cd32ZTAeI+V57usPt5m9ZsNZl9sMvfsDquP7rH6zS6zr+6w+HSavrJoWq7ZU3fFTM6tyyZUexspoPGKCTXXTKm6bCjVxaYQOwbj3BiIcaEj2IZmP3Oar4ssRi1aruvTEahPR4AW08nW3Ks6zaO6C+xWeTGZbE53iC6dQfp0BplIRbL2oj415w0o99Ck0EmJAvvj5Fp9RZ75V5Ran6TUUoli82MUmR+lxPIEFXanKHY7QWuYGYMZzvRlO9GVY09zihmNCUY0xxvRnmROW7wJLTEGtMUY0hlnTEesIe3ytRH9yebUBijTJqAyWJ3aABXqg7RoCBGNL1q0hKvTEq5KS9gp2sKVaQ09SUPAMdpClekKU6Y3XIXeCBW6w07SFXqS3khVeiLVaA9TpvbaV9T7HaMrQp2hOF2GE3QZTzZkVAR5x4rAbw364tTpiVGhJ1aVyUwDVnINmE3XYDFHh+UCAxYLDVipsGBDrojP8HToOj/Px/DddAh32zxZrDBnpcSYtQJ9NvJ0WcvSZDVTk7UcXVZz9VjJ1mUpQ4fZFE3m0nSYyzBkIduMzTJHtkqcWM2yZDHRiLkokWWqz1SkAavplqzmWLCUZ8J8oRGzJYbMlBsyWqzDULEWE7fFLZs5E7VmrHaI2JwzzDe6MNfkylSDExuD52V8y9roWRZHvJjrF60iZ1nqvcqdsUi2hiLZHo2UK+mlIT8Wh64yP3iZqd7zTPacYar3NJO9Hkx2uTDeZs9gnZm8hRu9JVabxow0mzHWYs54qwVzXbbMihzCNkumxbRbM9poRr9YdZYbMXjDjF4RxVOsS3+ZIcNiVVxhwrDM/TOhI1+XukwN6nN1aCkxpbXKhvpyK2rLrOlq8KK74TRdt70Yab3EWNNpBmqc6a05z0xvKvfWmnn8YJBvHvZw734NM/MxjE9dZWrqvHQuTw85MzFgz3CvBb2dhgz2GDM8YMb4qA2TEw5MTDiwMOnCyqQrW3OerE25KtTFCQc2ph3ZmnVmfcqehRFz5gYtmB+0Y25AKI5CVXRkasiJiWEXZic82Vz0ZmP2Isujp1kZv4C4Y1wc9GCu11k2w6yNn2Nzypv18QssD59hY/QcW8JJ3efGkjC97MHifJ+nIluz34uF/jMs9p9hXriqu+2Z6rRlvN2csVZjRpsNGK7XYeS2LkPV2vRVaNJbps5gpQoj1QpgHKszZKrViqk2O9lrLdpmBpvs6K23pveWMX039em/oUt/pTb95ZoMVmgwIqZUleESZQaLTjJYfIrhCnEjqUtt/HEqw09QGa5O1uXjpFw8StY1ZXKuq5J+RYlMPyUyrh8n0/8kGQHK5IRokBumTXaIFtlhWmSEapIapEp2mDaF0cIlbEBejD65sXpkRGqRHqlNboIJReKOL8WaghQbcjMc5Do6a28VnZNsQ3aSWEnbkZ9ij4DK3EQbMpJsSIkX8TuKCJ7YcFOiQ02IDTMnOsSMwKt6BF3TI8zfkJhQExkenhhqQka0+Hs5UZXlRkmKA8UpdhQm21Cc7kR2shdFOd5UlAdQUh5ARs4l8ouvUFjkTXH+OcpyvLiZd5rSTBfKs92oFCpjvidV2a7cyHGmMtOO0lQL2ZtelGQkbxZFv3pZmhkVmVaUpltSlCa62G0pSLelKNOBvFRb8lNtJXCmJTrT3F3E2tNN2RM9/acdFh7vsPx4h5VHivXyylNxE/+7fMXfvVasondYErmNvzO1rIjbxif3WBfqoozTEevpu3LEz2QO42tn82uY+48GGMX7Jzz44f88X//wlK+/F/V/j7kv5tUjHnz/RPHZ9094+ONTvvn5BV//LJpiHvP01R3uffeMr189Ynu2ga4wDYaDj9MTpk1fuA5j4WqMRGjJtbQAxlZfJeqvHKfE/VNZ7SccxIkW75Jm+4HsW7598SjtonUkSKxS1RgOUWUwRJn+EGXpthZu6YbLX3Hr3AGqvD6jwvMgZR6HKHI9SI7jpxR5HKbI6zAl576g+MwhUqzeIdvhIwrFzaBQEYWL+vxRblxQqIzlZ7+i4uxXlIqbSPfPJDRmOX1IpqOYj0hz+JAEm33EWr4tgTFKAKOI27F+nwjz9wg0/CPXdf8JX90/4Kf/Ftf13+Ka7h+5ovsHfLX/B0GGfyDM5C0izUSw97skiagdW9E1/SGZdiIKaL9sg8l3+Ix8+08pdBJxOwIWD1IhVtQeB7npeUg+q9wPcMPzALXnvqT+gqIm8Pb5rxAjzC8tV07SeuUUAh4bLx6h1UfAt7rs8BbPkTBd+VmL9zGGQnVovXycVv8jtPQoBOkAACAASURBVPt9xmLQF7wIPcL3Afv5Ifgjfkk8yLfRH/Iy5D1+DvmQH4Le5lXqH/jbzXf497Z/4l/7/xu/DP5f/ND6D/xz8//Nv1a/w99y9/O3pC/5Kfpzfo47xF8SvuJfUk/xv7K0+TFNWxplNmLV2Uw1YinFiJU0c9ZSLVlJsWAp0ZTVFPHegrU0CzYyLNjMtGQry4qtLNH+4shmliNbwtwi7hVzXeW9oni9nePCVrYzm5mObOe6cqfAXc69Yi92izy5W+gh34vnpnBRF7iznevMQpIp0zEGKJzalqyl27Od48adHC820l1ZTnZkLtaGmUhjJiNsmIq3YiHNnK00F9a2R1h7fI/tJ7usvVhm5eUuSy93WX62zcrjdaZerDP7fEdmaonvTb/aYvHZFF1FYTRdsabpmgU1Fw25ddGAWm9Dbnsb0ORrSt0V8V6XJl8j+iLs6Q22ZSTKmZ5gK9r8jWn106fRV5uG65rUXVejKUCd6Sx7dqvP8XXteVaKnOiO1KE1SNwJ6tIWYkyTnxF11wy5cVGXIjdl8m2PkmPxFQXWxym0ViLP/DgFAhYtjlBs+SXFlocotjhIldMxmq4b0J3qREu2C5WJZpRHGVITZURrvAVdyTa0xpnRFm1AV7QuPXEGdETr0xGtR1ecER2xRjSEilW1DqLppSZQXa6sm8L1aBERKRE6NIZr0hKhRWukeKrREHKS1ghVOiK06BR3zxEa9ESo0RuhSl+kCn3RqnRFqnBb/MExUInWMGV6otVkvE5/nKZsjBlL1ZNh4N1RynRGKNEVpSTvGteKjJjL0WI+T5OVUj02q83YrHfkQc8VfljK4M9b5fy8fYtnc1l8PRLDRpsv6/UXWSx3ZiHfgrl0PVZStVhJVOFuhhabKcosJZ1gNVWd+VRtZrJMWan24uVMIi9nk1iqOsN4sgVjEfqMRekzIdqP0sxYy7dls8yelWIrZvONmcrXZ0LkOxbqslBhzHypHstlumzf1OdJqwUPGky412zJTrsj612ebI9eZbn/AjNd7sx2nWa28xyLvT5sj4WwNRrGzlgEW2OhrI0EsjJ0ndn+S8z0C2D0ZKrHlakeJ4ZaLRlqMWeo2YLBJgsGGs0ZaLJiqMWOyU4nprscme9xYqHXmZlOkRloy2y/M1N9Tgy329BTZ85khyPjjVaM1BgzctOQURGIXWEo20WGyk3oLTKks0SbjjI9OipN6ai2o/WWE3WVDnQ1nKWn4Sz9jWcZbDjNxK3TTFVdYPBmEFvzzTx8NM+9FwvsvBhh91kzi8upLEyEMjd4mcl+cWsochLtGe62oq/TjMFeC4aHrBgdtWFi0p7xCVvm591YXvBgZc6N5SknVoWyOO3Izqwz27POUmlcGLZibsCchT5zFvusWBl0YH7YiakxVyZnTzOzfIGl1UsszoqMRg9WJq/Ku8WlPidW+u1ZHXVheeo8c1MXmZm4yPLURdbGz7LYac9iizWrHY5s9XuxJELYR84yOXGBwQEPCe1r/edY7XZjocOahU4rptpNGGs1YLzDiNF2Q/oadOi5rUN3jQ5dN7Tor1Bm7JYOY0JdvG3M6G0TJpqsmGi2ZlT8O7xtQN9tfQbrDBisFStrLYZuClhUZahchfEqDUYrVBipUqWn+Bg9xUcYrTrB+A0NmtOPcTPmKMVBR0m8cIBUn6Nk+Z0iO1CF7IBTZF87Rf51FYqD1SkN1yAv+AR5ISfJDVEmN1SD7BBt8sL1KYk2pijaCBFQnRVlIB3SqbGGpMYZkh5vTG6iKYUp5hSlWpKTbE1Bur0EqdxkG/JTbClMs6cg2YZCUfknAC9RqIs2JMVZkRhrRWKMNQnR1kQEmxAZYkpMuCWhAcYEXNUl4KoOEeKmUjTHRJiTGWtJUbItpSlWFCeaUJFizs10C8pTRNWlBzeKr1BZ4ktx4VXyC66Sk+9DfoEPhYU+5OWeIz/3LKX5npTmuFKa40ZZjlAbPakQEJnuQGmyFSVJJpQkGVESb0RJrAkl8aZUptki3NCFSZaUZjhQlGlPXrodOam2ZKXZkZLmRGSsG7fbitn4ZpPlb0QsjnA6b7H8eJO1R1tsProrN1irMshbOKcVsyZUSPFaKIrSUX2X15+J59rTXdaf3WPj2X02nj9g8/kD+f3lRzusPn3tkt5bOf/vVsy/weP/GRYFUN7/7pEERQGMD75/LEFRAqSASAGOPzzlTz893+uifszz7+9y//vnPPj2EZtTt6ULcjBQ3BbpMBCpx0SkBmOROgpgDFCm3e8UTdeUKPX8DNkHbf+hNIQIJ3G+8yfcPPclTVeV6A4QPcgCGlUYFPEZQQpgFF3HLdeOU3teAOPnVHgeUACj20GyHT6RIdx57p9TfPYwRacPkmn3AdmOH1PofoBSr8MUioaV80flVJ47IusBJTSeE8aXAxR5fEaR5+fku31Grut+Mp0/IdnuA+Kt3pVNLkJhFCtpAYyRFvsIMXmbAIM/clXrf3JN5w8SFq/qvoGPzj9xReu/4y/id4yEc/ptCYzxFuKe8T1SrPaRZv0+2XYfk+uwn3zHz8h3+JRCRxHaLSJ2ROOLAhhvSGA8hHjWnDnMrbPCLS3W0wpYFJ+JtbSAxfZrKrRePUWz9zHarihJWOzxV5Pg2B+kSf35L6k79wXidcvl47RcO0ab9yHmL3/Bw/MHeOK+j+ceb/Fn30/4JfQgLy/v4zvv9/nx2oc8C34Dqo9C62FofY+fbv03/lL7/0L9+/x76af8OfZjfgr6nB9D9vNT2H5+jNjPn2MO8HPiEV4lHedZqir3UjTZTDVgNU3U2FmyKjqkRZ90kjnraVZspFvL52aGtQRFAYubmXvAmOnIVpZQEhXxOQIUFcAoFEYXaXbZyXf7O2AUkCjyE8UIWNzOc2U1w56VNFtm40TYuAkrKSJCx56NDCfW0x1ZS3NiPt6a6WhzxkKNpDo0G2PPbJItSxmW3MvxYvPuOJtPH7D9dJfV50usPL/LwrM7LD7ZZPl3wCgcb5vPvmbmu22WX8zQWxpJyzU7aXK5KRzSF/Vk3mLVeS1uXNCmwdeY21f0qbtqQFeYDV2BNvSG2NEVZEWjr6GEv+YAAxr8dKj316IhQIuhJCuWi1xZzHNgONGE7ghd2kMENOrSEqhPS6AxLYGm1F0zoOqsBhVOyhRYHaXQ6jhltspU2qlSbn2KShslbtidoNrhOLWOJ6h2OkqdtwZtsZbUJppTEKZFWbgO9TFGdCUKM4w5bbHGtMcY7FX96dOfZCphsTPWSN4xChNMQ7gu9XvQKOCxbq/1pT5EdFOr0xShSWOoKs3harRGadAWpU57pBadkX8PjANRqrIJpjtKjebQU9QHnaQxWImOsJP0xYo1tCaDsmZQm75YoUSe2JvjdEUosZClx3yWNvPZmqwWG7BabszXbZ48GbjO93OJfL+Yw3crxfx1p5Sf1nL4ZTOXvy6n8e1wKDs1bizkGLGQpslyqgZbGdosJ6kwG3eS+SR1FtKNmBeh7g2X4GEV/2u7iG+6Q1kpdGUxxZq5JKFOm7OQaclKvi3b5c6sldkyW2DCdIERs8XGTBbpy5ku1mO53IDtmwb8qdGMh01mfN1qyUaDBbv9Xjye8WNj4DyL3R4sdHmx0n+JjWFf1gevszEYyO5EBLtTEWyPh7Ax6s/KyBUWhi4y3evBeJcjI+3WDDabMdxizli7FWMdNoy0WjHaLmrwXFga8ZIGj4UBV8SIOJm5AXfmR84wMySc1l7M9p1lbfQSU22iLcZc0Zxyw4CRSgNGK40YrTJluMKE3nJ92kt1aa8wpqfWnvZbTtwsNKfjtgf9Teek6WVAAGPdacZunGakLozHd4d5+u0WD7/bZPvZGHeftLC0ks7ceLC8xRR3hYvjXjIncaTXlsFuK0YGbZkYc2Ri3InJKWfm5t1ZWT7LwowbcxP2rMzYsTlnz868PTtz9mzN2EtgXB53YmXCVY64eVwYcmRu2InZcVeWFs6xuXaZzYWLrI16sTrgydzgeRYHPFkbcGFzyJkN0Q4zfprp4dPy92Wu7zRzHW4s13qxWuHJRtVp7ty6wL12X3b6rrMyeJUpeYd5kdW+Syx1eTHf5cxClyNz7dbMtJgz1yrGgqlGU4ZvGTJwU5+hGkPpkp6sM2Sy3oSx2yYMVxszfMuE0XpzqfwO1RvRL4Cx3oCRBkPGGwyZFOcEVRoMl6syWqnGYOlJBstO0VV4lJ7io4xUKDFWpUFHjjJVkUdI995PysVDpF85Rtb1U2T5KZNx/SR511Up8FelMEiFohAR8H2SwnBliiLUKAhTJyNAhdwQbUpEOHWMMcXxphIY02OMSIkxJC3eRE5WosL8UZgmjC825KfZSdUtT7xOsaUg1Y68RCs5AhpLUoQZxkEGfIuQ77QEexKiLIkJMyMiyJjIYFNiwywJCzAmxFdPAmNihIUCGGNEJI4Npam2lCZZUJVmSXWmFZUZNhRmnaUk35vykutUVgZzsyaSwlJ/Km+GUlbuT0nJFXJzzlKcf5rSfC8qCs9SWXCWqvyzVOR4UiFUxywnytOtKU4xoyTRjLIEC8qSrKhMt6M42YqCZGtKs5woynAgX0ymE3lZziQlOxAUZk9taxGbj7ZZfXxfwtzy0x1WnmxJYNz4ZncPGAUg/jYCCMX8CpB7719/LmDxN2C8L1+L7648viN/Hakwvs5WVKyNf1svv14zP/hRrKv/a8B479UjhaoogVEAogIUBUAKcBTvBTTek+ttAYy73P/hhQTG9clamv2U6Pc/QneYNv0RunsKo7YiuFvkMPqdovHqCcq8Ppc3fJn2H5Ekgq7N35ZmkKqzX9B45QTCINMfqCxhcSBYmX4BjCFqMpuxw+8kdRcPSWAs9/icUveDFLockIpdhojFcf6UojOHyPf4TKqL4mZQKIvFHgfJsv8QAYoSFk+LtfUhmcdYJjIbTx+k7MwhBTC6f0ae22dkunxCupMCGsVaWiiMAhijrfbJlXSo6TsEGb/FNe1/5KrOH/DV+yPX9P7IZe1/lMAo1MdAgzckNEaZvUOc+bskWu6TwJhqtU+2wOTYf0qe/X7y7D+lwHE/JS4ii1EBjFXuB6kSETseh6TSWO11iGqvgwpoPPclDRePUn36EA0Xj9F8WUmGeAuFseHiEYSS2HH1JO1XT9Lpqywd6LdOH+SW1wEJkAIYWy+foNdbiaULSqxb7uOB0Rs8N3+DV3Zv8tfzn/Lj2Y/58ex+/uJ9gGfn3+TfYg9B3hEoOsj/V/45/172GX9J/4gfoz/ix8BP+bPfYX649hE/B3zELxGf8C9xn/KXpP28SvqclxkneF6gz9d5ZqwkG8ve49UUKwmMK8kWMvtQuKF/64u2YyvLjk1ZD+j4q8q4meW0pzTuAWO2AhhFQPcdAYz5bghwlLCY78ZGtpOExfUsRzaznZgTt5PJ1swnWDEba8FqmgOrqfZyVlLsWEqyYSrKmIkII0ZCdJkI0WUx3pnldCfWcmx5VHiBnftTihxGcaj8fInlZ3dYeLrD4uNNqTBOv1hnRqqNu2w8uc/sq21WXs4yUB5Ni68dNZcNqZI5i/pUXdCh8rwmVRe1qPbW4aa3Frev6dMVYUtHsB2dwXa0+Ftw85I2LYFmNPgbUuenR2OQAfWBunTFmjOaaktfjDEtQZq0BWvTEiS+q0tbkAFtQca0B5vS5GfArQsa3PLQoNLhlFw7V9mpUG2vRrWdKvVO6jS7adLuqUmHpzpdF9TpvK5DT5y4XTSjMkKbqlAN6sK1aYvUoz1KX66gu+IM6Y4zoC/BeA8YjemUIGkkFUUR4F0jYneCNBHqoqgIbAzTpjFcm+YIbZoitGgK16A5QoOmcDWawtVpDBFQqE5bmDrdQmGMVKMnQlkqjEJRrA88Tm3AMZpDleiOUmFAVAvGC2hU//V1T7SKBMa20ON0hSsxkaDOYpY+K3n6bJWasFZiyEalFWs3HdhqPMf97kBezqTy5/VcflhO58elFP68lMyPk5HcqfNkudiSqTQt5tI0WUrXYjZJg8kELRbTjVnOsWa52IWdpiv8dTOfV/Op3G/3Z7PiDOs5TqzlOrKQYcVithXL+bYs5VuzUGTFTIEpUwXGTIjYH6E0FhoxVWTIfIkBd2vNuF9rzJ1qPXZuGbB8Q4etZmsejZxnp9eTtR4P1rq9eL4Uzqu1eLYHr7Pac43t4QC2hoVr+jrbo34sDl5ktteLyS5nRttsGGo1Y6jFmNF2Mya7rZnutWOy24bxHnsmB5xZHPNgacyDhRF35kUG4YAn86MXmBvzYWrYh6khHxaHr3J3LpiF3jOM19swWm3C2E1jxm4aMXnLlJk6S2bqremrMKCtWIe2UkN6b9nSesOWskw92qtdpLooXNJCYRyr92SgypWh+hCe/2mKZ9/e5Zvv7nLn+Qx3n7SztJbJ9Hgg00MXmRx0YXHqDNMj7oz2OTLUa8f4sBPTk+5MTbgxM+3ByspFFufPMjPhzPykHdsrjuyu2nFvxZq7SzZszdmzMePC+owX63PnWZk9z6zskHZiZsyBhSlntlfOc18A48QZlrtdWGp3YbrbjaU+NzYHXdkZcWVrQsTuuDDZ58pUlwcL7WeZveXKXMZ5xoM8GL5qx9hVGxbi3HlQ48+DrlBWu6+z0neFtYGrLPVdZKbHg9ludxY7XVhuc2C93YGdLmc22h2Zr7diosaM8VvmjN82ZrrRgqkGC0ZEMHeVISO15ow3WDDRbMF4sylDDfqMNIu1triFNGSi3oCxam1Gq9QZq1KXwDhUfoqe4uP0l55gtOIUoxUadOaoURV5jNSL+0k6f5B0n+Nk+ynL8G4R4F0cpEFhgAr5/ifJCzxBftAJSiJVKY3WoChCnQx/JXKC1CiK1KMkzpjyFBF6bUJOopkExZR4E9KTLMlMsSE7xY7cVLvfYFGsalPE2FAogdGa3ARLCpKsKU1zkIHeKXHWir7pWGsSo61IiLSUN4vhAUYkRFoTHWJOuL8REWItHay4Y0yPNic33lJmKFak2VCdZcvNTGsqMuwozvOmMN+HomJfSsqDqKqJpvJWNOXV4VTWhFFVHUJBkQ9lZZepKLtMVZkPFcXelOadp6rwEjcKL1CR50lJpgOFadYUCQd0sjUV6fYSJIWyWJzuQHGmEwUZjhRlu1KS50FhngdJKQ4EhtpJhXFTKH+PH+zF39xh5ck2a4+2kcC4pxi+hkHxFGURYl5DpHy/B4mvYVHxFArj/T243N1TIXf5h/vfKe4SH+zdMApIfPjji/8wInPxvwaMYg0t1cXXz7319N+pjd89loYZ8dmz7/YUxleP2Ji6TbP/SQYCjkpg7A3TZjhEmaEwTXqDVGSsToe/MvU+x6g6q1gBZzkIYHyXONM3SbfdJw0rdZeP0eknIFGVAQGKgYrgafG+P1iDLr9T1F86/KvCWO55mBL3Q1JhFMCY47Kf4jOHyXb9mDyXT8mwe59cp0+kuphq/a5cQYsMRgGQRSIw++xX8u5RKIyVwixzVrS/HCDP/TMynT8m3fkTUuw/JM7yXaIt3iXCTJhe3iPc7F2pMApgvK77h78Dxkua/wMfzf/ONZ1/xE/vDwQZvCFVRtEeI4HR+v1fVcYs24/Jtv2YPLtPfgVG6ZIWTmm3A1SKVfQeMIqVtBipMkpgPEbN6cPSKd0oQskvHFHMuS/lWloojU2Xjko1sdtPFQGMNV4HpPLY5nOCtivK9F5SYemCCrsOB3lu/gHfG7/Nny3e4V899vPLmQP84PUZP589yE+eH/Hz+Y/5yedTfgk5zJ/DD/JD8H6eXdnH80v7+NHnU/5y+XP+evUTfvH/iL+Ff8Tf4vbx16T3+DnjE77N/ILvSnR5VWnPRqoZq8kWrKXasJpiLaFxI00EdIsIHUWby7ZQFMUqOsNBwqJYS8vV9N56+rW6+HotLVTG7VwXqSJu7amJQlVcTbeTqqJ4LdSemXgzllJsWU52YDbWipUUR5aSbFlIFMYbWxYSLBgLF3/Y0WU4WIupED1Wk9zYyHFnp9CJZyXe3Lk/xfbzh9yR0v8yq8/vsvxchKfusP50i9mXwviyzeqjXTaf3Gf+ux1WX87SVxJJg48lFRd0KDunKZteys5pUHpWjYqLGlRd0qTmig4N/ka0hJjTGeZAW7Ct7JMWETt110WFoCG3fPWo9tWh8qoGzeGmdESa0uAvQFONBj9NmgKEwqhPe7Ah7UFGdIQY0eKvR/0lTZrO6FDrpkG1gwrVdirU2qtRZ69Gs7MGnR7a9J/RZei8LmNXdRgK0KU/2pjuZDNaEgxpidGjPVqX7ig9uqN06YzWoTteAKORXEe3RenRHKFLc4QejeG6EhJFn3SNHLF21qcxXGfvO+Ip1tICHjVpjNDkdogqtcEq3A5SpSFYQKMaHeFqdEeq0ikd1cp0R6nSEHiMhhAlOqNVGYgXjS+KTurX4DiUqEVvjJo00wilsTvyFIMRp6QpZTlLn/U8Q1bz9FjI0WWhwJj1m47stlzk1XgU387E8e1cHM8mI/hxPo6Xo8HcaznHnTp3pnMNmc7SZT5Hn4VcMxbz7FjMsWOl0IWVitNsNPhwfzCCzU4/5m+cZrnYjbVcJ9YLXZhKNWMy1ZT5PGvm862YzjdnMs+UiXwTRnMNGMnRZ7zQlIkiUyYL9Nm+ZclGhR5rpRqsl2uwXKbOcqU2uy3WbLXYstrmyO7gOX5ci+LlQjir7edYbD3HcsdFFtrOSnhZ77/MfO9pprpcmOiwZ1Q4i9tMGW41YrTDhMluC6Z7RV+yNeP9towPOTAz6sysmBHRdOLO5IAXUyOXGR/yZXwkiNmJcJbHQ7gzHyFdy+ONjozWWjBWbcJ4jTHTdWbMNVox22hFX7kenSW6dJYZ0nPTiuZSM8rStOiodmag4QxDLecZbj7HWJMnvdXO9NYH8vThBM9e3OXRq3s8eLnIvafdrGzkMDsTwuTIRcb6XZgZO83ksDujAy4M9zsxMeLG9IQn0xNezM+eY3XlMnNTp5mZcGFl3pH72y58vWXD/XVzdlcs2V60Z2POg/XZ86zOXmJp9gKzU57MzrgyO+PI0pwjd9dOs7t4luVBF2ZEe0ubI7NdTiz3OLPe68xGvyMrA/bM9Nky1e3EfIcXa03ezBR4MhNyjVGPi4w6eTBqY8Owizlr0We5fzOQe91hrPf5sz4SwOq4P7ND3sz1n2el/xzr3Z5sd7lzv8+Lu90erLU5M1dvy0StFWO3LZmot2a8ThiVLBioNmOmxYFZUUPYbstMhyXjrUaMt5sx2mrKSIMBY/X6jNfqMHZTU66eRyqU5Uq6v1SJwbKTjFeqMi5idzJUKA/9igzvAySfO0iGzwlyhaIYrEFhqIbMZsz3VyLP/wRFIacoDFGiLEqV8mh1SiPVyQk8QU6gEiXROlQmm3Irx5bSVHMK0yzISjIlNcGUtCQr0oXrOcWR7FRHaQLJS7VBjLjty0+2oUCAY5IVOfEW5MZbyLtD0f6SkWhLcqyldEiL3unEKEsig4wI9zcgLsyC2FALYoJNifA3IMxXl5hAA5LCTciMMSNfKH9pNlRl2lGZbkVZhr2ExeJiP4pKAygqD6G0OprKugRKqyOpqovhRm0kRWXXKS6/RknZVcrLfSktuUpRvjcVJVepLPahrOAcxdmuFGY6UpRuT7HIasxypkKssLNcKMlyoTDThYJMF4pzPSnJP01etjuRUeb4BVlzq7mILZG7+OThHjCKe8QdaZzcenRfCg2vAfH1c0OsmwU0PtlVjGgbe3afzeeKkatouZIWn9+Tq2uxqhZ/vXj+w9cCFEVw93dPefjDc/7044v/zTzfUwZfK4Svn0+lWigUw7+bX28YFWqj4o7xseI7wgDz3SMFMP7w5O9uGLdm6ukIVmUkVIneCF0EMA4Fn2IoVARwq8qKvy6Rx+ZzDFEFKEwpmb8DxhSb9yS41Vw8SqvvSXoClOkLOEW/WE8HqtIn+o4D1OnyU6bB+0tENI9oSREKY7Gb4oYxw/5jclz3U3TmMOmO75MrVsoWb8v8wwLXz6TCWHHuK8SINbVYUUtg9PicYs/PuXHxCDe8RaTIAakwZjh9LGEx0WYf8VbvEW/9gVQYI8zfJczkbYKN3iLI6C0CDN+S6qK4YfTVe5NLmv+TKzr/yDVx36jzT/jpKpphomQ24z6SrN4nyXIfyRb7yLD+iEzrD8m1+1jeMIqVtCJSRwDj5xIaBTBWex3mpudBbnodlCtpsYoW94u3znxBk/cJeccogFEYYW6f/UIGoTde+Eo+BTSK1fTts4clMIqbRqE8tvuq0nVFhZmLp3h49jh/9viSf3Xcz79Yvsu/OLzP987v88Dmj+xa/hMP9f4fnpr/kYdmb/Cd+2c8c/uEr+3f4ZHzezx1eZufz3/Iv137nL/57ucX3338c9A7/BL1R35JfZufMvbxU+FX/FCqw8tSK+6kW7CRaq1oVBHNLsmWrKfaspEu6v8c2c50YjtThGg7s5nh9J+BUcDkr6tpZ7mqlkCZ5SRVxA2hJuY4I1TF5TRbOUJ1nIwRlYTmrKU7sZHuzny8Laupziwn27GYaMVCogUzscbSFDQWoS3DzReiTdhKP81u0TkeVnjxquIad+9Ps/PsIbviP9Y908vGq6//f8Le87nKO83W7r9h5ky37XY74Ox2AGMyklDOOQuRkRAC5Zxzzls554wQCKGcw1bOOZJENuC2u90zc+ac663fI3B7ek7V++GuR3tri4IPFBfrXmvdrPywzdrzDaZerjH5dF3yOS4/3GbihTjlNMKtTD/KL+mRf0mFAgcVypy1KL6qRtEVFQovK1PlrkW9rz7X/Ayo99HnpgSLxlS46FLuokORUCJdNan01KHMTYP8qyeo9Nah2kuLSlcV6jw0qPfU5Ia/Li0hhtwO3IXFlmB9WgL1uOWpTfMVXa5dUKfaRokqK0XqrE9wzeoEjTZKtJ5VZcBR4Gx21gAAIABJREFUlylPM6Z99RkP1mcoyhB5hjXyXFv6U03pitahNViFlmBlbovkcrwBrTH61Ity7kA1av1VqfRRptj9OHnORyj1PkGFnxoVviqSp1F85nqIpvR1XYAq10I0qA5QpjZYldoQNcr9FKgLUqMhWIRjVLkVcoLboYq0hSvRHqFEa4QSTSHHaQ4/QXu0gEUVumKVEZDYl6BBb7wGXTFqNIcc50bAEZpDFGgJVqAj4Bh9oYoMR55gJEaJyUQVFrJ0mc/VZ7nMgrWaMzxovspa0xWWm66weOMyD3q82W5x4U6LMw/aXJkps2G6xIrV2nPca3Jj85oX03kXWa10YbPRm7VmPxZu+zBed4X+/FMMpVsynWHLdI4t8lQzhlJNGc2yZCLPmpFsMwbSjRjMNGYw24hemR69WcYM5JnRl6nHVJExY9nqTOWoMJunzHyhMrMFJ1ir0mGl1pD5Bguej7jzdNiDhRvnGC63ZLT6FOP1ZxmusWWoxoaJm+d2S6WbhQ/RkoGbRgzc0megWZ/B2/oMtYpaGTNGOs0Z6rVksN+akSFbKW082GPDcO855P1XGOzzoLfHj5HROBbmM1iajGNmKIj+JgcGb5xn8Jq1pDIKYByuMWRYnK6r1KGjSJvOYj06Sw3pKDOlMVePyjQNOmrP0nvdgaHbzgw2O9PfZEdr7Wlu13uyvdbJzqMF7j9d4c6TCTYeNjO7lMHUdDjyQVcGui8y1Gv/6wz0XGSw147hAXtGhhyYGndiZtKFCblYSV9gceYs26unuLNixvayMZuL5qzNnmJp+hLzE87MjF5lasSeiUk7puYuMDV3munpkyxOn2Zu2JahNgt6WizpbbFhrNmayWYbppttmBK+zttmjLSZM95yivmmK6xUezMa68icdwSjp/wZt3Rl2syOMauTDF+yYirGngetkaz0hLA0HMLKVCRzYwLAfVgYELYCJxY7LrHceYnlDjsWOuyYvH2WwQZremtt6Ks7xWCDeH2GkZvnmeu6zEzHRSbbTjHRZoW82ZjBFlP6m03ov6EvqYyDtdr0V6gxUK5Kf+kJBipU6Co6LqmNg6XKyMu0uR5/lBzPr0m5+jVpzgeQuR8l3fM46V7HSPM6QqbvUVLc9pPhfYjisBMUhChQHK706+QFHyXT/6CkOlYm6NGQbUl1uhmVWZYUysyRJRiTGGtCQqwVyUmnyUg9u+vtS7IgK8mCbDGJ5lKKOCfRnKxYAYwm5CVYkJlgTVqcJUmRZsSHmZAYaS4FW4SSGOarS7ifAdFBxsSFmhHhr4+/iwoBbqqEeqoRG6BNerQJ2eK8X6IFBUIJTDtFRoYzpeXBlFSEUVQZQVFNDAU10ZQ3JFDREEdJbRg5xT7kFHuRI4GjD/lFPuTle5Gf50lejisFec4U5DiQl3lBUhBzU05RkH6OfNlZslNOk516huy0c2SmnCUn/SKZaRdIiLHG21cbT18LKhtyJQ/8wqP7zD3aZvaRAMY1Fh9tsPrwLsuPtlkS/74IW5Po+xUjvd6FRgGO4r3lx9usPNlmWXgWf/N58f25B2sSWIpfQ0Dm7+4KUPztvHzM/VdP/tvce/WEuyKw8pu59/IR94Qf8Z/mH4GXB4j19G9X1G9W0ndFyvovoprn4a8K450fdlgZraclSIXBUMX/BoziLnS7v7j0okiT53FqXQ4hTgHmX/hG8hcmWnyyG3yx+YxcAURXDnDD4xjtfkoSKHb7naDbV9xAVqHLT5VWb0Wuux6k2nE/YiVdcO5b8s+JWpxvEQpjqu0X5Fz8lsxzu+qiuLCSYfvF657FT6V1tPAxFl/6XlIYxXq60G5X8Sy8tI9ix+/Js9tLzoVvyTz/DWlnviLx5GfEWX5CpKjTMf5A6mEUCmOoyccEGe+RVtIeWu8ixk3zj7hovIOz2u9xl7yMb+Gu/gcC9N4jxPBDIo0/ItZst98xzvQjUi0/J1NaS4uKHbGO3i3sLj73LSVnv6bk7DeIwIuYojNfUnr+6199jMLLKCBR6mMUq2gn0dF4UIJC4VcUoFh/eT/Xrx6UgFGoi+Xnv5I8jLc9FLjld4Lbfor0uh9m0/sYL5z383e7L/mPU3v4Pxc/5YdzH/DU8TNeOH3Jf57/lB+tP+QHq494YPwBq5p/4In1Z7w89zl/sf+EX65+xN+u/om/unzEzx57+Mn/ff4e+xEU7OPved/yU8FhfizR5nGeKespJiwlmbGSbsV0nCErMrGKtkTU3CwkW0vQuJRiy6LwFCbZsJAq6nVOSWC4mnlG8iwKD6NQFYWvcSFFFHzbMp9qw0LaSWkNLWBRgON82kkJHqeTLKU/92SCOfOSX/GcVJczHWfDeLQ549EmTMSaMBCiKd3bFv2V49H6rCRas5nuyN3CqzyudOSnSl+2702w9vgu6zubLD2ZYf7xOvPPNll5tsnG8w3mftxg9oX4X+K2tF6Y+GGFhadjtGQFUOmgR5GDCuXOWpQ5qVPhrEm1uw7lzuqSstjgq8/NQCNuBZtyw9+CKlddih0FVO5OpYcOxc5qFDmrUeisRrGrOiXiVrSrOvXeOtI0+ulx01+Xm77a3PLTpdlfh9ZAPdr9DGi+osNNe03qTp2gxlqRazbK1Fso0HpGjc5zavTbaTDnZcpqiCkLkSaMxxgzmmrORPZJxtMtGEk0RB6nR2eYKp2xWvSmmNAWZyQBYLWPMhXeJyj3OUGJl9JrYFShwl+DmkBNGl+ri6J653qoFnXB6tSHalAdqEZVoBrVwepUBqpSKc4JCmAMU6c5TI32SFXaI09IK+fOGBVaIpRoj1GjU3QuxijSHSeAUZWBJC0GknRoj1SRQPF2qBK3Q09IK+2eEEV6go4xGKbIWMwJ6SLLvEyD2XQNpjO12Ky0YjJbh4kSc0ZLLKSZqzvD4rUL3Glx4eVwCBtNV1lsuMRLeRj/PpfOzxNZPOqI4md5Cv8+k8VfZmQ8mUxg9pYHvbm2DMismEg/yUzBWaYLzjCWY8Nojg0T+ScZyDCjT2bMQIYpw9lmdKfq05qsT1uaEb0ZxgxlGUiXaqZyNJkW0JirxHz+CZaKVFgs02C6XIfFelPWbtgyW2PFWLk549XWjFZbMVRhRn+5MQMVJgw3mjPabIlcpHBv6DHYrMdAsxZDLdoMd+gz0mXEaLcpIwNWjMpPSjM8aMVQvw1D/WcZ7LuMXO7P9GwSm3crefK0kdnxOLpuudDb5MjATTtGbp5hsNaM/ioD+iv1pBBMd6k23cV6dBfrSwnq7lJj6mVqdFSI38sl5LevMtruzki7B33Nl7hZbUNHkx9rize4d3eEB4+nePB0iI27DcwupDE1FcGo3IfhAVe6Oxzo7rhEX5cD8oGryAeuMC53ZmbSnalxZ8bkl5mQ2zE1cpaFqVNsLNmwuWTK1rIpa/MWLE3bsjx7hcVpdxbHr0pq4+ysHRML55levsDE1CnGBiyQd5rR22HJ7XZLbrVZMn7bgunbtsy2nGG65TQjzRaMtlsy3XaOlZtu7NTEMBnoRf9ZX3qNPZkwdWfOxIExUxvkF6wYDjjNncZwtnpjebacy7ONAnaWs1mbjGN1IpKl0UAWhj2ZGXBmZtCJyX5HRsX5xlY7Bm84Mtbixoy46jMQwMZoKGsj/iz0OzPTfZHxdhvkLSYMt1sg77BiqNmE3nod+qo16CtXpa9UmYGyEwyWK9NTrEhPkQLyMlX6ClQoCfgSmdMnJF/5knS374l3/IZEp30kOO0lxf17kly/Id7pz6R67KMwVJHSSBVKw5UoDVekJOwYJeFijlAeqUBtvCp1SRo0ZhrQXGTNjWJbKnKtSY7SJ1mAX8IpstIvkJdmRW6aFVlJZmQmmJKTJIDRnKx4E7LjTaU1b16CGWmxZlJxd0qMOYmRpqTEWEnQGBVkSLC3NuH++hIoJoSZkRBqRnSAITGBBkT4aBHho0FSmAEpEYaSpzA/yUoqBk/PcqGuIYby2igKKsMpqI4ioziI8sZESuqjyasIJL3AA1m+B9klfhSUB1FcEUpeoT+5+T7kF3qTX+BGVpYDmRkXyBUKYpY9eRkXyc24QGbaOTJSzpGTbocs5RyZMntkKReJCDXD20cbd29Tqq7nsSpA7pG49yxUxk3mH61LELjy8C4rj++w8vSOBIIC9hZF5+9voFGCxSevYfHxFsu/GQGOEizurP+3n/vdvZdP+Of5fwHjvZcP+e/ziPuv/udIHsU3qejXa+ldUNxNT0tAKap3pKDNDg+fr7Lx4rHkYRQr6Zu+igwEH5eAsTVIjQ6fI/QGq0m3pFvFaTABjM4HKXfcrb1Jt/1SOpsnPIyx5ntIO/UFhXZ7qXc5LJ0S7PQVsKhEt68yXT4qdPmo0uIpgPEANVd2gTH/7DdSSloAo9SfaPOptE7OtfuWZIuPpOCLAEYxCWYfSKAoktFF9vslhVE880TJ9/mvKBDVOyIwI2p2Lu4l++LeXWC0eQ2MZmIV/SEB+n+SVtIhxh/hp/8e7sLDqLG7lhbA6Kr5R66q/B43zXd+hUY/3fcI1H2PcKM9RIvLMYYfEGPyESmWn5Nh/eWvoZe8U19RdPYbSsVKWgLFvVLgRaSlyy58g/AxiqS0gEWxmhYKo1AaBSgKeJRUR/u9vyalRWJarKZFt2XNpX2Unfuz9LVYUd/yU+Smv0hTH2Am4CBbbl/xzOFjfjz7Ln87/z4/X/mUV55/5kfvr/gv58/4vy5f8V9Xv+Vvdl/xw8lP+OHUJ/zV4Qv+7vQp/+G2h//wfI//CPicvwZ+xnP/93ga9gHPEz/jrwVH+HulFo/zNNhM02Y2WoPZOF1mE/WZSdBnWWYhpaNnE0T4xRLRuSjAcSHZBgkcRQJawKFISQvPokhJv74dLdLTb4BxNnl3/Sz5FTNOs5x5ZldxTD9Fd6CGtI4WiuNC2inmk04xHm3BRLQF49FmjEWbMBZlTLe/Gj0B6pLSKFbmW7Kz3M9x5WGpG89rnflbTQDbd8clYNx8uMXKk1npwsv8kw2Wn6yz+mSNaaEoPt9EqIsrO1tM/bAmAePtTH+qLulSelmFKidNqp21uOapR5O/CTd8DbkVYMwNX30affVoCjCg3lOPaldxT1qNYkdlaWVd5qJOhbsmtT561PsbUu2jR7W3DnW+ejT46VPvo4MAxht+4v60Fje9tbnprUmzjzat3nq0uhrQcEGNmpOKVFspUG1+jBrTo9yyVqLjtAoDF9WZctFnJciYtVhLSfmdSLVgPM2CqTQLZtJEWtyYvlhtOuM0aYvToznaQLryUheoTqWvCuW+KlT6q1PirUx1kDZVgdpUS8CoQVO4uE+tKxV8i0BMbbA6FQFqlPgqU+SjRLGfMhXi1wlQoS5IhVvharREKEvKoqjJESvongR1uuLV6YxVpi3yKF2xJ+iOU6EvUZMRmSFdMWIlrUpLqLhipERLiBJ9kSfoC1dgOEpRCqqI8Mp0kjLTycpMy1TZKDNhOkuD+VIzJoW6V2DEQvUp5qpPs3TtIk/6AnjYG8DSDSceD4ZJPsVn42k8lyfx00QqP44nca8/jO2hMCZvutCZbU1XshnyVGvG8mwZzz/FSO5JRvJOMlZgy3CuNX0ZZvTKTOjPNKMzxZCWZCPahIqbbkKvzJCBDF3kGZrIxTnCdAUWCtRYK9VkuVSD2WI1Fiv1WK83Z6nWgrlqSyYrzZmpt2G00pS+Yl36y/Slmp7RJhNGmgwZuqnD8G1thls0GW7TQt6py0i3PvJuA4Z6jRketGBs2Ar5oDlD/RYM9tkyNHCJkVF/llayuPeogTsP6ujvDaLzths9zVcldXCk6RwDdRZ0lxvQXaZHT7kuncVadBXo0FOkL01rjiZVsUforbRitMke+a3LDLW4MNzmwVCHC723rzDSG8nGUi07d7t48KCbu/ebWFkrYmYmifERoTAGMtTvS3enG92dLvR2OTHQ68xg3xXGR1yYm/ZgdsqVyVFHpkYvMDN2RgLGtXlbNhZs2Fo6xer8KeYmzzA3dZnZaVcWJhxZGD3D3Kw9U4tXmFtyY2HShcWey2wPurM96cfkiBvj4y7Md59mofMiS12Xme2wl0JBU72nWeq+zHaTP/fy45j1imTwTAB9pu6MGl9lyvAiI0ZW9J+0oM/ZltWCEB60pLPdns6d9kzud2bzaraSZ0tlbM5kMDkSydhoKGPjwYzI/ZAP+jA+FMDsYAzLo0msT6SwMZnM5lQCq+PhzA95Md13mbGuM5IaOtxtjbzHhoEWE3rqdeiuUqO7TJneEhF8OcFAmTJ9Ii1drIC8VJnOrGPke+8h3fkjUq58TrrrPtJc95Hnf4S8wCPkBh4my+970jz3kuHzPQUhxykOU6Q47DgVkYpUxShSHPo9FZEHqYs+xK1EBToy1WjL0qCn1IS+altayk+TFatLWowJKXHWyJJsJVDMTjYnM9FUmtxkc8kPmCPgURRdJ5ojgDEj3kKq25HFWpAcZUpKlDkJ4abEBBkQ4adLTJARUQEGJIaZkRxhQWKYqTRJ4SYkR+xOWrSpVNMjUthiTSy8i5U1YVRfi6a8PpqCqggyS4IoqA6npC6C4poQUrKdSM11I7PYl7zyYIoqw8krCSI7f1dpLBBF37lOZGXak5NlT262A1kZ9mTILpKafI7kxLOkp9mRIbtEhsyB5MTzhIWa4+unh4ePBVXX81l5uMX8jgBGMcJzuMmS9G/GPVZEqPLxNsuPtlgU4Ccq3B5usix9Zvcpvi/UxZXHW/9txGcWpJ8Rlijx2V2g/N2DV0/5/58n3H/56H/O/wMYhQopAeJvnqJKR6iKvw3AbLwQZwLvsfNsmfUfHrH9/L7kYbzhoyDV6rQEqdMSoPIrMIri7t8CY+WV7yUwzBCBElGObfIB0aYfkGj9iVRtU3XlgLR6Fv2BXd5KdPso0+2tSpeXAEYFGt0OUed0kDL7fa9X0rsKY9rJL0i2/pSsC1+Ta/+ttIoWtToZp75AKI1R+u9I3sU3/sXdlfRuQlqspEXwJd/uW7LPf032hW9+BcYEm08lhTFKhF1M9+Cv9y7BRh8iQi/Co+iq+nvcNN75NSXtrP62tJZ21XgHV423cVH9A3667xOo/wEhBh8Qqv++VOwdpv8+sUZ7SDH7RPIw7ial/0zhmdfAeE4oi/8ARuFfFCGXNx5GkZTerdk5JAVfRPhFQKPwKgpVUVTrvAHG7gB1KSFddfEbqWJHBGGavI/THHCM9qAjDPjtY8L5E9bt3+fZ+Xf5+cIH/Oz4CS9dv+SZ26fSmvn/+H7F392+4G9XvuCvlz7nxbkP+eXqp/zd7WP+7vkh/+n/IX8L+4yfor7kh6gveB7/LT9kHOFFvipP87VYT1VhLUWL+Thx+UWTiVh1FtMMmU8xYDZRjBELyWasyGwkb6NYU6+INbNIR2ec+XU1LaBx19N4UoLFOQGBKSL9bM1sirW0ihaJaDFiNS1W0R1+qozFGDMZLy7KWDIRY8ZAiB7D4YbIww2l52CIHq2eygwE6zKbZM1q+lnuZ13kYZ4HT8o9eFHnyt9rA9naHmXt0R22xHnAp3O7F14eb7D0eI2VRytMPV9h5tkGKw+3WXu4zcyLdRaFwiiA0V6HCgcV6py1afTUp9nXmLYgc9qDzbntb8QtXwNu+enT5KNLg6e4M61BrRh3TWpejwi+NAYa0RRiSoO/IXV+Ah51qfPVkQIxAhhFmrrBU4sbnqLoW0taR7d669PqZkDdBWWqbBWotlag2uIY1SaHuW5+lNaTCvSeV2HksibL/kasRluwmGjFeJIZIwnGjMQZMpNiJoV/xtJMaY0RoRU1GkVNTphIRGtzLVSH+lBdroXrUxmoRW2oPtXButQEanEzVIPmCF0JGHcVRk2qA9WpCNSgyFeFPC8livxUpa9LfZWpEldigk9wS3gYwxRoj1SiN0Gd/hQtqZS7O16Z3oQTDCSr05+ozlCqDvI0fbpj1OmM1qBZ9Dz6K9AUIE4QHqYr7DADkUcZi1NiNlmN8VgFJhMVmZWpsllqzGKeNktFhswXGjGVp89ShTVr1y6w1ujAk/4gXk3EsdzswZPRWF4tZPBiKZtXc+m8mkrmiTyShdvujN+8wkCNHW2ZlnQkmzMsO8lQtjUDWZb0yMzoy7JEnn8KeZ4tfRmW9KabS8/2JENakkxoS7OgPc2M9lQjulL16EnRpDdZhYEURRaLdNmsMGS1VItFoTQWq7NcocdqjSnr12yYqzZnvt6KyWpThsv0GCzTZeSaAaM3DRht0kN+S5uRFi3kbRrIOzQY6dJipFsXebcuQz2GDPWK8mtjhnoNGe43RT5oy4jcAfmID+vb+Ww/qGVyPoe+/iC6O73oaXWmt8mO/sYz9NdZ0VVuxGCNOSP1lnQW6dJdoEtPgR69hXq0ZqlRFv4dPaWmjN24yESrEyNtbgx3eDElrtLIQ5gcimFuLIuNxQpWFotZmMtkdjqR+elEZscTmBlLYGIsjvHRaMZHwxkdCUI+6MXwgAujw05MjzszM3GVmYkrzEycY37qNEszZ1idPcva7HnW5y6yMmPH/JQ9s9OOTE9fZW7yEosTF1ld82J5I4yt1UQeTafyvDOehw3B3LsZyGZXMCuDfmwMO7Ax6Mz6kCcLfa7SmcCZITu25V4860zgXkYaC05pjJ4OYdjcDbnBJSb0zyHXt2bA0oZ++wsM+bixmpnMVGIMI2GhjAUH87CulJ2eGu7NXGN5sYrhqSz6RpMZGk1mYjyVmTEZCxM5rM4UsD5bwOpMNqtTMpYn45gbCWB62JXxfjuGu2yR951iuNeGvhYTuq/p0FmpSmfpCXoEJIpqnjJlCRz7SxSRlynRl69AScDH5Ht/Rp73t+R47qMwUNTsKFEacYzi8CMUhB4m028/OYFiJa1IWcQJKiJPUBmlSH28EpVRB7mWcITW5MP0pR1BnneC4Xxl5CVajFSZ0VdpQ160GrIIHVKiTEiJMSM9wZiMBGMyE03ITjJDAGNOshk5iabS5CYKD6O4CiPuT1uSHmdBarQpieHGxIcaERtsSHSAvpSIjgk0JCHUhKRwAY3mJIabkhBqTGK4CWkxFsjiLKUrMuKaTFbqafLyXKVzgOXVIVTWR1FYFUZqvhcZRT7kl/tTVBWALOcqsnx3Mop8yS0LorAilNyiQLLzfMjJ9SAnx4Wc7CtkC1DMdiAz24H0jEvIMuxJTb1IUtJ5UlLsyEh3JD3dkeQkOyIjTxIYZIyXnzXVjYWsPtxm4eED5h/fl3yM/wDG+6w8usPqk21WBTS+BsWVR1uIEUAontL3n9yRPiPBo/S9LenzS+KoxG9/7vEWv9t59ZR/noevnvHbEd9/8Orx/5yXj3jwT3PnxW4H468hl1cPX8PibxXGHQQwrj+/x4Onb4DxAUsjddzyV5KA8XaAGrf9d4GxO1CspHdDL6KHUaykKxyFh3Evv1UYY8z2EG+56zssu7SPW2It7aVIh5ci3d7KdHup0umpQouHwusTg4elGh4p9HJBVObsRQJGoTAK2LvwNSmWH0vn+AQ0plp9QoTuW2Sf/UryNoogjPA1ivW0WEmLhLRIS+e+rtUR9TxZF74l9fSfpWqdeKtPibH8FFHaHWT4ngSMAVLg5R2clf8Xrmpv/ZqSvqr2FmKEl9FJ9Q84Kv0rHprv4K/3Pn7a7+Kn+TaB2n8kRPdPhGn/kTiD95FZfCr5GPNshcIowi67oRepf/HCbq2OAMYq+916HQGLkmfx9bUX0cUoVtLivZpL30mgKJLQAhjFU1TpXHP8XvIxDoTp0uh0iFtux+jwO0FXsLgvfYBh9y9YvLyHZ/Yf83f7T/mr/Wf8ePlLXrh+wY8Bn/BXUcjt/AGvru7hb86f8sL+PX5y+pCfXD/gZ689/BL4CX+N/ZIX8X/mSdw33I/bz7McTXaytdnJM2IpSYONdH3W0/SZilFhNlmT1SxDZpO0mYzTZDZJnwWxrk4VvkZTSW2UrrkI+HsNjGIFLZTGRRGGSd0FxnmhRorXQm18nYYWfYwiBCNqdETvpAi7TMSbMZVgLkGjPEKfHn81hsJ0GQrTQ8CiSEZ3+mgwGmnKsuw8G5l2PMq9xJNCL55VevGq3o1/rw1ie3uMtYd32Hq4C4xLTzZYeCI8JmusPFxm6tnyLjA+usPazi4wLj0dpy0zgBp7XSrtVWhw0aHZ25BWP2Na/UzoCrHgto8Brf6G0jR56XDLR5frHho0emrR5KfHdR8dbvjq0einT6O/SEUbUO+tS62PNtU+mlR5qVPtpcE1Hx0pFd3goU2jmzYNzhpcd9bkpqs2N521qbNTodL2OJXWx6i1VqTW7AgN5oe4ZXWYztPHGbRTZcpNi/lgQxbiLRlPMKcvQof+cG0m4o1ZzDzJZKYljaFKVPgco070ekbqcz1Mj2uhutSF6HAt3FACxrowA2rDDLkWpk9LhA5tovQ7QkdaSV8L06EuTIfqEB1KAzXI91Ulz0eVXE8lCr1PUOarSJXvMW6EKNIcdlzyKo7I9JjIMZZmPFuf6TwDpnINGEnXYTRDj954ddrClbkdosR136Nc8z7CNW9xhnAv7WH76Q4/wEDEEUZjFBiNPsZ4vAIzqSqs5Osyn6XOSoEeq8VGzOXpsVhixvZ1O7aarvJsMJT/WstmvSOARyPxvFjK5NVWHj9v5PJyNpHNbh/kdefprjxFZ9lp2rKt6Ey1ZDDtJL2ZltJ0pZvTk2HJYO5JhnIFMFrRm25FX4Y1bYnGtCSZ0iGzpj3NgtYUY9qTDWlL1KIjUZW+FFUWSoxZrzRjpUSb9RI1aT09X6jGUpkeazXmLFabMVNpzGSFAeMV+oxV6TF6TY/RRh1Gm7QZu63NeJsmI+1qjHSqMdKtyUiPNvJeHeQCEnuMGezWZ6BbRwLHcbktE+OXmZj04+5OEStbpfQMxdE7EERPrw9dbU60NZyjvdaGnhor+qosGL9+mskbZ+ksMqQ7X5/OHC06sjQr/cEMAAAgAElEQVRozVShIeEo041nWexwYqrdBXmrK+O9/syPRkjwMz0UzVhvNFPDscj7gpH3+SLv92FuLIa12UzW5gtYWS5kdSWfleUslhaSmZkKY3zEWwLGiRFHpscdWJi5wvz0aZZmRdr5PMtTF1mZuszy5BWWppxYnHFmTvQrzjgyO+3Ayrwrd3cSePComKfrtTzpKmU9OYIZj8uMup9hPOIiO00h3Jt05cGUP9tjQSzL/VkY82Bh7CoPp0L5uT+HHVkeq1eKmT4dzoSFG6N69kzrX2RU7wxys4tM2HnSf8GLOc8klrwzWXGWMX8hlmnPZEaTsng1P86DO6OMLjbRO17J5Gw964tNbMxeZ3G2itWFatYWKlmZL2ZlLo+FqSRmx0OZGfNhQu7ESP8FRgbPIu+3pb/NlN4b+nRXq0vA2FWsSG+RggSMYi09VKbEaLkio+WqNMR8Q1nQV5QGf0dpyCGqohWpiTtBWdQRSiIOUhB+mCz/78gPPkyZAMVoVapjVKiMPEZN9BGuxR+mJUMRec5xJrMPMZN/lLliRSYLlRgr0WSgxJCC8GNkiTOBEXqkRBmRGqtPaowesnhDMhNF3Y4J6XEGZMUbkZ1gTF6iKUWposhb+Bh3r76I+9ICGBPCjIgLMZRURgGHcSFGJAllMdSEuBBj6bWAyqQIE1JjxB3q3VvUqQI6461Jl9mTnu5AVq4r+SV+5JcHkJYvVtDuZBS4kV3oSkbuFTIKPcks8iG3NICC0mByCvzIyfchK8ddgsDMjEtkZdmTmXUJWaYDaRmXSMt0IDXdgaQUOxKT7EiTOZKWdoWkpEtERZ0mKNgUb38bahqLWHt0l8XHD1l4LKBx+zcK431Wxb8dT3Zn9fGWBIXitQBIMeLr9ad3pXnzvgSTAhJfzxvA3H1u87sHL5/w2xFw+PDHZ/80Aiof/4/5Z1gUr0XA5be+RdG9+CY1/VsPo1hJ7yqMK9JK+s6Lnd3ibuFhDBFXGjRpCVClzesQ7b6K0pUXcRpQAGOdyyFKLu0lV/Qc2nwmpaRjjN8nRpR4C8Cz/YzC819x3fkwLe7HafdQpMtLmS5PFTrcVbjtpsAN98NcczlMhcN+ii/uI//8PgkYs85+Q4o4vXfmS7LOi1//U6la5w0wRuq9La2h020//zU9LTyMYiUt1MVih+8oECqj/b7XHsavST71hQSMiaICyPpzoq0+k1LSQmH0138Pb50/4qb2B64q/xuu6rsqo/AwOij/Hif1txEq42XFf+GK0r/grfWuBIze6m/hpfJ7ArXeJUTzHaJ1/0SK6UcSNOba/lmq1Sm7+J1U2P0m8FJlv19SE8XKucZhv9TDKOBQ1OhcdzkqBV8khdFxN+gi1tACFIXS2OyhIK2hha9RqI+9wVrUXtpHm5sSfT4atPkoMhh+Arn3PpZdvuInt/38u/1X/G/7b/nx3Jf8zXM/jwP38NT/Yx44v8NTpz/xo/MH/Oj0Pi+vvs"/>
          <p:cNvSpPr/>
          <p:nvPr/>
        </p:nvSpPr>
        <p:spPr>
          <a:xfrm>
            <a:off x="460375" y="168275"/>
            <a:ext cx="298450" cy="298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12"/>
          <p:cNvSpPr txBox="1"/>
          <p:nvPr/>
        </p:nvSpPr>
        <p:spPr>
          <a:xfrm>
            <a:off x="685800" y="2399111"/>
            <a:ext cx="7696199"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1">
                <a:solidFill>
                  <a:srgbClr val="980E1A"/>
                </a:solidFill>
                <a:latin typeface="Calibri"/>
                <a:ea typeface="Calibri"/>
                <a:cs typeface="Calibri"/>
                <a:sym typeface="Calibri"/>
              </a:rPr>
              <a:t>Sử dụng điểm tụ để xác định hình của các đồ vật và không gian căn phòng, kết hợp với màu sắc tươi sáng và nét viền các mảng hình có thể tạo được bức tranh theo phong cách nghệ thuật Pop art.</a:t>
            </a:r>
            <a:r>
              <a:rPr lang="en-US" sz="2400">
                <a:solidFill>
                  <a:srgbClr val="980E1A"/>
                </a:solidFill>
                <a:latin typeface="Calibri"/>
                <a:ea typeface="Calibri"/>
                <a:cs typeface="Calibri"/>
                <a:sym typeface="Calibri"/>
              </a:rPr>
              <a:t> </a:t>
            </a:r>
            <a:endParaRPr sz="2400">
              <a:solidFill>
                <a:srgbClr val="980E1A"/>
              </a:solidFill>
              <a:latin typeface="Arial"/>
              <a:ea typeface="Arial"/>
              <a:cs typeface="Arial"/>
              <a:sym typeface="Arial"/>
            </a:endParaRPr>
          </a:p>
        </p:txBody>
      </p:sp>
      <p:sp>
        <p:nvSpPr>
          <p:cNvPr id="212" name="Google Shape;212;p12"/>
          <p:cNvSpPr/>
          <p:nvPr/>
        </p:nvSpPr>
        <p:spPr>
          <a:xfrm>
            <a:off x="228600" y="1524795"/>
            <a:ext cx="609600" cy="432165"/>
          </a:xfrm>
          <a:prstGeom prst="rightArrow">
            <a:avLst>
              <a:gd name="adj1" fmla="val 84711"/>
              <a:gd name="adj2" fmla="val 31818"/>
            </a:avLst>
          </a:prstGeom>
          <a:solidFill>
            <a:srgbClr val="FFFF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000000"/>
              </a:solidFill>
              <a:latin typeface="Calibri"/>
              <a:ea typeface="Calibri"/>
              <a:cs typeface="Calibri"/>
              <a:sym typeface="Calibri"/>
            </a:endParaRPr>
          </a:p>
        </p:txBody>
      </p:sp>
      <p:pic>
        <p:nvPicPr>
          <p:cNvPr id="213" name="Google Shape;213;p12"/>
          <p:cNvPicPr preferRelativeResize="0"/>
          <p:nvPr/>
        </p:nvPicPr>
        <p:blipFill rotWithShape="1">
          <a:blip r:embed="rId3">
            <a:alphaModFix/>
          </a:blip>
          <a:srcRect l="10542" t="17708" r="57832" b="59376"/>
          <a:stretch/>
        </p:blipFill>
        <p:spPr>
          <a:xfrm>
            <a:off x="835269" y="1368343"/>
            <a:ext cx="1828800" cy="745067"/>
          </a:xfrm>
          <a:prstGeom prst="rect">
            <a:avLst/>
          </a:prstGeom>
          <a:noFill/>
          <a:ln>
            <a:noFill/>
          </a:ln>
        </p:spPr>
      </p:pic>
      <p:sp>
        <p:nvSpPr>
          <p:cNvPr id="214" name="Google Shape;214;p12"/>
          <p:cNvSpPr txBox="1"/>
          <p:nvPr/>
        </p:nvSpPr>
        <p:spPr>
          <a:xfrm>
            <a:off x="606426" y="224930"/>
            <a:ext cx="807720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C00000"/>
                </a:solidFill>
                <a:latin typeface="Arial"/>
                <a:ea typeface="Arial"/>
                <a:cs typeface="Arial"/>
                <a:sym typeface="Arial"/>
              </a:rPr>
              <a:t>2. VẼ CĂN PHÒNG THEO PHONG CÁCH NGHỆ THUẬT POP ART</a:t>
            </a:r>
            <a:endParaRPr sz="2000">
              <a:solidFill>
                <a:srgbClr val="FFFF00"/>
              </a:solidFill>
              <a:latin typeface="Calibri"/>
              <a:ea typeface="Calibri"/>
              <a:cs typeface="Calibri"/>
              <a:sym typeface="Calibri"/>
            </a:endParaRPr>
          </a:p>
          <a:p>
            <a:pPr marL="0" marR="0" lvl="0" indent="0" algn="l" rtl="0">
              <a:spcBef>
                <a:spcPts val="0"/>
              </a:spcBef>
              <a:spcAft>
                <a:spcPts val="0"/>
              </a:spcAft>
              <a:buNone/>
            </a:pPr>
            <a:endParaRPr sz="2000" b="1">
              <a:solidFill>
                <a:srgbClr val="C00000"/>
              </a:solidFill>
              <a:latin typeface="Arial"/>
              <a:ea typeface="Arial"/>
              <a:cs typeface="Arial"/>
              <a:sym typeface="Arial"/>
            </a:endParaRPr>
          </a:p>
          <a:p>
            <a:pPr marL="457200" marR="0" lvl="0" indent="-330200" algn="l" rtl="0">
              <a:spcBef>
                <a:spcPts val="0"/>
              </a:spcBef>
              <a:spcAft>
                <a:spcPts val="0"/>
              </a:spcAft>
              <a:buClr>
                <a:schemeClr val="dk1"/>
              </a:buClr>
              <a:buSzPts val="2000"/>
              <a:buFont typeface="Calibri"/>
              <a:buNone/>
            </a:pPr>
            <a:endParaRPr sz="2000" b="1">
              <a:solidFill>
                <a:srgbClr val="C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19" name="Google Shape;219;p13"/>
          <p:cNvSpPr/>
          <p:nvPr/>
        </p:nvSpPr>
        <p:spPr>
          <a:xfrm>
            <a:off x="228600" y="0"/>
            <a:ext cx="101600" cy="5143499"/>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13"/>
          <p:cNvSpPr/>
          <p:nvPr/>
        </p:nvSpPr>
        <p:spPr>
          <a:xfrm>
            <a:off x="685800" y="133349"/>
            <a:ext cx="8229600" cy="895545"/>
          </a:xfrm>
          <a:prstGeom prst="roundRect">
            <a:avLst>
              <a:gd name="adj" fmla="val 50000"/>
            </a:avLst>
          </a:prstGeom>
          <a:solidFill>
            <a:srgbClr val="FFFF00"/>
          </a:solidFill>
          <a:ln w="12700" cap="flat" cmpd="sng">
            <a:solidFill>
              <a:srgbClr val="F1A60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a:solidFill>
                  <a:srgbClr val="C00000"/>
                </a:solidFill>
                <a:latin typeface="Arial"/>
                <a:ea typeface="Arial"/>
                <a:cs typeface="Arial"/>
                <a:sym typeface="Arial"/>
              </a:rPr>
              <a:t>3. VẼ TRANH VỀ CĂN PHÒNG THEO PHONG CÁCH</a:t>
            </a:r>
            <a:endParaRPr/>
          </a:p>
          <a:p>
            <a:pPr marL="0" marR="0" lvl="0" indent="0" algn="l" rtl="0">
              <a:spcBef>
                <a:spcPts val="0"/>
              </a:spcBef>
              <a:spcAft>
                <a:spcPts val="0"/>
              </a:spcAft>
              <a:buNone/>
            </a:pPr>
            <a:r>
              <a:rPr lang="en-US" sz="2400" b="1">
                <a:solidFill>
                  <a:srgbClr val="C00000"/>
                </a:solidFill>
                <a:latin typeface="Arial"/>
                <a:ea typeface="Arial"/>
                <a:cs typeface="Arial"/>
                <a:sym typeface="Arial"/>
              </a:rPr>
              <a:t>    NGHỆ THUẬT POP ART</a:t>
            </a:r>
            <a:endParaRPr/>
          </a:p>
        </p:txBody>
      </p:sp>
      <p:sp>
        <p:nvSpPr>
          <p:cNvPr id="221" name="Google Shape;221;p13"/>
          <p:cNvSpPr/>
          <p:nvPr/>
        </p:nvSpPr>
        <p:spPr>
          <a:xfrm>
            <a:off x="228600" y="273050"/>
            <a:ext cx="342900" cy="3302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13"/>
          <p:cNvSpPr txBox="1"/>
          <p:nvPr/>
        </p:nvSpPr>
        <p:spPr>
          <a:xfrm>
            <a:off x="1066800" y="1885950"/>
            <a:ext cx="6553200"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800000"/>
                </a:solidFill>
                <a:latin typeface="Arial"/>
                <a:ea typeface="Arial"/>
                <a:cs typeface="Arial"/>
                <a:sym typeface="Arial"/>
              </a:rPr>
              <a:t>Hình dung về một căn phòng mà em muốn thể hiện và thực hiện theo hướng dẫn</a:t>
            </a:r>
            <a:endParaRPr sz="3200" b="1">
              <a:solidFill>
                <a:srgbClr val="8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4"/>
          <p:cNvSpPr/>
          <p:nvPr/>
        </p:nvSpPr>
        <p:spPr>
          <a:xfrm>
            <a:off x="228600" y="0"/>
            <a:ext cx="101600" cy="5143499"/>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p14" descr="data:image/png;base64,iVBORw0KGgoAAAANSUhEUgAAAowAAAJDCAYAAACBjUW3AAAgAElEQVR4AcS955fsxp0l2H/9bPfsjLpbEkm1JMpLFIekRD5X3vuq9JlIeO9tZlU9amc/3T33B6BeVvFNt3pnz9kP94QDkEAgEHHj5/IfjFUBvcmh1Rl0osk/oM6gVSmWVYpFlUCpEizrFGqTQW1yyc+LGLM8xDQLJZ0UIUZFiHEeYFqEmJWxnLtgWsZQihaLIsKiDKFU0QZiLOsPUKpY2linVjG0OoFepzA6WE0Gu8nhrHK4TQ57lcNssqf2D/kEekXE0MoYWhVLmdcxGyKDtcokNbuUbe05iVyPx/Rtkmd5AxavxftqWuhNKvfL+5ZnahKoHbQV+7Ar1wm0un22/rl4HV7PWuWw18UTWH66z43flt9cZTA2wN//GNiH0o+8z+54uccyeurjZRm9ePa2jzaft8/rdSLn8Rovsfk70nf8vWf92r+Xvo+73+nfxdMz9u/pedr3F/uE/eTel/DuK3j3Jfx1i2BdgnCZPtYI3zeSuutCjmPag+fZDyXMxxLqfYab1MZpoOI8NnCV27gpXFxnNq5TCzeZg7vCxaDwMMw9jDL3CePCxyB3cRmbOPaX2A8U7AYLbPlzvHGn+NYd45U/xRtvii1vJm17/kKOY7qJXW8Ooq/b9RfY8efYDhbYDRXshUvshYqcy9858Fsc+gqOPAVHvoLjQMVppOE00gXniYmXuIgNec6zxMBxrGE/WuIgUnGU6DhOdJzGOs6iFqc8JtJwFKo4DJZP4G/zd1nHtuNgibNQw21qY16FUMoIyyKEKoigdWNO7cZkPzaf0iZ5GsP9GN2cH/69/OZY5HhWyhBMX4L39DQHdXOPUrfzDuenWRFgmvuYZj6Uor0G03nuY5Z6gkUeyHXV/jvuvqvNOeDpfupYnqn/9visvCd5vopzZSR9NSsDTAof45IIMMxd3CQWLhMLF6kFvoMTvpPEwGVqSR/fpTbuEgd3iYvbhMc7uE4cXCUOLmILJ4GOk9DARWLjMnNxntg4jy0B665TBzepK7hLXQwyD8PMxyBxMIhtDBNHxvgwdTBKXYwzD5Pcw5jjX8ouJrkv+FDnYVoGLYqgbc88TAn24QbmRdDO9w3XGa4XIeZFJOjXjkXOccO5NofdFLCqXGA2+dN8pnFu5bz74n2zjv3NVMkDGYccg3oRwW4yhI814vcrRI+NwFtXcFYlnKaU1F5XsNYluGaqVYppFmCS+phkPsaZj2Hi4SaycekbOPd0nAcGTn29RaDjNDSw56nY9VTs+zoOAh37nobj0MRRYODQ1XDs6bjJAgyJ1MMgceV98p0Oc1/ezbGngrhKHQyLAOOsxSj10YPnMs/7GvE6sSv3dhs7cl3Wc31WqvRpTeYzEYtuTee6zjX/ae3uOMCi7Or6tTyPwPdCcH3vr7PkcXmEecbvZeM9li2X4Lttr92W+VvzMsasjDAtIkzyD8/GZ5zkYQfWt8/aPvuHZ+Q7aPvAw5B9F7Xfg4xn9kPqPfUn+7Qvs19uI8LFXerjxDexayvYdpbYcltse0t5d3x/2+5SsOUqeOcoeGcvwHx7LNM2v+O258h7d5fy/vd9DcSep7XXc9sxsRto2PV/iLf2HMQ7Z9H+lrfEjq+Cx+8RXguOpUNfl7F0Epo48DTBYWDgKOAY68GygUO/xUlg4DI02/kidiS9TT2ZOzh/XMc2rjr8g9l9AMYmUZSP7wOR5AAgUWxBsphBa/In0igvuojlw56WEcYbhJFEU87jNUpOjkk7QMtIJsd+suZESZAk9guBTNzdJN5/7JuEkR+5kMVVIYSR+ZZUtam9btOW3HwgmiQaPeFhSsLxAT0pawmjUSdCKtv2vu05WeQ17DqD04F5klkhRy8WQxLF5TrFcpVAaRLwGZdV1JHhREgnySKfjQSYRMi570njx3///1fC2BHjp0V+43k3CSsXyL7PW6L3gSySmLfvpH0v/Ttsj3/+3tpzn9eR9POcngRuEkZ/VcJfFXCaXMgkSSMhx3Tk8gNhrKCvMlkAb2ITZ4HWki0uyrmN68LFVWrhKjZxlVi45gKdObKY94SRi+go96T+MjJw7LUETkijv8A7b4ZXzhivnbHkdzqCuO8tsO9/IH4kiCSKO+7sA2EMFOz5JJ8KdsI2ZX6vww8Io5DFJU5CDWckhB8hin0dye1lYuIiNYUgkoiSNB6lHwjjeaTjPDJwlpKsPCeMPXk8CpdCJklmWEeSeZs5mFUhFiQEXKjzEFoRCmFsN3DtJuYHY+jvJYz8pl6gJ6GcN4gn8lC1pJEEksSPpKSdd6L2WySBq9vvUsgbN70dqVmQ6HbXIkkk5pkvKa/P++eY78lgP/57ktLPYfItrHMY60zOeUkYe4I1KQNw8yHISBxs2cRw00KiyE2AbGZIGDMHA25i0pZgtISRpNEVwngecfOi4cjXhLiQLF6kG4QxtuS4HxJGkg2SxZYwCmkkOcxJFp+TQ34DL+v4PZD8zspQSCNJMEnmJlnsCTnTBUkeCXsdY07CngWY5xw7HSlJQyzzGEbFObeAXeWw6xzW30kYucHlfNNuXEg+YyGM3roQspi8XyN6qBE/NPDXFdwNwuisK/SkkYIVpUyEDAlxFDITCMG7Di1c+DouQlNwRuJIsu7rsqBzIZeFnQu2o+HE03HsaDj3TdyRKOaRkMBR4mEYu0L2hNxkPm4zD5exjcvYwnXmYpCTFD4nVj2J6tNNwkhCS5LEOhIyrs18juUG0fsYYeyJ+2bK43jeJlnk+t4TRrVb64Uw/oActoR7RqJJQRLJYkGi2JNCpu1zMf1AFj+08/k+kEMSxBYf6v4DwshNUeqBZJH9chu2hPE29oS475AwdmSRRHCTMAoxJFF0Fnhrt9hyWpLI4+Q8R8EuyZwQxHaDcBAYOAgNMN0PdGljO4kiSSDP7a/NlKRQCKM1B6/P9nd/J2E89HQcdASyJYgtmWReEJqyWTkLLdzEnD983CaO9Mdd6kkd6zchhJG7JhLHXrrIHZS5KmQnRamjSohUsU/zJ8LY18vA426kTkHSyBfMnQLrtVUOnegklhxIS5Eedjt5kkVO3E8Sx3bCaIlju9vsJ9ueMApJ60nCuoS3KoRg9WSDZJFEi+XnRKUlG33dZspjSdD6c3pyIr+1ZtsmAf1AgNju1hn8Kodf5/DqXAgKSZ9IHSlV64gUCaOyTrFYJVg0rUSBkySfjxMZjyfhpOS0J6n83fa3n/9mf+//GcLIhZT3oFECucoElIyQtPKdsJ3559LV5wS7/12m/O1+YfyP0pYUts9AIk6J78d+Z7OfeU4/yffH9unm9aSvug1ETxg5JryGoDSilURL2wNJYwP/oZVGUvrY1lcyBm8iE+cBF1atleKkJs5zCxeZBZKmi7DFeajjOjZxR4lLRomLK5IWLuys53EngfokdSOh2/bmeG2P8coeiXRRyJ63wIG3wB7REUiSxS17KmhJYyuB5DV4zk64wDYljd4MOyKFbNufSRh9RX6fpI3EoscZpY3hc1xEukhE+YwnqdFKLqMlDhNdpIyUTvJ5iZfSRRLDHseR+tRnJI2UTFIiS6JAkiYSHVmkY+iU9ovE/3+PMKpNCpVS+w1wfPcElN8W0ZNGIYod2aOkkJKtfu6ROaeTcHEzy3q2zzuCyGvyOr1UsZc69mRxkzC+JI7999HXM+2vJ/fXSRhJrudVhGkVClkUIpa6GFHSlzpCDvku+Q45Hq8Tq924kEB0hFGkjKkrBIOSQ0oYKeFqSaOKE47h1HmSMFLSSCLyMcJ4F1ugVJEYJLaMdSGGQv5IWNwn6ePHCCMJMJ9JQOJYBJjlhN9Jb1uJ44Tkku+CgoNOUNCTEZFeZRGULIJWJLBkji3hVDmcuvhPE0a1iGT8mVUCq0oRPtQt7iuE61Lgryp4TQm3kzCSMDr3NWyul936SHJESRzJS0tqAowyH7LgdhLey8gSKeOxq+LE5yaS5NHAiWfg2FFxbC1x4Zm4i6mpCDFMA4wpHXxBGG876S+J4k3m4Zob0w3CuEmsWrLYEioSqbuOFAlhpLQy4VzlQ+kIIyWDvTCH5JzPtClhJJljuZcUsqyUH85ROukir0GtJMG+4XXlHYqGsZcktsKn/jd6KaP8RkcaSRw/4IPEkc/Y1keixSTx5bO0ksX/PGGU7yR2QJJPCSPfQU8Yd50ldjz1oxJGIXUb0kVKGAkSRZ4jxM7mfN5J/0jcIhOHkfmMMFLSLISxk1qKZLIjoj1BJGFkntclqfy7CWO3QRGyKBLFljAeRxZOOCZjW3ARt1LYTWnrTWwLcRTJa9fOvvoHkwTpviWMrZSRqtcCrJePolNXCzFcZVB7NBmWPYns6pZNCmJRxZhxR0EVANUzvD7Bj4xqb5FYklzGMjG2E0kgO8oFJRFUX9URlg3RTvayE+wlUVTXCjko4HGxp/pxVbYki0SrU087VOdS6ijELYMhaukERvVcQiXEkJLGTv3L1OyIpkWpYVPApRSTu00SU6pDXoBkMaxyBBuk0eWkxt1vncHkb1ZcGFORMC6a9vlJFlvJBdXtnYSxky4aopLNu3vJwXJbR9JFIty3dURS7nlDLd8d35/H5+TvE7Kwde0qd9xl188klCV38BFMoo5g1TGsJoH9EZhNDOPvhFyrSeRaRs0JOwRTwux+g79DSbEQZkpqKQ2uPg6RxK4ojeU1Y1hVBLuO4a9z+KtM4DUpCLdppYx8j/59hej9CsFDLfl+DDEdUu0XabikKjZUcBwvcZrpgpNExUmwwFmg4NRf4sRbCim8SWwMuGhyAk8dkUCSWJ2RMIYa9oMl9kNVSBhJ3mtnglfmGNskir6KfVfBoas8kzCSMG47E4EQRn+O/aBTW5N4BtzNzvHWmeKd05LGPf4OVeD+Egf+Eoc+VcKtVJCSQZEOhjpOAw0nvopjwuMipoo0lRJRqjfPEhOHodqqpGMdJ1RlU0pJEk0CHC5wEMwFzB9GCo4ipU3jJdhP7LOLjCRVxVWsYZw7WNbh01jR+f4rSuxCcMMiGxmOvQ5C9mQzQm1G+rSR4TVeQl3F6KGtOOcQNPvgwtRKC6m5mJcRZlyIKLHIvFalKqrRQIgK28UMhmSFG7teRSykMRSSyHvhxqr/Znm/T5sv0bz0G7Fuk7yiqrQDpYpdXjZrMn+mrVal20CTLMnc0CSY1zEoZRx2mxEhbJmD29zGecKxRQmuhqvUxCCzMRQJo4PbjlTe5i7uqMrOXVxllChaOIsMHPlLkZzzXV8kBmiOQFzGhqi2aUJA9baQREo2KWFMXQHzI6qiqV6mOjRv1YGyaLNPSWD6ekrbRW1NCSNV7e18z34WSVJ3HNWLIpmXd9KqSvns6prCCkryUsyzGPOUhJEbDc4PVBfXcOoKTl3KJt9YpzDWfB8cTyGWVY8AShlImeY/3KiqJeecdq7hfBNR60ABBDf+1EYQNFehdqLX9Ii2p4RNjQ/xWMFY50JuWzVqS4ZplsU+oAp5kHvg/HAe6PKtnQamkMVTzwBByeKRqWCQ8Llj3EUe7kJuDgKMYh+DmBJeH3eJh9vEw3VKsxgPN1RPFwEGGyrp8ZPKtiWwvQRu8EQYKUkj6W9V1MPUx4IqaKqOSewoMRXVMU0xfIGMR47/DYhwp9MGUjoppJDqaREE8VvlRigTUzbWybXFrI3cIINSEznm/D1io21WJZiWRNylH8p8vhGfsWjbxnmEQdr2DfuPanyWW3U+pb0+buNOpU9VdAeqW5lnSgn8dezgKrJwFVH96uEqdkWVu/OCMG4JEVSx42nYdqmWJplUseUs8Y6wOSeTLLbtLPPYHVE5aziMLMF+YGBPiKIuEki299frVd1y7e6a/XV4zq6vg2puqrh71baknoZ9kSgaOAwoObRx5PNb76WKrXSb5g8kimcx5xBHcNVLWmVD2kpcr0Lz44RRpGlUF4patpVktRKtVg1KyQ2JzLyORIXaq1MpHWvzqdQL+SPJ61Q+vYrG7FQv3E2TpHAh4G563iQYrxOMmhDDKsCw9DCqPEwqD7PGx6LxsGhcKJUHK0tgZomkdp7CKTK4VSHw6gJ+XcJvqnYnyN3gS6xK2ZFqeQwto1SDxK0d1JspJaubMJsCYVUhLJ/DL0r4efEMQVkiqAr4ZQGvzOEVOfyqQFhXCKpS6tw8g1W0dqLyu90ujDuxJ+mukEASdkp8C+j1c6hlBrWizSlNBkjCK1HNOGWOTbhl/tRHfV+53I3zuCKDXWRwSiL/SP+yjx04hQWntOFWDrzKgV+7P4DXeHAaF1Ztw24cuGsP3n0A796XPNvs2oFVO3BWrhzblm05R+pYvwG3TMC+EhSZ9Cn79SXcIpT782sPXu2299h4CFc+AqbrQBA0wdMYCZoKPcJVDSJY1dJuZDHuUhUX6Qyn6RRH6RgHyRgH6RiH6QRH6QQn8Rin0RinwRynPkkUSZGFq8zFdeHhPHNwmlo4TkwcxwYOYgNvUg2vkyVehQpeBwu89RS8MmbYpc1SYOPItXDkmELy9gLaK1INPRUwvx+QLH4AbRa3Aw1vnAVe077FoX2kKnWS+ip2Qh37MW0VHZxFNk5DSphIEChVcnASmDikasylmlLHuW/ILpsSCNpgXQWmqGm402T+gjZZLtVnC+xHA+yFdziIhzhIRtiPh9I/e8kIu8kQe+kIR8UUl9EEd8kco3yJaaVDfXChPXqSKmsb88bCvDGh1FzMW1vpp7Szldb5HawL0XAoJAAr6yOwoa5sqGsH2j3hYrGOMV9nmK1SjOsYwyrEXRXitgpxUwa4rgLc1Jx3Pqi4aDclxKYkseFC9hy96kxMcqgxWReiQaE9t0a7tiYT9dpStDI02SmgNSW0FZ+hgnFfw7yvYaxr6KsS6qqAss6xWGWY1QmmVYxJFWFCYss5t0mljsTjtrJxXVm4LE2cFTqOM9qXckOj4DxVcZObuMtN3BQmbipLjuc5fZ7pVU5bXAMXmYaLZImbVMFNprRpvMB1PMddomCYLDGMFcE408Xmi4vvXQdKwcYFyWyCUR6JRGaQBqJOvc1DDMsYI7YVkUjMxiklU7R7o8QpxaxIcFfFgpsixFXu4zoPwHyfDtgfDyWUdYNFXWGa55hkKeZ5gWVVQasbGM0K1voezvoB9kMB4zGEfu9DXXtQV65guXKxqC3MSxOLyoJSuy2ZLAMYTQL3oYD/nvbNFYL7Qjab7ioFYT0kMB/jj8J6n4Bgu/GQQFtTpUqCTEJtY1y4GJeurGfjysOgcETSTskOISpBj/aNtB+zMSZBqlLp00ke4zYOcR3FuE0S3KUpbrMEd3mCO5JKous/6WtKJbMQfActgSJRoq2eL9JKSixZ39bRjo+bEJIvjjOOvQxzjt0mx7igSZmNaWlgWpmY1RZmlYl5bWPROE/lWcV6mhskL5BiUWcvkGNal5i8wJTvtXmOSVNhXBcYljnuihR3eYpBkWFQPsddkeEmT3CVxbhKoyew7rbMcFOk0nadxbjNQtykPq5pl8c0DwQcdxcZ52wP56mL08zDWRHiJPex7evY8jRs+Rre+Rreehre+Cpee4SGLc/6KN65JnrIMa6Bd66Obd/EfuwKdkMbO4EldWx762h4Z2vYtjRsWSq2TBVbXf6tsZT6XZf2ryb2PRMnropT2r46Ko5c2qbbOAos7LkGdl0TB5GLw8iXOZ6mEJs4Cw2chyZoosKUZUrAN1XzlLYSXAte4h/+XsJI9YyoMml3s27VPxp3gKtUpIG9cThVNAIamXdGxs9UMFSHdnZCJJncrfBcUfsUPhZUXVW0rQigMq0CzFfhExbrCMp93OIhxvIhEaiPKZb/SyRQHmJMm0BACYVVRs9gVxEc7jg30SQw7jPoL0DphbZKnkF9SKHKvXT31t3j8j7GJvRVDLsi+t/nvYRdXQynjuFyImtSOFUC+wWsMoZdtvVOTclZBn2dfOiTvm/+nZR92IN9OV+3/TtrArSghDeDUtGxqV341G7h01YVNqGuKyzXJZSmgLIqod3X0B8b6I8rSbWHGup9BY32P3ULqyphVQXMkkbrJewXoNH6chUJ1FUEbR1Du09+AJPS37KEW1WwS24gKvhNI+jzwaqBJ5uJRBYBd53CW2fw7rMuzeE9UAodY0bVW0yHAR+XsQvadhwHBk5ItiIbZ6GNi5AEijBwESi4DJe4jDVcJZT06LhMdVxlXJSpjqWqlqrmKXbdCXacMXbcCXa9Gd6YQ2w70ycVtKiigwVeEsZdkscX2PNJKimBnGLLGosUctedYU+cY+bY9xc4pC1hrEGkhqGOy1DDZajjKqIUyWpV5oGGM2+Jc3+J82CJi0gVnIdtns/VPpuOq0Rv230VN5aBK1PHtaXj2jZw2aVXto5LW8e1a+LWdzBwbUxDH4skgppTwk7VYQWzLkVKpBU5CKqmDUqbO5hVKNJtq6YzQivZprRbLyMYZSHn6jyvg1ZkICh5MoiqEKnlsuE4puaCEjEH48LBqKDNqY1BYWNYOlI/z1ws8hZK4WFZ+lDL4AegRNR4Aa0MRFLKerYvcw96FcGoYoj9s2hDaGNLm2Q6Z3V2yHUihMVYxeCcoNWREBnOeUrpY5Y5WJYBtJpky8WooLTQEaery9TE2ZMjEt+RIRLBQWKJHeOgcDGkMxadsnLCEbRlBxeBhnNXxW3gCgahh2HoYRT6mHQY+x7Gnotp4GMc2RjHLUaxjWnmdvN1IPlhZGEUdWrr3MW4YH9TYkZbRQ/zzMOy6JxMuvWhdebxMUi5KJmgzTDztMOkg89IruOL9oubabGxyyldpENgq+GhKtrt0TSwmzWsegWzajrUMMoaalYItLyAUZRi8kM1NKWH4UOD+GGF6KFBtK4RNhXCuhS49Qpucw9v9QB//ShgXrB+bFOW72t4jwnsdQitdrEoLMxzE/PSwqwwMS1MTIjSwqj2xVnuihJdOoTFJkapg3lJVTzNsto+HVPN2tkv0pZx2tlIPklwO4eoCfuYtqOpi0niYJzYAuYnKcsbdWlbN01dOWeWe+AmTDZinfPpLPMwT2Ms0kygZDmUrMCSRD0vsEjzjTZKF4NnENtQmlhtgtemnSKlkZvonGhov9iDPg+URIsEWmwX6XS2qZ5u81T/9ypUOgYxP+qk25Oydbqlwxbr2L+0weX3IanYntu4zWiCQVt0S6T0Yp+e0xnMwr67wJ67wK5D06AZtpwZtl2aAC2w4yki4aOU7yV2aXfoLMG0lQLq4pRC6d8hHVECA5RcblkLwbalSLpjKdi1FOyYC8GutUQLBfuOCtojisTQM4QkHthLHLhq6+DCDUhoYd8nqaRtpIX90AYdXyjQeIaOMD4Rx9AUh5b/zwkjRdNU8ehrEhSSxjYVwljRvoHeYp6oanq7nt6YW9RLvQ1fZ0/UeqeF0DIfahYIllmApRjEt8bIVENz4C0bH0rjSaquAmjrEH2q3XNXGbV4iKB/DPcReNzmNXj+JrR1IMfwuA+IoHH3+AKbBPAp/xhDeR9h8Rhi8UAEmN+3YFl5DKVdfSQBCttnWLf3sFxxV8znau9BnuchbokSydIGngjUOoZ+T3B3G8n5vMYzvHjG9jfavpPf3OhL6ePaw6J2odQe1DKHWpbQygp6VUGva5hNA7NZ/QBG3cgxRl3DWq1gc9d/34J5wlqvoa1X0NYN1BVRY9l8HFoTQW/8DgGMdQhzHcGUlPkWrXpvBWPVtPe3XsO+v4e5WsFoGvlNlq37BsZ91IISgfeJQHuIYP/PAvr3CUalhdtEEw+5mzTCZRzghDs1SgBDR/KnkYuLyMNV5IsK4yJe4iqlt6KKy4ySSRUXTHMNZzklQFQ5T3BiDnFsDHBkDnBoj3DgjbFl3eKdc4d3/gBb0QjvohF2w9kPCWMnaewljkxJQPe9CXZJQK0hdu0R9pwx9t0JDrwpjoI5TiIFJ1QPpyqOP4ZkKRKqo1iR9DBZ4DCZg+lRquA4U3CULuQZTnIVp4UqdYeJiv3IwS4nqMjGQeRgj/nQxl5gYZc73dCWY9hPw4wqpRyzqsC8qaCsaixWNeZ12aKpOhWsh8XKh7L2sVwHWN6HApXpOmjraR5R1rCKCiaRlzCIrGiRl1LHdr0gkfNgVL5Aq32oNRdIF7PCxjgzMEoNzFITSmZByWwscxtq4UArXDmX52/CqgMQJq9Zej+AXrjQcgdmGcCqws5EgqQ3hvMEEuAYJMNWHcJuQtjcwPLaVXtts/ShJCbM0oO7IvkMME0TDJMIN1Eg44/j8CxwcOHT/srHKIkxSRKMkxjjNMEka8H8KIkErONxV66NI1PFvrfEgXjStzaN57GJ64ySMJpV0DTDxHVsYRybmMYmJh3mqQ2FBDtzME0sjCMD41DHODExzizBNLMxyx0huzx2mbNvPGiFD7WgrSLJlIURv7lwibuQEk0V49TANG/bmPLZ2V8GCXziwK5CeE0CryZieGXUoqI94z3scv0MZt5ATyuBkTewixXcci0ImkfE6++RdIib94jrR8TVI5LqEVG9QtSsEK1WiNdrxOt7KYdN09Y3KzAfcJO6WiFYr+CtGtkYczO8pEQ0iTCNQ8ySSNS9o8LGpHQwzm2MaNvbgRsEblrYt5PIEIwjDcNQlf6dZbb0JTc33EDM2bdZh9TGLLXkXfA98Z2wbZZY8t76OpZ5ff7OsuAcz43RB/TvdJHEUOJcsExKaFkFPa+hZTXUtMSyg5ql8i75PjfBd/xRlD60TXzkON4PN23yfDn7xMGicKG8ANtlvHHMpSYm/XgruJlxMc1t6VuOQfaHjF+OU45hnpOQqJsYJAbuEh13sY7bxMANHQNpdmNNcWhPcUA4M+w7U+xzU97hwJvhh5hLHY8jDjyWFew5CwFNj/bsOXbMKbaNqaQ71gy71hx71gx75gy7ZpvuW3Mc2AvBkbsU86ETXxMb5D1Px7ZNUqrhIKT5EGE9OdFQRU1iSptleuo/Q1d3FrRe/JQu0gv6Y4SRNosv8Qhfx90AACAASURBVHdLGCkJpK2OcZ+3WNNGp7Uv6m16SBpJFnsj8ydDc5LNDaNzEkm9CGFkPvTUg5b60LIAWh5h2Rk1M3SCVmatIW430VM9veTE3xEhrSM8+joCYdzHMF/AYH0HrQmgr1pCqJDEPUME5eE51IcI1po7x/Q5Vgmsl1jHMNdx+1urUH5Hb9rUWIVST9JDkrd85O+EWNz/ELwHti8feVzyAygPlJZu1qdQSYj5XM8QQG1egP21agkj2+R4ku/Gl34lUSSkj+Wd0fMzbp1OmgTmOoN1nz8HTRk4LsRhJxEpinvPEDfPQZsf/SGHdp9JyBr1PoW6TqGs4h9AazjWAoHekDCSLH54j/37pL2Syft5KJ5S+7EU71PaM7GeZaqrqF4SFdNDAv0xhvYYg+9X/1uK2drHVbzEdaLiNjVxm9AT2hD7MHr9EidRay92SSeDyMB1pOE65vE6bnMDN5neEsdEFXXfaczwMjMcuGOcmmOcGCMcWyMcOSMc+iPsugO8dW/wxr/Bu3iAd+kQu9FUVM+bKumeIJIkbmLfnQpJJFnsCeOeM8GhPxPbS0o3TxMVB5mKg1zDYaHhMNekvBsvsJsssJco2EsV7KdLHJDcRjMcxHMcZ0scpySMLU6yJUgaWXeQKtjJVOykKvZzHQeFgYONdC/VsBsvsRMpEopoUPsYrUKMVyGm91QzJpjex5isI0zWMSb3Mab3IaZrHzNusPhdPHLj1YJl1hOLNckVncJo05rAFMlkBKNowbJZ0ZY1gVH4IPFqSV4Iqwlh8rtsGALHxSy3ME1NzDILi8wWwqjQzrJwoZYe9Np/gQBmHcIUwhgICdVLktE+70EvWlDauGn/20pJYyE+vb2ttFfULAQtSDJ7cCFNSY4C+GtqGxLM0hjDOMB16OEy5MbFxVlg49y3cRW6GCThEzEcpzHGWYJxRvIYY5RGHWI55tpzcEQ1mHjtz7FFj3yGSGKontzGWW6LWcUJF0/aRm6QRS64M4ZJ6sli18b6cWIJCSIRGpPAdIRRiBAJUeYI0eTiPy9MwTjRMIyWHRSwPM0MzHJD0kViwih9mFUAPWv7xKsjCCqSxRBeGcCtErE1t6oMRG9jbpYpdEom8xjM07PaqVZw6zWC1SOi9XuEQhzfI149Ima+eUTavEe6uke6XrdYrZGs1ojrpkXTICZxrBuE9T2C5nuEq7/BX/0NXvMedvUAvVhBSSvM4wKzuMA8zcWWd175rdQ7I+mx2n4jSUwsIeVDX8MoXGIUKRhFS4xjTTY2HKciCc9cKCnhYJ46mKUOpqktxIjX6AkjUymTUJJckuQXnkiwKcmmnSel2dTikaTJMXxPtG1MWigZHdUSkexq9KTmGp1TY0AwRBY3AP8x+m9jM9VkE8GNxAeoQgxJFPms3Jg4UAqOm+dgG7/fSYdpZsk3PS/4nCSLJIYcR3ZLnCMLk4ibHvZx2y8jShwp2Y6NFkkbnuqctt32HEcOsRBbdYYoO6TNubvAPjU57uSjkE28M5bNPLVKu5RMWi127HmbJ2G0ZiBZZN0uYZFIzgTM75MsOorg0FviyFcFh76G7dDAO08T7NCukeZHAb2wGa6HNuwKjsVBkVqwH+Lc13HWhX2i7SYjKvynCGPrjcvQMv9rG0YheYxZKISBjjK093tul7gpUew9AjfJ42aeqhzuOJdUVxA5By0NyzvxNT2sqkzsiCjGH3LhqX2MqVZeR7LozO5jzO4TzB8SzKmOfsig/gBUFadY3tMzmerhBDrJBEOx/AewmxRxmSMpiw8oXpTZVhSIywxRmSEsU4RFgqAD81LH+jKFX1E91f62SRImji4bKR046MghKizGlqTjzr8Pkq/ZQ/Ic0jfsHy7Ibco8+0rq1n1dgskqfAL7tu1XC7N7A/MHwsTi0cTyexvq35xn0N7bUB8sLO8NqA8m9Pc2jO+dD3jf5q33Dvx7B96ado423JUFZ2XBro0fQFkFmIsNGtXlMZSH9KMw1j6CtYPowUN47z7BaywQrGNbdO8jWZWI6PDS0LCdC0cCZ51BocoiMHDrqbj1NQzCGQbRCDfREFfhAOfhHc7CW5wFt7gM7nATDnEXjnAXzHDncWLnQtkuqnehgRuqfb0lzjjR2DMcWZQGdh7Q9GamejmYYSeY4q07xFtvgN14jL10iv1whgM6t3hULxM8d/YRzLHrzkVdskOHF3sGpqw7CBjWRscJw65I6BV6SJu4YPy+xJQwN62HNB1Z6MXdOsDQiefUXeDMU3AVUXXdgjvu69jAddyVQwUDf4ChP8Q0mmCRzAVKOoeaLqCmiqRL1hcKFpWKRa1CqTVoa1Ogrg0sV7qAea1xoVHlXNOBKoG5SmVzYqzoIc8NSwtuvKwHG8bagrE2oa94rg5tZUheX5tSzzaD5I5qYZrF0K6aKlFugmiLLY51VAFSXU1PXU/UpzT071WDdLhTOtDxTpzv6EzRg/baddQ5WDAUWFvm9VvHnVQ22BpNRrpoBJupShtNRgkoQ1G1U93egmptSmhIUONOjZ1hUtARhZ7sS5zFCk5TSo9pw7jASTSXuvNwIRuXQWliUFkYlBbumC/bPDc1xHXaelcf+Q4OHEtw5Dk4C3ycRwEuoxCXYYCrMMRtHHc2jHSWaMGwUXRmoQNM7wQjTjH00qaTDL2pGTGAWqfOsWXImI709BaHGfa3I6BEkpIephMu9ARtADtJ5SSxMU85PmLY97nMl1ZNL+nOLIdEkZ7OTQBz7cBYc3zYT3mtMaHVJpgaKxvmvQdzxc19Aucxh/fIjW0G/7FA8NAieigQPZbIHv6G7P7/Rrr+n4ibvyGqv0dYvUdYfy/5tvw9/OYe7roR2GtqWRivsRJ7VY2mOiXtNhmvOMKMcTZrOm1QbeoL2K83IYkL5xEHt6GJu0jHMNExytg37BMHVCGLVz9DDaUB5gklz1S7tu+jd0xiymv3Zbbz9/jbTPlO+B7YznJ/P6zjeVShT2l3nC8xL1UsGxPqirbGOualJnWsX5QWFDq3Chj6qA1/xLoP9cwzfmkI9QX4Tb4ETdIkxik95vm8LNMBJ2/LmylNHiY0XSDxpvqdmxiGexKvfZJBS/KTxMM48jCKqOb3MKJtZ8L4ohzDrjjG3DBOZcKQRa6EOtozFex1auE9W8Wu08HVxFv5nTvDS7y2xnhljp7AMkPuvLEUvLUZLkfDO0eVPMvPwGNMBe9MBVv2EjsOnWV0SXc9Osm06uYdz8BWZGIrMvDGU/GGoXZosy7xfuns2IZxY1SL68QGPes3QYJIe/Uzj2GcDFwxnBAjK/C4zpP+37Vh3AwM/SFP4vjB6aX1rqWEidKlliwyLw4tHyGNPXHsA9n2RHFTNc1Je1a2k8aUImTaGXVgOIlZHWHW0Pg8hhFH0KNIUjNJ4GQZ3KIQeHSGqEpBVNWIihJBliPICoR5gYDICvhPdSWSrEAe5yiSQpDHLLd51uVEXCBLCgRFjbBsEFYNgrKGl1eSD6tVV9fW+2UFT5xbSrkvp8jhle19ubSv4/2WvJccSZQhDtMnsMzfSuIMSZxLvsgqlGmNMm2eocoaVNnqGeK8AvvhOeho096Lm9MJh+1t2c4yWEkC9qWVpl1/tvfLY3idqA4R1wHCyoNfOJJGtY+XSOoAaekjLlwB81kdIq9DZGyr2vaw9mE9hjAfAoF+TxMDG4uSE5ElebWhJ60NMwnhxAncJIWfZvLu+C7DopT3y3fMvFtTokw7p6AD877Umes2bz8EsB8o3SlhEasK5po2lSX0x1pU0OehBQEN0mOqYSc4SCbYS8fY6bAdj7ATDXGczXCazUTVe5LYOMtcXFUhzgoPxylVsQZ2Qw3bgYqtQMW7UMW34RJ/CRZ4Fat4G2vYimhMrWBH4i4y8DVtUQgFB/SEpqMLiWKfbpJGsV9U8M5d4q3DSaf1zNsJdOzS+y40sR9Z2I9tHEU2hraNqe1g5riYuZ5g6riY2A7Glt3CtHHhmjgMdDDI63Fk4rR7tjMag9PLM/NwmjrimXvujXDhj3EbzTFKlxinKiaZikmyxCLXoVU2tNJCVLiIEhtBbCKMTUSpjSR3keaepHHmIE4dxHEo3wS/gzTOkSZEIeA3wbo8LZGUObQHD8ragXrvChYrG9qDD+3Rl7KycrBcu62XdJ1jWdERpfXGpAemeGFWCSY96gSjKsagoPNdLHmWids8wB3tqBj54aHEtEmh3JeYNSmG9NikUwcDDDMqRJNhvsqxWBdYrEvMVzyuwLTOMakyybOux2JN9XzZeYy2nqP0IKXXKu2H6RjCVBf7X56Xy73QuYrv4yi1cJjQkJ6OVSaOEgunqY2rMsBtHbWoItyUIa7p5FMG4lxymXsgKEmfRjOMvTGGzhAjZ4iJO8bMn2LqjjF1Rpi7EyjBAteM5UhngSzANR0I8kjyl1xg6bmbhW29OBcEuKEDTN46Z9wWMQiec5n43XV83NJ7OHMlHZQBRlWEURWC+ZuUAcdt3BU0aQgxSOiNTSfLCvq6htpUUOtSHIp02sQ2tdiTL9ceNqGufeiPEfTHEOq9D+0hwHJNx6kSi7oQe2vr/T2c7x/gvH+A+3gP7/0D/PcPCL5/hP+YI3hMELxPJPUfYviPRFd+TODdR3AefFjvbViPFoxHE/qjCeO9Be29CeVBh/JoYPGgYdromDUcI5Vgvi4lHZcp7tIQNzHj4LX9dxk7uGRYHhLzPMBI4hvH0g/si0nWYkinjiKS/mUf9+j7nOW7MsagSjGoEsnzXdIem7jJQtyVbX2f0klnVtuY0cmlw7S2MaksjEvzCeKgWmWYlikmRSKY0qmpoglKjmnJjQ7bUrD+6Rh6vVe5lMd5e96sao/lszEO5SANMeRz8vpVhnGRSHmYRdI+KmKM6wyjKsWw4PfbgedyzHFMJgx0HuAujnET0Zwjwl2S4DZNcEPTjISmRxyXdJqJcRoG2HNsbJsG3pk63lkGtmwT7wiHziyW4K1n4lt3+YTv3CWIv9gLwV8dBd86Xbuj4q+2im8dTfCdq4Ng+a8dmH/l6Hhtt3jj6HhL5xnP2oCJt66BN3LsAlshNQRLvHFmeOcwXi8jV7QxcEkWGUqN3vmiUu4ClksQ/i7u5FXn2EKS2Kude8LYO7qw/BL/0BPD/1VK6WMfb89iPEASRgk7Q8/qDyFcJM5gZ5/4kiCSQG6SSLbPq0C8yEYlPcQcwaS0Ma1szGlHRw9perrV9JKOYaWRwM5iOHkKl57SHbwyA0Ev5bDM4ecZvDx9Svt8UOQgeCzjd/UG0wx9QzBmH8OvPNXTS5mTFB05BB3RuO/rmFbQ7issVzmUVfYMCzoErTIsGXphRU+0REIN6fTSLloxPx03GAaIKYPRMuRP/y8GDBfhiG3Oh9StK7yERy9xemh/BEFdgPCJrp1e3Ow7J09gZwncIhUv7v7YoC4R1yvE9RphUcNLSbhLBHmFoKDHeI24WiGp10iYFs1zlCuk1Rop20qiEaTMFw36NEgLBEmBMC0FLPtJDpebgiQWuGkMN03g56m8u/4dshySfGcVkqxGmjdPYHmzPisalGWFqqqRFSXSokBGW6M0xsy1MLJ1jBwDQ1vHrWPh2rFw6Vo4d02cuvRKM3Bs6zi1NFw6Jq5dCzfi2GFgIAFfebyGC0fFqa3gxFZwbC9wZC2wb8/xl2CCr/0xvgvneBMqeCdkkbtBSvcMnPnc9fGfOEgaFzj0W1sYppKn3Yyom+eibuY/qezKvw4sseerOAh1HPFfZUgkGOsrNARHDBzu05bFxEVsi4e0pLGDc8bhYogFGkbTjsUzcGupuDGXuLU1DD0TI8/E0DUkP/ZtDFwD17Ym5PKC/eA7GEY+ZglDnsRis6XlOcyyhFPX0KsSGh1QaA9btNDKAlpVSptO55eqhFFtjv8P3wG/BX4rTPmNWPQsrlssed2KXsgVSBr0VS1trGcdox3oDFvDMFadUT03n7MOU0p5OkwYvqaOMG1ijKtI/uGEk61MuJSIMdTNml6kKZQ1F7BIpGcSb1YkNzH4rS/XGZb3rdfzovM6XZBEkiQ0uXii9t6oyqqQOaMPRSZxbCUEUDtHSIgfxipdF+JkaLx3MamXuCmmOE2HOEzucJgOsBff4CC5w1E6wHk5xU09x129wF2tdGmbv63muMzGOE+Gkl4VM5xz85NMcBqPcZZMcJFMcRFPcBlPcBVPcZ3McJsuhMDdMAQJA/vmwRP6ursiFFJzyxAnqY8BAyqTTFf0To8xKElaQlylHq4kfmAbgPoup/dwGxqG/1jCmIIsMzg140GyTAe0W4aViSmtTKA/NNDvG2jiad464BkrjoEaWv0CTQOtaaCyvmmgr1agB7uytrBcW1DvbRjvPbj/VwT3byG870P4fwsR/C1q0RFFIY09SSRpfIhbIvmYSJ4OdC5jNPKfYBhpo/sTDI7B3qOesYi5RizFo76UDSs3rSodBjlGVjkmJaM0+LjLfFwlPi6SAFdpiFshQdyctIRxkkeYUlpJb3U6fxQk2tEzkGTyfRHMD/t2ksvUwyWjIUT8Zx8P8v76azBwdpFiXhZYVCUWZSl5lolZkWOWdyjaDQ5D44gElVJU/oFHHy5HiCFD6ZAw0pY5xUxAzWEmdZM8ETI5r3Npo6c4MS4TTHgs65tcSCPL9MwneZT2OvtAGkmKiwhDeudXCQYkzynHUoi7hJ78IW4TftsJ7rIYvZ36VRLipkhwFnrYd0xskygaKt4aKt5ZOrYcA9uuiS2PBK7FW8/Ad47yA/zVmuNba4Fv7QW+s9v2V66K75yl4JWj4o2n442ngfUsC1wVr11KC1W8sdv0LaWRnv4MrHvrMoTPBG+diaRbDL1mU7vEdaO1RT6NOKebYmdP8nfN+X2DIJIEbpb/twkjA147/Ju0jSDWJI0st/860hLFNoBzH9OwjaC/KUXs888IY2fLOCt9TCTsgCuSxnlhYVEYUAoNWqnBqDRYlQa90jCuLcGksTFtbMxWDmZrVzBfu5jfe4LFgw+CZTmmO45l1isPARQec094WHLH2dWxXn0MsXxs65YPvrQZdJJ4jKE/9Nh0rOnraA8XQs65p+G+h4XAhXLvQZVr+lisXPAZRqsW43sH0wcPs0cf8/fBMyy+57309owfUpW2dy+wpEONPB+fsUXfF8v3IdTvIzDls6nv22Olz7q+Y1+yP5TH4AlLhgyhFKShc0Iu6XJFj+gK6rqGxkn7oWnT+6adyB9WT2W2cXKX49h+38C6X8FcdynP7yQFas1QGVTdMOYaF1cf85WDebOBlSv9urxv3wv7mt76lC4YJAgkDXUJo65grto6pta6kWC7Igm4j2A/RDAfIpE43KZLnEcznMVznKRzHMUzHMV6GysrsrAbmdiOP2A3MrAnwVdtCW59Wig4rzQcpjNs+a0Dy3Y8xk48xnYyxlY8xlY0xLZ7jS37CnveAAf+CIfeBEfeTGI5Mj7bRWDiMrDkb/SOA/6d3wKH3hxHfo8FjoOFlEkgj3muO8GJO8F5MMdFuMBFQPT5udSfUvWdzLCTL7BXKtgrl9gtFAHrtrO5YKdY4DCd4zie4jAc4yia4DSd4zSZ4ySe4Sxd4Cxb4CSZ4TBiWB0T+/T4I+HkX9AV3KH7mEh4jgKLzmN+ui4xuW8xXuUYNRmGTYbRKgfL43WBCXEfYXLvtt9C9z3MHjxMX9Qp9xGsnN7wNeyihJUzTFQJp6wgnvJPdYzNR6cSD2blQi8c6KUDtbSx7KCUNpTKhqSlDbV2oDGUV0H7Jg3jWMUk1TDPDTlGrV0YNZ1g6DBAJxlTrqcWNvTKkTaz8WGufBh162gjKfO0h6wIDzrtIysfJm1zpZ4ONoQj0EoHhFpYAl7TWccSNkyjI0vk4y502vHimxJa44SblYAe0gz4HGAS+xh3mCQBiFHkYRA4uPNtDANK8HwcFgH2Mw97qYv91MVh6uEw8XCcBRJe5LyIcMG/eqVaNDV+gFGiPzmpiLNKYmCempjTnqyzDxVbUTp6FAzdoYtafZAZGCbGkxpaHEComs4sUVPTo515gnFRaWtGL2yqp+2HHM4D16EcDgUYNN1pUthVAbuoXqCGUxJ0dqlg5UQJo2B0hqrd2FQVovU9wtUaEW0UV/dIiPUD0tV7JM0HpM33T04xdI5hmzjJlO8RF98jLv+GsHgPP3+Elz/AL97DLR5blO/hVvdwqhBOFcClHSYjZtDhiY5PqwhmQ5MsG6NQxU3I4P+MvUhP8vavF0UtTTvGzMIys6BmJhYZHT6oQqbNKJ2FbEn5Pvh+Nt9R62hkyzujo9FtoEh7f+68dOT8JWNd0pGscypjXktzqEkmYJ51ep5Az12odBhLrQ62lFlHBzC2026RZhZiFrKhlqY50CLzxCyI6mqWxeuaHuOdKppe4/K3nk8xNWl3yagqnRc+U5qVbJTJLaieHjDqBe0UIxPD0JB0lNoYdR7Tt5GBK0aQ4D96WTPsGxPs0hlFb9M9OqN0NoY7lOLRBpEe050JUG8OtM0/WLCmeGdO8M4cd5hgy2Ic3Sm2bebHkjKaxa47xY4QvbaO+V1GzHCm2LUnAub3HAoK2npxuJE8HRvp5DjEtnmHbXMgxx+4Co5cxtalgMDGWeTiWv7q0MYNyWJgCkggGcT9loIOghLGLlYl8710kelL6SLLP5Aw9mTRfSg70tj/40hLGHsSKcGuN/7XuS1/+O9XhkbpCWMvcWRKBxkOAPmbsMKX0BGcRI3chJ4o0IIxzHAEOxjACW6hBze4Sq5xk93irhhiWI0wrMZdupkf47Yc4rYa4q4e47YaSfmmHOKmHOC6aMFjJuUYaj6BVkwlXaYjKOkITJfZWCDt2QRWPIUZTWBFE9jxFE4ykzLr+nq2mfEERjKGEY+gR0No4VBSlk2pH0vdIrrDOB1gnNxhkg4wzUeYFeNnYN00G2KZTX+IdILlC8yqKcbNS0ykbrqeYXY/f8JkNcOonmBQjgTsy0E57PJtnfRzPsOoWGCUE3NMqyWmtSrppFpCUCoi9Zg0Kp5Dw3TVQ8dsrWO61jG61zBcaxg96ILBSsVtreCmXuCmmuO6mkt+WE4wLscdRhiXI4yKEUblCJN6gmkzFUxWCsa87krDsFliUCsY1Espj1YqCLZPH3Qs36uYrueYPSoYPy5wkl1jNz7HVnyGrewCb7NzvM5ZvsK76Bpvoiu8iq7wXXyJV8k13mS3eJve4m18je3kFvv5HQ6rWxzWd9jJLvAqOMK3wSFexSd4k57hTXaG19kZ3kbHuFJ3cbXYwbV6iGv9BJfGOS7tW1x6E1yS5EUkripO6VwT8r+fSQ4XOO4RtPkDeuo5U5w6Q9yY57g2zjBwrnDnXOHaPJNyn17ppzjXjrFrH2PbPcGOd4o9/wz7wTl2vVPsuCdtvXuCXf8MW9Ep3sQneB21eBOzfIq3ySm2snO8Tc7wLj3Du/gc79wLbHmX2HLOsedd4TQa4MC5xHUyxrhQMCkVjPMFZoWCea5gli8wzYg5pmkHKS8wy4gJZtkQ82yERT7GophgUYwlrxQTKOUUSjmBlk3hhQqCWIVPREtBEGsIEk3aHH8ON1DgxFNY8RgGv8NwAC0cQCWCOyzDFkp4B4Xl4A5aNISRjuWYhXcDQvFvn9r0ePThesEA+gb4G1bUtlvRWOYJzhVWRLRzR5/2c4adzGAnU5kzeG3+vhq098f5gnMI79VKJwhKA3G0gu2WWJoJ5maCkRnhWnVxrli4VB3c6j6mTgrFybCwEsz0SDA3YwiMGPMNDO0A54GDM8/CmWvi3LNwSY/rwBXcBh7uApJMFxNviKl3i6l7gwnhXD+BdTPvFiP7ClPrCkv3Dqo/wMJhH95hEQwwDwaYBncYutcYuNcYercYOCwPMPSGLdwBRv4I03CCcTDGwB1g4AwwtIcYu2OMHWIELVFh5QZsIjNgp7rAiTS4gfoMXqjCDzX4kQ4vUOH4CtzAhuXWsN0GtlPD81aIw0dE4QPi4BFJ+Ig0fI8seo80WiGNG2TJSpBGNTaRRDXioEQSZsjCCGkQIvYDRL4vCIMAURwhjEIEgY8gdBGEM3jBBEE8R5Qq8KIZvHgGN5nDzRawkpn04601xbW9xK2zxJ0zx9CZyvNPnTvpW8W9gepdQ/Gu5b3w/cz9O+lr6W/3BmPnWjB12zYeM/Pv5PiBeYE7/QwT50bOUSL27QR6OoXuz2B6c1j+QmC4c+jOTGC4s65egeXPYXhD6O4AmnPXwr2TMuvYJvBHWPpTqMECWqQImF94MyzcKRRvBjVcQPFnmHtTMYuYdencn2ERzKFECyxjBctIkTJNJ8b+BCNvIukkmGIazp4w8sa4sweCoXWLgXkDpiMZU3e4tW5wZVzhdHmGg9mhYH9+jN3ZiWBvfoLdxSl2lVPsL8+xp11gn9AvBcfGDY70axxqVzhQL7G/vMDu4gw789MWsxNsz06wszjCrnKEPWJ5jP3lsaTMs17alsc4UE9wpJ7icHmCg+WxpJJX2ry0qady3L5xgT2N93SJA/MOR+4Mx66CY1fHsWvhxPdwFoW4Dl3cMp5iYOHap0bIlLL8vzb/1aZHp5b+f00YSRbdhwotaWz/Ku9lMG/GGPsoaeQ/u2zYNfakcTMVAtl5NrpVDL8M4dObSb3Cq1e/wfab3+Bw67c43fktrrZ+A/Xrz7H8+peYf/lvGP/xE9z99l8x/N1PMPnjp1j8j59D+8uvYX73W6jf/hrLv/4ai798julXP8fwi09x8/sf4+LXP8LpL/9PwdVv/hnXf/gxbr74BIMvP8Po659j/M0vWnz9cwy/+hnu/vwprv/0U1z+8Sc4/vITHHzxY+z+4V+w8/sfYed3P8Lrz/8Rr375j3j9+T/hza/+CW9/9V+x/fv/jt0//TP2//yvOPjyxzj66qc4+eZTnP7lM0mPv/kEx19/gtOvPsHln3+Kiy9+0uGnUmbd1ZefCC6++CnOSOHvjgAAIABJREFU//Rj3P75M9z9mffzAbdffIaXGP3pU0w+gumfPpP66Rc/w+LLn0tfTb/4TFKWec7gdz/Gza//GYPf/lj6lu2zP/8M2tc/hvHNv0L7+l+g/o8fQf/6X6B9/c/QvvpnSdlm/OXHML79CfTvfgL1r/8qYN549dMnmK8/AWG//hTud58I/FefwX/9WZt//Rm8V5/C++5T+K8+Rfj23+B+92t43/0e/qs/IHjzJ0H87s9Itv+HIN76EuHbLxC//S3SrV8i2/4c+c7nKHZ+hWL31x1+hXL316j2foN67/dYbX+DausrlFtfIX33JdxXv4f56nfQX/8O+rs/YPn2d1i++z2sNz+H8/pTuWf99U+hvv4p9Hefwtr+Nzhb/ybP4b39GYK3v4b36g/w3vwR0daf4b75I+zXv0ew/WdE+18hPvgG0f7X8Pa/xPz0Dxid/h7Dyy9xe/MNLu6+w51+ghv3GpfBAGfxBCfJFKeRgtNgiRN/8QycEGRS8Ob46/gUXx5/g+2j3+Ltwa+wc/w7bB/9Bq92fyH4y9vP8M2bT/Ht9r/h3d6vcL71a5y8+gUOvvkMe199gr2vP8Hxdz/HyXe/wMl3P8fpq1/i7M3nuP3rLzD5+ueYfvNLwfirn0t59tfPQUy++QXmf/0c09e/wPl3/w3Xb/8FV69+hJtXP8Lk3U8wffNjzN/8BOrWpzC2fwb97adQd38GZeczzLc+ESx2PsVi+9On8mzrE8ze/RSLd7+E8vZ3WLz5LWavfo3pd7/C5NvPJeV7Mff+DOfwK5hnX2I6/gOuL36B85NPcXbc4vLsZ7g4/RlODn+Kw71/FRwf/gqHh7/B/sGvsLf/K+zu/wo7+59je/9zbG1i75fY3vkFdvc+x8HRb3Bw+Bs5fmf3l1K3f/BrHB3/Dqdnf8TpyR8EZ6d/wNnJH3B89DvBCdtPfi9tJ8dM/4izkz/h/PQLXJz/GZcXX+L87AupZxvBtpPTP+Lg+Lc4PP09js/+gJOLP+Hs8gtc3n6F2+FfcDP4Bnejv2I0+RrT6b9gOP4nXA3/C66m/4Tz2T/hePp/4HD6X3Ay/0ecKf8VV+p/x536I9wu/huuJv+Ii/H/8f/Q9p7tcV1nmu78jhnbbbu7px1kK2eJAblyQI4kwZyDRDEgh8oJhUKqQlWhqpBzzjmRBMGoROVESW5LbtuatqfPt/tcaxUhyz1nrnM+zPnwXGvttTdIiRsk7nqe912La/cs3HjTzo37NtZvm1i5Wc3KVhXXb9Ty1jUr71yz8uCGnQ+3XXxyu45Pbnl4/5qNt1ZqubdQyd35auYWAkzPh5maDzE5F2RiNijn4vtrZrGN2aUIE7OtTE4HmJsNMT/XxtRUgKnZ4KOvCzO5EGJkJsCw0GyQgakQfZOt9E20yrF/KsjgdJjBmbBc6x5toWukmd7RAIOTYYamInIcnmxjfKadybkOpuY6mZntZHaui4X5IMsLDX+ntWXx/dHC8oKPrWthqc2NRja2TKxdq2bjeg3Xb5rZumnhxpaZrS0zN7csbN8UsnJ728m9O3W8dd/Hm/fquXPLze1bLm5vu7h108nNG3auX7Nwbc3G5qKDjQUb15adbG/Wc/t6Azc3vNy52cT2jQaub9SxueZje7WHreVubq33cfvaIDfWerh5rZ8b1/rZ3Oxlfb2bjY0elm7MMHttnun1KcaXhhib62V8toPJuSgz8yHmF4IsLgblKN7D9EL8PcwtRxGaXggzOSfel/h+j98bmw7I9ybuxd9lSL67+ZWY/BrxdeJdzs41Mjdbx/ycV2pnvjBf//317IyH2Wkfs5OtzEwEmJ7wMz3ul+PcVJDZqVZmJgOP7gWYmIoyNdvBzHyX1KT4f3kkub7QzfRcJyPyPbcxPBVhZCbKyEyM0ZkYY7PtjM93Mj7fIa+Hxb25GP2TYXrGWukdDzIgvk9mIlJ9EyG6R/x0jfjpG22hf7SZ/rEWBiYD9I/76Zvw0zXaRMdIAz2TfnqnAnRN+umY+Jti4y1Ex5uJTrQQm/LTPtNKx1yIrvk2uqcjdE+30TkZpmMiRPt4kM6J0Pfz2FgrsbEA7RMtdE376Z0L0jMblPPumQBCYl1IzHtng/TNBumdaaV7yk/PVICe6YC87p8NMTAfZmAuTN9cmM7FTmILnYzfmWPzs3tsfv42a5++y+onH7Dy6Sesfv4FGw+/jn8AFAcyPIJFAY4CILeFyyiPQRTQKJzGeB3j/ydgFMfn/VCffvctn+2csfvdt4/uxe1/EQHE9a988mg7FXGUm+jmEx2JUmKz6z+KY+7i3YnCahYb2e50OsZH0UkYr1X6QmyZII53EvUJ18bpuKJl6KqCkeocZqxFLFtyWKnNZqU2h+kSLYPnkxg4l8jA2UTG3lAwXaJjoTKdNXMeq6ZsqaWqTGbKjAxdVNJxKoHQ0VcJHH4F/6FXaDuZRMf5VNrPJdL1WgpDJVrGyo2MlRkYLdExelXL8CU1A68r6LmQQvv5FEKn9tB0+CXcRc9Qd+A5rAVPUpPzOFXZv6U69wlq8p7Atu8Z3AdfoOH4LppO7CZwOoHQ2UTC55KIXUghcj6R6IUkOl5PofO1NGLnk4mKe+eSaD+XTLuYn06k42wSneJazM+l0HkhVarrfCrdrynoPJdC+6lEOk8n0XdBQc/5VPrOpTL0moKRiyoGL6QxeEFcxzV6ScHEFTUTV9VMlqgZu6x8NNcyfkXFyMUUxq+kMVmiZKZczVyVlqlSJfMVGhYqdSxW6uR8tkzFzKN1sbZSY2TdnMmakCWTFVM685VaFqp0LNUYWDVnsGET7yODVVM669ZM1kxGVmoNXLNns+XMZdOWxXVHjpRY23bnc1PIlc8tdyF3vQe46y2Wuld/iDd9R9iyF7Fem8NtdzFb9gJuuQq45z3AfV8xbzYc5E1fMQ9ajvKe/5gc4/PjfNBymveaTvF+82nebznNu00nedByigf+0zwInOZd/yneaj7BA/8x3vMf5f3AMd4PHue91mO86z8i9cB/hActcb3vP877gZN80HqKz6IX+Cz2Gp+3v86XXZf4uvsyv+u5wu/7S/nDcAW/Gynj68Favhqu5KvRUr4ermX7vSUZK298dp/Nr29x7ct3uPblfdYfik5ncYzTe2x+LiLnOyw+fFN2xa1/epepaT/j0UuMtRxntOU4U6EzjLQcZ7j5GF3ufbRZc2mz5dLuKqS7bj+TzScY9x1ltO4I/bb99JqKGHEcYtx1iFnvEWa9h5jy7GfBe5BFTzFzzn0sug6w7Clmpa6YFfcBFp2FLDoKWXAUMGfPY8qWzbQtm1lnLguuPJZceay686XW3PlsePLZrCtg3ZvHal02K55s1rx5LDozmXdkMu/MYsaewZwjmzlXDvPOHJbd+ax4Clmw5zFtzmTalMG0OYMldw7Xmgq5Ey7mfucxbnafYDW8n9nmHCYbMplozGTGX8CoL4chby5D3nx6nbn0OfPpcxXQ5y6gy5lHl7uATm8RsbpCwu4CQu58gp4Cwp4Cot582n2FxOryiXny6PTm01NfSE99AX2+QgYbihhu3sdoYB9joWKGA/vpayqgt7GA3qZCOuvz6G4sZCBQTG/LfiZCx5kMnmDMf5Qx/xEmgscYDx5lxH+QoeYDDPkPMBo8xEToKGOBI3Jt3H+QubajLHWcYL3vNDfHX+P6xHmuTZ5jbewE18YOsjl6gI2xA6xPFLM2dZC1mUNsLhxjY/E4q/NH2Fw+wY3lk1xfPM7m/BHWZg6wNrmPzcl9XJ8oZH0wi5VuPRu9BrYGs9geyuPucAHvju3no8nDfDJ9jE9mTrHdt5/VzkLm2guZiBbSFzxEe+M+IvXizyuPiDefsCeXqDePDl8BHb58Ip5sop6cuOryaPXk0OLOocmTS6M7l6a6AnzOXJrcBfjr9+NziesifM4D+JyH8DmO4LEcxFFTiLUqB1tNDm5rPq6abDymXLyWArzWIrzWQvx1h2l2H6LBUUyz+zAtniOEXAV0erLp9uYSsRuJ2PT01GUx2pTHgFPDcjCf9XAeK6FMVnrSmY1oGPWnMhVWMxvVM9aqYjSgYqxVy0RIz3QknYmOTMY7spjrzWe2O5/xtgymYznMRLKZak1nujWTmWA2s4EcRtwG+h1aBj16plrzWO45zPrQCVYHj7I+eIyNwWNsDp1gqe8Yc12Hme8+wkLvcea7j7LQe4L53hPMdB1jquMo872nmB6rpq+3nEjoDJHAEdoaCwh5s2jzZNBen0tHfQHtdQW01eXi9xpo9WUSqM8i4M0l3FBEsL6QUEMhIV8+4cYC2poKCHqyCXlyCInRlSnV5cuny5tDhzuTDlcGXZ4semxaBm0axlwGRpwGBq1aqSGbnkGrnn6zlj6Tll6zgQ5TBl2WLDlGawxEao10WLLpsGbTbs0mZskiYskiaCsiVHeUQMNJGnynaGg4S3P9OfzecwTqz+NvvIDXewqn6ygO1xFs9kNYbcXYHYekHM4j1HlP4HIfxe44jNt9DIf9EA7rQWzmA1hN+3FZD+KxH8ZlKcZpOoC9dh9uy0G8lgO4awrwmIposIvrfdSZC6gz51BvziDqLSTqySXkNBJ06gk4M2j1FNDiOUCT5zBe91GaW87T5L+AP/wGLeGLNAdfo9F/Dl/jKerqj+PxHKHBdxxf/VGafMdoaThOQ91hvJ5iGuoPE2g5RbDlNIHGkwQajtPqO0qw/iDhxoO0NRUT9u0nWLefgGcfrXLcT6DuANHmY0T9J2lrPk646Rit9QcJNhThazzO4GKI61/clcd8roijJ7+I73qx8sV7LD8UG3aLAxs+YOurj+RuBltffsTWww+4+cUH3Hr4EbfECS9Ccv7x364frW8LuPxP+i+fivMyfyBxnu7nO8D4529/cE8U9v694nuK7QDjo7OHJTCKbTC+5D1xTqzYPkeegiCgUZwb/BXi/OH3/ijORhbnL3/G+2KX/j98w/31IbrOvMTomWcYeSOZ6RIVS1cTWSlPY7E0hYnXXqX/xDN0Hvot3UeeYOj083Jt9nICS2WprJSlSC1cSWLmUgLD516l4+iztO5/nKaCx6jP+zVNRU/QevApgoefIHr8GXrPvUz/hVcZuPAqQxd2M3xhF4PnXqXv9It0H3+OyJGnaT3wOM1Fj+HJ+RecWf9Erf4fKNf8iBLVf6NE/SNKND+iUvcP1Bp/jj3nX3Dl/oK6gl/RsO83tBQ/TuvhJwkdfpK2o08TO/k8sZMvEDryNG3HniV6/DnaDj9Na/HjhIqfoO3gk0QOPUX00NOEDj9F+OjTtIlnjzxN7NizRA4/TeTgk8QOPU3HkWelOo88Q/exZ+k9/jzdR5+l++jT9Bx7ht4TzzBw+jmGz73I8LkXGLnwIiPnX3p0/SKjF15i/PWXGXv9RSbfeJnpK68yW7KLyTdeYubybuau7mWhJJH5qwnx6yt7WShNYrE0iaXyZFYqUlmrUrBRo2K1Uryj+L3l8hSWK1LkmnhGzOPPiudT2ahVsmlSsVGr4LpZLeebtUpuWDRcM6vZsqikbtm0bFt13LRq2bbp2bYYuGk2sGU2cNeZxbbVyG17utQdRwZverJ5qy6Hd+rzedBQwDu+/PjcV8ADbyHv1RfxQcN+3m/Yx7veAjm+79sn18X1u3UFvFOXw3u+PN5vyOddb3z+wJfHg/rcR+sFfNBYyIdNcX3i38+XbUd4GD7Cl21H+X3HSb7tOs0fus/yp77z/PvwG3w3dJHv+sv5c/9l/jxwjn/vvSKBceXTt1j/7C2ufb3N9YfvsvXVPTa+EkcAfijPMt389DZrn91k7uE9JsS2OJ/eYWbEyWTTYaYb9jNeV8CoK5chZ45UR7WWSIWSWJWabouRfkcWw64cBm3ZDFqz6a/NYrAmmxFTDsM1GUxYMiW0TdvSmbdnsGjPZMGWwZIjkyVHBku2dJasRhYsehateuYtWuZMWubMeqZrNMyatMxbdCxadMybVCyY1Cyb1axaNazZtKxYlSxblCyZFCxbVCyaVczVKpipUTBZlcpUtYLJagXTNanM1aaxYFIxU5XGVEWK1GRFIvOmZFadadxs1HIvlMXttnxuBDJZrFMw5Uhixp3GtEfJmD2NYauKYauWvho1fTUq+mvVDFi09Jg0dJk0dFp1xCw6QmYtrSY1rWYtQbOaNouKqF1L1Kam3aam066hy66m26am166m36lh0K1luF7LSIOBwXodvR41PR4tPW4N3R4t3R4dXR4dnR4tY425TDTkM+bNYaw+m4mmXCaachj1ZTJYp5caa8xkoimbUW8mw24DU74Mllrz2IgWcr2ziDsjh7kzfpgbI/tYG8jl+mAe1wZy2RzIYWMwl/WhXK5P7OPG9H62Zg9yc+Gw1K3FI2zPH+L6dBEbYzmsD2dybTCdG/16rnep2Igkcy2SyI32VLa6VGx3qni7z8CHQ1l8PJTL+/153OrMYr09i8X2XEaDGfT40ok6tbTZ1QQtCoLmNEKWNCJWBTG7inaHiphdSdSupM2qIGRV0GJR4DOn4TWn4TEp8FrUeKqV1NWo8Jo0eGrV1Jl0uKsNuKsy8FRn4yjPwFqix3xVjeWqEluZCle5Gk+FhroqLd4aA/UmIw3mDJqs2TRas/GaMmiwZhO0GYiJ92hWEKxKIlSdRLsphV5rCl2VLzPtSmKzRc1WWMtGu5LFYDJTjbuYbt7LTEsiYw17GPbuZti7h+H6BMabUhhsSWYkpGC+K535jnRG/QqmAhpmAzrm/FqWWo0sBYwsNRuZrdMx6dHQb0tmPpjF7bETbI8d5eboYW6PH+Xm8EE2+gpZ6c1jqTubhc4sFrtyWOnJZ62viNXeIpa7C1jqKmC9v5jF0YuM9J6lJ7SP/mAu/QEjHXUphK27CZsTCZtTCVtUhJ0qAu4k/M5kWhypNFnTaLapCDi1+B0ammxptNjTCDiVtFoV+E0pBMwphCyphMwpxKyptIuxNpFY9V46TIn0Ve9lqGo3I9V7GalJYKQ6gaHKBAbK99Jftpeeq7vovrKLzqu7iZXspbM8mY6yJNqFKpKJliURKUsmWpFCrDKVWJWC1io9LeZs6m15uBxF1NcdxWs/RL3lIA22Q9Q7DmK37cNqKcBizqO2JhuzKReLOV9eWy352G1F8r6pNhdzbS6W6hzMFZnUlmVgKsvAUZ2LszoXW3lWXGWZWEszcJTocVzV4yw14q5Ix1luwFNpwFuhxm/SELOLfxeU9LhUdDnTaLOkELRoaLVlErAX0GjfR1CAXvMpAoEzNLWcpKn5OI2NR/HVH6Tesx+v+PDjKsTnzKfJVUCLu5Amex4+Rw6N4sOp7yBtjUeI+I7Q5i0mUrePWF0BHfV5xOoyCdv1tFp0BMxaAhY9AYsBv8VAqz2ToCuHkCuXkCuPVkcmEbeWBk8Bg7NNXP/iDkuiBvPhh6w+FFulPWD1y3dZ/vI91r6In+4lNt/fFk18X/0QGD/8O2gUpzXt6HuIFFs9/Sf9HwdGAYRCAg6Fs/iedBjjLuMOLIr9B9//UxwYv/zDZ/KkDrGh6v2NQTpPv8jomacfAaOS5ZIkViuVLFxNYvL1XQyefJbYgV/TffhxBk89x/iFV5i9tFfe3wHG+csJTL+xh5ELu+g5+QJth56ipeg31Of9Cl/er2nZ/1uChx+n7djTdJ56np6zL9F/7hUGL+xiREDj+V30n3mJ7hPPS0gLFj9B4MDjNBY9Rl3eL7AYf0aV7seUaX5EqfpHXFX9N8rUP6JS+xNMxp9jzfhHbJn/hDv3X6gv+BWN+x7DX/w44SNPEz3xPNFTLxA6+jShI09JKAwefIJg8ePyvzNc/AShA/F5oPhxgoeeJHz4KQmu7cefl89EDz0lgVFAY/vhZ+gUOvI0XUeeievo03Qfi6vvpIDG5xk4/SxDZ5+PA+PZFxk6+yJjr73C9JXdjL/+ElOXX5XAOHP1VSbfeJHZK3skLC6VJSM0X5KABEEBg+VxGFytSmOzVs01s5b1aqWEQgGGAh6FBEyKdTGK6/WaNK5JUFTK+feQaFJJULxh1UhovGnVSGAU4w2zmhsmNbdsBgmI91w53HVmI8b77hwJiQIW77myeKsul3fq83hXAGJDoRzf9Ql4LORBfVwCEIUEQO6M73jyeduTxzt1YszhXW+u1NuebB7UC1iM6/2GAj5sKuLjlv187N8vRwGKv4ud4OvocTl+23WGP/Vd4M/9r/E/Bi/y19HL/GX0Mn8druYvw6X8+9AF/tJ3lVsfLMtzmTc+f/t7YLwpulS/fls2lCx8+oD1T26x9ukWc1/cY+zLD1j7eJuJfivDdfuZ9u1n0lvEoC2LAVsmPSYjbWUK2qs09FkyGLBnMeDMpt+eSZ81k15zJr2mTPpqsuivzmSgyshIrZFJazqTNiNzAhhtGSzY0lmwGZk165g16Zgz6ZiuVjNTq2a2VsOMScO0Wcd4tZLJGrV8bsGqkzC5YNGyaFGzKOCxVslirYJFk5L5GgXzNUoWzVrmzRqma1SMV6QxWp7KcGkSI6WJjJXuZbwsifGyZCbKBDCmMl2VzJwphWVHGjcatNwNZnK3LZdbwSzWGzXMu5OZcSYy50ljypHGuFXBiFlBf2UqAzVKBkxqhqw6+i06us1quqw62i062sxaQiY1QbOGsEVNxKIiZtPQYVdLSVh0qOmxq+lzqKVDJYBxyKthqF4ngXHAq6Pfq49DY52O7jo9nW4tHW4NI75sxn25jNXnMO7LYbIpl6mWPMYbsx4Bo47xR8A4UpfOkFPHhNfAfHMWK6Fc1qN53Bos5u7EEa4PF7E+kMeNoXyuC2Dsz2G9P5vVwRw2RvO5NrkvDoyLh9lePMLt5WNsL/wNGDckMBq53qfjWqdSAuOmAMZYMttdSrbb03izS8VbHSruR5W81aHnbmcGW13ZXOstYCqUTn9jOu0uDVGHiohNSdiSJuEw5lDSLuRU0eFUI67FvaAljWZLGvWmVDy1QmnUWzQSFL21aoRcNUo8tRpcVVocFTpcVRlSzgojjnI9tjI1tjIlnirtI1jU4TMbabJl4jMZabFlE3Dm4hPwaMsibDcSs6mIWBSEalMJ1aYQqkkkWrOXjqpXmPSksBHQsRnUcK1DzUo4jdmWBGZaEphuTmCyKYFR3x5G6vcy4ktkojmFYX8K420qlnqyWOrOZDygZCaoYz5kYL5Vz3Iog5VQBsuBDBaa05lrNtLvSmG9dz/vr77B/fkz3J07xVsLZ7g1eZT1gQJW+3NZH8yX40pvDqt9+XJ9rb+Q1b5C1vqLuDZ0kNWxs8z0n2CsvYipjjxmO7MZaVXT6U6gzbKbQM0eWk3JhBxpBFxJNNkSabal0mBOob42lSaLkkazAp8phWZbGq1OFc21ybSYkgmYUwkK4DSn0GZKJlqbRKQ6gbaKXcRqEuiu2kNP+av0lL1CX8Uu+ir20F22i+7S3fRVJNBduof2y68SvfQKEQGO5Ul0SCUTK0+irSyBtrIk2sqTiQhgrFYQqjHit+RQb83DaSukzn0It3k/7pp9Uk5TIRZzQRwYTXlUV2XGgdGUJ0e7tRC7rRCHrQibgEpTHraaXEzlGVRfNUjZKrKxV+ZgLcvAXpGNszIH81Uj1ssaXKUGPBUZEhjrqjLwVhmpr9ISMOtotxvosGrodWkkNEYtCtpsOiKuXMLufbQ49xNuPkXIf4bW1rM0NB6TwNjUdIxG32EavMU0eA5IYGxwFsSBUUCjs4BmdwEtdUWEGw4SbTpKrPEoMd9BYt79xLwFMp3o8GYRcRkJ23S0WtS0WgU0amkxa2mx6PDbjQQcGQRd2QSdGUScGnyuPAZnGrnx8K7cpFtuhSZcxYfibGkBje+x/v8EjF+KOsa/gaCERLH/p9iC7XvH8UO2f/DMD6Hx/wdgFC5iXDvQGAfFr5EbVf/xhw7jv/JQdAj+8d/4WOzLtN5P7ORzDJ96gtFLyTICXStPZrVCwfzVJKYu7paQKICx69Bv6Tv2FKNnX2RGAGNJMmuVCtYr01gqEQ7jXkYuvErfmReJHX2WwP7HaSj4tYTGpqLHCB4SAPckUQFWp19k4MIuhl/bzdjFBMZe3xuHxtMv0XvmJdoOPyUdwOb9v6H5wOM4sv8Jk/GnVOl/Qrn2x1xV/lfKVD+iXP1jqnU/xZT+c0zGn2HL/Ef5rCvnv9NQ9GsCAgwFJB57hvDxZ/EfeoLAoSdoO/oMAkrDh54ifPDJuMsoXMeDT8Rdxh84jAJ+IwefIvpIAhqFw9h15Gk6DwtnUTiNz9J7Ii7hMA6dfYHBM2J8Xs5Hzr8swXHstZeZvrxbuouzJXuYLdmNAMapyy9Ld1E4hjuQKOYCBqW7WJYsQVA4izcsOikx34HDHddRrAmg3LknnMXrFg2bJgGMCuksXreoJUQKWLxp17Ft13PboWfbpmFbgKNZKA6Mwk28785l25ougfGtujwJjAIW3/bmSmCMQ2O+hEUBj0IPfAUSDgUUCgk3UQKktxABi2+5c3nLFde73nzeqcvlLXcOD7z5vCfgs75Ajh807uPjlmI+DRzi89bDfBE6wu87TvNt1zm+6TzLH7rP86c+AYpvSP370CX+OnKFv45d4T9Ga/mPsQr+OnqR/zlQyp0PV1n7/B15HvX1392SDuPNr9/8e2D8eDvuMH5xj1Fx/u8nt5gesjNWf5Cp+v0Mi6i1xkBXtYHOKh2RUiWxcjXdNQZ6TekMO3LptWXQ58iiz5ZNryWbnppM2ks09FbqGajW0V+pZERAoEXPvNXAvMXAonAcxdxqYNasZ6JSyUSVkqkaDdMmHRMmHSNVCkarlEzUqpgyqZg2qZkxq5gxKZmqTmWiIpnZqjTmqpRMV6QxXalktlrNRIWC4avJDFxJov9yEr1v7GXwcgJDV/YydDWB0dIUqbHyVKaq0pi3KFh2qrjWoON2awb3w9nSabwXzmKrRceCM4FFdwrZmzwjAAAgAElEQVQLrlRm7WlMmFMZrkpipFbJsEnFiFXLsE1Pn1lNj1VLp1VL1KyhzaSWsBi1auiwqaUEKHbalHTZlPQ51VIDLjVDHg3DXh3DPi2D9VqGfQZGmtIZacpksCGdvnoDffVG+nzp9NQbGWnIZqxBOIrxUbiL0k30pdPv1tDvVjNSr2e8IYMxbwZDTg0jLg0THi3TPq0EEREL3xk/xNboPq4NF3B9MA6LG33ZrD0CxtWhHOkwbs8f5sbcQQmMAhq35oq5PlXE5lgOmwIY+w1sdKpYaUtiNZzAhgDGaBLbsWTudabxbo+KdzoUvN2u5O0ONfe7DNzpyeJ2fz5L0QwmQ7n0+wz0eLX0enV0udX01GnldXedVl53uFSPgDGVVnMqfptSOoz1ZgX1VjU+mxafRUe9SYvXpMZTK4BRhatajbNKi6tSL91GV5UBZ6UOR4UGR4UKd5VwJgVkammwGGi2Z9BsTcdvy6DVmUXQmU2rI4ugXUfEriLq1BC2qmg1pRKoTSJcm0Co4iXGvWmsh9LZbDNwrUMjgXE+kMRsS6J0GCeaEhhvSGC8MZHxpiSm/CmMtaYy0aZiuVvE2FnMRfQsxzJYiqQzF9Cx2GpgOZQu39diMJNpv4Fxv567s6f55GYp95bPcXfpDPeXz3B77jhbE8VsDuexPblf6tpIPqt92az0ZbPcm81qXy4bg4VsDu1jffggS337mO/KYbE7k+XudBY7DEwGVfR4Ewnb9tJqSSBgS6TJsgefaQ+N5iR8NUIpNJkVUo2m+LsIudQ016bQalHQaknDX51IS+UeWiv3EqrcS6D0FZovvUCo7FXay3fRXvoy0asv0VH2CtGrL9N26UViV1+hrzqZ7spEold2Ebz4IqFLL9FRnkB7eQLRsgTCV/cQrUgiUpFCW3kK4fJkgmVJNJepaTZlSYfRYS2QbqIoP3BUFmArz8VUlkV1VTYWUz5WUx41lZmYa3Kkaquy5Ggz52O3FEjZTHlYd4Cx5O+BUcJiVS6emnxs5ZmYL6lwlerxClCszsRXm019TTqNNQZaasX3bwbdTgPt1jTaralExQdIh5GYW7h6AvyEw3hcRsqt/jM0+I4iYbHhKA2+Q38DRkcBjY58mhz5NDvy8btEWUAxocYDRJoOEWs6QoeAxvpi2kRZjCOLqCeTrvpsOr2ZtHsMtNk1hO1aQnYtrTYtQYeeoMNAq8NI0JVByJVOh9dIo6eQ4dlmbj68J7fQWRV75z58n/WHD6T+d8B4U7iNMoaOQ6M4G16cNy5GCYwigv7iQ7ZlbP03sNyBxv/jwBg/8upRPP2H+Pjxn34nax7F+JFwIOWxc1/Lkw4+F9tH/OEbPhQbf6710XnmeUbPPMXYZRFJK1gVDldpigTC6Yu7GTr1HB0Hf0PX4celhMso4HC5PI3V8hTWKuLR9EJJEuMXdzNw7mU6jj8rgaxl/+M0Fj5GQ8EvaSr65SNgfIbOk8/Te/YlBs/vkrAogHHo/C76Tsedx84TzxE+9CQt+x6j9dCT0mW0Zf0jpvSfSWgsUf1XytQ/plT1Yyq0P6HG8DOqdf+AyfAzzMafYUn/KZ7cf6Gh6DGaDvyWlkOPSzUX/1ZCpHAehZsYOPBbhNsofq/QwSclMAqHUUhcC6cxevhp2oqfJFL8pHQXxdhxOA6LHYeeoufYc/SeeI4+qWdlJP2/AuNLDJ55XkbTU5d2MXXpFebLEph7BIzTV15hWYD6I5dQjMJlFMAo4mkRUwt3UQDidbNWSkDijpMYj58VEhZ31tdrlKxXC0dSKSXiaDG/adNJiNyy6eT8pl3PHaeB23Ydt4Rsem7bRQQtXMRs3vYW8HadcA2LeNubx11nJrdsRt70CLcxhzfrcr53GgU8iohaPCfcQwmG7lwJjTvwKEax/qYrh3uOLN725EpgFE7jW27hMIoIuogPm/bxUfN+PvEX81nrIQmLX7Ud55vOM3zbJWDxHH/uf12C4l+GL/OXoct/A8fRS/zHaA3/MV7Bf4xf4v8aKufOR6usf/Hu3wHj1ldiH7xHDqPYif/TW6x/vi0jaeEwikh6vN9Cjz2Pjmo94VIF4RIF0TKVBEUBje3lGjortHRX6Rl15tFrz6TLkk57jZ6u2gz6zTl0VujpqzEyaDIwVKtluFbDZK2GOeEAinjZomOyUiFBccakZapGy2SNhvEqNSOVSoYqlQyUpzJYkcaQUHkKwxXJjFWlMlGdxkRVCmMVSUxVpDFZlsZEmYiZVYyWpDJ8NZX+S8n0X06l/0qaHHsu7qXj/Ev0XNzDcEkqQ1dTGbySzODVBCarU5m3qVj1aCQ03mzScidg4H5YwGM62y1q1utSWKtLY8mZxqw5mYmqRCYtKkZNSkbNKkZtWoYsGgasWnosGtrNaqImEV+qiVlVdFiVUj3CVXSo6LYr6HUq6XUq6HcpGfCopLs41miQDuNoUzoTgWwmArmMtWQz3JwlgbHLo6XXZ2SkKYexplzGGnMYE/DYmCk16jMy5NEyJFxIr45xn5FxbzqjLh0TdTpmfAbmm4zStdrqKeDmYBFbw4VsCmexLxsBi+tC/dmsDeWyMVbAjekD3Fo4zK2loxIYt4S7OF/MtZkiNkZzWO3Vs9qhYiWSyko4kfVoMhvRJK5FEtiOJHK/M4W3O1N50JnGJwN6CY63wqlsR9RsxQystemYC2Uz4c9gsjWLyUAW/V41fV4NAz49g40GOQqY7HRriNgUhG1K2tx6Ai4dLS49LS4DTQ4Be0aa7ek02Q00WNXU1SipN2moF9G0BEMN7koNrkoN7iotnmot7ioRY6tpsOhoshnx29Pjjotd1JuJH6CZhN2ZtDn1RF1aIm49frMCvwQjBQFTMhFzIqM+DbN+4QoauN6hZ7VNyWJrKvOtqSyGlEz7k+MKpDDpT2ZCxNStKUxFVKz2Zck/96V2I0tRIwttBuZDepbCRpbC6SyGM1gIZzAVNDDZls6dhdO8fe11NqYPsb10kltLJ7g5L0oFjrA9vY/bs/u5M3eArclClvszWe7LZKk3k9WBHDZHiuIaymdTuMj9maz3Gljt0rDYrmS6LY2xoIKhVhUDrVq6mzUE3ckE3QoCDgXN1jQCdjWtDh1Bp5aAXUnAoaTVqaTFlEKDgENTMu0utSwj6LQr6bSm0Va1B//VF6XD2GNJpqN6N+HSF4mUv0y49GXCJS8TESBZmUC49FVaLr5A82vPEbzyIpHSV4mU7qKjMpFYZRLhsgSilalEKtMIlafgv5pIc7lGRtI+ez4OWxwYXdJhLMJekUdNSQZVldnUPoJEU3W2hEQBiAIghZwikhbOojkfmyn/+0i6ptQoHUZLWQa2ymzpLlpK0qW7WHNJh/WyCneZDm9VOnXVmXiq0qXDKICx1WKk3W6ky66nw6Ki3aSQ/zbE7AZiIgp25hNwFtHqO0Kw5SSh1jM0Nh6jseGIrE301RVT79qH11GI15qLz55Hgy2HRmsOAWchbY0HCDccoK3xILHGI3S1HKez8RDtop7anUNnXQ5d9Vl01hloF39/7ErpIMbcOqJuHWGnjpBTL2srw24jEY9RPitqgYdmmrj58G4cGL/4kLUv3mf9iwfxxkkBjl884NrD9+V58DuR9PZXH8nthuJAKI6lFKfkfMqdr8WeuvF6xv8XYIzXKX7yp2/45E+/lzWLoobx07+rX/y9BL5Pv/s9n333DZ99J557tP+VOMpOHtUUb3r54Nsv+c8SkCjrHWVzjLgvzpv+Wh739Pk3H/JAbNz77dfc3+in98LLjJ17iomSVGbLlayWJcn6xMWS5O8j6fbix2QsLaBx4OSzso5ROIxLpYmsliexXJbE3JW9TF7aw/BrryKALyTcvOLHEe6iL/8X+Ar+O4GDvyFy9Cnajz9L16kX6D/7CiPSZdzL0LlX6T/9EgNnX6LrxLPEjj5F64Hfyli5af9v8OT/Anv2P0toLNf8V8q1P6FM8w9SlbqfUaH5iYTGWv1PqdH9BIvxp9Jt9OT/C96iX+Lb92uain+DgMbmA7+R4Niy/zf49/9Wupni92os/BUtjyAyJKLpQ0/JSFo4jDs1jCKSFsDYfTQeR4saxjgsPkffyeckMAo4HJTu4vMMnnmB4bPxWkbhMI5ffJmJN15m5sou6TCKGkbhMi48iqAFLAoAFHWIMpq+miChUczFmoykTRr5zA5Urjz6mh1YFONGjZK16jTWqlMlOG7UKOLOokUjgVE4jFtWLVs2LbfscW3btNxxGrnrEs5iFvfd2dyXUXSudBhFFC1AUq67syUwCkAUjqOoZ7znypRAKe6/6RQAGHcRBRy+7Y6D4s4o1sT9d6QDmS8dyPd9RXzYuJ+Pmov5uOUgn/qFsyjqFY/zdeQkv28/wzed56TD+IfuC/yp93W+6xfu4iW+G7jEn/sv8qe+12UN41+HqvjraJl0GP9joJS7H6+x+eV70lmUDuOXj2oYv3wrvsehOOvz09sSGOcf3mdcHO/36R1GumuI1WTQVqairUxNtFxDtExNrFxDR4WOzjItHaUaust19FYZpbvYbUknVqWjs9oogXHYlseoNYcxayYjZj0jJi0TNUqmq9KYqVYyJ+LnGg2TVSrGBDhWqxmrUjNcrmSwXMGAUIWC/rJUBspSGRbxcmUa49UKxqvSmBQ1itUKJsoVTJYrmapUS42VqxgrVzN4VUHvGyn0vJFC1+tJdFzYQ/u5V+l5I4mRMg2j5VpGy9UMlaYyUpHCrE3NklvLslvFZp2CO34D9wIG7rXquduqZatBwZormXW3gnWXkpnqvUyZ0hivVTBWq2DUrGTYomLYpqXfqiFWnUqsJo1ITRrtZgVdljS6bXH1OhT0OZV021PocaYwWKdkxKdhtFHHaIOe0UYjY80ZEhhn2goZ82cz1JhJb72RHq+BgeYshpuyGG7MZsiXwegjWBxvzGBMAKNbw6BLxWidlvF6A2N1orFAw6RHx3yDUcaby0EjWz353B4uYmson43+LNZ6MiU07tQwbozkszlWyNZMMaJuUQCjgMVrCwe5Nl/M9dl9XBvNYblTw1IkldW2FNajKWzEUliLJrLRtpdbkQTuRpN4qz2ZdztTeb9bxYMuFW92qHizU8+dDj03Y0ZWozksR3NZbMthNpjJSIOG4QYtI03CaTUy1BgHR1HLGRPRtEtLm0dP0KMn4DHS4jbSaNfjd2bgd2bS4jDid+jxmVQ0WbXU1ypxV4o4VYO3RkV9jYa6ag31NTrqqlXU1aqoN6lpFPGcw4DfriNg1xK0awk79cTq0un0ptNZn05YQJJNTYtFid+qjMew1XvodKQyLKAxoGerK52NmI7lsJLFkILlNjUz/hRmW1OYC6YyF1YwE0xhuk3BdETJen8Wy51G5iNaFqJ6FiJ6CY2LbUaW2owsRtJZiGUyFTYw1Z7Ojdmj3F45xdxwHjcWj3Fj8Qg3Fg5zffYAN6cLuDO3n+sTeawMpjPfrWOhx8Bibzprg7lsTR5ga2I/WyM5bA1nsNmnY6NbzXqXiuUOBXOxNKYiCsaiagbDKrqa04jUpdDmSSPoTCPsUhHx6AiLd+AW70FDu09HT3M6EZeKkD2NqKjVqxOAr2LQp5MfgsQHo25rIgMuBSNeFT22RGI1u+g07yVatUuqvUbM90oXsvHis/jOP0G45EVilbvoqNpLV20y7dXJBK6+SmtpAoGSBFqu7KXlSsL3DqPPlo/NkofVUigbnOwV+VjLcqgpzaCyIpPqyixqKzMxVWZRWWqgujwda20udpOAxDwsNTlydAinUaxV52CvycVamYW5NANbRRbWskxqLuupfF1N5UUNlksKXGUaPBV6PJXGuCr0NNYYabNnE7UYZOrQYdYQq1URNaklRLa7sol4RHNcEeHGI8SCZ4mEzuNvPkVTw1HqPQIW90tY9JhzqbPk0GDLlbDoM2fRYM6mRdQd1omGpSLC3v1E60X9YhFtIu52pBNxGunyZtDlNcqyDwGNHeLvkfjw49TIutMmUyrNZvFBQCOBMebU4nPkMjjVwM0v7rL5lTiEQZxW9gGbD99j4+EDVsRuG5+9y8YX70lgvPU70QktTn75OH4EpaxZjLuL98RRkkKPnEZRwygj6Z2I+gfjf/nsu/8dMP59M8z/AovSLfwhLMZB8cNvv+TDbx9KKBRgKPTRH77kI9lFLe7FgfG9P8Q7qT//9gPe+7ff85HYLX6zn77XXmb07JOMX01mtkw4jIksl6VKaJQO4+nn6Sh+jMi+X8rmF9EEM3buJeYuJ7BYspflsgSWShNkDd7UlT2MXtxFz+nnJRgGDz9J8744MHrz/pnGol8SPPhbokefpuPEc/SceoGh869Kl3Hw3Cv0nHiegbMv0n3yWTqOPU3o4G9pOyIaZp6k+cBvJTSa039Ktf7HVOh/Spn2Z5Rpfkq59qeUqX8iobFK9xOqtD+mRv8TrBk/x5Hzz7jy/hl3/n+nft+vaNj/axr2/VpCY2PRr2gu+jUtollm32MSGJv3PyZBVziPIeE+iqaY74HxGdn00n7oKRlJdz2CRhlJi1j6+DOIGsb+U8JpfPZRLB0HxtELLyM0cuGFRw0vfw+MomZRAKBobtmJocX1ThOMWBPacRp37v0wwhZr4loA52plqoRF0fQiwHEHGEWTi5BofhFxtYBGAYqy4eURMEpodAo4zOS2XUBglhwFMAoYFE6iuCcAUYDlDkiKtfh6lgTGHTgU8fP3dYuPImkJkRIWC3ngLZIR9kdNBxH6uOUQnwWO8DB0nK8ip/hd9Az/2n6W33ec45vO83zbdYE/dL/Gv/W8zp963+DP/Zf4rv8Sf+57gz/2XuTPg6/zPwYq+PehEv4y/Br/s7+Uex+vsynPZ36AAMYbXz74vull8cuP5BF9m5/dYeOLWyx8+TdgHOqqJlqTQbRCR1uZhkiphs5KAwPmHLorDPRVpdNbYaS3zECniJ4t6fRY0umuTafPnMWQNY9xRyET9jwmbdmMWwyyhnHRbmDFpmXRrGauRsW0iJsrFIyUpTJSrmS4XMVAqYJBCY1KBsoU9JekMiChTsFohYBFBeOVaUxWiaYWhXQWx0pTGS1NY7xCxVR1HAQHrqTRfTGZrotJtF9IIHZ+D9Fzu+l4PZHuS2n0XVUxXK5lsExJX0kyo9WpzDo0LHm0rDhTuNWs567fwF2/jjt+Lbeb1WzVK7nhVbHpUrJsTma6JoXJ2lQmatMYN6cxJoDRrGTArKSzKpmOmlQiFYnyB1yPJZV+h4JeWyp9jlT6nKl0mPfSYd3LoFfJRLOeiRY9401xWBQO42izcNzyGA/kMNSUxUBDBoONmQw0ZclrAZFDDelMtOQw2ZLNZFMm4w1Ght1qhpxKRj1qxuq0jLi0DNkVjDtVzHq1LLUYWGk1cLMnj7uj+7k5HAdG4S5eEw7UQC4bovFFAmMBN2cPcnvp6N8cxpWjXF86xPWZfWwOZ7PcrmIxlMxKKJmNSArrAhhjiWxGErgVTuROJIn7sWTebI/rfiyF++1K3uvL4N2+LO60G9iIZbLRnsNqJIuFUDqTzVom/HrGmvUMN+oYatIz1Gigz6un06Oj3a0n6jUS9BgkMAbqMmh2Gh8BYwbNdgPNNg0t9h2p8YkfilY1zTYtLXY9jSK6rlZTb9biqVHgrVXSYtMRkM6ZcF60tDk1RN1aOkUtqS+D3sYs2lw6Qg4dTWYlzWbhqqXRXJ1I1JpKj0vJSL2SW705XO9MZ6VNw0JQIR3GmUAyQrPBZBYiCubb0phpUzAf03B9MIeFmJbZsIqFqO5v0BjRsxgxshBNZ6E9gxnhPvblcGP2MDcWj7I0UcDm/EFuLB9ma+kwN+aLuTlTyNZUvoTFhV4di/1GlvozWBnIku90e+YgW1MH2BrN5sawkY0+LRs9aqkdYJyOKRiLKRmOKugPptHVlEZnk5KIJ5WIR0G0ToCFmphXQ4dPQ2+LgaFwFn0tRjp9GjoFENZr6G/QMO43MhVIl9/jo/VKxhs1TLXoGPam0WNPoM+ZRJdlr1SfI4V+Zxq99hRiNXsIlb1Ie9XLdJn20GVKoNOUSKRyD82XX8J/dQ/NV/bQeGk3jZf30lCilJF0o6MQmyUfsykfR20RjgoRG4taxCwqK7KoqcjEVJGJpSqbqhIDteUZ2GvzcIjnfyCnuQCXgM7aPFxmAZ95WAUsil/jil6CYuVFNVUSGNNwlqokNLoENFYZqasSTSXZRJy5RMxGwlUqwhUKQuVphCuVxAREygaTXILufALeA4SbTxDyn8bfeAJ/43GafUeocxThMGXjrM2i3pJLoy0vDoy1mXir02V9bcCdR6iukKC7gKAzn5BDwKL4vTOIOg101hnpqtPLD1vt4gOXU02bXSmdelFC0CxqUoVMabRa1bL0osGRx/BUI9tf3OXaVx/J07o2H4rTXd5nUzS+fPGA1U/fYePzB9z46kMEMO7o9lcfywh6J44WwLgjAY1xp/FDOYr5DyWB8YfQKDqmP/tOOIw7wPgt4v7n/0OMYk04iwIUhaMYj5wFFL4v9M0XcTj89ks+EuD4zUMpMf/PigPjl8SB8V/56NuvJDD2vy6A8QlGLycwVZLCSqmIQOOx9Mwbexg+8wLCYWwr+oUcZR3juZfidYxX97BUspvFkj3MXd3N9JU9jF/aTf+5l2g/8Sxtx56h5cBvaCj4BXW5/4SAxmYRTR96gtixZ2g/+oyMoUdfEw0zu+k79SIDZ16k/8wL9Ioo/PjTdJx8jphwLI88RX3Rr7Bm/hxzxk+pMvycMt3PKdX8TIJjqfonj6Dxx1RofkS1cBnT/1G6kvbcf8Sa/TOcuf+Ep+AXeAt/ia/oV/gKfomExn2P0STA8cBvkK7jgbjrKBpjZCd18RMykt5xGWUkfUS4jKJD+ll6jgs9Q8+xp+k5/vQjaBTNL6Lx5YVHdYwvPeqYfp6Jiy/JWFp0SYs4eqeGUcDhDiCKUQCiiKRnL+/5fhRQKIBwByp3gFGsC4n1nV9nuULUQYqoO0V2S4uIWjTB7MTUYi46pXeAUUCjiKNFp/S2Vc+2VczTuePIlBLgKIBROIqiKUZE0wIWRa2jmP/NacyS7uEPY2jREb0jAZI7ruN79aJrWjTGHOCjpkN81HyIT/1HeRg6ye9iZ/mm4zy/bz/Pv8bO8a+xs3L+TecF/tD1Ov/WfZE/9lzkz30CGC9L/anvEn/sF+5jqeyS/m7gHH/pvRp3GP8TMO40vSx/9QnL4i//53clMAqHceKrD7n+xT3Z9NJlzaO9JoP2KiOdAhBrsxm1FTJUm8OYJZ8xUx5DVVn0lOiJlSrprNTSW2NkwJTFoHwmjwlLDlOWTKas6Sw4s1l1prPh0LNm17Fk0TD7qDFl8GoKvZeT6b2SSs+VVPpKFBIehyvUDJakMVSaxkS1holKtXQkJyuFo6hkrDSZwUt7GbqSyLCAvjLR5KJgQPx6l5LovphI1xtim6kE2l9PpF0A5KU0IheSiL6WTM9VNb0lSrqvJNNTksiYScmCW8ecJZHrPi3bLXpuNeu42aDidrOWu816bjVo2XCksWZNZd6UxqwpjRlzGlPmNMZNaQzWpNBfk0JXVSJdNSlEykRDRAL9lhSGXUqGnAqG3EoG3Wl0WvbQZd/LUL2CyYCemVA6U/5MxlsykcAooTGL8UAuQ6KWUbiKLTn0N2Yw1Jwt10SN40yogOnWXKaaM5loMDJap2HYqWTEpWDUpWLEqWbErmDMoZDd3ktNOtaCRm71FfD25CHuTxazPVrAjaE82Sktml5EDeP6cB6bY38DRtHscmflOLc3T7G1epSNqULWBjJYaVexEk5hLZzMugDGaDKrsUTWI4ncDCVzJ5rKnVgKd2LJ3Iklsd2WINc+GMzi45EC7rUb2IwY2Iylsx4xstJmlA0f0wEBjFpGm3RMtGYy0mJksNFIb326/AHY7suQwCgiab9buIzpEhgDrkwCrnQJiyGPnlaXmoBTOI0ptDiUhNx6wp50WmwGvFVKGqxa6kwK6k0K/A4drU6NdM6iHi3tHjUdHjWdomO93kBvQxYxt0G6Ns0mUTOnosWkxF+TSps5jXZbGv3uNLZ7crjekclKWMN8QCFj6amWRKb9icwGk1iIpjEfSWU2nMZyh46bw3ksd+qZi6hZiAqXUcd8JK6FqIGFmJH5mJHZmJH10UIZP19fOMzmQjFLk3lcXzrI9cVibswf4PpkAcuD6Sz0G1gdyWZzvIC1kTzWRvLl196YKub6xAHpDm8OpbPep2e9V8dGr47lTjULHSpm2pWMRlMYbU9lJKZgIKSkP6im3Zci3cZ2n4qYV0lXo5Zev46hsJGxWBZDISNdDQra61LoaVAw7Ncw0apjJmRgLmxkNqhjLqhjQTilLSqGvUkMepLodyUw4E5irEHFRKOGUZ+aQXcqXZbddJleoce6h07zHmI1u2kte4WWq68QLE+ktTyZ5quJNF1JwndVQWNNBg32uMNoqs3D/oMaxtqyLMrLMqgsS8dUnimdQ0tllgRCt7kQp6lAgqGAQ5eARXMBHtu+R/M4MIo4WsTSwlWseE0lYVE4jfYSJe5yAYxq3JV66mszaTRlE3EXEXPl02Y2EihX0HI5icCVVFpLFbTVaAmb9YTsGYTcebTI7aAOEWg8QaDpJK1NJwg0HsdjK8BamY5TRN2mbBosOTQJp9GURWNtFo3WDAKiFtJTQKszF781i4BFdEVnEhXA6NAhHMNOty7eNOcUsbRK7kTQak7DX5uGX3wPm/9vvt6zO+77ytL155hpt1pWtK1gSZaYiQxUrkLOzDlngMg551jIORM555xBgJlikkQRJK1g99yZeXHfPXedX4GS2u11X5z1L1SBIBepXn5677P3kdCSFmuilipRzjOD6BkqZk0Uxk1RF5+qCp2FF18rYJyT8IsojFvAuCrA+Ldvufn6G/4VMCqF8Tcq428h8ZfXL5/xu+7ockMAACAASURBVOf/z88KCN9Ao1jRv74WeLTV7Hz/f+R9OcVk20P8FRY3f4FFAcZnP7/8ZURpVNAoKuM/QaPcnn709xc8/+kRX8s95Z83uTPfyo2ru+m79DndoU70hzkzES5p3S1glCDL+R00HvmU8sD3qAz+QKmMstfYd2k3I6F7GL0us5fRcHsGw+zpC7Wj/dIuGs9uo/bUl5Qc+oSC4D8qWMzxf4eCwPcpPfgR1cc+p1FUxlPbVOBF7TFe2KN2/Tou7KD9/A6az2xT1nXzhV1UnviCwgMfkR30AWk+fyDe612i3d8lyvyOGmVPG/6dKOPvidL/GzHG35Pg8R8ke/+BZJ+3SfT6d1J83iZjS23MCnifLP/3yAv8UO1YyrNo/58pCP6TgseSAx9j3fdnyg58QsWBT6g88Ck1hz/7RWGsPyr7izZgbJSU9PEvaDz+GU0nPqP55Oe0nPqc1tNv4PFLtb8oFTtdF7fTfWmbqtbpvbqDnivb6L78FX1XdjEUYqesfbH3BRTfAKN8LTAozzcgObz1eizCBpa/wGKEDTrF4p6IcmLyN8Ao9rRKTcdLmtqmOkoIZiXFwEqywQaOaZat4IuJ5SQLK8kChd5spIvK6LWVnpb3Ler1m5odGzCK4ig2to+yoAUMBRpln1EURnlKAObNHqN8/ajgoIJFeT4rPqpgcbPytILDN7D4uuY8L6vP8qr6rA0a6y/yU8Nlfm66wj+ar/0TMF7j55YL/Nx4nZ8aL/NT02n+UX+Fjacz/01h/FfAOP/iJmMv7/xiSXc3J9KcFkRn1n460oNpSfSlIdqD5lgvepKD6E0Ooi8pkJ44P7pjBBA9aU/yojPJl84EXwWSXXE+9CX4MJjozWiKN1OZ/izm+LKW68Nqrg9z6R7Klh6I09Mbo1dKX2esifZoEzciDLRec6UrwkDLNWdarznRF2VQ+4m9sqsYpWUwSqv+77c9xE4FWWQXsSPchbYwR9rCnGm97kzLdWdaw91oDnWmMcSVuituVF90wXpyL5XnXWi+bqT5uo7WCB3N8mujXelOcKM/3lFZ03N5RubzdMqKXsjRsJxnYDXfzHyGjpFYe0biXRhNdFOhmZEULYPJWqU0dia60RTjSHOciwLHtiQ3ujN09OTo6c01MFzswZDVnbZMF7oKtLTnutJVqGO4ypuhMl/6S9+Mn1IXRWFsL/CircBLAWNHiR8dVh/ai73pLvVlsDKQgTI/Bqze9Bd60JdnpifHQE+Wjp4seZrol7BLtpHRPBNTVtlj1LFY58Xd3gPcHTjIzd4gljttKek3O4yLvcEs9O2zKYzjx1U6en36JDfnTrM4eYSpXn+mWz2YbTAxU6VhptyFWYHGGhdm6pyVNb1cpWW93sDNOh1rtW6s1bmxWuPCWrWGe80efN3my61ad5aqLSzWujNXbWG22sJUpTsjZWYGSswMlHowUO5NR6GJjiJP2ot8aS30oUHUvjwvynI8KMn2pCTbi5JMb8qyfCjPlg5AC1U5MiaKU1woSnakLMONiiwT5RlmSlLMFMQbyU8xkp9qoCBFoFJHRaaRyiwDNVk66rK0NAjcZ7rRmCn1Rl7UZnhQl+VFRao75alST2KkNEFHRYKG6kQ3ZOXgZkugSoFPV5kZLdMyUupKb6E9gyWOjFS4MF6jYaTKmZEqNybrDCy3+7Lc7s90kwfjdaIw/hYYLYzXujNaY2Go1qLWBFZGj7AyfpSNhdNMDgSyNnOMtakjLI8eZPyGJ8PNZma7A7g1cYK1kaPM9UgFkuyc7mOh7xBLA0eY7w1mptOP6XZvZlq9mBXLusWTqWZ3RhuN9Na40FnjTFetK51VbrSVudFU5EJjoRttpSZaig20l1norDDTVWWmq9pMi1VDXZ4jdbmOtBS50lWmo6dUx2CFcctmNzFUrmOs0sBImY7+Ile685zoynWiJ9+VIauegSI9fQVaukWBTNlLY9IuWtIdaElzoiHZicpYe8oi7aiMdaUi1o3SSFdKItwoiNCTHWkkM96bVFWb409qXBAZsUFqhzExypeoKC9ipVop1pe0OH/bM96fjIRAMhODFDyKopiRGIgojGJJ2xTGIPV5VmKQUhiTI7xICLWokaS0JO1z4yRtbyY33oPiVH/KM4Kpyz1EXVYQ1UmelERqKQ5xofS6htIwDRUxBiqSLJSlelCa4UNxZgDWnIOUFBxX0FhScILCrENkpwSSkeBLVrwvOfFiQ9uAsSjRF5nCZPl/lHyoyA6gPMOf0lRfqjICVKCmNtNTAaPAYmO2hfoME/WyYiGrFskS3NJRHOtKaaKBClHXk4xYE3RUJWspyd5H74iVm883WNgCxvnvH6szhwvfP2R+87Gyo+e//5rFzceosIs6ifjsvwHjxqtvleIo6uIbW1ogURTIf57fPf/ff+e/QuNvuxd/Bcbncr9TlXXb1EVV2L1lM9t2Fm3287d/f4XMNwKOAok/vvhlnv24qd6Tz+RSzL8Exmu7Gbr2FX3hzvSHOTEetld1MErwRcItYj+3nPicyqD3FTBKWlpUR+loHA7ZzUjILgWMYxGODIU70BdqT/vlXTSd207t6S8pOShWr0DZB+QFvk9B4AdKZSw/9IkCRqnSkf3F7iv2SmFsOfWFqqVpO7tNWdN1J7+gQSzuU3+l5Minah9RlMJEnw+I9fqAaI/3iHZ/jyjz28qajjK+pYAxyvBviD2d4PkfJHq/RYLn7xU4pvu/q5RGgc4M3z+Q7f8+uYEfkO3/ngJH2bcUm1p2GouC/kTp/o8p2/cx5fs+ViqjdDGKJV13+C9bCqNU7HxO43Hb/Hdg/FJZ1KI0Sjdjx/mv6BJgvLydnivbFSx2XfySnkuSPrf7RUkcuLpHfT1wbQ+D1+TfRJLoduopr+V9UR4FIt/0N75RFtUzwonJKLGwXRUcCiCqEIwkpuM0TMe6qeS0sqYTdSwmalVKWkIvy8lGVqSPMdlWrSOwqIAx1VOpjqIuvlEV36iMtv1F246jUhpl9zHDd2tP0RaAUfAo4Lg1qqex8BCPCw7xpPAw35WeYLPyDK+qz/Gq5pyyouUpX7+sOstmle2zv9Vd4KeGS0ph/M8W2V38jbrYfJWfmkWJvKp+xmb1Ef5WeU6lpP/Zkl7a6mEcf/GUieePmP/uJnPPV1EK4yvp0LrDUGcG7dkHuZEeRFt6EK3J/rQKCCYH0BHvR1eCP32JgfTFB9AX709Hgic3Yt1pj/WkPdqTzmhv2iPc6Yv1YijBi3EpXU/3ZTbNncUMC0tZojTagFHUws5IDW0RGjpjzLRFGWkJ09Ie4kZ3uJ6ucB3dYVr6IvQMROoZjjEwGivl7Qa6rznSenU3TVd3UndhG01Xd9MW5sCNcGfawp1pjXCmNdKNpjBn6q45U3nRmfLzzpSccaDmspbmMDN11zQ0R+hojdLQGu3KjWhnemIdGUpxZSzDjfEMF0aS7ZlIc2Q2043FbAMzqRqGo+0ZjnVkNMGV8RQd42l6RtIMChg74l1oiranOc6JRlEXk1zoStfQl22gN1tPf76JgSKTTU0pNtKR70ZXoZbhKk9GKvwYKPNlsNyfwfIAekv86C4WC1oURtuIJd1W5KWAsbfMn54Sb9vOY7EXA0UeDBa6M5hvpj/XSG+Wnu4MPQPZJoayDYwVmJkt9WS8UMdCrSd3eg5wRxK1XQG2Sh0JvLT4MN/hz9rgIZakUmfoEKtjUqljC76szJ5kbvwwE92+TDZbmKkzMFPpxnS5MzMVzgoYZxtcma/XsFJt4FazO+sNRtbqdazVa1mqceVWo0klpe82enK7zpOVWgvLdRYWaszMVbszXeXOhPr78KC/1F2pjO0FRtryzQqcBRhrcjyoyPGgPNeL0mxPijM9KMsWWPSlPMuLyiwzFVlGanJNVOXoKct0pSzDhcpsIxVZZpUMLUo0UpxupiDNQEGqjpJ0gwJGsVwbco005xtoyzfQmqenRaqNsjypTbNQlylWnxfVUkWSbKYswUB5vEZ1NLZlGlhutCmMkxUmhq1uDBY70V/sQH+xPQMlDoxUuTJe66Zs6ck6IwutXiy0ejPd6M54rSiMJkZrTIwIONZaFCyK4jjV7M3KwEFWRw6zPHaY9bmTTPT5sTp5mOXR/Uz3+jLe7sN8/z5WRo6wPn6C1ZGjTHcFM921jxlJxPcdYWXoBAsDh5nuDmaqI4CpVj+mWnyYveHHbLsvE60eDDcZ6KlzpbPaiRvlTrSVO9NRqaWlxI0Wq1ZNZ6WZ7moZE93VRjoq9DQVOdFY6MCNrcqgnlI3Bit0jNUYGasyqLDPkISBKnSMlgs0utBX6MxAsRtDJToFj32FGvoLtbSm29GUuof2bBfas2WVw5XaRCcFjOXRzpRGuWCNcMYa6aYUxpRrrqRGu6vQS3SkF8nR/mTEBitgTI72U5Z0TIQHSVsKY3pCINnJ+xQgCkDK1wKPsrOYFh9AZsrWZ/EBpMb6qR7GzPgA0mP9SIvyUeGXrLgAsmON5MebyIuXvVkvilMDqMjcrxTG6jR/VflTHOamYLEyTE9JqICulopEEyVJJoqS3SnNCqIsXxTGE5QWnKI47xh5GQfITg4gK9GPnET//wKMxUm+FIvimChhL0/KVEVPIDXZwdRlB1Of5U9dhqfqf63PNNGQYaIu1URDuoVagcN4DdZYN/XfbmWqu6qNKk00YY3XUZOsoyx7P33DVtaeb7D86hvmRWF8/oiF5w8RYFwUR+rNbD5mafMJy5tPkNDLPyuM/x0YbalpCcL88/zu+//z8692s1jOKtTyxo7+4Zev39jR36jE82u+2bKm5brLm5CL2NLf/uM13/z9lVIZ/1lVVOrj31+qz5/842+qwPvFz0949PcfePbzJncX2ugM2ctY6A4GBRDDXZgKt1MdgMNhDgxc20vPpV00nfyM8uD3KQ16jyrpZDz1hbKNB6/tYjh0J6Nhe5mMdmIk3AHbHuMe2i7soOHUl5Qd+kgBokBjrv+75IstHfxHyg5+RNXRz6g/8VduXNyjKnaazmzb+tnbaD27jcbTXyLvCTDWnPqKsmOfUXDgI3ICPyTd/48keL9PrPs7xHu8S7QEX7ZGdhojJBBjeotYy9skuL9NvOU/VPVOivc7pPm8Q6rPH5RSKSpjTuAH5AS+T/G+jykK/kjtNEotUInUAUkoZt9HVOz/WIGi2NG1Yqkf/oSG459Tf0xKveX1ZzSe+JzmU1+oaT3zV9rOfkXbmW20n92xNdvpOLf9l4odKfGWncaui9JvuZ1h+bcIc2AoZC/9l2VP1I6ha3sYCbW3BYvkKXU70pt3dY/6+xZIH4pwYFBqesLsGQ13YDzCkekIJ+bCHZiPttnR03FaJkVZTDIwIwnqWA2LcRpuJuhYTtSxlKhlLcXIerKZm4lG1pPMbCS7s/6mrFvS0WliT9t2G+X5JuQigRdJTMs+o8Ci2nOUzsZMAUY/FWyxpaFFbfx1HhXs43HhAR4XHuJZyVFeVJ3mZc1Ztbe4WXWaF5WnkOdm9Rk2q+S17DSeUuGXnxou8nPjZf6uVMYQ/rPlOv9oCuXnhiv8o/4srysu8Lz8BN9V7OdV+WluP5li+cXXrHz/gMVXKyy+fMD85l3mNu8y/eIB45v3mX5xm9nnt5l8fpeB1w+YfblCd2MizfGByopuTvChLdGP1jgfWmO8uBHjrRREpS5G+9Ad40tntBdt4RY6IjzpjvShJ8KH9msmesLMDEW7M5noyVyqN0upHrZKo0wv5lMsTCQYGYzW0hOppTNSdhiNtIbraL7uSluII+3XXRmMNTIcY2QgTMtQuI6RSAOjUUb1uuXMThrOb6fx0g6aruziRrgDNyKdaIt0UhZzY6gjLWFuNF5zofaqC+WXHCm/5ETVFRdqQ9xoDNdTH+pKs+xKRmtpjXKlNdKFzihneuNcGU7RMJzswmCiA2OpzqrcezZDx0SyG6PxzowlOjOW5MJ4ihvjaRpGUtwYSHKlN9GFDikijndW052qoT/HwFC+maFCC8PF7gxZzQxazQxYjXQXaOgp1DJYZmGkUmDRh/4yb/pKPOm2etBd5E5HgYUOCQ/km1WIoD1fKnd8VYK6p1j2wzwYKLYwVGxmpMjESIGJsSIzYwVGhjPdGM/WMZWjZ6HQzK3qAJZKPVip8+Ne71EejJ7i1tAx1roPstAWyIJ0MnYHsTYk+3C2hPT65EluTp1iY+YsG3NnWRo/wmSXD+PNJqYa9EzWuDJd7cxsrSiLzszVOTFX48pyjYk7Ld7cbvZko8GswHG1VsvdFg/utXpzr81Hfb5S78GSWNM1FmZq3Jmp82K63ltV7oxUuDNYaqa3yGBTGUs8aS/1pi7PTFWuhao8T8pyPSkWWzrbm9IcPypypE7ETHWWkdpck/reykwtFRkaqrONW5+ZKU3RU54p/4NrpDBVR2mWiTJJkkoiu8BCS5GEbcx0FJq5kS9l6iaaMi00pHtSn+ZDbYo3FQlmKuJ1VMQ7U5fqQnuOhtlKTyZK5PqLidESN4aKnBguFTDaS2+hHcPlroxX65TSONNoULVEs00WJuoMjNfKGG2AJfuMtRZGao3IXuFMlzdrYwdZnTjEyuQhVqePMD3gz/L4AeYGApjo9GKmL5CbE8dYGz/KyshhFgb2M9nhz3RXIHPdwSz2H2RNdiAHDjDXHcRMZ4AKw0y1+TLXEaBWEcZbvRhpdmeo2UxPjRsdpY60lzjSUymvXWgpcqIp34EbVg3dFWb6arwYrPNmqNZIR4kjN4rt6Slzobfcld4SZ4artEzUGhiTkE+pM2MSBKo2Mikhn3I9w6VaBYuDVh2d2dJX6UZfoY62TGeaUsWudqMjV0trpivVCXspi9lLeawTJdFSp+NCQZgLKVeciLvkREqEmaykIFW2nRQhBdv+pMUEqOLtuEgPkmO8SIvzVpMe701Gog+p8V5qMpL9yZAC7wSp1PEjMUbUSB/S4n1Jl8tAiQFkJwWSEetLRqwPmXHy9CUvzoOCeE81hYneFCf7UZLiR3ma7BL6UZroTl64q/pzWiPcUCMWdYyewhgDhQmyOhGMNXs/RdmHKCk8TmHBQXIzxRYPIDvZn+wEP3IT/ClICqAoOYCiJJstXZBgpjjZnQoJ0GT5U58rl3UCqM/2oT7Tndp0I3XpBhoyjTSkG6mX1+kmiqOdKIh0oCxBZ7tclOaJDRilC9WEXInpHSll9fk6K6+/YWlT7kV/zfJ3D1j5/mvbRZeXT1iREYVxa9Y2n3DzpaiHAo5PWX+1FXx59Q231MjXv86t16I6PmND1e8843ff/W9REWUEDiUF/QOiJtret7337f+yvS+fvRn5XoFHsaZt4ZZNtcNo2298tfX+pjobKPuOtnml9h/F1n6ypVZu/vyUxwKMP21yf6GN7lA7Jq/vZCjCjZEIN2Yi7BkVtfD6XvpD9tB9eScNJz6l4sCHlO77gLIDf6Lm2F9oPPMVA9d2MXJ9F2MRe5mOcWY0wkFBy0CIXHDZRcvpr6g+8gmlB/5EUfCH5Pu/R+GWwlhy4M+UHbKlplsv7ubG5b00CjCe+asKzUhwpuH0lzRLoff5ndSd3qausJQc/gv5wX8mJ/gjdeUl0eMdZKJN/6GAMcb9HWLc3yPS/A7hJoHId4gzvUO8+Q/Em98m0f0PpHi/qwIxKd5vk+73rgrEZAe+T1Hwx+pCjVypsQZ/rOzosv0fU77/Y2oOfYqEXORZfehjqg79mZojH1N79BOqD39E7dFPaTjxGY0nP1fTfPpLRCVtPb2dG2d20ib7mWds4Nh5YRc9l3arIm+b6riN3ovbGby6i5HQvQxd3cXAlZ2MhOxlOGQPkwKA0S6MXrdjOsKZ+WgNQwKMETZYHIqS/VM7hiPsmYh0VMGlhSgXFq87sCTAGO3GVJyOiQQ9kwkGZhIMLCYYWIvTsR6jYSVJz1KintUko4LFWwkmbieauJPizkaKu01tTHNnJdWddRWGEWvaQwGiwOKvnYxbVTvZfqqQW6pyZKRn8UGulHFLGlpsaelmDOBxwT4eFR3gackRvqs4wYtqAcYzfF95kucVJ9R8X3WSF9WneFF1UpV1S2H3D/Xn+KnhgtpvFGv6702han6qv8aPtZf5ufwYL4pP8UzS1mVBfG89xr0nU6y/+Jr15/dZernMwqv76pb03Pd3Wfj+NmOvbzP+6h4zzx8y+90Dhn64zdTrWdqrYmgM9aM61EBtmImWaC9aojxpifSgMURsXDMdkV50RXnTHe1LT6Qv7SEedIR40R3qTftlC51XzPSGmBgONzEZa2Eu0V1Z+jdTLNzO9GYhwcR0nIGRKFEPNXRH6mzJ5lA3mkKcaAu150aIA4NRckLSwGi4nqFQDYMhWjW9V92oP7ZdXTaqP7eDjnBneuI0dMS60hTuQF2IPTWX7Wm5LmlpHfUhGsouO1Au+4xhbjSIVR2ppUGs60iNUiJbIlxojXChI8KVrihX+uLcGEx0VdA4luLCZJobk6lujCe7KmgcTxZgdGQ0yZGxFGfGUl1V5Y5Y2t2xdnTHOtCX4MxgupaRArOCuOFCM6PFFkaKTYyUmBm2GukTYCxwo79Yz1CltxpR1dT+noQ/rGa68vVqevINKjTQletBr9Tp5EtAxJ0B+XmlAidGRov0TFpNTJdYmLOaWCzSsVIodrqeu6VevGg7yqP6fdxuCObr/lM8nbnC49krPJQS6J4jrHUfYK3vABujR7g9eZw7M6e5M3+e2/OXuLt0jfvLV9iYOc1cfxBTHV5M37Aw3qhhvM6JmQZn5uqdma9zZr5Ww1K9B3dvBPCwI5B7rb5KVbzVYObBDV8e9QTxsCeI2x1+rDX7sljvxWydBzMNXsy1+jHb6sd0kw+TdV4qKTxUrKO7WE9nuYXOcg8aC/XU5hmoybdQXeBFWZ4nhQJ/2d5U5vlSlyu1IQZqc4zU5pjUa/lavSfQmGWgMsNWz1OWYcaabqAsx0x5rpnqAnfqC91pFGjMM6lqH4HG1lwdrTlmGtIsNKX5UJ/sTVW8maoEKY62py7NnrZsJ6ZKPRgp0DFdbmZcYKjIkeESZwaKHOgrdGDQKtda9EzV65ht1rN4w8Jss5HJOh0TdXpEdZyqMzNZZ2GixsRwnY6BZjcWRvxYnTrA6sxBlqcPsDR5gJlBf+aHg5S6ONPrx8r4YdanpVz9MMsjB5nrC2SuJ4DlgX2sjxxW/65rQwdZ7PFnrtOXuU4/FroEFP2Z7w5UwZjxVh9Gmr2YbPdnuMHCQKUbPSVOdJc40Gm150bhXtoK7LlR4Ex3iZGBKl9G6wKZaDAyVOXCQLkTQ5Uu9FjtGSwXC173CzCOyd5mtYHpGhPTNWamqs2MV5oYLTcyaNXTke1ER44LPYV6bmRraEhxoS1LS4cEaTJcqIjfjTV6B9bovRRHOlAU6UxOqBMxF+yIOu9AUqj0avqTHuVLqgJGP1W2nSTKYqQ7abGyD+hJepw7afFmMhLdSU90Jy3Rg8wUP9KTbYnplAQ/4qLMJMV4kBrnRVq8XHrxIiclgCxlEfuQvWUVFyb4Ubw11kRfVe9TnOhFWZovVVkBlKR4kBOlJSfKhYJoFwqj3SiM0pAfoaUgSvorPSnLCMaatZ+irP2UFByhsGgfOdkB5GT4237PeH/yk4MpTAmmMDmQ/CQBSC+KEt2xJpqpTPemJtOHhlw/GnN9VDCsVu0r6qhK1aoC/EYpwE/X0pBhoCjKjvwIO6xxcpXHRHmyieI4HUWxOirT5BTkMXpHyxUwLr9+xookoF884ub3D1n//rGtR3HzMTf/1bwUaPx1Nl495fZrAcZn3Hr59Je5/foZd/72Lbe33pfn7wTwBPwkzCIQKLAo+4oq5KJg0gaJ6nP5nt/Ms3+8Vp2KojAKOKrQy28CMW9S0rZ9xzfQaKvYeSwK499f8uLHx3z982tlW9+bb6UrxI4JURjDXbeA0YHxaGdGwu3pv7abzovbqT/xCeX7P6T8wB8pP/hnquRU4Llt6qTdcOguxsLtmJKzYgKMojKG2tN9ZbdKPDeclLSzpJD/pKb0wEeUSEp53x/Vs/LoX2g5v0sVeTee3U7DqS9U2EXURRm5DNN4fgf1Z7ZTffIrVcQtJwDz939C9hto9HyXGMt/EGN5mziPd4n3+pBYj/cVNEqSOtrwFjGmt1XRd4zpLRI93yHB421V0ZPq9w7pAe8hVnW234fk+n5Avv+HFAf9mfIDnyqFUYCx8uAn1B75jKqDAoifUCVBoEMfUXdMAjECkB9Re+RT6o9/pt5rPPGFAmY5Hyi7jq2nttN2eruq4Ok4J7uMttS0quA59yV9l7YzcHmngsb+yzsYvLKL0VA7xq7bMyN1OnEaBY+zEc6sxGqZEHv6ur0KtEzHuTERbbOf52O1zEdpWIjWsBitYSnewEK8kYVEM/OJZmbjpdhb3jOoz1bj9KrXUa7HLCYZWVHqoon1RJNSG9fEmpbOxnR3VtPcuZluC7iILS0K4xtF0Zae9uNurr8CSIFEGzBKz+KvsGgr5hZoDFR9i0+th/mu/LiCw2/Ljyto/KbsGM9KbRD5BhgFJH+oO8/fam3VOpKW/rH+ktpl/M/mUP5We4nNyrNslp/ieX4Q3+Qe4UnRQR6XBPAkdz93H0+xsfmIje8fsPxqhYWXoijKqcDbzH+3wcjLDUY37ypgnH/+kJEf7jD1apa28kgarvlQe81I9VU9ddeMNFwz0RxiofmaWU17mCcdYZ40XzHRGeZF6xUzLZdMtF220HRWT/c1d/qvWxgKNzESoWc8SsdsjJaFOC1rae7MJxiZTTAzFmukN0xDZ5itL1Elmy870ipnNK/a0x/qykiYjvEwPUNX3ei+4EzHOUfaztpTc2Qbxfs/pvr0V/TESKG2no44NxrC7KkLsaPuqgNt4XpuhBloDtdTc92V2jA3mqJ03IgzcSPOSF2II01hLrSES/DFmbYIF7oiZX9SrsPYbeF7JgAAIABJREFUMxDnyGiiE+MpzownOzGW6MBoggNjiU6MJTgwnuTERLKMMzMZOibTtAwnSk+jPT3R9vTFOTGSoWWyyMJkkZmRPD3DeTqG87WMFBkYsxoYKdYxWOhGf6EbQ2ViS8suo6iGZnoKjfSJfZ2vV6AoryUU0F/gyVCxLwMF7gxbLQwV6ZkoMzJRome8UMNcqYnJfC0TWc4sFbhxq9TEeqGeu8VmHlf5cbvUkzu1/jzuOc6T0XM8m7rIdxOXeDx8mjv9R1jvP8j9yZPcnz3NvYXz3F64yK2FK9xZDuXhejgP1kLYmD3L6tgxlgalBNqbyWYj0406ZrdmocnCaqs/93r283TwKI97D3KvzZ/7NwJ4NniE78ZO8GTkGPcETqULstFbweJ8WwALHUEsde9nviOImRY/Jmo8GSkz0ltqoKfcRG+FhfYSSeeaaLZ60FziQ73Vh9JsM1YJteR6UJ9vpibHQE2OXj1rc22p3uqtr2tyDYjqWJ0jIRgLZVIRk+9ObbEXdTIFUqcjoRcdNwostBebaS7Q0ZRvoiZDT0OWBw0ZHkgxu+x8lcU5UJXkQEumK+Oi7hbJv4eRUatGKYwDhfYMSxej1WbBDpfqmKrXM99q/AUYpxv0jNdqGK/VMd1gYrrBwmSdmfFmI1O97mzMHuTmzCHWZg+xOLmP+bFgpvp9WRgOZnF4H6tjh7g5dUzNyqjUIR1hY+o4t6dOcHfqJA9nT6sRYBRYnO3wYaHLn+XeIBZ7glns3cd8d7ACxQlJyvfuZ7rdl+kmscV19JbY01Gwi/aCXXRZHekscqLbqmOo0ovJhkAm5MKN9DnW6xmpdlPfP1qtZaxG1FS9UlAnavVMVBuYrDEyWWtiolagWGqELAyWGrmR7UhTup0C76Z0R6rj7WhKc6E10426ZAdKBRYjt1MYvouicHsKwxzJvGJH7EUHoi86kRRiICfGj4wof1IjfEkO9yE+1J2EMHcSI9xJjrKQGedJVqIX6fGiRrqTleJJRpInWQKMSX6kJsj4kpLgSVqCF+mJ3qQneJOR4E1Oij85Sb7kyp3oFH+VXC6I96Uo3o+iBF+KE3xUWlvUxeqsIGURl6R4kRtjID9WR2GchrxIF/LC3SiI0lMcJ72e3pSkB1Kecwhrjlx12U+x9QD5efvIyQgkJzWQ/LT95KcEk58cRH5SAHmJvipcIz+7OFHUcg+qM72pz/GlPkcCLxZq0iXxLGO7mNSYaaAx26iuJlnjHCmOdaYkToIveqzxegWLJQlGKlLM6s/RPWxTGMV6FmC8+fIxt14+5raUc0vx9v8fLG4+Zn0LGtc3n7Dx8jez9fXdH77j3o/f/QKNApC/E2iTfUQFjVvA+CssikVt61yU/cX/Oq/Vr/stFMrrN3D4Rnl89KNtt1G9/xul8fE/Xv9rYJT9uJDtDEitTrgr0+H2qlRaLpEIMIrC2HL2iy2FUVTGD6k49BGNZ7+i97Ls3e1iNNxOBSxEmRwRdTLMgZ5re+i4uEMphtXH5NTfRxQGfUBR0IfKkhZgtO77E+WHPkZAsfXCbhrOfEXj6S8UNEq1TsOpv6o0deO5HdSd2aZuQZcd/ZzC/R+Tt+9jpTJmBfxJKY1JXu8S7/EO8Z7vkeD9AbGy22h5l0jj20Tp/50o/VvqOoz0NcYLWFreUpPo9TYpvpKmfpcs3w/I8nmfHN/3FTTKDmNJ8J8p3SfwKID4yW+AUSDyz9Qd/QtVhz6m4sCfqT78sYLGGgHHY5/RJMnpk1+pzsaWU9t+BcbzO+neUhhtKWoJEe1QsDh8bQ8CjH0XtytFcSzMXnVdLiTIuUZ75iJdWInRMiX7i1d3MxdnOwcoNTpzsVoWYg3MR+vUzMjrWAOLcUZW4k0sxxpYUa/NrCRYWEq0sJjkzlyqOwtpHiylurOSJulnd1aT5Za0We0zLqcJMFoUMK6nyy1pWzr6jQX9BhzFllaXX0RBVNazrZT7jbr4dZ7ckw5WI+Aol1y+KT3C05LDCDgKMAosPi46qN57XnkSAcbNmjNbO40XeF0j+4tXVEpa1EUVfmm8xPcVJ/nGeoRnAomZ3jzNO8Lj4oM8KPLlQUYAdx5NbgHjQ1ZeLjP/4i7Tz+8w+80G89/cZOTFTUa+v63UxYXvHjLyt9tMbU7TVhpB4xUfGq8a1TRcMVJ/SU/TFSPNV020XDFxI8Sd9hB3Gs/raL1iovGCnqbzBjquetB+yUJPiIcCxuEIM2NRRiZjbNd4FuJ1LCdLF6YH6zmBzCZ7KmDsCHGj+YoLDZecaThvT8upHdw4vZuOU3voPm1H71lHuk7ZcePEXlpO7KX+6E7K9/+VguCPqD69jZ5YHd3xGpojHam/vpf6MHsarjupQEuT7CmG62mK1NMYqaVJLOgYAzdixZJ2UjuOAouSlG4Ld6IrzJHeSHnupidiJ32R25lItmc8cS9j8XsZj7djIt6OqSQnFtK1LGXq1XMuXcdsup6JZA1DsY70RdkzGOvEsOxDZmmYyjcwWaBnNMeNkWwXxvLdmCzWMiWQV6xhKN+FvgK9Ugv7Cw1052npyhGQFBVSwgBGBotNauREnJyKG5afaTUxVujGtFXDXLEb88Ua5oo0TGQ7MJFhx3yWA+uFWu4U6VjPcWU1w5m1XA2PG4P4vwth/N+1aB4PnOBJ/zGeDh7nQf8hbvUd4O7YEe7OnOb+0mXurYRwfz2Ch3fiubcexZ3VMDYWr7I+d4m1ybMsDx9TdudUmxfTbZ7MtHqqyzEbvYe4N3CUp6NneDZylicDJ3k2fIbnkxf5buoCTyfP8WTqHHcGjrLUHsTcjQAWe/az3H+IlYHDLPYeYKErmMkGL4YrTQxVGhisMjJcY2GgykJvpTvdlZ50V/vSXRNAU4kXVblSNK2lKkdLjVIgDdTk6dXUF5qoKzDSUGShoUh2HMWiNlEj4ZhcC7VFXjSV+1Fv9aS+yJ2GfDMNOXqlMjbm66kv0NJWaqFOfnamhqpUOX/nQmWiC2UxjlQnuCI7jP1ZWgWMI7KbWuTGqNWNoWK5+iLBDg2DVg39RRpGql2ZadEz12ZkokHDWJ0bkw06Jup1qkR7qMqVkSoNsx2erE/t597SMdZmDrI+f4Slyf3MjgQyPeDH2uRhbk5K6OUAiyMHlMp4c+Iod+dO83jlEg8XzvFg9jQPZk5zb+oky/37WOwJYKknkJW+fdyUe+F9+1noCVYKo9pr7Ahgvu8A0+0+zDabmGkSm9yF/tK9dBftoqd4D+15u2jN2k1nvgsjFRb1Z55qMjDZoGeiXs9YnY7RGi2j1bLDaGC8zmSz28VyrxOwNDFeb2GszsxQlZGBCgO9JRoa0ndTm7qT+pQ9qquxNmEvzeku1CTuxRrxFdZIgUY7iiMcyblqR9KZ7cRddCDuojPJIdKH6E9GhB/pEf6kRfiSEOJOopzwi/QkOcJEeoyZ7AQPMuJNZCdZyE31JDvFi5w0PzKT/chI8ic90Y/keE9S4z0VMGYl+5Kd7LcFjH4KFPNTAshN9sOaEkhJShAlKYGUpgZSlhZIZdY+1Yco95kLEtxVijor0o2cKFdyZecySktRjImiOHcK4z1V8rk0+wAVhccoKzpGYcEBCvIOUJB7EGveEXUJJi91HzlJAeQk+JEjtTpyDjHVG2uSOyUp7lRmelOb7UNNpidV6WZqMszUSzo6x12dFhVYlJvsojwKLBZGO1EqwZcEHUXxeorjjZSneChgLMzcT/dwCTdf3FKhFrkTvSYCxOYjbsn5v+ePWHvx3xXGN5AoMClWs/r6xWPWXwhs2tTFja3n/R+fc/+n59zdUhkVMAosikUsO4kCh79Yzv/rDSDKlZZ/PWIzy96iDRRtNTsKIH9Tt/P1j99vfc+b6y82pVGAUX7vzZ+e2nYYf9pEFMbO3wJjmAvTssMY4fCLwthzWcq0v6L8wIcUB75LceB7ChjrT/+V7ovbGbq2WyWkxyMdGYt0YjTSWamMvdd224Dx9OfUHP9U2c9iR8vYoPFDrPv+qEBSOhmbBApP/pXa45/SeNpmS4slLQXfLRd3K4Wx8sRfKTv2OSWHZZfxE3KC/kRWwB/JDvozqT7vk+DxBxI831PQGGN5h2jLO0QpZfEtwnX/hgRiYi1yYtA20abfE2t5i0Svd0jxeZ8Mn/fJ9H6PbJ/3yPWTP+sfyfd/H2vQH6k4KCrip0pprJTXW1NzWCzqT5D35Flz5C9q6o99TpPqZvwKURkFGFsFGs/IucAthfHiLpUKbz8vwLhd2dDy9ynqojwnJfF83V4pjfMChjFuzMe6sRCnUTa1gKV0LE6rEIuUdGuZi9MzH6dnIcHIdLyJuTgDK/EGbiUYuRWjZT3KjY04A+tJEm5xZzbRwkyyiYV0D5bSPVjJ8GQ5zcJSipmlFJOtqzHNxFKaydbZmGJLR7/ZX7TtMv66uyjQeG/LghZlUcBR1EQBxDeQKKAo+4tyzUXgUMDuifUw35QeVaAo78lrZU1LaXftWf5Wd5HX1Zd4VS01O1f4sf4yEn55XXtO7TbKz5Kffz/Ll3up7jwrOMbXRQfYyLFwN9WX+0+mufvqKfdePmb9bzdZ2rzP3It7LD6/w/J3t5h4eYuJzXvMf/eQ+W8fMPrqFtOb07SXRtB0yZuGiwbqz+uoPauh7qxGKYjt1zxov+pO62UzLReN1J/R0HhBR91ZLY3n9HSFetMT6k1vqCcDYe6MRFqYiDEzHWfaKmCXKzx6VqSaKCeQ4Sg9rRfsaTrvQMM5J+rPu9By3lkBYvcpOzqO7qLjyG7aD++i9eBOGg/spP7QLioPbKM0+K9UHt9Oa4gTfQlGOuMEBh2oD9tLg7KlHWgIdabhqqiHOlpjjdyIl1OFejUCjC0RrqqHsSXciZYwR26EOaod574Ie/oidtMbvp3B6O1MJO5hPH43kwl7mU60ZyJuD/Mpriyn61jNNLCSaWAxTcdcqp7JRDeGouzpC9/LYLQj4ymuTGa4MpnpwlyBnpk8DdN5bswUapkv0bNUbmKhzMBUkYaBXA2DUrOT40ZPlgu92a7Kvh4s1DNcZGRE4LDUwkyZJ/PlnsxajaxUWlgq1bJsdWWx0JHlIhcWC5yZzrJnLsuehYw9rGQ5sJJhz1zCDhYSd7Oa6cTDSi/+MXKe/3cpnO96j3KvyZ/7rYHcbvXnVmcgd4YOcmvsGPcXL3FvNZT7t2J4cDeBO7diuLsRw931GB7eiuPrjVjuL4ezOn6O2d5DzPXIbtw+BX3rQ8d5MH6OJ5OXeDpxmafjV3g2cZVvZ0J5MnWVrycv8Wj2ChvDJ1jqPch8zwEW+g+xNHyEZZmhw0hv4MwNP0brLIzWGhip0avuwpFak4LH/koTvVUWeio96KzwoMUqRdJaqnLdqC3QU1eop77IQKPVTFuFJw3FRhqtJppKLNTk66jO0lObY6Ymz0xdsQetVQG0VPjRWu5La6k3LUUetBV50iKWdLGR3ipvWvK11GU4UZVkR0XsHqpiHCiX/+ZidXRmeNCT6cZEiYX+PBf6850YKnZlsNiZ/iJn+otd6ZMEcZ4zfWX2zLTqWepyZ67dzOwNE3M3zGoWOtyZaTUx3+7Oxlgwd+YPc3fxKGvTB1iZPsDCeDCLE/tZmti/FXo5wOLQPgWM61PHuTN7intzp7k/f5Z7s6eUwnhbboEPH2KxN5Cl3gBW+oIULG4MC6AfYKE7SAGjVPfIv6EA49QNL2aa9Mw06Zhp0jBR68RwhR0jlQ50F+yiJe1L2jJ2MmB1tQFvo5Yp+X7Zb20yMlwtICxAbGG83syYAGKDmdHGrak3M1JnZLBaT3+Flr5yLe2FjrTk7KU5y46mFHs1jSn2VMbuojx6F9bwnVgj7Sm8bk/mxV2knt9J3Hl7Ei65kBZqIjfaj7Tr3qRe9yYl1IukEA/irhpJvG4mOcxAqnQmxhrJijeRk2QiJ9lCTrIHOSneZCX5kJXkT7ZYz2l+ZKfaJjc9gIKMQPLTA2zXVuTiSpoAoy+FSX5qZK9QKm+KU/wpSQvAKiXbSd5kx5jIjDKQGaVDoDE7QkNOhJb8KAP50WbyYizkxntRkXeIutLTVBQfJz93P7my0yhBmOJTlBWdJi/9ILkpQTZ1M9GbggQviiUlLdU6aV6Up3splbE602vrMpGts7Q+2536bIFHo1LHq9MNWBNcKYpzxZqopzBeR0GcjsJ4o0ptV6RayE/fR/dIKRuv7qhwi9TmiMK4/sIGjOqU379QGNdfSa+i3Ip+xMbrZ8jXApaiMorlfOf1N+oprxUw/vhcvfcGJn/3X4Bxy262BVpe2/oWBSi3FEgBRwWXWwApv/a3CqMA5Bt7WpRLOQGogPINQG49RW189PdfgfHxP35QqWrZYewK2assaaUwKmC0Z0zO1kU4MBCyh96ru2m/sE1Z0oX+f6Aw4F0FjLUnP6fz3FcMXt3NaJgDkpIejRBbWoDRkb6QPXRe2k7j6b9QfUxO8H2i9hhFZfxFadwn4ZePqT35V2U9yxWYikN/Ugqj7DCq0MvZHbRe3kv92R1KYSw//gVlR7+g+NBfyA36E9kBHyq1Md3vA5I838GmNL6LXH+JsfyBaIukp9/iuvZ/EGH4vXodafx3ok1vES73qE1vqdBMkvf7ZPh+QKbPe2T6vEu2ryS6PyTP/30FuKX7bSpj5eFPqTz0CdWHPlVqo1jUb6bm8F+QEeu6/tgXNKo703I2cNsWNH6lwi8CjEphvLTbBoznvqT34jb6JSl9TZLne5W6KFb02HUJvuxmOsqFuVgNMwkaJuJdGItxovvqDmYSteq9qThXpmJdkROAc/G2k4DKeo7VsBGn4UG8Gw+jnXgY7cjdGGc24rWsJEqBt+zU6VhKNbIsUJhmZjFFSr0NLCTr1evVDFEYbda09DOKwijqolx9EYtabGmVjN4Kv8j1lzd7i2/2FW3AGKxsaDn9J8AoIycHBRhlj1Gg8Yn10C9q44uqU0phfFUnwHiJ19VXFDC+rrnEq6rzfF9xShV8Pyk6wD35vbO8WU8xczvFzDdFx3lYtJ+bWWYFjA+ezvDgb9/yteyJ/LjB2uuvWX71NaubD1j7/i4zr+8y8+oBi98+ZOHZfcZe3Wbu5SydpZE0nfei/oyWutMaak64UHvSjdaLJjpDvGi/4k7LBaMCRPm8/qyG2jMaGs7p6bzmSe91X/que/1iSY9GGpiKNarg0XySjtkEHWuZPqxmB9Ab6krDaVHa7Wk850LjeTdazrjQc8JBTfdRezoO7qYx4EuagnZQF7idqsDtlAZ8iTXwSxrPOdAVqaM33kRPkpGmSEcaIx1oiHCg+uoeqi7vofaKI03hGlqi9bTG6GmJ0tIRZ6A7wURHjNYGjGGOtIYLMDrQFbKbvnA7+iN30xexjZHYnUwk7GIycQ9TiXuZTrBjIm43iymuLKW4sZiiYSlNy2KqloVUPTPSzxhpR2/obvrD9zIS58Bo4l6GE3Yzk+XCTLYLMzkuLBTqWCrRs1phYlWg0apnPF/HWJ6W4Rw3BrNcGBI1Ml/LYJ6GoTwN41YTk6UW5sotLFWYWSrVc6vKxK1yLRtWZ1by7FhW48hCtj2LWXYspe9mLcuBheSdTEZ+zlzcDlZS7XhY6s7jKm++bQri61pfbpe7s1Hhzs1qd261+HK7O5hbg4d5MH+RB6vXeXg7hgd34ri1HsWt9WhuCzDeTuLpvTS+uZfGg9UYlkbPsTRymoWh4yxJkGZUbFDZkQzh0WQIjyZCeTQRxpOZcB5OhXB34gp3p6+wMiyp3SPM9h9iduAQc8OSAj7Gytgxbo4dY64rgLFGd8bq9IzVahit1TBSo1XF1wOVWnortHSXaumtNNJTYaTNqqMmX4BRQ12hlqYSI+2VHnTV+tBkNdJYbKC51ERDsZ6aLC31uSZlYTdI3VG1Px11QXTUBNFRFUBnhT/dFQF0l3rTU2JhuMqHrgIdbdmuNKU4qCskNZH2VFyzUysPXame9MgZyQoPunOlMsaengIHegrt6S12oqvQkbYcO9rzHBiqdWGhx52bQ76sDflxc8iPW6NB3B4L4vZ4kO39QV9uT+7n1sxBZUmvTu1nYTyI2dEAlqcOsjZzhJWJQ0pdXJVAzPgR7i6c4f7iOe7MnGRj8hh3Z06xPnpE7TEu9QWjpjeA5d5A1gb2szF8mNWBg0phnO8OYr5X0tQC7weZ6fBhrtXATLOWuRYtc81uTNc7MVXnzEiZHT15O+nN38OYBHnqXJlscGOqScdsq5nJRiNDNRommixMtXgx3ujBmIxU9zRbGG2yMNJgZLjOwGC1lt5yF7pLnOkpcabb6kRngSNtGQ60ZThSm7CLsshtVMfZanXKo5wpCLEj4/wOcq7Yk3DenuTLLmRcN5IX5UN6qCdpoR6khnqQEupB7GUdCdcMpEUYSY/QkRGlU/fDcxON5MgkmclN9iQn2VtdVMlLCyQvK5DcdH+lPOam+SlYFGgsSPOnMC2AwvQA8lJ8ydu6ulKQLD2JtslP8lUnAtMiTaRHmUiLNJIWqSM9UktGhIasCB05kQbyYswUxHmSE+tBZf5h6kpOUpxzgNys/eRk7qcw/zgl1jNYi06Tn32U3LR96kSg/D5FSRKw8aIkzdt27zzdh8oMb6oEGDPForZQnWGmJtNMdaaRainsztBTka6nLFWvLhlZkwzkx+soSjSp8Ex5ujdV6R7kpQUjlvTt1/dsxdzSsSi28qbNkpY6HAm4iJL421GKorwnYPkLMD5iXX7d62c2NfH1M7XPePeHb5EReNwQm3rzCb8TeJPTfv+sIv4aVPnVshZw/BUeRYG02cpvrGj5TCDSdirw16d6/+8ShLEBpew6PlTVOpu8+PGJCr1IFc+DxRt0S/L2+s5fLOnZSIetO8f2DIba0R+yl45L2ynf/wEFfn+gwP8dtcdYc+IzdSZw4MoeVQUjvYEj4ZKUdmRYUrthdnRd2U7Tmb9Qc/wTVdYte4y/VRklCCPAKKAoBd2VRz6ldP8H1J34TNnRUqkjMPlGYZQdxgpRGY9+oVRGFX4J+JD8/R+RHfgnBBpFaRRojHP/A7GWrXF/mwjDv3Fd+z/VhOt+j0yo5n8ihd+iRsa5v0um34dk+onS+K6a3ID3yfF7jyKV6v5Y2dLl8uc9/Bc1ojgKOMp+o7xXd/TzrecXChgbjn2hbk1LubeojAKO7ed2qOm9Ijel7dX1l84L2+i5YANG2VscD3NArOnJSCf1lPcmwh3VLuNUklz1cKAvyo72K18yGe/MTIIL45F7GAvbyUKCE/Ox9sxH27Mer2Mj1pnHyS58l+zAZvJevk/cw5O4PTyMd+ROghu3kiQZrWEt0YXVJFdWkzUsJWtYTJKnjtV0EzczxI6W84FvyrptkChXXX6rMNruSPsrhVH2F9/AosCjhF0e5dvsaGVL5wer974u2M+jooM8KT6kYFGA8ZkKwcg+o4RdTilL+mX1eTYrL/Ky8gKblef5ruSkSldLNc+DnEA20jzZSPPgZrKZexkefFN8QgHjrTwP7mX48+DJDPdff6OA8d5Pt7n1wxM2fnjKxsuvWf/+LnOv7jK7eZ+lbx6w8OQuk6/vsvBqnt7yGJrPedJwSqP2ERtOa5FpvWim/YoHzReMNJzVqak/q6P6lDPVp1wVMLZdstAd4q2AsS/UTH+onqEwrdphnInXMp+sYz7ZwFqWLytZ/gxFGqg/tYfGs060XtRRc8KJmiN2tB7YTcdhO7oOO9AWvJtGv200B+6ixncbpV5fUOj5OQXen9N43pmOcB1dMQYG071oiXWhIcqB2nA7qkJ2U35xJ9WX7dSuogRcmiJcaYnS0BlnoDfRTF+CSYFiy3U7boQ70nbdjp4wO94ojH3h2xmI2sZIzHYFjBPxu5W6OBm/h9l4R+YSnJlNcGI6zlH9NzmfrGUuWctIlFyA2rkFjbsYiNzOSPxuZjNcmMl0VjOb7cJioZblYh0rVj3LcrO6QM+kwEaOG6NZLoxkOjOQ7sBQtjOD2c5MlZrUzJcZWKkwsFqm406FjvsVGu6VuHCrwJ7VnD2s5jmwlOPAYuZeVjPtWM9yZC5+O9MxXzIfv5OVlL08slp4WuHFwxILdwqN3JYEdbGFu1VePGgJ4E57IOtdwdwakeDLBR6shnF/PYrba+FsrIZxcymMO2uxPLmbzvOHOXx7L5OViSusTlxkeew0SyNye/oU9+cu82AmhLtj17g/dp2vJ6N4OBXJvckwNiausT5xmbXxsyyNnGR+5Djzo8eYGznCsrouc4KbY0eZ6/JjrNHMWJ2WiXo3xupcGK52ZqTGlaFqV/oqXOgrd0Hgsb9SS1eZhoZCDTW5zkjZdEuJgc4qD7qrPWkrNdJaYlDPFquehhwtTflGmosstJR60lETQFfDPjrqgumqDWag4SDDTUcYqwlirMyL8XIfRku8GCxwp0e6GWOdqbluT/U1exrC3OhOc6enSEIennQXOdNT7EhPqQOdRXvpK3em0+pAc95ueircWOj1Zm3Un/WxADbGA7k7vZ/7swe5N7ufO1NBbEzIZ36sjfmzOh7IykQwS+NBzI0GMDtiA8blyYOsTBxkbeKw2mG8PXuKh8sXuL9wlltTx7kpe4wTR1keEMs5UMHiysB+VvqDFTCu9O/7BRjVDqPY0j37VJp6UUq+ewNZ7HBnocPEQrskurXMt7gx0+DEdJ0zk1XOTFQ4MyWdkvUuTNYLNGqYbjYy3mhgWEI8LZ5Mtvow1uzNaJMXoy0ejLa4q7OFww3yPTr1b9hZvFf9PXUX29Ff6shAqQtdOY7cyLCnJm4HFVE7qIlzpDzSkbII5/+PsfcMrvpMs33n0/18bt1b55yZdjvijE2wTRIo55xzDmSEAKGcc845SyAhlHPOOecEAkybjHHsbs+cnpn7u/W+W9jumVN15sNT/723tnEZl8s/1vOstcjxUyHNR4lMX1USrqiQcE2DFH/pBXVLAAAgAElEQVQ9skLNSQ00JcnPmEQ/Y+L9DIm6okWcnx7p4cakR4g7RwNy40zIjhVtP4Zkx5uQk2BOTqK1BMKc5D1gFKaTZFsJjVkSGu3IFJCYYCO/J56ZcdZkJ9iSk2Ar4TEj1oqsOFvp2I7w1SEhxJi4IENig/RIDBWwakBKqCGpIQIYzShKsCcrWuSIOlGc5UZ2iiPpSc7kZZ0hL+c8ubkXKSr2IT/3ApkprmQmKNpecmIsKEiwpiBR5I7aUS6zGK0oTbGgTAKjGWXJxlSmmlKZbkpZqhGFogs8QZ/iJCNZf5kXZ0imAMYEUwqTrShOteZGujXZyU609BSw8nSd2af35A2jXDM/vsuauGeUvdAKMBRw+Ou8Vh2f7LLyXMTn7MqfLT66q1AYnz/4dTUtAFIqjs+ES/oei4/u/BeBUXZFKwBQGF2E8UWsrsVTwKC8V5TgqTC0iM/+4yhA8re1tWh62f3uMY+/3WX3+5cyu3FrulG6pAf8jtIdrMNAqC7joeoMR2ozFKFFV4AyLVdF88pXVHruJ8f2HTKs3iLf8QPKTx+g8dJRRBtMf6CGzAMU6qJYSw+EadATIv4ncYzaSweoOisq/g7J9bO4XRSgKMdR8ZTxOuePyHvGYtePqPD6XDqxhRtbgOTtqyepvnScKuGUPvsVJae/pNjzMLnOn8ocRQmOe+vpFNuPSLB6nxhxz2j2rgIczUUrzFsEG/6RIAMxbxJk8BYBeuK1qBgUppn3iTF9h3iLd0m0eo9kq/dIs933KzCK3EihkopbzHJ3oSQeliPaX0Sot5gKUSPofogbXgIYv6Lm7BF5wyjuGOVK+oIiYkd0TrddOyWBsd33FAIYRYyONLoECjhUk8qi6OmWimOAsqxfHAnVZDBGh/ZwNdpDlekOUmIqRpO5aDVmw5RYDD/JatRJFkKOsBRylN1oDbZDjvKnmKM8jjvM84SDvEw6zKPYQ3wTe5yHcWrci9HiTowq65FKrEUrs52sw2KcOjPRaszF67CcKlbQovlF1Ae+BkZFRaBUGJN+Uxjl/WKWPRuZIjpHOKN/c0QLhVERo+MibxfFa/HZdrYzd3Jdpbp4v8iLB8WKkUaYPbe0AMfHFZd4VHqJb0ou8nXhOXay3FhLsWclyZaVZGsW4s1ZTrJiNdmarQxr7mR7spRuy0yyAYux5mzcHWHz6X12nt5j8+Uqqy92WX35gLWnd1j5ZoPJp+tMPNpk5t4m03fXGX2+ztTjcbrLY2j2tee2txG1l4youWDArUuG1F8145a3EVUX9Cjx0qD0jBbVPsZUXtBWzHkdbvsYU3vJgMYrhjRf1afVV4euAG16ArWksWwsXpfJRLHCtWYqyYqOAF2qzpyk6rRIDNDlxjldbp7WosblFHVuqjS4q1HnrMJtR2Vq7ZUpszxKvulhckwPk2f5FY3XDemMtqArwZL2RFPqY3UVgdnh6hIaK/1UuOGnJm8Va0Q4d5gezVEGdMaZ0pNoTneCiQTFukBVxNQHqNAWrEFnmAZtwadoDTpGT+RJqTL2RSnRF3GCvnAlesOOMxB6ktFINQUwRqszGq0hYXEqyVAq4i3Xj0tg7Ao9RW/EKUYTtJhM1WU8RZuRJA0GElQYS9dkKkePuQIjFotNmczSYTxDi4ksHUYztBhMU2ckS5uRHB25sh4t0Gey1ISpEn3mSvVYLBaGFi22i7XZLtBgI1eNtRw1VnI1pbo4nqjEdKIys3vr6JGII4xHnWAxWYONTAN28kzZyjFhOVWfsUhVxmPVmcvU506NPfda3dlqc2WhxYn5Tnc2x6+wNe3H2rQwv/ixNhsklcVXDwt59bCIp3eyWJsIZmn0GovD3iwOX2Bh+Byr41dYG/FlbcCfzaEw7oxGszEUxvpICGtjQayM+bEwdJmFER/mRryZHjzP9F4/8uLIGZYGPRlrtGSgWty86TJyS5fR23oM3dKV7uy+G9p0lWvQWapBd7k2PZU6sp+5vcyE2mwtOU2FBrSVmdBSbERzsSHiZ52V5rSWGtNUYExjgSkNhebUF1vQWGFL801HWmtc6LjlRn/DGSY7rjDbfI7ZGhfGKxyZrT7DcJEbw0WetKfaURdrQmOCKbXRelRFqtIrjBy3LOkRytlNPQZuG9BWoU5vrT4D9cYMNZmzMOjOwoADi4P2LA87sjrmxOakK+vjTqyNObI27sjKqC3zAxbM9lkxO2DP3JCjBMbJAQcm+h2k6UWspBdHvVgZO8PyiBfrkxdZEzNxgdXRcywNnWa2x5W5bnEbKk4FFG7phW5nCY3ifnGlz1OupIXxRfSHC4VxttuD2Z49VbLdmuk2C6ZbTZhqNmSqUY/xW1qMV2sxWqnJSJkmoxUCFDUZqVaojMM1+rKXeqDGmOE6K4brbWStYW+tNX23zeirNUbAYk+V6NPWpr1IjZa8k7QXKNNTrEZ/qTr9JRp0ZKtRl3yKioijsiqwPFys/9XJunaSrKvKZFw5Rcql4yRfPUXydVXSArTICjUiI9iYtEBjUgIMSfLXI85Xi5QgPYX5JEpE2RiTE6NPZpQOWTF65AhojDMmJ96cvERbclMcyEy1IzvNnhwx4nWKLVnJNuSlCHXRluxEG3JTBEAKM4w1GQniztGalBhLUmOtiA83JdxPT05UoBExwUbEhRiQGKJQOtMjzMiLs6EszUVmNxYkO8qGlexkRzJT3Ckt9KG0xJei4quUlF2nrPw6hXnnZMB3kYDLRBsKEq0pTrWnMtuFGzkuFKdYU5xsIaGxPNWCsmRTSpNF77eJwuAlTGFppohkgPxE8c9rRH6SOTkJZuSnWFGaYcfNdBvy0twkMIobRgGMImNxQZpedhWmlz/dlWvnX0HxNTT+DhiFO/pXYPzmjoRDoSiK9bNQE4VzeuPFw19VRnHn+F9TGCUwKm4Pfw+McnUtml/2nNHiKX7+n0cBkK9VS6E0iqaX3e+f8OTVPQmMD79/xs5sE+1BanIl3Ruqy2C4PhOh6gyGacj/oXX5K9N67bhcSd84/Tl59u+RZfOOXEsXuHxE3bmv6PIV4dGiwk6DgVBNBsI0GRCZjGFqtAecoN7nEDfOH5AKo1AThcoooPH1CHAUMCnc0KI7utD5A8o89lPu8Rnlwjxy4Qi3fJTkSrry/FHESrrkzFeUeB2WPdWZ9h+S5fixXE+n2X1Iss37JFq9L1VGoTTGWIhGmHcIM32bEOO3JDAG6r9BsNHbBBu+Q7ChqBfcR7jpB0SbvC3jdkROY5LVuyRbv4v49UW1YZ5wdbt+KqdI5DM6iztGoSp+KcFRgOJriBRPAZLVp4WyKFbSwiGtiNVpuHSMxkvHJDB2XFeW0ToN3uL3UeGQFito0c0tVMaxcC0ZsSOidoTCOBikyqD4LFSdbv+TDPmdYDFUhe1wFe6GnOB+yBGexZzkZdwpXsac5Kc4de5f/4ivg97jYfgfeRb/Jk/j3uBP4W/yKOxDnoYd5kX4CV7Gn+LbVDWeparzdbIa63EqbCRps5yoy2KiAcuJpiyJVXTCb8AoVtACGIUJRmF6sUKuorPs2ZTA+JszWiiNr1fSvze9CKAUK2mhMArjy9clp6VjWsDiw1KFc1o8vylXKI0Pi85wL9+DnWwX1lLsWIy3ZClB9Fbbs5xoy3qqg6wZ3M1xYDPTjYU0a2ZTxL2mJet3htl4co+dJ7sSGNde7LL+4gHrT++y9s0G0083mHq0xcLXO8zf22LixSaLL2bpKYum8aotDVfMqD6vz+3L4l7RlFoxV02p8jak4qIeFZf0uXHFmNprRtzyMUSoja0B1rQHWlPvY0DTVT3a/fToChB/MNNjJtmU5Rwr1vLt2SpyZzLJmnZ/Xeova1J7UZs6b0PqvI2pPqNDtaca1e6q3HA8RYXNcSptTnDT9hTlVicotjhGoflRCiyPUehxnLpAfboTrGmLN6U5wYg6AY3RWtSEq1Mdok5NsAY1QSKbUYuGMF0aI/RoidKnK96EgRRLqkWGY5AqjcEKYGwN1aY9XJvGwJM0+B+lI0yJ7siTdIWfoDP0OJ0hx2kXIBl8gv7QkwyEKzMYqcJYrBbDMVqMxusyFKtD0/VjNPoeoydcldEEHcaTdBlN1GE4QYuhBA3649Toj1eRbTKihnCx0ITpdC0mUtWZztRmSoBimjpTeXoMZ2owlqfDRJEBU6XGTJbqM1Oiy4IARgGKeeps5aqzka3GSpYARm0WsrWYSVdnNkUxU4mqTMQpMxWvynqmIesZxmxnmbKdYcJKkj6z0bpMRWsznaAjlcaVcguWb1oyf8uS2QYb5lqcWOh0Y3nkLNvzvuzMB3J3IYJv1hJ5uJzI10vxbE0GsTPtL9fYAlgWRs+wNHKBpYHLrPT7sT0SwZ3RWNaHwlgbCWF9PJiVMX/mBi4zP3yZuaFLTPWflSrjVJ+HIkuwx4WRWlPpwB2u1Wes0VDOcJ0B4v1AjS4CGnsqtem7oSOnt1KP7nJTWgv1aCnQpaVAPPVozteltVCfrjITeirMaCsyoKXQmLYSC9rKrWkqs6KmyJTb5da01brSeduDvsYzTPdcZ67jIhO1LvSVOjBbf42ZuiA2e1JY7oxjuOYqAzVnmWy9wHzvBRb7PRlttWGkzZLRDgtGO80ZbDNmotea6UF7pgYcmB1xZWHYkaURJ3bmTvNg5QJrE04sjdqxOm7P+pQjqxN2zA6YMt1nIYFxdtCBmSFxu+jEpFhL9zkwPejM8vgZCYyLQx6sTpxXwOLYOYTxZarbWTrZ53tcZazOyoAXi33uLHS7MN/pzGKPG6v9Xiz2eDCzZ3z5PTAKF/x0py2THVZMtJky0WzERKM+Y7d1mLilw6hYQ5drKeamOqM1WgzXaDNUo8dAtT4j9RaMNtoy3GDHYIM9vbdt6a42ofumvqwgFCvr3kod+iu06S8Ta25VueoeKlVjuFREEanTmHKK8rCvKAk+RlmoAEYNMi4rkS7G56QCGq+dINlXiVQ/FTICtcgI0iM9SJ8Ufx0S/TRJuK5GUqAGmWG65EYZkhOpT0aYJpkRWmRGaZMhwDHagOxYU3ITrCQQZqbZkZPuQK4YAY0pdmQl2VCQLsDOXgKjgMeMRCvS4sVYkxovagfNSYoRTyuiQ0wJ8dUlMtCEmBATYkONSAg1JjHEmKwoS0UjTJanBEYBgfkpjmQl2pOZ5EFp4VWqqoIpvxFEUYUfxaXXKCw4T1G2J+VZblRlulCZ5UpVjjs389y5ketGWbodRckWFCebUZpiRnmqUBlNKE01oUyau8woz7SgKNWUvERj2buel2xOXrIIwLejKM1WOq1fA+PCHjCKYG5xj7j27D6rYh396D+vo4UC+fs4HRm5I5zSIpvx0Z1fV9Kv7xXXnj9AOKVfr6XF2vq/Boz/QTEUbmmhLioA8e/X2XL9/Ho1vfd8rTZKsNyDy9emFwGM9374FgUwNtMRpC5X0jJWJ1ibsRBFrI4wvgiXtFAY6y59KTMHxUo60/ptMm3eJsvuPW56HKDd55QERlEnOPA7hbE/XI2uoJM0+X5JzcVDMqRbdEiXeh6g1ENhghEB3gIcxWeie7rU83Ny7d+VK2+R31judYDKs6Lp5Rg39mJ1hOml9MxXFHseosB1v6wdzHb6mCyhMNqJ2kCRsbiPOEvFPWOM5XtEmL9DpIXinjHYUKEsBuq/RZD+OwTovk2ArlhZ7yPc4A1iTN8kTlQKWrxNkuXbsjowy+FDsh0/IF9EAzl/ggIYP6fMRdQFfqEYdwGJX8qpcBNK42Fuen0pV9GvYbHxkshjPIqAxmYfxR3jbwqjwiUtnNDC7CIyF4XJpUfciAaqyPW0jNkJUqffX5U+n2PM+StzN0SNJ6GqfBuixKvAL3hy+UO+9f2Yf4k8wl9Dv+TptXf4PnofP6W+zS95b/Nz1ht8l/AGz0PflD/79uonfBd+kO/jjvB98kl+yNXhYZom99L0WE/SYyXRkFURoZNgznKicEgrXNJiHf16JS3AUbxWKIwObO5lLQpX9OvsxZ1sJwmNvwdGuabOdZHraKEuCpe0yF8U4Cjc0sL4ItbT4vOvi73k/aMIAl9JtmIx3oL5OAuWE23YSndlI82FzXRX7mZ7sJ1py1KSAzNJFlJhXIqzYG1niPXHu+w83mXrxQrrL3ZZe36f9cd3WPtmk9lnm8w+2WHlT7ssP7zL9Lc7LL+Yo7cshsYrttRfMafmkhG3fUy5dcWUah8Tqq+YcuOKCZWXjaj0MeKmrxkd4Xa0BltLI0yTnwUtfpbc9taj5ZqBXEkLYByPMWU9z4E75S7slLmxmufMcLQJ7X661HtrUn9Zn5Zr5tw6b0j1WX0qPdWpcFOhxO44RZZHKLc5QbmVEqUWxyk2P06xxQlKrE+S73qMhmAjBlId6E6xpiPVgqZEQwmNdbLXWZf6SF0aIhTKYmuMES1RBrRE6tEZZ8RQqiU3rx2nJUyTphA16vyVaQwWWYxaNAQp0xBwnJYQJdrClGgLPUFr8HGaA47SGnSczqDj9IScoDf0JH3hpxiK1qA/SkOGevdGaVDve4R636P0RqgznmTAWKIeY0n6jCTqMhAngFGD3lhVaYgZy9BjNteIhUwdplLUmcvSYT5HT0LjXKEBk7k68tZx7ZYNd5pd2BGr4mozFkt0WS3QZCN3DxgFLGaqs5qny1KePos5esxn6DCToslMqjazKdrMpeiwkWPGRqYpm+mmbCQbsRynx3SYHrNRBqykmbGaa8Z8riEzRfrMVhgzW23G+A1jxmtMmemwY3lY0SKyPnqNzdEAVvp9WRnwZaH3Incmr3Fn6jLrE+dYHPNifugMc70XWO67zp3RKHaGY9gcjpDAuDISwNKIL3ODPswOeDPTf0EC41TfaaZ63JnpdmW82Ubm+41WGzFSa8Boo5GckQYjxptMGGswYqTOgJHbhozcFmtQPXordekuMZTTUahHW74O7QW6dBUbyM/6yk0Q05avS32WDk35RrSVW9FaacOtYjNulVjQUedOV70X3XVeTHReZbLtHIO1jnRVODPVIlbqefxpqZYHSzfZms9lbjyM2anrLM76SMVP5COO99ow1mfFcLcp/R0GjPabMzVqz/SYE9PjziyMOrEy5szdhTPcXz7H0qg9S6O2rE06sDnjxNqUHfNDpsz0K4BxZsCe6QEHecMogHFiwInZYVfWpy+wPikA0ZOV8XMSGIXxReQwTon8RXHXOHKWzbHzcoRTem3Qk6VeNxa73aTCKILa57vdZJPMbJc7871ezImA7x5XJrvsmei0YbzNnLFmY8Yaxe+3DuO1uoze1GawXJOBMg2GqlQZrdGUwDgi4L7BlIkWGxkOPtRoz2CTI731dnRXG9NTpU9vlR59oiaxUofBSm2GK7QYLFFlsFiZkVJVRso06C/WojNHg6rIo5SFnKA8VJ1Cf3UyvJXIuHySDJ9TEhjTrh8n5foxUv2USPNXITNYm/RAbVL8NUgJUCc5QACjCplhwuxhQG6kLlnhWmRHaZEZqUl6hBY5oh88wVyqdnlCQUx3ICfdXqqM2XsKY2aSNflpDhIYc5JsJFgK1TEtwYqUOEuS4yyJDTcmNsyUuHBzooJNCLiiTYivARFCZQw1JiHMlIRgYzKiLGUjTHXuaQqTHRHAmCdMNTKs253SgmtUVARRXO5PXsk1isp9KS6+JE0xlTme1OR6UJXtTpV45ghgdKci05GydFtK0wSMCue0GSXJJpRIYBSwaC4rNSUwJplQlGZFXoolhel2FGbYU5BqI1fSOSkuUmFcfrImFcZp4Yh+Iowr96TCqKj4E+Hcv+Utvn4twFIoizK3Udw9ivePFS5pca8ogPG3e0aFCea16rgHjGKV/PdOaIVq+HoNrYDC+z/srZp/ULwXK2UBg+KW8XU+4/3vf8tbfK0ois9eQ+Pr798Twd0/KBTGez+85E97CmNHsDojQUp0BGrQFaghm15Epp+I1Xlteqm/fISbZw9KZTHD+h3SLN8i3eYdylz30+x9gt4A0V+sieg1HghRY0DcQYap0huiTJv/MW57fyFXzCJep+L0IdkjXep5kFzHjyhw+ZQiEVcjlEPPA2TYvC2DvitEXI2XAMyDVHsfp/rSCQmNpWe+pPzcUYo9D1Lgtp88l08kNAqVMd3+Q1Js3pfB3LEW78isxeg9WIy2ep9I8/cIMX6bAHG/qPcmAfpvc13nTXy13yRA7x2C9f6RcKM/EL0HjUJpTLV9X9YGZtl/QK7Tx9KwIzIaCx32yyl1OUi522HKXUVGo1AZv6DS/TA3PL+k5swRmcEo8hdlaLf3CeovKICxyfu4hEYBjC1XjtPmI3IYlWTTy5C4BfVXYSxCR37W66csG15EWLdsg/E7ydiVo+wEKrPrc5iH3vt5dvUTnnq/x3dX9vGL/8f8c+BH/Bz8AT9HvwPl++H2h9D4DtS9BdUf8m85H/FDyDu88nmXH0I/4XnwR7yKPszfCvR4lqrGbrwKG7EarCXos5powmqiOWvyZlHkMJqxJFbRKaLtRcCiUBkt2ci0ZSvbni2pMjqwLVbOEhoV62ixhr4jDC+5zuzkOMmfi+BuYXZ5DYwCDsVr8dndAnfpdN4tFGYYNzYzbVlMNGVB9FgnmLOUaMVqilAvBSS6s5nuxlaGG0uJZkxHWzGVYM5cqjFribasbQ+x/miX7cd32ZTAeI+V57usPt5m9ZsNZl9sMvfsDquP7rH6zS6zr+6w+HSavrJoWq7ZU3fFTM6tyyZUexspoPGKCTXXTKm6bCjVxaYQOwbj3BiIcaEj2IZmP3Oar4ssRi1aruvTEahPR4AW08nW3Ks6zaO6C+xWeTGZbE53iC6dQfp0BplIRbL2oj415w0o99Ck0EmJAvvj5Fp9RZ75V5Ran6TUUoli82MUmR+lxPIEFXanKHY7QWuYGYMZzvRlO9GVY09zihmNCUY0xxvRnmROW7wJLTEGtMUY0hlnTEesIe3ytRH9yebUBijTJqAyWJ3aABXqg7RoCBGNL1q0hKvTEq5KS9gp2sKVaQ09SUPAMdpClekKU6Y3XIXeCBW6w07SFXqS3khVeiLVaA9TpvbaV9T7HaMrQp2hOF2GE3QZTzZkVAR5x4rAbw364tTpiVGhJ1aVyUwDVnINmE3XYDFHh+UCAxYLDVipsGBDrojP8HToOj/Px/DddAh32zxZrDBnpcSYtQJ9NvJ0WcvSZDVTk7UcXVZz9VjJ1mUpQ4fZFE3m0nSYyzBkIduMzTJHtkqcWM2yZDHRiLkokWWqz1SkAavplqzmWLCUZ8J8oRGzJYbMlBsyWqzDULEWE7fFLZs5E7VmrHaI2JwzzDe6MNfkylSDExuD52V8y9roWRZHvJjrF60iZ1nqvcqdsUi2hiLZHo2UK+mlIT8Wh64yP3iZqd7zTPacYar3NJO9Hkx2uTDeZs9gnZm8hRu9JVabxow0mzHWYs54qwVzXbbMihzCNkumxbRbM9poRr9YdZYbMXjDjF4RxVOsS3+ZIcNiVVxhwrDM/TOhI1+XukwN6nN1aCkxpbXKhvpyK2rLrOlq8KK74TRdt70Yab3EWNNpBmqc6a05z0xvKvfWmnn8YJBvHvZw734NM/MxjE9dZWrqvHQuTw85MzFgz3CvBb2dhgz2GDM8YMb4qA2TEw5MTDiwMOnCyqQrW3OerE25KtTFCQc2ph3ZmnVmfcqehRFz5gYtmB+0Y25AKI5CVXRkasiJiWEXZic82Vz0ZmP2Isujp1kZv4C4Y1wc9GCu11k2w6yNn2Nzypv18QssD59hY/QcW8JJ3efGkjC97MHifJ+nIluz34uF/jMs9p9hXriqu+2Z6rRlvN2csVZjRpsNGK7XYeS2LkPV2vRVaNJbps5gpQoj1QpgHKszZKrViqk2O9lrLdpmBpvs6K23pveWMX039em/oUt/pTb95ZoMVmgwIqZUleESZQaLTjJYfIrhCnEjqUtt/HEqw09QGa5O1uXjpFw8StY1ZXKuq5J+RYlMPyUyrh8n0/8kGQHK5IRokBumTXaIFtlhWmSEapIapEp2mDaF0cIlbEBejD65sXpkRGqRHqlNboIJReKOL8WaghQbcjMc5Do6a28VnZNsQ3aSWEnbkZ9ij4DK3EQbMpJsSIkX8TuKCJ7YcFOiQ02IDTMnOsSMwKt6BF3TI8zfkJhQExkenhhqQka0+Hs5UZXlRkmKA8UpdhQm21Cc7kR2shdFOd5UlAdQUh5ARs4l8ouvUFjkTXH+OcpyvLiZd5rSTBfKs92oFCpjvidV2a7cyHGmMtOO0lQL2ZtelGQkbxZFv3pZmhkVmVaUpltSlCa62G0pSLelKNOBvFRb8lNtJXCmJTrT3F3E2tNN2RM9/acdFh7vsPx4h5VHivXyylNxE/+7fMXfvVasondYErmNvzO1rIjbxif3WBfqoozTEevpu3LEz2QO42tn82uY+48GGMX7Jzz44f88X//wlK+/F/V/j7kv5tUjHnz/RPHZ9094+ONTvvn5BV//LJpiHvP01R3uffeMr189Ynu2ga4wDYaDj9MTpk1fuA5j4WqMRGjJtbQAxlZfJeqvHKfE/VNZ7SccxIkW75Jm+4HsW7598SjtonUkSKxS1RgOUWUwRJn+EGXpthZu6YbLX3Hr3AGqvD6jwvMgZR6HKHI9SI7jpxR5HKbI6zAl576g+MwhUqzeIdvhIwrFzaBQEYWL+vxRblxQqIzlZ7+i4uxXlIqbSPfPJDRmOX1IpqOYj0hz+JAEm33EWr4tgTFKAKOI27F+nwjz9wg0/CPXdf8JX90/4Kf/Ftf13+Ka7h+5ovsHfLX/B0GGfyDM5C0izUSw97skiagdW9E1/SGZdiIKaL9sg8l3+Ix8+08pdBJxOwIWD1IhVtQeB7npeUg+q9wPcMPzALXnvqT+gqIm8Pb5rxAjzC8tV07SeuUUAh4bLx6h1UfAt7rs8BbPkTBd+VmL9zGGQnVovXycVv8jtPQoBOkAACAASURBVPt9xmLQF7wIPcL3Afv5Ifgjfkk8yLfRH/Iy5D1+DvmQH4Le5lXqH/jbzXf497Z/4l/7/xu/DP5f/ND6D/xz8//Nv1a/w99y9/O3pC/5Kfpzfo47xF8SvuJfUk/xv7K0+TFNWxplNmLV2Uw1YinFiJU0c9ZSLVlJsWAp0ZTVFPHegrU0CzYyLNjMtGQry4qtLNH+4shmliNbwtwi7hVzXeW9oni9nePCVrYzm5mObOe6cqfAXc69Yi92izy5W+gh34vnpnBRF7iznevMQpIp0zEGKJzalqyl27Od48adHC820l1ZTnZkLtaGmUhjJiNsmIq3YiHNnK00F9a2R1h7fI/tJ7usvVhm5eUuSy93WX62zcrjdaZerDP7fEdmaonvTb/aYvHZFF1FYTRdsabpmgU1Fw25ddGAWm9Dbnsb0ORrSt0V8V6XJl8j+iLs6Q22ZSTKmZ5gK9r8jWn106fRV5uG65rUXVejKUCd6Sx7dqvP8XXteVaKnOiO1KE1SNwJ6tIWYkyTnxF11wy5cVGXIjdl8m2PkmPxFQXWxym0ViLP/DgFAhYtjlBs+SXFlocotjhIldMxmq4b0J3qREu2C5WJZpRHGVITZURrvAVdyTa0xpnRFm1AV7QuPXEGdETr0xGtR1ecER2xRjSEilW1DqLppSZQXa6sm8L1aBERKRE6NIZr0hKhRWukeKrREHKS1ghVOiK06BR3zxEa9ESo0RuhSl+kCn3RqnRFqnBb/MExUInWMGV6otVkvE5/nKZsjBlL1ZNh4N1RynRGKNEVpSTvGteKjJjL0WI+T5OVUj02q83YrHfkQc8VfljK4M9b5fy8fYtnc1l8PRLDRpsv6/UXWSx3ZiHfgrl0PVZStVhJVOFuhhabKcosJZ1gNVWd+VRtZrJMWan24uVMIi9nk1iqOsN4sgVjEfqMRekzIdqP0sxYy7dls8yelWIrZvONmcrXZ0LkOxbqslBhzHypHstlumzf1OdJqwUPGky412zJTrsj612ebI9eZbn/AjNd7sx2nWa28xyLvT5sj4WwNRrGzlgEW2OhrI0EsjJ0ndn+S8z0C2D0ZKrHlakeJ4ZaLRlqMWeo2YLBJgsGGs0ZaLJiqMWOyU4nprscme9xYqHXmZlOkRloy2y/M1N9Tgy329BTZ85khyPjjVaM1BgzctOQURGIXWEo20WGyk3oLTKks0SbjjI9OipN6ai2o/WWE3WVDnQ1nKWn4Sz9jWcZbDjNxK3TTFVdYPBmEFvzzTx8NM+9FwvsvBhh91kzi8upLEyEMjd4mcl+cWsochLtGe62oq/TjMFeC4aHrBgdtWFi0p7xCVvm591YXvBgZc6N5SknVoWyOO3Izqwz27POUmlcGLZibsCchT5zFvusWBl0YH7YiakxVyZnTzOzfIGl1UsszoqMRg9WJq/Ku8WlPidW+u1ZHXVheeo8c1MXmZm4yPLURdbGz7LYac9iizWrHY5s9XuxJELYR84yOXGBwQEPCe1r/edY7XZjocOahU4rptpNGGs1YLzDiNF2Q/oadOi5rUN3jQ5dN7Tor1Bm7JYOY0JdvG3M6G0TJpqsmGi2ZlT8O7xtQN9tfQbrDBisFStrLYZuClhUZahchfEqDUYrVBipUqWn+Bg9xUcYrTrB+A0NmtOPcTPmKMVBR0m8cIBUn6Nk+Z0iO1CF7IBTZF87Rf51FYqD1SkN1yAv+AR5ISfJDVEmN1SD7BBt8sL1KYk2pijaCBFQnRVlIB3SqbGGpMYZkh5vTG6iKYUp5hSlWpKTbE1Bur0EqdxkG/JTbClMs6cg2YZCUfknAC9RqIs2JMVZkRhrRWKMNQnR1kQEmxAZYkpMuCWhAcYEXNUl4KoOEeKmUjTHRJiTGWtJUbItpSlWFCeaUJFizs10C8pTRNWlBzeKr1BZ4ktx4VXyC66Sk+9DfoEPhYU+5OWeIz/3LKX5npTmuFKa40ZZjlAbPakQEJnuQGmyFSVJJpQkGVESb0RJrAkl8aZUptki3NCFSZaUZjhQlGlPXrodOam2ZKXZkZLmRGSsG7fbitn4ZpPlb0QsjnA6b7H8eJO1R1tsProrN1irMshbOKcVsyZUSPFaKIrSUX2X15+J59rTXdaf3WPj2X02nj9g8/kD+f3lRzusPn3tkt5bOf/vVsy/weP/GRYFUN7/7pEERQGMD75/LEFRAqSASAGOPzzlTz893+uifszz7+9y//vnPPj2EZtTt6ULcjBQ3BbpMBCpx0SkBmOROgpgDFCm3e8UTdeUKPX8DNkHbf+hNIQIJ3G+8yfcPPclTVeV6A4QPcgCGlUYFPEZQQpgFF3HLdeOU3teAOPnVHgeUACj20GyHT6RIdx57p9TfPYwRacPkmn3AdmOH1PofoBSr8MUioaV80flVJ47IusBJTSeE8aXAxR5fEaR5+fku31Grut+Mp0/IdnuA+Kt3pVNLkJhFCtpAYyRFvsIMXmbAIM/clXrf3JN5w8SFq/qvoGPzj9xReu/4y/id4yEc/ptCYzxFuKe8T1SrPaRZv0+2XYfk+uwn3zHz8h3+JRCRxHaLSJ2ROOLAhhvSGA8hHjWnDnMrbPCLS3W0wpYFJ+JtbSAxfZrKrRePUWz9zHarihJWOzxV5Pg2B+kSf35L6k79wXidcvl47RcO0ab9yHmL3/Bw/MHeOK+j+ceb/Fn30/4JfQgLy/v4zvv9/nx2oc8C34Dqo9C62FofY+fbv03/lL7/0L9+/x76af8OfZjfgr6nB9D9vNT2H5+jNjPn2MO8HPiEV4lHedZqir3UjTZTDVgNU3U2FmyKjqkRZ90kjnraVZspFvL52aGtQRFAYubmXvAmOnIVpZQEhXxOQIUFcAoFEYXaXbZyXf7O2AUkCjyE8UIWNzOc2U1w56VNFtm40TYuAkrKSJCx56NDCfW0x1ZS3NiPt6a6WhzxkKNpDo0G2PPbJItSxmW3MvxYvPuOJtPH7D9dJfV50usPL/LwrM7LD7ZZPl3wCgcb5vPvmbmu22WX8zQWxpJyzU7aXK5KRzSF/Vk3mLVeS1uXNCmwdeY21f0qbtqQFeYDV2BNvSG2NEVZEWjr6GEv+YAAxr8dKj316IhQIuhJCuWi1xZzHNgONGE7ghd2kMENOrSEqhPS6AxLYGm1F0zoOqsBhVOyhRYHaXQ6jhltspU2qlSbn2KShslbtidoNrhOLWOJ6h2OkqdtwZtsZbUJppTEKZFWbgO9TFGdCUKM4w5bbHGtMcY7FX96dOfZCphsTPWSN4xChNMQ7gu9XvQKOCxbq/1pT5EdFOr0xShSWOoKs3harRGadAWpU57pBadkX8PjANRqrIJpjtKjebQU9QHnaQxWImOsJP0xYo1tCaDsmZQm75YoUSe2JvjdEUosZClx3yWNvPZmqwWG7BabszXbZ48GbjO93OJfL+Yw3crxfx1p5Sf1nL4ZTOXvy6n8e1wKDs1bizkGLGQpslyqgZbGdosJ6kwG3eS+SR1FtKNmBeh7g2X4GEV/2u7iG+6Q1kpdGUxxZq5JKFOm7OQaclKvi3b5c6sldkyW2DCdIERs8XGTBbpy5ku1mO53IDtmwb8qdGMh01mfN1qyUaDBbv9Xjye8WNj4DyL3R4sdHmx0n+JjWFf1gevszEYyO5EBLtTEWyPh7Ax6s/KyBUWhi4y3evBeJcjI+3WDDabMdxizli7FWMdNoy0WjHaLmrwXFga8ZIGj4UBV8SIOJm5AXfmR84wMySc1l7M9p1lbfQSU22iLcZc0Zxyw4CRSgNGK40YrTJluMKE3nJ92kt1aa8wpqfWnvZbTtwsNKfjtgf9Teek6WVAAGPdacZunGakLozHd4d5+u0WD7/bZPvZGHeftLC0ks7ceLC8xRR3hYvjXjIncaTXlsFuK0YGbZkYc2Ri3InJKWfm5t1ZWT7LwowbcxP2rMzYsTlnz868PTtz9mzN2EtgXB53YmXCVY64eVwYcmRu2InZcVeWFs6xuXaZzYWLrI16sTrgydzgeRYHPFkbcGFzyJkN0Q4zfprp4dPy92Wu7zRzHW4s13qxWuHJRtVp7ty6wL12X3b6rrMyeJUpeYd5kdW+Syx1eTHf5cxClyNz7dbMtJgz1yrGgqlGU4ZvGTJwU5+hGkPpkp6sM2Sy3oSx2yYMVxszfMuE0XpzqfwO1RvRL4Cx3oCRBkPGGwyZFOcEVRoMl6syWqnGYOlJBstO0VV4lJ7io4xUKDFWpUFHjjJVkUdI995PysVDpF85Rtb1U2T5KZNx/SR511Up8FelMEiFohAR8H2SwnBliiLUKAhTJyNAhdwQbUpEOHWMMcXxphIY02OMSIkxJC3eRE5WosL8UZgmjC825KfZSdUtT7xOsaUg1Y68RCs5AhpLUoQZxkEGfIuQ77QEexKiLIkJMyMiyJjIYFNiwywJCzAmxFdPAmNihIUCGGNEJI4Npam2lCZZUJVmSXWmFZUZNhRmnaUk35vykutUVgZzsyaSwlJ/Km+GUlbuT0nJFXJzzlKcf5rSfC8qCs9SWXCWqvyzVOR4UiFUxywnytOtKU4xoyTRjLIEC8qSrKhMt6M42YqCZGtKs5woynAgX0ymE3lZziQlOxAUZk9taxGbj7ZZfXxfwtzy0x1WnmxJYNz4ZncPGAUg/jYCCMX8CpB7719/LmDxN2C8L1+L7648viN/Hakwvs5WVKyNf1svv14zP/hRrKv/a8B479UjhaoogVEAogIUBUAKcBTvBTTek+ttAYy73P/hhQTG9clamv2U6Pc/QneYNv0RunsKo7YiuFvkMPqdovHqCcq8Ppc3fJn2H5Ekgq7N35ZmkKqzX9B45QTCINMfqCxhcSBYmX4BjCFqMpuxw+8kdRcPSWAs9/icUveDFLockIpdhojFcf6UojOHyPf4TKqL4mZQKIvFHgfJsv8QAYoSFk+LtfUhmcdYJjIbTx+k7MwhBTC6f0ae22dkunxCupMCGsVaWiiMAhijrfbJlXSo6TsEGb/FNe1/5KrOH/DV+yPX9P7IZe1/lMAo1MdAgzckNEaZvUOc+bskWu6TwJhqtU+2wOTYf0qe/X7y7D+lwHE/JS4ii1EBjFXuB6kSETseh6TSWO11iGqvgwpoPPclDRePUn36EA0Xj9F8WUmGeAuFseHiEYSS2HH1JO1XT9Lpqywd6LdOH+SW1wEJkAIYWy+foNdbiaULSqxb7uOB0Rs8N3+DV3Zv8tfzn/Lj2Y/58ex+/uJ9gGfn3+TfYg9B3hEoOsj/V/45/172GX9J/4gfoz/ix8BP+bPfYX649hE/B3zELxGf8C9xn/KXpP28SvqclxkneF6gz9d5ZqwkG8ve49UUKwmMK8kWMvtQuKF/64u2YyvLjk1ZD+j4q8q4meW0pzTuAWO2AhhFQPcdAYz5bghwlLCY78ZGtpOExfUsRzaznZgTt5PJ1swnWDEba8FqmgOrqfZyVlLsWEqyYSrKmIkII0ZCdJkI0WUx3pnldCfWcmx5VHiBnftTihxGcaj8fInlZ3dYeLrD4uNNqTBOv1hnRqqNu2w8uc/sq21WXs4yUB5Ni68dNZcNqZI5i/pUXdCh8rwmVRe1qPbW4aa3Frev6dMVYUtHsB2dwXa0+Ftw85I2LYFmNPgbUuenR2OQAfWBunTFmjOaaktfjDEtQZq0BWvTEiS+q0tbkAFtQca0B5vS5GfArQsa3PLQoNLhlFw7V9mpUG2vRrWdKvVO6jS7adLuqUmHpzpdF9TpvK5DT5y4XTSjMkKbqlAN6sK1aYvUoz1KX66gu+IM6Y4zoC/BeA8YjemUIGkkFUUR4F0jYneCNBHqoqgIbAzTpjFcm+YIbZoitGgK16A5QoOmcDWawtVpDBFQqE5bmDrdQmGMVKMnQlkqjEJRrA88Tm3AMZpDleiOUmFAVAvGC2hU//V1T7SKBMa20ON0hSsxkaDOYpY+K3n6bJWasFZiyEalFWs3HdhqPMf97kBezqTy5/VcflhO58elFP68lMyPk5HcqfNkudiSqTQt5tI0WUrXYjZJg8kELRbTjVnOsWa52IWdpiv8dTOfV/Op3G/3Z7PiDOs5TqzlOrKQYcVithXL+bYs5VuzUGTFTIEpUwXGTIjYH6E0FhoxVWTIfIkBd2vNuF9rzJ1qPXZuGbB8Q4etZmsejZxnp9eTtR4P1rq9eL4Uzqu1eLYHr7Pac43t4QC2hoVr+jrbo34sDl5ktteLyS5nRttsGGo1Y6jFmNF2Mya7rZnutWOy24bxHnsmB5xZHPNgacyDhRF35kUG4YAn86MXmBvzYWrYh6khHxaHr3J3LpiF3jOM19swWm3C2E1jxm4aMXnLlJk6S2bqremrMKCtWIe2UkN6b9nSesOWskw92qtdpLooXNJCYRyr92SgypWh+hCe/2mKZ9/e5Zvv7nLn+Qx3n7SztJbJ9Hgg00MXmRx0YXHqDNMj7oz2OTLUa8f4sBPTk+5MTbgxM+3ByspFFufPMjPhzPykHdsrjuyu2nFvxZq7SzZszdmzMePC+owX63PnWZk9z6zskHZiZsyBhSlntlfOc18A48QZlrtdWGp3YbrbjaU+NzYHXdkZcWVrQsTuuDDZ58pUlwcL7WeZveXKXMZ5xoM8GL5qx9hVGxbi3HlQ48+DrlBWu6+z0neFtYGrLPVdZKbHg9ludxY7XVhuc2C93YGdLmc22h2Zr7diosaM8VvmjN82ZrrRgqkGC0ZEMHeVISO15ow3WDDRbMF4sylDDfqMNIu1triFNGSi3oCxam1Gq9QZq1KXwDhUfoqe4uP0l55gtOIUoxUadOaoURV5jNSL+0k6f5B0n+Nk+ynL8G4R4F0cpEFhgAr5/ifJCzxBftAJSiJVKY3WoChCnQx/JXKC1CiK1KMkzpjyFBF6bUJOopkExZR4E9KTLMlMsSE7xY7cVLvfYFGsalPE2FAogdGa3ARLCpKsKU1zkIHeKXHWir7pWGsSo61IiLSUN4vhAUYkRFoTHWJOuL8REWItHay4Y0yPNic33lJmKFak2VCdZcvNTGsqMuwozvOmMN+HomJfSsqDqKqJpvJWNOXV4VTWhFFVHUJBkQ9lZZepKLtMVZkPFcXelOadp6rwEjcKL1CR50lJpgOFadYUCQd0sjUV6fYSJIWyWJzuQHGmEwUZjhRlu1KS50FhngdJKQ4EhtpJhXFTKH+PH+zF39xh5ck2a4+2kcC4pxi+hkHxFGURYl5DpHy/B4mvYVHxFArj/T243N1TIXf5h/vfKe4SH+zdMApIfPjji/8wInPxvwaMYg0t1cXXz7319N+pjd89loYZ8dmz7/YUxleP2Ji6TbP/SQYCjkpg7A3TZjhEmaEwTXqDVGSsToe/MvU+x6g6q1gBZzkIYHyXONM3SbfdJw0rdZeP0eknIFGVAQGKgYrgafG+P1iDLr9T1F86/KvCWO55mBL3Q1JhFMCY47Kf4jOHyXb9mDyXT8mwe59cp0+kuphq/a5cQYsMRgGQRSIw++xX8u5RKIyVwixzVrS/HCDP/TMynT8m3fkTUuw/JM7yXaIt3iXCTJhe3iPc7F2pMApgvK77h78Dxkua/wMfzf/ONZ1/xE/vDwQZvCFVRtEeI4HR+v1fVcYs24/Jtv2YPLtPfgVG6ZIWTmm3A1SKVfQeMIqVtBipMkpgPEbN6cPSKd0oQskvHFHMuS/lWloojU2Xjko1sdtPFQGMNV4HpPLY5nOCtivK9F5SYemCCrsOB3lu/gHfG7/Nny3e4V899vPLmQP84PUZP589yE+eH/Hz+Y/5yedTfgk5zJ/DD/JD8H6eXdnH80v7+NHnU/5y+XP+evUTfvH/iL+Ff8Tf4vbx16T3+DnjE77N/ILvSnR5VWnPRqoZq8kWrKXasJpiLaFxI00EdIsIHUWby7ZQFMUqOsNBwqJYS8vV9N56+rW6+HotLVTG7VwXqSJu7amJQlVcTbeTqqJ4LdSemXgzllJsWU52YDbWipUUR5aSbFlIFMYbWxYSLBgLF3/Y0WU4WIupED1Wk9zYyHFnp9CJZyXe3Lk/xfbzh9yR0v8yq8/vsvxchKfusP50i9mXwviyzeqjXTaf3Gf+ux1WX87SVxJJg48lFRd0KDunKZteys5pUHpWjYqLGlRd0qTmig4N/ka0hJjTGeZAW7Ct7JMWETt110WFoCG3fPWo9tWh8qoGzeGmdESa0uAvQFONBj9NmgKEwqhPe7Ah7UFGdIQY0eKvR/0lTZrO6FDrpkG1gwrVdirU2qtRZ69Gs7MGnR7a9J/RZei8LmNXdRgK0KU/2pjuZDNaEgxpidGjPVqX7ig9uqN06YzWoTteAKORXEe3RenRHKFLc4QejeG6EhJFn3SNHLF21qcxXGfvO+Ip1tICHjVpjNDkdogqtcEq3A5SpSFYQKMaHeFqdEeq0ikd1cp0R6nSEHiMhhAlOqNVGYgXjS+KTurX4DiUqEVvjJo00wilsTvyFIMRp6QpZTlLn/U8Q1bz9FjI0WWhwJj1m47stlzk1XgU387E8e1cHM8mI/hxPo6Xo8HcaznHnTp3pnMNmc7SZT5Hn4VcMxbz7FjMsWOl0IWVitNsNPhwfzCCzU4/5m+cZrnYjbVcJ9YLXZhKNWMy1ZT5PGvm862YzjdnMs+UiXwTRnMNGMnRZ7zQlIkiUyYL9Nm+ZclGhR5rpRqsl2uwXKbOcqU2uy3WbLXYstrmyO7gOX5ci+LlQjir7edYbD3HcsdFFtrOSnhZ77/MfO9pprpcmOiwZ1Q4i9tMGW41YrTDhMluC6Z7RV+yNeP9towPOTAz6sysmBHRdOLO5IAXUyOXGR/yZXwkiNmJcJbHQ7gzHyFdy+ONjozWWjBWbcJ4jTHTdWbMNVox22hFX7kenSW6dJYZ0nPTiuZSM8rStOiodmag4QxDLecZbj7HWJMnvdXO9NYH8vThBM9e3OXRq3s8eLnIvafdrGzkMDsTwuTIRcb6XZgZO83ksDujAy4M9zsxMeLG9IQn0xNezM+eY3XlMnNTp5mZcGFl3pH72y58vWXD/XVzdlcs2V60Z2POg/XZ86zOXmJp9gKzU57MzrgyO+PI0pwjd9dOs7t4luVBF2ZEe0ubI7NdTiz3OLPe68xGvyMrA/bM9Nky1e3EfIcXa03ezBR4MhNyjVGPi4w6eTBqY8Owizlr0We5fzOQe91hrPf5sz4SwOq4P7ND3sz1n2el/xzr3Z5sd7lzv8+Lu90erLU5M1dvy0StFWO3LZmot2a8ThiVLBioNmOmxYFZUUPYbstMhyXjrUaMt5sx2mrKSIMBY/X6jNfqMHZTU66eRyqU5Uq6v1SJwbKTjFeqMi5idzJUKA/9igzvAySfO0iGzwlyhaIYrEFhqIbMZsz3VyLP/wRFIacoDFGiLEqV8mh1SiPVyQk8QU6gEiXROlQmm3Irx5bSVHMK0yzISjIlNcGUtCQr0oXrOcWR7FRHaQLJS7VBjLjty0+2oUCAY5IVOfEW5MZbyLtD0f6SkWhLcqyldEiL3unEKEsig4wI9zcgLsyC2FALYoJNifA3IMxXl5hAA5LCTciMMSNfKH9pNlRl2lGZbkVZhr2ExeJiP4pKAygqD6G0OprKugRKqyOpqovhRm0kRWXXKS6/RknZVcrLfSktuUpRvjcVJVepLPahrOAcxdmuFGY6UpRuT7HIasxypkKssLNcKMlyoTDThYJMF4pzPSnJP01etjuRUeb4BVlzq7mILZG7+OThHjCKe8QdaZzcenRfCg2vAfH1c0OsmwU0PtlVjGgbe3afzeeKkatouZIWn9+Tq2uxqhZ/vXj+w9cCFEVw93dPefjDc/7044v/zTzfUwZfK4Svn0+lWigUw7+bX28YFWqj4o7xseI7wgDz3SMFMP7w5O9uGLdm6ukIVmUkVIneCF0EMA4Fn2IoVARwq8qKvy6Rx+ZzDFEFKEwpmb8DxhSb9yS41Vw8SqvvSXoClOkLOEW/WE8HqtIn+o4D1OnyU6bB+0tENI9oSREKY7Gb4oYxw/5jclz3U3TmMOmO75MrVsoWb8v8wwLXz6TCWHHuK8SINbVYUUtg9PicYs/PuXHxCDe8RaTIAakwZjh9LGEx0WYf8VbvEW/9gVQYI8zfJczkbYKN3iLI6C0CDN+S6qK4YfTVe5NLmv+TKzr/yDVx36jzT/jpKpphomQ24z6SrN4nyXIfyRb7yLD+iEzrD8m1+1jeMIqVtCJSRwDj5xIaBTBWex3mpudBbnodlCtpsYoW94u3znxBk/cJeccogFEYYW6f/UIGoTde+Eo+BTSK1fTts4clMIqbRqE8tvuq0nVFhZmLp3h49jh/9viSf3Xcz79Yvsu/OLzP987v88Dmj+xa/hMP9f4fnpr/kYdmb/Cd+2c8c/uEr+3f4ZHzezx1eZufz3/Iv137nL/57ucX3338c9A7/BL1R35JfZufMvbxU+FX/FCqw8tSK+6kW7CRaq1oVBHNLsmWrKfaspEu6v8c2c50YjtThGg7s5nh9J+BUcDkr6tpZ7mqlkCZ5SRVxA2hJuY4I1TF5TRbOUJ1nIwRlYTmrKU7sZHuzny8Laupziwn27GYaMVCogUzscbSFDQWoS3DzReiTdhKP81u0TkeVnjxquIad+9Ps/PsIbviP9Y908vGq6//f8Le87nKO83W7r9h5ky37XY74Ox2AGMyklDOOQuRkRAC5Zxzzls554wQCKGcw1bOOZJENuC2u90zc+ac663fI3B7ek7V++GuR3tri4IPFBfrXmvdrPywzdrzDaZerjH5dF3yOS4/3GbihTjlNMKtTD/KL+mRf0mFAgcVypy1KL6qRtEVFQovK1PlrkW9rz7X/Ayo99HnpgSLxlS46FLuokORUCJdNan01KHMTYP8qyeo9Nah2kuLSlcV6jw0qPfU5Ia/Li0hhtwO3IXFlmB9WgL1uOWpTfMVXa5dUKfaRokqK0XqrE9wzeoEjTZKtJ5VZcBR4Gx21gAAIABJREFUlylPM6Z99RkP1mcoyhB5hjXyXFv6U03pitahNViFlmBlbovkcrwBrTH61Ity7kA1av1VqfRRptj9OHnORyj1PkGFnxoVviqSp1F85nqIpvR1XYAq10I0qA5QpjZYldoQNcr9FKgLUqMhWIRjVLkVcoLboYq0hSvRHqFEa4QSTSHHaQ4/QXu0gEUVumKVEZDYl6BBb7wGXTFqNIcc50bAEZpDFGgJVqAj4Bh9oYoMR55gJEaJyUQVFrJ0mc/VZ7nMgrWaMzxovspa0xWWm66weOMyD3q82W5x4U6LMw/aXJkps2G6xIrV2nPca3Jj85oX03kXWa10YbPRm7VmPxZu+zBed4X+/FMMpVsynWHLdI4t8lQzhlJNGc2yZCLPmpFsMwbSjRjMNGYw24hemR69WcYM5JnRl6nHVJExY9nqTOWoMJunzHyhMrMFJ1ir0mGl1pD5Bguej7jzdNiDhRvnGC63ZLT6FOP1ZxmusWWoxoaJm+d2S6WbhQ/RkoGbRgzc0megWZ/B2/oMtYpaGTNGOs0Z6rVksN+akSFbKW082GPDcO855P1XGOzzoLfHj5HROBbmM1iajGNmKIj+JgcGb5xn8Jq1pDIKYByuMWRYnK6r1KGjSJvOYj06Sw3pKDOlMVePyjQNOmrP0nvdgaHbzgw2O9PfZEdr7Wlu13uyvdbJzqMF7j9d4c6TCTYeNjO7lMHUdDjyQVcGui8y1Gv/6wz0XGSw147hAXtGhhyYGndiZtKFCblYSV9gceYs26unuLNixvayMZuL5qzNnmJp+hLzE87MjF5lasSeiUk7puYuMDV3munpkyxOn2Zu2JahNgt6WizpbbFhrNmayWYbppttmBK+zttmjLSZM95yivmmK6xUezMa68icdwSjp/wZt3Rl2syOMauTDF+yYirGngetkaz0hLA0HMLKVCRzYwLAfVgYELYCJxY7LrHceYnlDjsWOuyYvH2WwQZremtt6Ks7xWCDeH2GkZvnmeu6zEzHRSbbTjHRZoW82ZjBFlP6m03ov6EvqYyDtdr0V6gxUK5Kf+kJBipU6Co6LqmNg6XKyMu0uR5/lBzPr0m5+jVpzgeQuR8l3fM46V7HSPM6QqbvUVLc9pPhfYjisBMUhChQHK706+QFHyXT/6CkOlYm6NGQbUl1uhmVWZYUysyRJRiTGGtCQqwVyUmnyUg9u+vtS7IgK8mCbDGJ5lKKOCfRnKxYAYwm5CVYkJlgTVqcJUmRZsSHmZAYaS4FW4SSGOarS7ifAdFBxsSFmhHhr4+/iwoBbqqEeqoRG6BNerQJ2eK8X6IFBUIJTDtFRoYzpeXBlFSEUVQZQVFNDAU10ZQ3JFDREEdJbRg5xT7kFHuRI4GjD/lFPuTle5Gf50lejisFec4U5DiQl3lBUhBzU05RkH6OfNlZslNOk516huy0c2SmnCUn/SKZaRdIiLHG21cbT18LKhtyJQ/8wqP7zD3aZvaRAMY1Fh9tsPrwLsuPtlkS/74IW5Po+xUjvd6FRgGO4r3lx9usPNlmWXgWf/N58f25B2sSWIpfQ0Dm7+4KUPztvHzM/VdP/tvce/WEuyKw8pu59/IR94Qf8Z/mH4GXB4j19G9X1G9W0ndFyvovoprn4a8K450fdlgZraclSIXBUMX/BoziLnS7v7j0okiT53FqXQ4hTgHmX/hG8hcmWnyyG3yx+YxcAURXDnDD4xjtfkoSKHb7naDbV9xAVqHLT5VWb0Wuux6k2nE/YiVdcO5b8s+JWpxvEQpjqu0X5Fz8lsxzu+qiuLCSYfvF657FT6V1tPAxFl/6XlIYxXq60G5X8Sy8tI9ix+/Js9tLzoVvyTz/DWlnviLx5GfEWX5CpKjTMf5A6mEUCmOoyccEGe+RVtIeWu8ixk3zj7hovIOz2u9xl7yMb+Gu/gcC9N4jxPBDIo0/ItZst98xzvQjUi0/J1NaS4uKHbGO3i3sLj73LSVnv6bk7DeIwIuYojNfUnr+6199jMLLKCBR6mMUq2gn0dF4UIJC4VcUoFh/eT/Xrx6UgFGoi+Xnv5I8jLc9FLjld4Lbfor0uh9m0/sYL5z383e7L/mPU3v4Pxc/5YdzH/DU8TNeOH3Jf57/lB+tP+QHq494YPwBq5p/4In1Z7w89zl/sf+EX65+xN+u/om/unzEzx57+Mn/ff4e+xEU7OPved/yU8FhfizR5nGeKespJiwlmbGSbsV0nCErMrGKtkTU3CwkW0vQuJRiy6LwFCbZsJAq6nVOSWC4mnlG8iwKD6NQFYWvcSFFFHzbMp9qw0LaSWkNLWBRgON82kkJHqeTLKU/92SCOfOSX/GcVJczHWfDeLQ549EmTMSaMBCiKd3bFv2V49H6rCRas5nuyN3CqzyudOSnSl+2702w9vgu6zubLD2ZYf7xOvPPNll5tsnG8w3mftxg9oX4X+K2tF6Y+GGFhadjtGQFUOmgR5GDCuXOWpQ5qVPhrEm1uw7lzuqSstjgq8/NQCNuBZtyw9+CKlddih0FVO5OpYcOxc5qFDmrUeisRrGrOiXiVrSrOvXeOtI0+ulx01+Xm77a3PLTpdlfh9ZAPdr9DGi+osNNe03qTp2gxlqRazbK1Fso0HpGjc5zavTbaTDnZcpqiCkLkSaMxxgzmmrORPZJxtMtGEk0RB6nR2eYKp2xWvSmmNAWZyQBYLWPMhXeJyj3OUGJl9JrYFShwl+DmkBNGl+ri6J653qoFnXB6tSHalAdqEZVoBrVwepUBqpSKc4JCmAMU6c5TI32SFXaI09IK+fOGBVaIpRoj1GjU3QuxijSHSeAUZWBJC0GknRoj1SRQPF2qBK3Q09IK+2eEEV6go4xGKbIWMwJ6SLLvEyD2XQNpjO12Ky0YjJbh4kSc0ZLLKSZqzvD4rUL3Glx4eVwCBtNV1lsuMRLeRj/PpfOzxNZPOqI4md5Cv8+k8VfZmQ8mUxg9pYHvbm2DMismEg/yUzBWaYLzjCWY8Nojg0T+ScZyDCjT2bMQIYpw9lmdKfq05qsT1uaEb0ZxgxlGUiXaqZyNJkW0JirxHz+CZaKVFgs02C6XIfFelPWbtgyW2PFWLk549XWjFZbMVRhRn+5MQMVJgw3mjPabIlcpHBv6DHYrMdAsxZDLdoMd+gz0mXEaLcpIwNWjMpPSjM8aMVQvw1D/WcZ7LuMXO7P9GwSm3crefK0kdnxOLpuudDb5MjATTtGbp5hsNaM/ioD+iv1pBBMd6k23cV6dBfrSwnq7lJj6mVqdFSI38sl5LevMtruzki7B33Nl7hZbUNHkx9rize4d3eEB4+nePB0iI27DcwupDE1FcGo3IfhAVe6Oxzo7rhEX5cD8oGryAeuMC53ZmbSnalxZ8bkl5mQ2zE1cpaFqVNsLNmwuWTK1rIpa/MWLE3bsjx7hcVpdxbHr0pq4+ysHRML55levsDE1CnGBiyQd5rR22HJ7XZLbrVZMn7bgunbtsy2nGG65TQjzRaMtlsy3XaOlZtu7NTEMBnoRf9ZX3qNPZkwdWfOxIExUxvkF6wYDjjNncZwtnpjebacy7ONAnaWs1mbjGN1IpKl0UAWhj2ZGXBmZtCJyX5HRsX5xlY7Bm84Mtbixoy46jMQwMZoKGsj/iz0OzPTfZHxdhvkLSYMt1sg77BiqNmE3nod+qo16CtXpa9UmYGyEwyWK9NTrEhPkQLyMlX6ClQoCfgSmdMnJF/5knS374l3/IZEp30kOO0lxf17kly/Id7pz6R67KMwVJHSSBVKw5UoDVekJOwYJeFijlAeqUBtvCp1SRo0ZhrQXGTNjWJbKnKtSY7SJ1mAX8IpstIvkJdmRW6aFVlJZmQmmJKTJIDRnKx4E7LjTaU1b16CGWmxZlJxd0qMOYmRpqTEWEnQGBVkSLC3NuH++hIoJoSZkRBqRnSAITGBBkT4aBHho0FSmAEpEYaSpzA/yUoqBk/PcqGuIYby2igKKsMpqI4ioziI8sZESuqjyasIJL3AA1m+B9klfhSUB1FcEUpeoT+5+T7kF3qTX+BGVpYDmRkXyBUKYpY9eRkXyc24QGbaOTJSzpGTbocs5RyZMntkKReJCDXD20cbd29Tqq7nsSpA7pG49yxUxk3mH61LELjy8C4rj++w8vSOBIIC9hZF5+9voFGCxSevYfHxFsu/GQGOEizurP+3n/vdvZdP+Of5fwHjvZcP+e/ziPuv/udIHsU3qejXa+ldUNxNT0tAKap3pKDNDg+fr7Lx4rHkYRQr6Zu+igwEH5eAsTVIjQ6fI/QGq0m3pFvFaTABjM4HKXfcrb1Jt/1SOpsnPIyx5ntIO/UFhXZ7qXc5LJ0S7PQVsKhEt68yXT4qdPmo0uIpgPEANVd2gTH/7DdSSloAo9SfaPOptE7OtfuWZIuPpOCLAEYxCWYfSKAoktFF9vslhVE880TJ9/mvKBDVOyIwI2p2Lu4l++LeXWC0eQ2MZmIV/SEB+n+SVtIhxh/hp/8e7sLDqLG7lhbA6Kr5R66q/B43zXd+hUY/3fcI1H2PcKM9RIvLMYYfEGPyESmWn5Nh/eWvoZe8U19RdPYbSsVKWgLFvVLgRaSlyy58g/AxiqS0gEWxmhYKo1AaBSgKeJRUR/u9vyalRWJarKZFt2XNpX2Unfuz9LVYUd/yU+Smv0hTH2Am4CBbbl/xzOFjfjz7Ln87/z4/X/mUV55/5kfvr/gv58/4vy5f8V9Xv+Vvdl/xw8lP+OHUJ/zV4Qv+7vQp/+G2h//wfI//CPicvwZ+xnP/93ga9gHPEz/jrwVH+HulFo/zNNhM02Y2WoPZOF1mE/WZSdBnWWYhpaNnE0T4xRLRuSjAcSHZBgkcRQJawKFISQvPokhJv74dLdLTb4BxNnl3/Sz5FTNOs5x5ZldxTD9Fd6CGtI4WiuNC2inmk04xHm3BRLQF49FmjEWbMBZlTLe/Gj0B6pLSKFbmW7Kz3M9x5WGpG89rnflbTQDbd8clYNx8uMXKk1npwsv8kw2Wn6yz+mSNaaEoPt9EqIsrO1tM/bAmAePtTH+qLulSelmFKidNqp21uOapR5O/CTd8DbkVYMwNX30affVoCjCg3lOPaldxT1qNYkdlaWVd5qJOhbsmtT561PsbUu2jR7W3DnW+ejT46VPvo4MAxht+4v60Fje9tbnprUmzjzat3nq0uhrQcEGNmpOKVFspUG1+jBrTo9yyVqLjtAoDF9WZctFnJciYtVhLSfmdSLVgPM2CqTQLZtJEWtyYvlhtOuM0aYvToznaQLryUheoTqWvCuW+KlT6q1PirUx1kDZVgdpUS8CoQVO4uE+tKxV8i0BMbbA6FQFqlPgqU+SjRLGfMhXi1wlQoS5IhVvharREKEvKoqjJESvongR1uuLV6YxVpi3yKF2xJ+iOU6EvUZMRmSFdMWIlrUpLqLhipERLiBJ9kSfoC1dgOEpRCqqI8Mp0kjLTycpMy1TZKDNhOkuD+VIzJoW6V2DEQvUp5qpPs3TtIk/6AnjYG8DSDSceD4ZJPsVn42k8lyfx00QqP44nca8/jO2hMCZvutCZbU1XshnyVGvG8mwZzz/FSO5JRvJOMlZgy3CuNX0ZZvTKTOjPNKMzxZCWZCPahIqbbkKvzJCBDF3kGZrIxTnCdAUWCtRYK9VkuVSD2WI1Fiv1WK83Z6nWgrlqSyYrzZmpt2G00pS+Yl36y/Slmp7RJhNGmgwZuqnD8G1thls0GW7TQt6py0i3PvJuA4Z6jRketGBs2Ar5oDlD/RYM9tkyNHCJkVF/llayuPeogTsP6ujvDaLzths9zVcldXCk6RwDdRZ0lxvQXaZHT7kuncVadBXo0FOkL01rjiZVsUforbRitMke+a3LDLW4MNzmwVCHC723rzDSG8nGUi07d7t48KCbu/ebWFkrYmYmifERoTAGMtTvS3enG92dLvR2OTHQ68xg3xXGR1yYm/ZgdsqVyVFHpkYvMDN2RgLGtXlbNhZs2Fo6xer8KeYmzzA3dZnZaVcWJhxZGD3D3Kw9U4tXmFtyY2HShcWey2wPurM96cfkiBvj4y7Md59mofMiS12Xme2wl0JBU72nWeq+zHaTP/fy45j1imTwTAB9pu6MGl9lyvAiI0ZW9J+0oM/ZltWCEB60pLPdns6d9kzud2bzaraSZ0tlbM5kMDkSydhoKGPjwYzI/ZAP+jA+FMDsYAzLo0msT6SwMZnM5lQCq+PhzA95Md13mbGuM5IaOtxtjbzHhoEWE3rqdeiuUqO7TJneEhF8OcFAmTJ9Ii1drIC8VJnOrGPke+8h3fkjUq58TrrrPtJc95Hnf4S8wCPkBh4my+970jz3kuHzPQUhxykOU6Q47DgVkYpUxShSHPo9FZEHqYs+xK1EBToy1WjL0qCn1IS+altayk+TFatLWowJKXHWyJJsJVDMTjYnM9FUmtxkc8kPmCPgURRdJ5ojgDEj3kKq25HFWpAcZUpKlDkJ4abEBBkQ4adLTJARUQEGJIaZkRxhQWKYqTRJ4SYkR+xOWrSpVNMjUthiTSy8i5U1YVRfi6a8PpqCqggyS4IoqA6npC6C4poQUrKdSM11I7PYl7zyYIoqw8krCSI7f1dpLBBF37lOZGXak5NlT262A1kZ9mTILpKafI7kxLOkp9mRIbtEhsyB5MTzhIWa4+unh4ePBVXX81l5uMX8jgBGMcJzuMmS9G/GPVZEqPLxNsuPtlgU4Ccq3B5usix9Zvcpvi/UxZXHW/9txGcWpJ8Rlijx2V2g/N2DV0/5/58n3H/56H/O/wMYhQopAeJvnqJKR6iKvw3AbLwQZwLvsfNsmfUfHrH9/L7kYbzhoyDV6rQEqdMSoPIrMIri7t8CY+WV7yUwzBCBElGObfIB0aYfkGj9iVRtU3XlgLR6Fv2BXd5KdPso0+2tSpeXAEYFGt0OUed0kDL7fa9X0rsKY9rJL0i2/pSsC1+Ta/+ttIoWtToZp75AKI1R+u9I3sU3/sXdlfRuQlqspEXwJd/uW7LPf032hW9+BcYEm08lhTFKhF1M9+Cv9y7BRh8iQi/Co+iq+nvcNN75NSXtrP62tJZ21XgHV423cVH9A3667xOo/wEhBh8Qqv++VOwdpv8+sUZ7SDH7RPIw7ial/0zhmdfAeE4oi/8ARuFfFCGXNx5GkZTerdk5JAVfRPhFQKPwKgpVUVTrvAHG7gB1KSFddfEbqWJHBGGavI/THHCM9qAjDPjtY8L5E9bt3+fZ+Xf5+cIH/Oz4CS9dv+SZ26fSmvn/+H7F392+4G9XvuCvlz7nxbkP+eXqp/zd7WP+7vkh/+n/IX8L+4yfor7kh6gveB7/LT9kHOFFvipP87VYT1VhLUWL+Thx+UWTiVh1FtMMmU8xYDZRjBELyWasyGwkb6NYU6+INbNIR2ec+XU1LaBx19N4UoLFOQGBKSL9bM1sirW0ihaJaDFiNS1W0R1+qozFGDMZLy7KWDIRY8ZAiB7D4YbIww2l52CIHq2eygwE6zKbZM1q+lnuZ13kYZ4HT8o9eFHnyt9rA9naHmXt0R22xHnAp3O7F14eb7D0eI2VRytMPV9h5tkGKw+3WXu4zcyLdRaFwiiA0V6HCgcV6py1afTUp9nXmLYgc9qDzbntb8QtXwNu+enT5KNLg6e4M61BrRh3TWpejwi+NAYa0RRiSoO/IXV+Ah51qfPVkQIxAhhFmrrBU4sbnqLoW0taR7d669PqZkDdBWWqbBWotlag2uIY1SaHuW5+lNaTCvSeV2HksibL/kasRluwmGjFeJIZIwnGjMQZMpNiJoV/xtJMaY0RoRU1GkVNTphIRGtzLVSH+lBdroXrUxmoRW2oPtXButQEanEzVIPmCF0JGHcVRk2qA9WpCNSgyFeFPC8livxUpa9LfZWpEldigk9wS3gYwxRoj1SiN0Gd/hQtqZS7O16Z3oQTDCSr05+ozlCqDvI0fbpj1OmM1qBZ9Dz6K9AUIE4QHqYr7DADkUcZi1NiNlmN8VgFJhMVmZWpsllqzGKeNktFhswXGjGVp89ShTVr1y6w1ujAk/4gXk3EsdzswZPRWF4tZPBiKZtXc+m8mkrmiTyShdvujN+8wkCNHW2ZlnQkmzMsO8lQtjUDWZb0yMzoy7JEnn8KeZ4tfRmW9KabS8/2JENakkxoS7OgPc2M9lQjulL16EnRpDdZhYEURRaLdNmsMGS1VItFoTQWq7NcocdqjSnr12yYqzZnvt6KyWpThsv0GCzTZeSaAaM3DRht0kN+S5uRFi3kbRrIOzQY6dJipFsXebcuQz2GDPWK8mtjhnoNGe43RT5oy4jcAfmID+vb+Ww/qGVyPoe+/iC6O73oaXWmt8mO/sYz9NdZ0VVuxGCNOSP1lnQW6dJdoEtPgR69hXq0ZqlRFv4dPaWmjN24yESrEyNtbgx3eDElrtLIQ5gcimFuLIuNxQpWFotZmMtkdjqR+elEZscTmBlLYGIsjvHRaMZHwxkdCUI+6MXwgAujw05MjzszM3GVmYkrzEycY37qNEszZ1idPcva7HnW5y6yMmPH/JQ9s9OOTE9fZW7yEosTF1ld82J5I4yt1UQeTafyvDOehw3B3LsZyGZXMCuDfmwMO7Ax6Mz6kCcLfa7SmcCZITu25V4860zgXkYaC05pjJ4OYdjcDbnBJSb0zyHXt2bA0oZ++wsM+bixmpnMVGIMI2GhjAUH87CulJ2eGu7NXGN5sYrhqSz6RpMZGk1mYjyVmTEZCxM5rM4UsD5bwOpMNqtTMpYn45gbCWB62JXxfjuGu2yR951iuNeGvhYTuq/p0FmpSmfpCXoEJIpqnjJlCRz7SxSRlynRl69AScDH5Ht/Rp73t+R47qMwUNTsKFEacYzi8CMUhB4m028/OYFiJa1IWcQJKiJPUBmlSH28EpVRB7mWcITW5MP0pR1BnneC4Xxl5CVajFSZ0VdpQ160GrIIHVKiTEiJMSM9wZiMBGMyE03ITjJDAGNOshk5iabS5CYKD6O4CiPuT1uSHmdBarQpieHGxIcaERtsSHSAvpSIjgk0JCHUhKRwAY3mJIabkhBqTGK4CWkxFsjiLKUrMuKaTFbqafLyXKVzgOXVIVTWR1FYFUZqvhcZRT7kl/tTVBWALOcqsnx3Mop8yS0LorAilNyiQLLzfMjJ9SAnx4Wc7CtkC1DMdiAz24H0jEvIMuxJTb1IUtJ5UlLsyEh3JD3dkeQkOyIjTxIYZIyXnzXVjYWsPtxm4eED5h/fl3yM/wDG+6w8usPqk21WBTS+BsWVR1uIEUAontL3n9yRPiPBo/S9LenzS+KoxG9/7vEWv9t59ZR/noevnvHbEd9/8Orx/5yXj3jwT3PnxW4H468hl1cPX8PibxXGHQQwrj+/x4Onb4DxAUsjddzyV5KA8XaAGrf9d4GxO1CspHdDL6KHUaykKxyFh3Evv1UYY8z2EG+56zssu7SPW2It7aVIh5ci3d7KdHup0umpQouHwusTg4elGh4p9HJBVObsRQJGoTAK2LvwNSmWH0vn+AQ0plp9QoTuW2Sf/UryNoogjPA1ivW0WEmLhLRIS+e+rtUR9TxZF74l9fSfpWqdeKtPibH8FFHaHWT4ngSMAVLg5R2clf8Xrmpv/ZqSvqr2FmKEl9FJ9Q84Kv0rHprv4K/3Pn7a7+Kn+TaB2n8kRPdPhGn/kTiD95FZfCr5GPNshcIowi67oRepf/HCbq2OAMYq+916HQGLkmfx9bUX0cUoVtLivZpL30mgKJLQAhjFU1TpXHP8XvIxDoTp0uh0iFtux+jwO0FXsLgvfYBh9y9YvLyHZ/Yf83f7T/mr/Wf8ePlLXrh+wY8Bn/BXUcjt/AGvru7hb86f8sL+PX5y+pCfXD/gZ689/BL4CX+N/ZIX8X/mSdw33I/bz7McTXaytdnJM2IpSYONdH3W0/SZilFhNlmT1SxDZpO0mYzTZDZJnwWxrk4VvkZTSW2UrrkI+HsNjGIFLZTGRRGGSd0FxnmhRorXQm18nYYWfYwiBCNqdETvpAi7TMSbMZVgLkGjPEKfHn81hsJ0GQrTQ8CiSEZ3+mgwGmnKsuw8G5l2PMq9xJNCL55VevGq3o1/rw1ie3uMtYd32Hq4C4xLTzZYeCI8JmusPFxm6tnyLjA+usPazi4wLj0dpy0zgBp7XSrtVWhw0aHZ25BWP2Na/UzoCrHgto8Brf6G0jR56XDLR5frHho0emrR5KfHdR8dbvjq0einT6O/SEUbUO+tS62PNtU+mlR5qVPtpcE1Hx0pFd3goU2jmzYNzhpcd9bkpqs2N521qbNTodL2OJXWx6i1VqTW7AgN5oe4ZXWYztPHGbRTZcpNi/lgQxbiLRlPMKcvQof+cG0m4o1ZzDzJZKYljaFKVPgco070ekbqcz1Mj2uhutSF6HAt3FACxrowA2rDDLkWpk9LhA5tovQ7QkdaSV8L06EuTIfqEB1KAzXI91Ulz0eVXE8lCr1PUOarSJXvMW6EKNIcdlzyKo7I9JjIMZZmPFuf6TwDpnINGEnXYTRDj954ddrClbkdosR136Nc8z7CNW9xhnAv7WH76Q4/wEDEEUZjFBiNPsZ4vAIzqSqs5Osyn6XOSoEeq8VGzOXpsVhixvZ1O7aarvJsMJT/WstmvSOARyPxvFjK5NVWHj9v5PJyNpHNbh/kdefprjxFZ9lp2rKt6Ey1ZDDtJL2ZltJ0pZvTk2HJYO5JhnIFMFrRm25FX4Y1bYnGtCSZ0iGzpj3NgtYUY9qTDWlL1KIjUZW+FFUWSoxZrzRjpUSb9RI1aT09X6jGUpkeazXmLFabMVNpzGSFAeMV+oxV6TF6TY/RRh1Gm7QZu63NeJsmI+1qjHSqMdKtyUiPNvJeHeQCEnuMGezWZ6BbRwLHcbktE+OXmZj04+5OEStbpfQMxdE7EERPrw9dbU60NZyjvdaGnhor+qosGL9+mskbZ+ksMqQ7X5/OHC06sjQr/cEMAAAgAElEQVRozVShIeEo041nWexwYqrdBXmrK+O9/syPRkjwMz0UzVhvNFPDscj7gpH3+SLv92FuLIa12UzW5gtYWS5kdSWfleUslhaSmZkKY3zEWwLGiRFHpscdWJi5wvz0aZZmRdr5PMtTF1mZuszy5BWWppxYnHFmTvQrzjgyO+3Ayrwrd3cSePComKfrtTzpKmU9OYIZj8uMup9hPOIiO00h3Jt05cGUP9tjQSzL/VkY82Bh7CoPp0L5uT+HHVkeq1eKmT4dzoSFG6N69kzrX2RU7wxys4tM2HnSf8GLOc8klrwzWXGWMX8hlmnPZEaTsng1P86DO6OMLjbRO17J5Gw964tNbMxeZ3G2itWFatYWKlmZL2ZlLo+FqSRmx0OZGfNhQu7ESP8FRgbPIu+3pb/NlN4b+nRXq0vA2FWsSG+RggSMYi09VKbEaLkio+WqNMR8Q1nQV5QGf0dpyCGqohWpiTtBWdQRSiIOUhB+mCz/78gPPkyZAMVoVapjVKiMPEZN9BGuxR+mJUMRec5xJrMPMZN/lLliRSYLlRgr0WSgxJCC8GNkiTOBEXqkRBmRGqtPaowesnhDMhNF3Y4J6XEGZMUbkZ1gTF6iKUWposhb+Bh3r76I+9ICGBPCjIgLMZRURgGHcSFGJAllMdSEuBBj6bWAyqQIE1JjxB3q3VvUqQI6461Jl9mTnu5AVq4r+SV+5JcHkJYvVtDuZBS4kV3oSkbuFTIKPcks8iG3NICC0mByCvzIyfchK8ddgsDMjEtkZdmTmXUJWaYDaRmXSMt0IDXdgaQUOxKT7EiTOZKWdoWkpEtERZ0mKNgUb38bahqLWHt0l8XHD1l4LKBx+zcK431Wxb8dT3Zn9fGWBIXitQBIMeLr9ad3pXnzvgSTAhJfzxvA3H1u87sHL5/w2xFw+PDHZ/80Aiof/4/5Z1gUr0XA5be+RdG9+CY1/VsPo1hJ7yqMK9JK+s6Lnd3ibuFhDBFXGjRpCVClzesQ7b6K0pUXcRpQAGOdyyFKLu0lV/Qc2nwmpaRjjN8nRpR4C8Cz/YzC819x3fkwLe7HafdQpMtLmS5PFTrcVbjtpsAN98NcczlMhcN+ii/uI//8PgkYs85+Q4o4vXfmS7LOi1//U6la5w0wRuq9La2h020//zU9LTyMYiUt1MVih+8oECqj/b7XHsavST71hQSMiaICyPpzoq0+k1LSQmH0138Pb50/4qb2B64q/xuu6rsqo/AwOij/Hif1txEq42XFf+GK0r/grfWuBIze6m/hpfJ7ArXeJUTzHaJ1/0SK6UcSNOba/lmq1Sm7+J1U2P0m8FJlv19SE8XKucZhv9TDKOBQ1OhcdzkqBV8khdFxN+gi1tACFIXS2OyhIK2hha9RqI+9wVrUXtpHm5sSfT4atPkoMhh+Arn3PpZdvuInt/38u/1X/G/7b/nx3Jf8zXM/jwP38NT/Yx44v8NTpz/xo/MH/Oj0Pi+vvs"/>
          <p:cNvSpPr/>
          <p:nvPr/>
        </p:nvSpPr>
        <p:spPr>
          <a:xfrm>
            <a:off x="155575" y="-136525"/>
            <a:ext cx="298450" cy="298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 name="Google Shape;229;p14"/>
          <p:cNvSpPr txBox="1"/>
          <p:nvPr/>
        </p:nvSpPr>
        <p:spPr>
          <a:xfrm>
            <a:off x="3296262" y="86813"/>
            <a:ext cx="255306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800000"/>
                </a:solidFill>
                <a:latin typeface="Arial"/>
                <a:ea typeface="Arial"/>
                <a:cs typeface="Arial"/>
                <a:sym typeface="Arial"/>
              </a:rPr>
              <a:t>TRANH THAM KHẢO</a:t>
            </a:r>
            <a:endParaRPr/>
          </a:p>
        </p:txBody>
      </p:sp>
      <p:sp>
        <p:nvSpPr>
          <p:cNvPr id="230" name="Google Shape;230;p14"/>
          <p:cNvSpPr/>
          <p:nvPr/>
        </p:nvSpPr>
        <p:spPr>
          <a:xfrm>
            <a:off x="932976" y="1885950"/>
            <a:ext cx="425578" cy="38612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1</a:t>
            </a:r>
            <a:endParaRPr/>
          </a:p>
        </p:txBody>
      </p:sp>
      <p:sp>
        <p:nvSpPr>
          <p:cNvPr id="231" name="Google Shape;231;p14"/>
          <p:cNvSpPr/>
          <p:nvPr/>
        </p:nvSpPr>
        <p:spPr>
          <a:xfrm>
            <a:off x="908572" y="4178966"/>
            <a:ext cx="425577" cy="38612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2</a:t>
            </a:r>
            <a:endParaRPr/>
          </a:p>
        </p:txBody>
      </p:sp>
      <p:sp>
        <p:nvSpPr>
          <p:cNvPr id="232" name="Google Shape;232;p14"/>
          <p:cNvSpPr/>
          <p:nvPr/>
        </p:nvSpPr>
        <p:spPr>
          <a:xfrm>
            <a:off x="4865071" y="1980840"/>
            <a:ext cx="425577" cy="38612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3</a:t>
            </a:r>
            <a:endParaRPr/>
          </a:p>
        </p:txBody>
      </p:sp>
      <p:pic>
        <p:nvPicPr>
          <p:cNvPr id="233" name="Google Shape;233;p14" descr="page50image36673104"/>
          <p:cNvPicPr preferRelativeResize="0"/>
          <p:nvPr/>
        </p:nvPicPr>
        <p:blipFill rotWithShape="1">
          <a:blip r:embed="rId3">
            <a:alphaModFix/>
          </a:blip>
          <a:srcRect/>
          <a:stretch/>
        </p:blipFill>
        <p:spPr>
          <a:xfrm>
            <a:off x="1618719" y="2746188"/>
            <a:ext cx="2447423" cy="1852408"/>
          </a:xfrm>
          <a:prstGeom prst="rect">
            <a:avLst/>
          </a:prstGeom>
          <a:noFill/>
          <a:ln>
            <a:noFill/>
          </a:ln>
        </p:spPr>
      </p:pic>
      <p:pic>
        <p:nvPicPr>
          <p:cNvPr id="234" name="Google Shape;234;p14" descr="page50image36676464"/>
          <p:cNvPicPr preferRelativeResize="0"/>
          <p:nvPr/>
        </p:nvPicPr>
        <p:blipFill rotWithShape="1">
          <a:blip r:embed="rId4">
            <a:alphaModFix/>
          </a:blip>
          <a:srcRect/>
          <a:stretch/>
        </p:blipFill>
        <p:spPr>
          <a:xfrm>
            <a:off x="5511597" y="615810"/>
            <a:ext cx="2273849" cy="1780846"/>
          </a:xfrm>
          <a:prstGeom prst="rect">
            <a:avLst/>
          </a:prstGeom>
          <a:noFill/>
          <a:ln>
            <a:noFill/>
          </a:ln>
        </p:spPr>
      </p:pic>
      <p:pic>
        <p:nvPicPr>
          <p:cNvPr id="235" name="Google Shape;235;p14" descr="page50image36683296"/>
          <p:cNvPicPr preferRelativeResize="0"/>
          <p:nvPr/>
        </p:nvPicPr>
        <p:blipFill rotWithShape="1">
          <a:blip r:embed="rId5">
            <a:alphaModFix/>
          </a:blip>
          <a:srcRect/>
          <a:stretch/>
        </p:blipFill>
        <p:spPr>
          <a:xfrm rot="-219152">
            <a:off x="1532288" y="484650"/>
            <a:ext cx="2474704" cy="1935858"/>
          </a:xfrm>
          <a:prstGeom prst="rect">
            <a:avLst/>
          </a:prstGeom>
          <a:noFill/>
          <a:ln>
            <a:noFill/>
          </a:ln>
        </p:spPr>
      </p:pic>
      <p:pic>
        <p:nvPicPr>
          <p:cNvPr id="236" name="Google Shape;236;p14" descr="page50image36272016"/>
          <p:cNvPicPr preferRelativeResize="0"/>
          <p:nvPr/>
        </p:nvPicPr>
        <p:blipFill rotWithShape="1">
          <a:blip r:embed="rId6">
            <a:alphaModFix/>
          </a:blip>
          <a:srcRect/>
          <a:stretch/>
        </p:blipFill>
        <p:spPr>
          <a:xfrm>
            <a:off x="5511597" y="2746845"/>
            <a:ext cx="2511042" cy="1852408"/>
          </a:xfrm>
          <a:prstGeom prst="rect">
            <a:avLst/>
          </a:prstGeom>
          <a:noFill/>
          <a:ln>
            <a:noFill/>
          </a:ln>
        </p:spPr>
      </p:pic>
      <p:sp>
        <p:nvSpPr>
          <p:cNvPr id="237" name="Google Shape;237;p14"/>
          <p:cNvSpPr/>
          <p:nvPr/>
        </p:nvSpPr>
        <p:spPr>
          <a:xfrm>
            <a:off x="4865070" y="4178965"/>
            <a:ext cx="425577" cy="38612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5"/>
          <p:cNvSpPr txBox="1">
            <a:spLocks noGrp="1"/>
          </p:cNvSpPr>
          <p:nvPr>
            <p:ph type="title"/>
          </p:nvPr>
        </p:nvSpPr>
        <p:spPr>
          <a:xfrm>
            <a:off x="630913" y="175353"/>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endParaRPr/>
          </a:p>
        </p:txBody>
      </p:sp>
      <p:sp>
        <p:nvSpPr>
          <p:cNvPr id="243" name="Google Shape;243;p1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p>
            <a:pPr marL="171450" lvl="0" indent="-38100" algn="l" rtl="0">
              <a:lnSpc>
                <a:spcPct val="90000"/>
              </a:lnSpc>
              <a:spcBef>
                <a:spcPts val="0"/>
              </a:spcBef>
              <a:spcAft>
                <a:spcPts val="0"/>
              </a:spcAft>
              <a:buClr>
                <a:schemeClr val="dk1"/>
              </a:buClr>
              <a:buSzPts val="2100"/>
              <a:buNone/>
            </a:pPr>
            <a:endParaRPr/>
          </a:p>
        </p:txBody>
      </p:sp>
      <p:sp>
        <p:nvSpPr>
          <p:cNvPr id="244" name="Google Shape;244;p15"/>
          <p:cNvSpPr/>
          <p:nvPr/>
        </p:nvSpPr>
        <p:spPr>
          <a:xfrm>
            <a:off x="228600" y="0"/>
            <a:ext cx="101600" cy="5143499"/>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15"/>
          <p:cNvSpPr txBox="1"/>
          <p:nvPr/>
        </p:nvSpPr>
        <p:spPr>
          <a:xfrm>
            <a:off x="1217011" y="1955571"/>
            <a:ext cx="744432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800000"/>
                </a:solidFill>
                <a:latin typeface="Arial"/>
                <a:ea typeface="Arial"/>
                <a:cs typeface="Arial"/>
                <a:sym typeface="Arial"/>
              </a:rPr>
              <a:t> </a:t>
            </a:r>
            <a:r>
              <a:rPr lang="en-US" sz="2200" b="1">
                <a:solidFill>
                  <a:srgbClr val="980E1A"/>
                </a:solidFill>
                <a:latin typeface="Arial"/>
                <a:ea typeface="Arial"/>
                <a:cs typeface="Arial"/>
                <a:sym typeface="Arial"/>
              </a:rPr>
              <a:t>3. VẼ TRANH VỀ CĂN PHÒNG THEO PHONG CÁCH NGHỆ THUẬT POP ART </a:t>
            </a:r>
            <a:r>
              <a:rPr lang="en-US" sz="2200" b="1">
                <a:solidFill>
                  <a:srgbClr val="800000"/>
                </a:solidFill>
                <a:latin typeface="Arial"/>
                <a:ea typeface="Arial"/>
                <a:cs typeface="Arial"/>
                <a:sym typeface="Arial"/>
              </a:rPr>
              <a:t>(tiếp theo)</a:t>
            </a:r>
            <a:endParaRPr/>
          </a:p>
        </p:txBody>
      </p:sp>
      <p:sp>
        <p:nvSpPr>
          <p:cNvPr id="246" name="Google Shape;246;p15"/>
          <p:cNvSpPr txBox="1"/>
          <p:nvPr/>
        </p:nvSpPr>
        <p:spPr>
          <a:xfrm>
            <a:off x="1235404" y="2770138"/>
            <a:ext cx="546386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rgbClr val="800000"/>
                </a:solidFill>
                <a:latin typeface="Arial"/>
                <a:ea typeface="Arial"/>
                <a:cs typeface="Arial"/>
                <a:sym typeface="Arial"/>
              </a:rPr>
              <a:t>4. TRƯNG BÀY SẢN PHẨM VÀ CHIA SẺ</a:t>
            </a:r>
            <a:endParaRPr/>
          </a:p>
        </p:txBody>
      </p:sp>
      <p:sp>
        <p:nvSpPr>
          <p:cNvPr id="247" name="Google Shape;247;p15"/>
          <p:cNvSpPr txBox="1"/>
          <p:nvPr/>
        </p:nvSpPr>
        <p:spPr>
          <a:xfrm>
            <a:off x="1235404" y="3242180"/>
            <a:ext cx="6939017"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rgbClr val="800000"/>
                </a:solidFill>
                <a:latin typeface="Arial"/>
                <a:ea typeface="Arial"/>
                <a:cs typeface="Arial"/>
                <a:sym typeface="Arial"/>
              </a:rPr>
              <a:t>5. TÌM HIỂU MỘT SỐ ỨNG DỤNG CỦA NGHỆ THUẬT POP ART TRONG CUỘC SỐNG</a:t>
            </a:r>
            <a:endParaRPr/>
          </a:p>
        </p:txBody>
      </p:sp>
      <p:sp>
        <p:nvSpPr>
          <p:cNvPr id="248" name="Google Shape;248;p15"/>
          <p:cNvSpPr/>
          <p:nvPr/>
        </p:nvSpPr>
        <p:spPr>
          <a:xfrm>
            <a:off x="-4717" y="2026481"/>
            <a:ext cx="1212532" cy="1918199"/>
          </a:xfrm>
          <a:prstGeom prst="rightArrow">
            <a:avLst>
              <a:gd name="adj1" fmla="val 84711"/>
              <a:gd name="adj2" fmla="val 31818"/>
            </a:avLst>
          </a:prstGeom>
          <a:solidFill>
            <a:srgbClr val="FFFF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TIẾT</a:t>
            </a:r>
            <a:endParaRPr/>
          </a:p>
          <a:p>
            <a:pPr marL="0" marR="0" lvl="0" indent="0" algn="ctr" rtl="0">
              <a:spcBef>
                <a:spcPts val="0"/>
              </a:spcBef>
              <a:spcAft>
                <a:spcPts val="0"/>
              </a:spcAft>
              <a:buNone/>
            </a:pPr>
            <a:r>
              <a:rPr lang="en-US" sz="2800" b="1">
                <a:solidFill>
                  <a:srgbClr val="000000"/>
                </a:solidFill>
                <a:latin typeface="Calibri"/>
                <a:ea typeface="Calibri"/>
                <a:cs typeface="Calibri"/>
                <a:sym typeface="Calibri"/>
              </a:rPr>
              <a:t>2</a:t>
            </a:r>
            <a:endParaRPr/>
          </a:p>
        </p:txBody>
      </p:sp>
      <p:sp>
        <p:nvSpPr>
          <p:cNvPr id="249" name="Google Shape;249;p15"/>
          <p:cNvSpPr txBox="1"/>
          <p:nvPr/>
        </p:nvSpPr>
        <p:spPr>
          <a:xfrm>
            <a:off x="626387" y="152269"/>
            <a:ext cx="7677150"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385623"/>
                </a:solidFill>
                <a:latin typeface="Times New Roman"/>
                <a:ea typeface="Times New Roman"/>
                <a:cs typeface="Times New Roman"/>
                <a:sym typeface="Times New Roman"/>
              </a:rPr>
              <a:t>Bài 11: VẼ TRANH THEO PHONG CÁCH NGHỆ THUẬT POP  ART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500"/>
                                        <p:tgtEl>
                                          <p:spTgt spid="2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8"/>
                                        </p:tgtEl>
                                        <p:attrNameLst>
                                          <p:attrName>style.visibility</p:attrName>
                                        </p:attrNameLst>
                                      </p:cBhvr>
                                      <p:to>
                                        <p:strVal val="visible"/>
                                      </p:to>
                                    </p:set>
                                    <p:animEffect transition="in" filter="fade">
                                      <p:cBhvr>
                                        <p:cTn id="12" dur="500"/>
                                        <p:tgtEl>
                                          <p:spTgt spid="2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6"/>
                                        </p:tgtEl>
                                        <p:attrNameLst>
                                          <p:attrName>style.visibility</p:attrName>
                                        </p:attrNameLst>
                                      </p:cBhvr>
                                      <p:to>
                                        <p:strVal val="visible"/>
                                      </p:to>
                                    </p:set>
                                    <p:animEffect transition="in" filter="fade">
                                      <p:cBhvr>
                                        <p:cTn id="17" dur="500"/>
                                        <p:tgtEl>
                                          <p:spTgt spid="246"/>
                                        </p:tgtEl>
                                      </p:cBhvr>
                                    </p:animEffect>
                                  </p:childTnLst>
                                </p:cTn>
                              </p:par>
                              <p:par>
                                <p:cTn id="18" presetID="10" presetClass="entr" presetSubtype="0" fill="hold" nodeType="withEffect">
                                  <p:stCondLst>
                                    <p:cond delay="0"/>
                                  </p:stCondLst>
                                  <p:childTnLst>
                                    <p:set>
                                      <p:cBhvr>
                                        <p:cTn id="19" dur="1" fill="hold">
                                          <p:stCondLst>
                                            <p:cond delay="0"/>
                                          </p:stCondLst>
                                        </p:cTn>
                                        <p:tgtEl>
                                          <p:spTgt spid="247"/>
                                        </p:tgtEl>
                                        <p:attrNameLst>
                                          <p:attrName>style.visibility</p:attrName>
                                        </p:attrNameLst>
                                      </p:cBhvr>
                                      <p:to>
                                        <p:strVal val="visible"/>
                                      </p:to>
                                    </p:set>
                                    <p:animEffect transition="in" filter="fade">
                                      <p:cBhvr>
                                        <p:cTn id="20" dur="5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6"/>
          <p:cNvSpPr/>
          <p:nvPr/>
        </p:nvSpPr>
        <p:spPr>
          <a:xfrm>
            <a:off x="228600" y="0"/>
            <a:ext cx="101600" cy="5143499"/>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16"/>
          <p:cNvSpPr/>
          <p:nvPr/>
        </p:nvSpPr>
        <p:spPr>
          <a:xfrm>
            <a:off x="-291662" y="226067"/>
            <a:ext cx="7911662" cy="1050284"/>
          </a:xfrm>
          <a:prstGeom prst="roundRect">
            <a:avLst>
              <a:gd name="adj" fmla="val 50000"/>
            </a:avLst>
          </a:prstGeom>
          <a:solidFill>
            <a:srgbClr val="FFFF00"/>
          </a:solidFill>
          <a:ln w="12700" cap="flat" cmpd="sng">
            <a:solidFill>
              <a:srgbClr val="F1A60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00"/>
              </a:solidFill>
              <a:latin typeface="Calibri"/>
              <a:ea typeface="Calibri"/>
              <a:cs typeface="Calibri"/>
              <a:sym typeface="Calibri"/>
            </a:endParaRPr>
          </a:p>
        </p:txBody>
      </p:sp>
      <p:sp>
        <p:nvSpPr>
          <p:cNvPr id="256" name="Google Shape;256;p16"/>
          <p:cNvSpPr/>
          <p:nvPr/>
        </p:nvSpPr>
        <p:spPr>
          <a:xfrm>
            <a:off x="228600" y="273050"/>
            <a:ext cx="342900" cy="3302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16"/>
          <p:cNvSpPr txBox="1"/>
          <p:nvPr/>
        </p:nvSpPr>
        <p:spPr>
          <a:xfrm>
            <a:off x="647700" y="379429"/>
            <a:ext cx="70485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00000"/>
                </a:solidFill>
                <a:latin typeface="Arial"/>
                <a:ea typeface="Arial"/>
                <a:cs typeface="Arial"/>
                <a:sym typeface="Arial"/>
              </a:rPr>
              <a:t>3. VẼ TRANH VỀ CĂN PHÒNG THEO PHONG CÁCH NGHỆ THUẬT POP ART (tiếp theo)</a:t>
            </a:r>
            <a:endParaRPr/>
          </a:p>
        </p:txBody>
      </p:sp>
      <p:sp>
        <p:nvSpPr>
          <p:cNvPr id="258" name="Google Shape;258;p16"/>
          <p:cNvSpPr txBox="1"/>
          <p:nvPr/>
        </p:nvSpPr>
        <p:spPr>
          <a:xfrm>
            <a:off x="1295400" y="1825454"/>
            <a:ext cx="6781800" cy="2196435"/>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800" b="1">
                <a:solidFill>
                  <a:srgbClr val="980E1A"/>
                </a:solidFill>
                <a:latin typeface="Calibri"/>
                <a:ea typeface="Calibri"/>
                <a:cs typeface="Calibri"/>
                <a:sym typeface="Calibri"/>
              </a:rPr>
              <a:t>- Nhớ lại các hoạt động đã thực hiện ở tiết học trước.</a:t>
            </a:r>
            <a:endParaRPr sz="2800" b="1">
              <a:solidFill>
                <a:srgbClr val="980E1A"/>
              </a:solidFill>
              <a:latin typeface="Calibri"/>
              <a:ea typeface="Calibri"/>
              <a:cs typeface="Calibri"/>
              <a:sym typeface="Calibri"/>
            </a:endParaRPr>
          </a:p>
          <a:p>
            <a:pPr marL="0" marR="0" lvl="0" indent="0" algn="just" rtl="0">
              <a:lnSpc>
                <a:spcPct val="115000"/>
              </a:lnSpc>
              <a:spcBef>
                <a:spcPts val="1200"/>
              </a:spcBef>
              <a:spcAft>
                <a:spcPts val="0"/>
              </a:spcAft>
              <a:buNone/>
            </a:pPr>
            <a:r>
              <a:rPr lang="en-US" sz="2800" b="1">
                <a:solidFill>
                  <a:srgbClr val="980E1A"/>
                </a:solidFill>
                <a:latin typeface="Calibri"/>
                <a:ea typeface="Calibri"/>
                <a:cs typeface="Calibri"/>
                <a:sym typeface="Calibri"/>
              </a:rPr>
              <a:t>- Rút kinh nghiệm và thực hành tiếp để hoàn thiện sản phẩm.</a:t>
            </a:r>
            <a:endParaRPr sz="2800" b="1">
              <a:solidFill>
                <a:srgbClr val="980E1A"/>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7"/>
          <p:cNvSpPr/>
          <p:nvPr/>
        </p:nvSpPr>
        <p:spPr>
          <a:xfrm>
            <a:off x="228600" y="0"/>
            <a:ext cx="101600" cy="5143499"/>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17"/>
          <p:cNvSpPr/>
          <p:nvPr/>
        </p:nvSpPr>
        <p:spPr>
          <a:xfrm>
            <a:off x="-304801" y="133350"/>
            <a:ext cx="9300713" cy="609600"/>
          </a:xfrm>
          <a:prstGeom prst="roundRect">
            <a:avLst>
              <a:gd name="adj" fmla="val 50000"/>
            </a:avLst>
          </a:prstGeom>
          <a:solidFill>
            <a:srgbClr val="FFFF00"/>
          </a:solidFill>
          <a:ln w="12700" cap="flat" cmpd="sng">
            <a:solidFill>
              <a:srgbClr val="F1A60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00"/>
              </a:solidFill>
              <a:latin typeface="Calibri"/>
              <a:ea typeface="Calibri"/>
              <a:cs typeface="Calibri"/>
              <a:sym typeface="Calibri"/>
            </a:endParaRPr>
          </a:p>
        </p:txBody>
      </p:sp>
      <p:sp>
        <p:nvSpPr>
          <p:cNvPr id="265" name="Google Shape;265;p17"/>
          <p:cNvSpPr/>
          <p:nvPr/>
        </p:nvSpPr>
        <p:spPr>
          <a:xfrm>
            <a:off x="228600" y="273050"/>
            <a:ext cx="342900" cy="3302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 name="Google Shape;266;p17"/>
          <p:cNvSpPr txBox="1"/>
          <p:nvPr/>
        </p:nvSpPr>
        <p:spPr>
          <a:xfrm>
            <a:off x="609600" y="216753"/>
            <a:ext cx="883920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00000"/>
                </a:solidFill>
                <a:latin typeface="Arial"/>
                <a:ea typeface="Arial"/>
                <a:cs typeface="Arial"/>
                <a:sym typeface="Arial"/>
              </a:rPr>
              <a:t>4. TRƯNG BÀY SẢN PHẨM VÀ CHIA SẺ</a:t>
            </a:r>
            <a:endParaRPr/>
          </a:p>
        </p:txBody>
      </p:sp>
      <p:sp>
        <p:nvSpPr>
          <p:cNvPr id="267" name="Google Shape;267;p17" descr="data:image/png;base64,iVBORw0KGgoAAAANSUhEUgAAAowAAAJDCAYAAACBjUW3AAAgAElEQVR4AcS955fsxp0l2H/9bPfsjLpbEkm1JMpLFIekRD5X3vuq9JlIeO9tZlU9amc/3T33B6BeVvFNt3pnz9kP94QDkEAgEHHj5/IfjFUBvcmh1Rl0osk/oM6gVSmWVYpFlUCpEizrFGqTQW1yyc+LGLM8xDQLJZ0UIUZFiHEeYFqEmJWxnLtgWsZQihaLIsKiDKFU0QZiLOsPUKpY2linVjG0OoFepzA6WE0Gu8nhrHK4TQ57lcNssqf2D/kEekXE0MoYWhVLmdcxGyKDtcokNbuUbe05iVyPx/Rtkmd5AxavxftqWuhNKvfL+5ZnahKoHbQV+7Ar1wm0un22/rl4HV7PWuWw18UTWH66z43flt9cZTA2wN//GNiH0o+8z+54uccyeurjZRm9ePa2jzaft8/rdSLn8Rovsfk70nf8vWf92r+Xvo+73+nfxdMz9u/pedr3F/uE/eTel/DuK3j3Jfx1i2BdgnCZPtYI3zeSuutCjmPag+fZDyXMxxLqfYab1MZpoOI8NnCV27gpXFxnNq5TCzeZg7vCxaDwMMw9jDL3CePCxyB3cRmbOPaX2A8U7AYLbPlzvHGn+NYd45U/xRtvii1vJm17/kKOY7qJXW8Ooq/b9RfY8efYDhbYDRXshUvshYqcy9858Fsc+gqOPAVHvoLjQMVppOE00gXniYmXuIgNec6zxMBxrGE/WuIgUnGU6DhOdJzGOs6iFqc8JtJwFKo4DJZP4G/zd1nHtuNgibNQw21qY16FUMoIyyKEKoigdWNO7cZkPzaf0iZ5GsP9GN2cH/69/OZY5HhWyhBMX4L39DQHdXOPUrfzDuenWRFgmvuYZj6Uor0G03nuY5Z6gkUeyHXV/jvuvqvNOeDpfupYnqn/9visvCd5vopzZSR9NSsDTAof45IIMMxd3CQWLhMLF6kFvoMTvpPEwGVqSR/fpTbuEgd3iYvbhMc7uE4cXCUOLmILJ4GOk9DARWLjMnNxntg4jy0B665TBzepK7hLXQwyD8PMxyBxMIhtDBNHxvgwdTBKXYwzD5Pcw5jjX8ouJrkv+FDnYVoGLYqgbc88TAn24QbmRdDO9w3XGa4XIeZFJOjXjkXOccO5NofdFLCqXGA2+dN8pnFu5bz74n2zjv3NVMkDGYccg3oRwW4yhI814vcrRI+NwFtXcFYlnKaU1F5XsNYluGaqVYppFmCS+phkPsaZj2Hi4SaycekbOPd0nAcGTn29RaDjNDSw56nY9VTs+zoOAh37nobj0MRRYODQ1XDs6bjJAgyJ1MMgceV98p0Oc1/ezbGngrhKHQyLAOOsxSj10YPnMs/7GvE6sSv3dhs7cl3Wc31WqvRpTeYzEYtuTee6zjX/ae3uOMCi7Or6tTyPwPdCcH3vr7PkcXmEecbvZeM9li2X4Lttr92W+VvzMsasjDAtIkzyD8/GZ5zkYQfWt8/aPvuHZ+Q7aPvAw5B9F7Xfg4xn9kPqPfUn+7Qvs19uI8LFXerjxDexayvYdpbYcltse0t5d3x/2+5SsOUqeOcoeGcvwHx7LNM2v+O258h7d5fy/vd9DcSep7XXc9sxsRto2PV/iLf2HMQ7Z9H+lrfEjq+Cx+8RXguOpUNfl7F0Epo48DTBYWDgKOAY68GygUO/xUlg4DI02/kidiS9TT2ZOzh/XMc2rjr8g9l9AMYmUZSP7wOR5AAgUWxBsphBa/In0igvuojlw56WEcYbhJFEU87jNUpOjkk7QMtIJsd+suZESZAk9guBTNzdJN5/7JuEkR+5kMVVIYSR+ZZUtam9btOW3HwgmiQaPeFhSsLxAT0pawmjUSdCKtv2vu05WeQ17DqD04F5klkhRy8WQxLF5TrFcpVAaRLwGZdV1JHhREgnySKfjQSYRMi570njx3///1fC2BHjp0V+43k3CSsXyL7PW6L3gSySmLfvpH0v/Ttsj3/+3tpzn9eR9POcngRuEkZ/VcJfFXCaXMgkSSMhx3Tk8gNhrKCvMlkAb2ITZ4HWki0uyrmN68LFVWrhKjZxlVi45gKdObKY94SRi+go96T+MjJw7LUETkijv8A7b4ZXzhivnbHkdzqCuO8tsO9/IH4kiCSKO+7sA2EMFOz5JJ8KdsI2ZX6vww8Io5DFJU5CDWckhB8hin0dye1lYuIiNYUgkoiSNB6lHwjjeaTjPDJwlpKsPCeMPXk8CpdCJklmWEeSeZs5mFUhFiQEXKjzEFoRCmFsN3DtJuYHY+jvJYz8pl6gJ6GcN4gn8lC1pJEEksSPpKSdd6L2WySBq9vvUsgbN70dqVmQ6HbXIkkk5pkvKa/P++eY78lgP/57ktLPYfItrHMY60zOeUkYe4I1KQNw8yHISBxs2cRw00KiyE2AbGZIGDMHA25i0pZgtISRpNEVwngecfOi4cjXhLiQLF6kG4QxtuS4HxJGkg2SxZYwCmkkOcxJFp+TQ34DL+v4PZD8zspQSCNJMEnmJlnsCTnTBUkeCXsdY07CngWY5xw7HSlJQyzzGEbFObeAXeWw6xzW30kYucHlfNNuXEg+YyGM3roQspi8XyN6qBE/NPDXFdwNwuisK/SkkYIVpUyEDAlxFDITCMG7Di1c+DouQlNwRuJIsu7rsqBzIZeFnQu2o+HE03HsaDj3TdyRKOaRkMBR4mEYu0L2hNxkPm4zD5exjcvYwnXmYpCTFD4nVj2J6tNNwkhCS5LEOhIyrs18juUG0fsYYeyJ+2bK43jeJlnk+t4TRrVb64Uw/oActoR7RqJJQRLJYkGi2JNCpu1zMf1AFj+08/k+kEMSxBYf6v4DwshNUeqBZJH9chu2hPE29oS475AwdmSRRHCTMAoxJFF0Fnhrt9hyWpLI4+Q8R8EuyZwQxHaDcBAYOAgNMN0PdGljO4kiSSDP7a/NlKRQCKM1B6/P9nd/J2E89HQcdASyJYgtmWReEJqyWTkLLdzEnD983CaO9Mdd6kkd6zchhJG7JhLHXrrIHZS5KmQnRamjSohUsU/zJ8LY18vA426kTkHSyBfMnQLrtVUOnegklhxIS5Eedjt5kkVO3E8Sx3bCaIlju9vsJ9ueMApJ60nCuoS3KoRg9WSDZJFEi+XnRKUlG33dZspjSdD6c3pyIr+1ZtsmAf1AgNju1hn8Kodf5/DqXAgKSZ9IHSlV64gUCaOyTrFYJVg0rUSBkySfjxMZjyfhpOS0J6n83fa3n/9mf+//GcLIhZT3oFECucoElIyQtPKdsJ3559LV5wS7/12m/O1+YfyP0pYUts9AIk6J78d+Z7OfeU4/yffH9unm9aSvug1ETxg5JryGoDSilURL2wNJYwP/oZVGUvrY1lcyBm8iE+cBF1atleKkJs5zCxeZBZKmi7DFeajjOjZxR4lLRomLK5IWLuys53EngfokdSOh2/bmeG2P8coeiXRRyJ63wIG3wB7REUiSxS17KmhJYyuB5DV4zk64wDYljd4MOyKFbNufSRh9RX6fpI3EoscZpY3hc1xEukhE+YwnqdFKLqMlDhNdpIyUTvJ5iZfSRRLDHseR+tRnJI2UTFIiS6JAkiYSHVmkY+iU9ovE/3+PMKpNCpVS+w1wfPcElN8W0ZNGIYod2aOkkJKtfu6ROaeTcHEzy3q2zzuCyGvyOr1UsZc69mRxkzC+JI7999HXM+2vJ/fXSRhJrudVhGkVClkUIpa6GFHSlzpCDvku+Q45Hq8Tq924kEB0hFGkjKkrBIOSQ0oYKeFqSaOKE47h1HmSMFLSSCLyMcJ4F1ugVJEYJLaMdSGGQv5IWNwn6ePHCCMJMJ9JQOJYBJjlhN9Jb1uJ44Tkku+CgoNOUNCTEZFeZRGULIJWJLBkji3hVDmcuvhPE0a1iGT8mVUCq0oRPtQt7iuE61Lgryp4TQm3kzCSMDr3NWyul936SHJESRzJS0tqAowyH7LgdhLey8gSKeOxq+LE5yaS5NHAiWfg2FFxbC1x4Zm4i6mpCDFMA4wpHXxBGG876S+J4k3m4Zob0w3CuEmsWrLYEioSqbuOFAlhpLQy4VzlQ+kIIyWDvTCH5JzPtClhJJljuZcUsqyUH85ROukir0GtJMG+4XXlHYqGsZcktsKn/jd6KaP8RkcaSRw/4IPEkc/Y1keixSTx5bO0ksX/PGGU7yR2QJJPCSPfQU8Yd50ldjz1oxJGIXUb0kVKGAkSRZ4jxM7mfN5J/0jcIhOHkfmMMFLSLISxk1qKZLIjoj1BJGFkntclqfy7CWO3QRGyKBLFljAeRxZOOCZjW3ARt1LYTWnrTWwLcRTJa9fOvvoHkwTpviWMrZSRqtcCrJePolNXCzFcZVB7NBmWPYns6pZNCmJRxZhxR0EVANUzvD7Bj4xqb5FYklzGMjG2E0kgO8oFJRFUX9URlg3RTvayE+wlUVTXCjko4HGxp/pxVbYki0SrU087VOdS6ijELYMhaukERvVcQiXEkJLGTv3L1OyIpkWpYVPApRSTu00SU6pDXoBkMaxyBBuk0eWkxt1vncHkb1ZcGFORMC6a9vlJFlvJBdXtnYSxky4aopLNu3vJwXJbR9JFIty3dURS7nlDLd8d35/H5+TvE7Kwde0qd9xl188klCV38BFMoo5g1TGsJoH9EZhNDOPvhFyrSeRaRs0JOwRTwux+g79DSbEQZkpqKQ2uPg6RxK4ojeU1Y1hVBLuO4a9z+KtM4DUpCLdppYx8j/59hej9CsFDLfl+DDEdUu0XabikKjZUcBwvcZrpgpNExUmwwFmg4NRf4sRbCim8SWwMuGhyAk8dkUCSWJ2RMIYa9oMl9kNVSBhJ3mtnglfmGNskir6KfVfBoas8kzCSMG47E4EQRn+O/aBTW5N4BtzNzvHWmeKd05LGPf4OVeD+Egf+Eoc+VcKtVJCSQZEOhjpOAw0nvopjwuMipoo0lRJRqjfPEhOHodqqpGMdJ1RlU0pJEk0CHC5wEMwFzB9GCo4ipU3jJdhP7LOLjCRVxVWsYZw7WNbh01jR+f4rSuxCcMMiGxmOvQ5C9mQzQm1G+rSR4TVeQl3F6KGtOOcQNPvgwtRKC6m5mJcRZlyIKLHIvFalKqrRQIgK28UMhmSFG7teRSykMRSSyHvhxqr/Znm/T5sv0bz0G7Fuk7yiqrQDpYpdXjZrMn+mrVal20CTLMnc0CSY1zEoZRx2mxEhbJmD29zGecKxRQmuhqvUxCCzMRQJo4PbjlTe5i7uqMrOXVxllChaOIsMHPlLkZzzXV8kBmiOQFzGhqi2aUJA9baQREo2KWFMXQHzI6qiqV6mOjRv1YGyaLNPSWD6ekrbRW1NCSNV7e18z34WSVJ3HNWLIpmXd9KqSvns6prCCkryUsyzGPOUhJEbDc4PVBfXcOoKTl3KJt9YpzDWfB8cTyGWVY8AShlImeY/3KiqJeecdq7hfBNR60ABBDf+1EYQNFehdqLX9Ii2p4RNjQ/xWMFY50JuWzVqS4ZplsU+oAp5kHvg/HAe6PKtnQamkMVTzwBByeKRqWCQ8Llj3EUe7kJuDgKMYh+DmBJeH3eJh9vEw3VKsxgPN1RPFwEGGyrp8ZPKtiWwvQRu8EQYKUkj6W9V1MPUx4IqaKqOSewoMRXVMU0xfIGMR47/DYhwp9MGUjoppJDqaREE8VvlRigTUzbWybXFrI3cIINSEznm/D1io21WJZiWRNylH8p8vhGfsWjbxnmEQdr2DfuPanyWW3U+pb0+buNOpU9VdAeqW5lnSgn8dezgKrJwFVH96uEqdkWVu/OCMG4JEVSx42nYdqmWJplUseUs8Y6wOSeTLLbtLPPYHVE5aziMLMF+YGBPiKIuEki299frVd1y7e6a/XV4zq6vg2puqrh71baknoZ9kSgaOAwoObRx5PNb76WKrXSb5g8kimcx5xBHcNVLWmVD2kpcr0Lz44RRpGlUF4patpVktRKtVg1KyQ2JzLyORIXaq1MpHWvzqdQL+SPJ61Q+vYrG7FQv3E2TpHAh4G563iQYrxOMmhDDKsCw9DCqPEwqD7PGx6LxsGhcKJUHK0tgZomkdp7CKTK4VSHw6gJ+XcJvqnYnyN3gS6xK2ZFqeQwto1SDxK0d1JspJaubMJsCYVUhLJ/DL0r4efEMQVkiqAr4ZQGvzOEVOfyqQFhXCKpS6tw8g1W0dqLyu90ujDuxJ+mukEASdkp8C+j1c6hlBrWizSlNBkjCK1HNOGWOTbhl/tRHfV+53I3zuCKDXWRwSiL/SP+yjx04hQWntOFWDrzKgV+7P4DXeHAaF1Ztw24cuGsP3n0A796XPNvs2oFVO3BWrhzblm05R+pYvwG3TMC+EhSZ9Cn79SXcIpT782sPXu2299h4CFc+AqbrQBA0wdMYCZoKPcJVDSJY1dJuZDHuUhUX6Qyn6RRH6RgHyRgH6RiH6QRH6QQn8Rin0RinwRynPkkUSZGFq8zFdeHhPHNwmlo4TkwcxwYOYgNvUg2vkyVehQpeBwu89RS8MmbYpc1SYOPItXDkmELy9gLaK1INPRUwvx+QLH4AbRa3Aw1vnAVe077FoX2kKnWS+ip2Qh37MW0VHZxFNk5DSphIEChVcnASmDikasylmlLHuW/ILpsSCNpgXQWmqGm402T+gjZZLtVnC+xHA+yFdziIhzhIRtiPh9I/e8kIu8kQe+kIR8UUl9EEd8kco3yJaaVDfXChPXqSKmsb88bCvDGh1FzMW1vpp7Szldb5HawL0XAoJAAr6yOwoa5sqGsH2j3hYrGOMV9nmK1SjOsYwyrEXRXitgpxUwa4rgLc1Jx3Pqi4aDclxKYkseFC9hy96kxMcqgxWReiQaE9t0a7tiYT9dpStDI02SmgNSW0FZ+hgnFfw7yvYaxr6KsS6qqAss6xWGWY1QmmVYxJFWFCYss5t0mljsTjtrJxXVm4LE2cFTqOM9qXckOj4DxVcZObuMtN3BQmbipLjuc5fZ7pVU5bXAMXmYaLZImbVMFNprRpvMB1PMddomCYLDGMFcE408Xmi4vvXQdKwcYFyWyCUR6JRGaQBqJOvc1DDMsYI7YVkUjMxiklU7R7o8QpxaxIcFfFgpsixFXu4zoPwHyfDtgfDyWUdYNFXWGa55hkKeZ5gWVVQasbGM0K1voezvoB9kMB4zGEfu9DXXtQV65guXKxqC3MSxOLyoJSuy2ZLAMYTQL3oYD/nvbNFYL7Qjab7ioFYT0kMB/jj8J6n4Bgu/GQQFtTpUqCTEJtY1y4GJeurGfjysOgcETSTskOISpBj/aNtB+zMSZBqlLp00ke4zYOcR3FuE0S3KUpbrMEd3mCO5JKous/6WtKJbMQfActgSJRoq2eL9JKSixZ39bRjo+bEJIvjjOOvQxzjt0mx7igSZmNaWlgWpmY1RZmlYl5bWPROE/lWcV6mhskL5BiUWcvkGNal5i8wJTvtXmOSVNhXBcYljnuihR3eYpBkWFQPsddkeEmT3CVxbhKoyew7rbMcFOk0nadxbjNQtykPq5pl8c0DwQcdxcZ52wP56mL08zDWRHiJPex7evY8jRs+Rre+Rreehre+Cpee4SGLc/6KN65JnrIMa6Bd66Obd/EfuwKdkMbO4EldWx762h4Z2vYtjRsWSq2TBVbXf6tsZT6XZf2ryb2PRMnropT2r46Ko5c2qbbOAos7LkGdl0TB5GLw8iXOZ6mEJs4Cw2chyZoosKUZUrAN1XzlLYSXAte4h/+XsJI9YyoMml3s27VPxp3gKtUpIG9cThVNAIamXdGxs9UMFSHdnZCJJncrfBcUfsUPhZUXVW0rQigMq0CzFfhExbrCMp93OIhxvIhEaiPKZb/SyRQHmJMm0BACYVVRs9gVxEc7jg30SQw7jPoL0DphbZKnkF9SKHKvXT31t3j8j7GJvRVDLsi+t/nvYRdXQynjuFyImtSOFUC+wWsMoZdtvVOTclZBn2dfOiTvm/+nZR92IN9OV+3/TtrArSghDeDUtGxqV341G7h01YVNqGuKyzXJZSmgLIqod3X0B8b6I8rSbWHGup9BY32P3ULqyphVQXMkkbrJewXoNH6chUJ1FUEbR1Du09+AJPS37KEW1WwS24gKvhNI+jzwaqBJ5uJRBYBd53CW2fw7rMuzeE9UAodY0bVW0yHAR+XsQvadhwHBk5ItiIbZ6GNi5AEijBwESi4DJe4jDVcJZT06LhMdVxlXJSpjqWqlqrmKXbdCXacMXbcCXa9Gd6YQ2w70ycVtKiigwVeEsZdkscX2PNJKimBnGLLGosUctedYU+cY+bY9xc4pC1hrEGkhqGOy1DDZajjKqIUyWpV5oGGM2+Jc3+J82CJi0gVnIdtns/VPpuOq0Rv230VN5aBK1PHtaXj2jZw2aVXto5LW8e1a+LWdzBwbUxDH4skgppTwk7VYQWzLkVKpBU5CKqmDUqbO5hVKNJtq6YzQivZprRbLyMYZSHn6jyvg1ZkICh5MoiqEKnlsuE4puaCEjEH48LBqKDNqY1BYWNYOlI/z1ws8hZK4WFZ+lDL4AegRNR4Aa0MRFLKerYvcw96FcGoYoj9s2hDaGNLm2Q6Z3V2yHUihMVYxeCcoNWREBnOeUrpY5Y5WJYBtJpky8WooLTQEaery9TE2ZMjEt+RIRLBQWKJHeOgcDGkMxadsnLCEbRlBxeBhnNXxW3gCgahh2HoYRT6mHQY+x7Gnotp4GMc2RjHLUaxjWnmdvN1IPlhZGEUdWrr3MW4YH9TYkZbRQ/zzMOy6JxMuvWhdebxMUi5KJmgzTDztMOkg89IruOL9oubabGxyyldpENgq+GhKtrt0TSwmzWsegWzajrUMMoaalYItLyAUZRi8kM1NKWH4UOD+GGF6KFBtK4RNhXCuhS49Qpucw9v9QB//ShgXrB+bFOW72t4jwnsdQitdrEoLMxzE/PSwqwwMS1MTIjSwqj2xVnuihJdOoTFJkapg3lJVTzNsto+HVPN2tkv0pZx2tlIPklwO4eoCfuYtqOpi0niYJzYAuYnKcsbdWlbN01dOWeWe+AmTDZinfPpLPMwT2Ms0kygZDmUrMCSRD0vsEjzjTZKF4NnENtQmlhtgtemnSKlkZvonGhov9iDPg+URIsEWmwX6XS2qZ5u81T/9ypUOgYxP+qk25Oydbqlwxbr2L+0weX3IanYntu4zWiCQVt0S6T0Yp+e0xnMwr67wJ67wK5D06AZtpwZtl2aAC2w4yki4aOU7yV2aXfoLMG0lQLq4pRC6d8hHVECA5RcblkLwbalSLpjKdi1FOyYC8GutUQLBfuOCtojisTQM4QkHthLHLhq6+DCDUhoYd8nqaRtpIX90AYdXyjQeIaOMD4Rx9AUh5b/zwkjRdNU8ehrEhSSxjYVwljRvoHeYp6oanq7nt6YW9RLvQ1fZ0/UeqeF0DIfahYIllmApRjEt8bIVENz4C0bH0rjSaquAmjrEH2q3XNXGbV4iKB/DPcReNzmNXj+JrR1IMfwuA+IoHH3+AKbBPAp/xhDeR9h8Rhi8UAEmN+3YFl5DKVdfSQBCttnWLf3sFxxV8znau9BnuchbokSydIGngjUOoZ+T3B3G8n5vMYzvHjG9jfavpPf3OhL6ePaw6J2odQe1DKHWpbQygp6VUGva5hNA7NZ/QBG3cgxRl3DWq1gc9d/34J5wlqvoa1X0NYN1BVRY9l8HFoTQW/8DgGMdQhzHcGUlPkWrXpvBWPVtPe3XsO+v4e5WsFoGvlNlq37BsZ91IISgfeJQHuIYP/PAvr3CUalhdtEEw+5mzTCZRzghDs1SgBDR/KnkYuLyMNV5IsK4yJe4iqlt6KKy4ySSRUXTHMNZzklQFQ5T3BiDnFsDHBkDnBoj3DgjbFl3eKdc4d3/gBb0QjvohF2w9kPCWMnaewljkxJQPe9CXZJQK0hdu0R9pwx9t0JDrwpjoI5TiIFJ1QPpyqOP4ZkKRKqo1iR9DBZ4DCZg+lRquA4U3CULuQZTnIVp4UqdYeJiv3IwS4nqMjGQeRgj/nQxl5gYZc73dCWY9hPw4wqpRyzqsC8qaCsaixWNeZ12aKpOhWsh8XKh7L2sVwHWN6HApXpOmjraR5R1rCKCiaRlzCIrGiRl1LHdr0gkfNgVL5Aq32oNRdIF7PCxjgzMEoNzFITSmZByWwscxtq4UArXDmX52/CqgMQJq9Zej+AXrjQcgdmGcCqws5EgqQ3hvMEEuAYJMNWHcJuQtjcwPLaVXtts/ShJCbM0oO7IvkMME0TDJMIN1Eg44/j8CxwcOHT/srHKIkxSRKMkxjjNMEka8H8KIkErONxV66NI1PFvrfEgXjStzaN57GJ64ySMJpV0DTDxHVsYRybmMYmJh3mqQ2FBDtzME0sjCMD41DHODExzizBNLMxyx0huzx2mbNvPGiFD7WgrSLJlIURv7lwibuQEk0V49TANG/bmPLZ2V8GCXziwK5CeE0CryZieGXUoqI94z3scv0MZt5ATyuBkTewixXcci0ImkfE6++RdIib94jrR8TVI5LqEVG9QtSsEK1WiNdrxOt7KYdN09Y3KzAfcJO6WiFYr+CtGtkYczO8pEQ0iTCNQ8ySSNS9o8LGpHQwzm2MaNvbgRsEblrYt5PIEIwjDcNQlf6dZbb0JTc33EDM2bdZh9TGLLXkXfA98Z2wbZZY8t76OpZ5ff7OsuAcz43RB/TvdJHEUOJcsExKaFkFPa+hZTXUtMSyg5ql8i75PjfBd/xRlD60TXzkON4PN23yfDn7xMGicKG8ANtlvHHMpSYm/XgruJlxMc1t6VuOQfaHjF+OU45hnpOQqJsYJAbuEh13sY7bxMANHQNpdmNNcWhPcUA4M+w7U+xzU97hwJvhh5hLHY8jDjyWFew5CwFNj/bsOXbMKbaNqaQ71gy71hx71gx75gy7ZpvuW3Mc2AvBkbsU86ETXxMb5D1Px7ZNUqrhIKT5EGE9OdFQRU1iSptleuo/Q1d3FrRe/JQu0gv6Y4SRNosv8Qhfx90AACAASURBVHdLGCkJpK2OcZ+3WNNGp7Uv6m16SBpJFnsj8ydDc5LNDaNzEkm9CGFkPvTUg5b60LIAWh5h2Rk1M3SCVmatIW430VM9veTE3xEhrSM8+joCYdzHMF/AYH0HrQmgr1pCqJDEPUME5eE51IcI1po7x/Q5Vgmsl1jHMNdx+1urUH5Hb9rUWIVST9JDkrd85O+EWNz/ELwHti8feVzyAygPlJZu1qdQSYj5XM8QQG1egP21agkj2+R4ku/Gl34lUSSkj+Wd0fMzbp1OmgTmOoN1nz8HTRk4LsRhJxEpinvPEDfPQZsf/SGHdp9JyBr1PoW6TqGs4h9AazjWAoHekDCSLH54j/37pL2Syft5KJ5S+7EU71PaM7GeZaqrqF4SFdNDAv0xhvYYg+9X/1uK2drHVbzEdaLiNjVxm9AT2hD7MHr9EidRay92SSeDyMB1pOE65vE6bnMDN5neEsdEFXXfaczwMjMcuGOcmmOcGCMcWyMcOSMc+iPsugO8dW/wxr/Bu3iAd+kQu9FUVM+bKumeIJIkbmLfnQpJJFnsCeOeM8GhPxPbS0o3TxMVB5mKg1zDYaHhMNekvBsvsJsssJco2EsV7KdLHJDcRjMcxHMcZ0scpySMLU6yJUgaWXeQKtjJVOykKvZzHQeFgYONdC/VsBsvsRMpEopoUPsYrUKMVyGm91QzJpjex5isI0zWMSb3Mab3IaZrHzNusPhdPHLj1YJl1hOLNckVncJo05rAFMlkBKNowbJZ0ZY1gVH4IPFqSV4Iqwlh8rtsGALHxSy3ME1NzDILi8wWwqjQzrJwoZYe9Np/gQBmHcIUwhgICdVLktE+70EvWlDauGn/20pJYyE+vb2ttFfULAQtSDJ7cCFNSY4C+GtqGxLM0hjDOMB16OEy5MbFxVlg49y3cRW6GCThEzEcpzHGWYJxRvIYY5RGHWI55tpzcEQ1mHjtz7FFj3yGSGKontzGWW6LWcUJF0/aRm6QRS64M4ZJ6sli18b6cWIJCSIRGpPAdIRRiBAJUeYI0eTiPy9MwTjRMIyWHRSwPM0MzHJD0kViwih9mFUAPWv7xKsjCCqSxRBeGcCtErE1t6oMRG9jbpYpdEom8xjM07PaqVZw6zWC1SOi9XuEQhzfI149Ima+eUTavEe6uke6XrdYrZGs1ojrpkXTICZxrBuE9T2C5nuEq7/BX/0NXvMedvUAvVhBSSvM4wKzuMA8zcWWd175rdQ7I+mx2n4jSUwsIeVDX8MoXGIUKRhFS4xjTTY2HKciCc9cKCnhYJ46mKUOpqktxIjX6AkjUymTUJJckuQXnkiwKcmmnSel2dTikaTJMXxPtG1MWigZHdUSkexq9KTmGp1TY0AwRBY3AP8x+m9jM9VkE8GNxAeoQgxJFPms3Jg4UAqOm+dgG7/fSYdpZsk3PS/4nCSLJIYcR3ZLnCMLk4ibHvZx2y8jShwp2Y6NFkkbnuqctt32HEcOsRBbdYYoO6TNubvAPjU57uSjkE28M5bNPLVKu5RMWi127HmbJ2G0ZiBZZN0uYZFIzgTM75MsOorg0FviyFcFh76G7dDAO08T7NCukeZHAb2wGa6HNuwKjsVBkVqwH+Lc13HWhX2i7SYjKvynCGPrjcvQMv9rG0YheYxZKISBjjK093tul7gpUew9AjfJ42aeqhzuOJdUVxA5By0NyzvxNT2sqkzsiCjGH3LhqX2MqVZeR7LozO5jzO4TzB8SzKmOfsig/gBUFadY3tMzmerhBDrJBEOx/AewmxRxmSMpiw8oXpTZVhSIywxRmSEsU4RFgqAD81LH+jKFX1E91f62SRImji4bKR046MghKizGlqTjzr8Pkq/ZQ/Ic0jfsHy7Ibco8+0rq1n1dgskqfAL7tu1XC7N7A/MHwsTi0cTyexvq35xn0N7bUB8sLO8NqA8m9Pc2jO+dD3jf5q33Dvx7B96ado423JUFZ2XBro0fQFkFmIsNGtXlMZSH9KMw1j6CtYPowUN47z7BaywQrGNbdO8jWZWI6PDS0LCdC0cCZ51BocoiMHDrqbj1NQzCGQbRCDfREFfhAOfhHc7CW5wFt7gM7nATDnEXjnAXzHDncWLnQtkuqnehgRuqfb0lzjjR2DMcWZQGdh7Q9GamejmYYSeY4q07xFtvgN14jL10iv1whgM6t3hULxM8d/YRzLHrzkVdskOHF3sGpqw7CBjWRscJw65I6BV6SJu4YPy+xJQwN62HNB1Z6MXdOsDQiefUXeDMU3AVUXXdgjvu69jAddyVQwUDf4ChP8Q0mmCRzAVKOoeaLqCmiqRL1hcKFpWKRa1CqTVoa1Ogrg0sV7qAea1xoVHlXNOBKoG5SmVzYqzoIc8NSwtuvKwHG8bagrE2oa94rg5tZUheX5tSzzaD5I5qYZrF0K6aKlFugmiLLY51VAFSXU1PXU/UpzT071WDdLhTOtDxTpzv6EzRg/baddQ5WDAUWFvm9VvHnVQ22BpNRrpoBJupShtNRgkoQ1G1U93egmptSmhIUONOjZ1hUtARhZ7sS5zFCk5TSo9pw7jASTSXuvNwIRuXQWliUFkYlBbumC/bPDc1xHXaelcf+Q4OHEtw5Dk4C3ycRwEuoxCXYYCrMMRtHHc2jHSWaMGwUXRmoQNM7wQjTjH00qaTDL2pGTGAWqfOsWXImI709BaHGfa3I6BEkpIephMu9ARtADtJ5SSxMU85PmLY97nMl1ZNL+nOLIdEkZ7OTQBz7cBYc3zYT3mtMaHVJpgaKxvmvQdzxc19Aucxh/fIjW0G/7FA8NAieigQPZbIHv6G7P7/Rrr+n4ibvyGqv0dYvUdYfy/5tvw9/OYe7roR2GtqWRivsRJ7VY2mOiXtNhmvOMKMcTZrOm1QbeoL2K83IYkL5xEHt6GJu0jHMNExytg37BMHVCGLVz9DDaUB5gklz1S7tu+jd0xiymv3Zbbz9/jbTPlO+B7YznJ/P6zjeVShT2l3nC8xL1UsGxPqirbGOualJnWsX5QWFDq3Chj6qA1/xLoP9cwzfmkI9QX4Tb4ETdIkxik95vm8LNMBJ2/LmylNHiY0XSDxpvqdmxiGexKvfZJBS/KTxMM48jCKqOb3MKJtZ8L4ohzDrjjG3DBOZcKQRa6EOtozFex1auE9W8Wu08HVxFv5nTvDS7y2xnhljp7AMkPuvLEUvLUZLkfDO0eVPMvPwGNMBe9MBVv2EjsOnWV0SXc9Osm06uYdz8BWZGIrMvDGU/GGoXZosy7xfuns2IZxY1SL68QGPes3QYJIe/Uzj2GcDFwxnBAjK/C4zpP+37Vh3AwM/SFP4vjB6aX1rqWEidKlliwyLw4tHyGNPXHsA9n2RHFTNc1Je1a2k8aUImTaGXVgOIlZHWHW0Pg8hhFH0KNIUjNJ4GQZ3KIQeHSGqEpBVNWIihJBliPICoR5gYDICvhPdSWSrEAe5yiSQpDHLLd51uVEXCBLCgRFjbBsEFYNgrKGl1eSD6tVV9fW+2UFT5xbSrkvp8jhle19ubSv4/2WvJccSZQhDtMnsMzfSuIMSZxLvsgqlGmNMm2eocoaVNnqGeK8AvvhOeho096Lm9MJh+1t2c4yWEkC9qWVpl1/tvfLY3idqA4R1wHCyoNfOJJGtY+XSOoAaekjLlwB81kdIq9DZGyr2vaw9mE9hjAfAoF+TxMDG4uSE5ElebWhJ60NMwnhxAncJIWfZvLu+C7DopT3y3fMvFtTokw7p6AD877Umes2bz8EsB8o3SlhEasK5po2lSX0x1pU0OehBQEN0mOqYSc4SCbYS8fY6bAdj7ATDXGczXCazUTVe5LYOMtcXFUhzgoPxylVsQZ2Qw3bgYqtQMW7UMW34RJ/CRZ4Fat4G2vYimhMrWBH4i4y8DVtUQgFB/SEpqMLiWKfbpJGsV9U8M5d4q3DSaf1zNsJdOzS+y40sR9Z2I9tHEU2hraNqe1g5riYuZ5g6riY2A7Glt3CtHHhmjgMdDDI63Fk4rR7tjMag9PLM/NwmjrimXvujXDhj3EbzTFKlxinKiaZikmyxCLXoVU2tNJCVLiIEhtBbCKMTUSpjSR3keaepHHmIE4dxHEo3wS/gzTOkSZEIeA3wbo8LZGUObQHD8ragXrvChYrG9qDD+3Rl7KycrBcu62XdJ1jWdERpfXGpAemeGFWCSY96gSjKsagoPNdLHmWids8wB3tqBj54aHEtEmh3JeYNSmG9NikUwcDDDMqRJNhvsqxWBdYrEvMVzyuwLTOMakyybOux2JN9XzZeYy2nqP0IKXXKu2H6RjCVBf7X56Xy73QuYrv4yi1cJjQkJ6OVSaOEgunqY2rMsBtHbWoItyUIa7p5FMG4lxymXsgKEmfRjOMvTGGzhAjZ4iJO8bMn2LqjjF1Rpi7EyjBAteM5UhngSzANR0I8kjyl1xg6bmbhW29OBcEuKEDTN46Z9wWMQiec5n43XV83NJ7OHMlHZQBRlWEURWC+ZuUAcdt3BU0aQgxSOiNTSfLCvq6htpUUOtSHIp02sQ2tdiTL9ceNqGufeiPEfTHEOq9D+0hwHJNx6kSi7oQe2vr/T2c7x/gvH+A+3gP7/0D/PcPCL5/hP+YI3hMELxPJPUfYviPRFd+TODdR3AefFjvbViPFoxHE/qjCeO9Be29CeVBh/JoYPGgYdromDUcI5Vgvi4lHZcp7tIQNzHj4LX9dxk7uGRYHhLzPMBI4hvH0g/si0nWYkinjiKS/mUf9+j7nOW7MsagSjGoEsnzXdIem7jJQtyVbX2f0klnVtuY0cmlw7S2MaksjEvzCeKgWmWYlikmRSKY0qmpoglKjmnJjQ7bUrD+6Rh6vVe5lMd5e96sao/lszEO5SANMeRz8vpVhnGRSHmYRdI+KmKM6wyjKsWw4PfbgedyzHFMJgx0HuAujnET0Zwjwl2S4DZNcEPTjISmRxyXdJqJcRoG2HNsbJsG3pk63lkGtmwT7wiHziyW4K1n4lt3+YTv3CWIv9gLwV8dBd86Xbuj4q+2im8dTfCdq4Ng+a8dmH/l6Hhtt3jj6HhL5xnP2oCJt66BN3LsAlshNQRLvHFmeOcwXi8jV7QxcEkWGUqN3vmiUu4ClksQ/i7u5FXn2EKS2Kude8LYO7qw/BL/0BPD/1VK6WMfb89iPEASRgk7Q8/qDyFcJM5gZ5/4kiCSQG6SSLbPq0C8yEYlPcQcwaS0Ma1szGlHRw9perrV9JKOYaWRwM5iOHkKl57SHbwyA0Ev5bDM4ecZvDx9Svt8UOQgeCzjd/UG0wx9QzBmH8OvPNXTS5mTFB05BB3RuO/rmFbQ7issVzmUVfYMCzoErTIsGXphRU+0REIN6fTSLloxPx03GAaIKYPRMuRP/y8GDBfhiG3Oh9StK7yERy9xemh/BEFdgPCJrp1e3Ow7J09gZwncIhUv7v7YoC4R1yvE9RphUcNLSbhLBHmFoKDHeI24WiGp10iYFs1zlCuk1Rop20qiEaTMFw36NEgLBEmBMC0FLPtJDpebgiQWuGkMN03g56m8u/4dshySfGcVkqxGmjdPYHmzPisalGWFqqqRFSXSokBGW6M0xsy1MLJ1jBwDQ1vHrWPh2rFw6Vo4d02cuvRKM3Bs6zi1NFw6Jq5dCzfi2GFgIAFfebyGC0fFqa3gxFZwbC9wZC2wb8/xl2CCr/0xvgvneBMqeCdkkbtBSvcMnPnc9fGfOEgaFzj0W1sYppKn3Yyom+eibuY/qezKvw4sseerOAh1HPFfZUgkGOsrNARHDBzu05bFxEVsi4e0pLGDc8bhYogFGkbTjsUzcGupuDGXuLU1DD0TI8/E0DUkP/ZtDFwD17Ym5PKC/eA7GEY+ZglDnsRis6XlOcyyhFPX0KsSGh1QaA9btNDKAlpVSptO55eqhFFtjv8P3wG/BX4rTPmNWPQsrlssed2KXsgVSBr0VS1trGcdox3oDFvDMFadUT03n7MOU0p5OkwYvqaOMG1ijKtI/uGEk61MuJSIMdTNml6kKZQ1F7BIpGcSb1YkNzH4rS/XGZb3rdfzovM6XZBEkiQ0uXii9t6oyqqQOaMPRSZxbCUEUDtHSIgfxipdF+JkaLx3MamXuCmmOE2HOEzucJgOsBff4CC5w1E6wHk5xU09x129wF2tdGmbv63muMzGOE+Gkl4VM5xz85NMcBqPcZZMcJFMcRFPcBlPcBVPcZ3McJsuhMDdMAQJA/vmwRP6ursiFFJzyxAnqY8BAyqTTFf0To8xKElaQlylHq4kfmAbgPoup/dwGxqG/1jCmIIsMzg140GyTAe0W4aViSmtTKA/NNDvG2jiad464BkrjoEaWv0CTQOtaaCyvmmgr1agB7uytrBcW1DvbRjvPbj/VwT3byG870P4fwsR/C1q0RFFIY09SSRpfIhbIvmYSJ4OdC5jNPKfYBhpo/sTDI7B3qOesYi5RizFo76UDSs3rSodBjlGVjkmJaM0+LjLfFwlPi6SAFdpiFshQdyctIRxkkeYUlpJb3U6fxQk2tEzkGTyfRHMD/t2ksvUwyWjIUT8Zx8P8v76azBwdpFiXhZYVCUWZSl5lolZkWOWdyjaDQ5D44gElVJU/oFHHy5HiCFD6ZAw0pY5xUxAzWEmdZM8ETI5r3Npo6c4MS4TTHgs65tcSCPL9MwneZT2OvtAGkmKiwhDeudXCQYkzynHUoi7hJ78IW4TftsJ7rIYvZ36VRLipkhwFnrYd0xskygaKt4aKt5ZOrYcA9uuiS2PBK7FW8/Ad47yA/zVmuNba4Fv7QW+s9v2V66K75yl4JWj4o2n442ngfUsC1wVr11KC1W8sdv0LaWRnv4MrHvrMoTPBG+diaRbDL1mU7vEdaO1RT6NOKebYmdP8nfN+X2DIJIEbpb/twkjA147/Ju0jSDWJI0st/860hLFNoBzH9OwjaC/KUXs888IY2fLOCt9TCTsgCuSxnlhYVEYUAoNWqnBqDRYlQa90jCuLcGksTFtbMxWDmZrVzBfu5jfe4LFgw+CZTmmO45l1isPARQec094WHLH2dWxXn0MsXxs65YPvrQZdJJ4jKE/9Nh0rOnraA8XQs65p+G+h4XAhXLvQZVr+lisXPAZRqsW43sH0wcPs0cf8/fBMyy+57309owfUpW2dy+wpEONPB+fsUXfF8v3IdTvIzDls6nv22Olz7q+Y1+yP5TH4AlLhgyhFKShc0Iu6XJFj+gK6rqGxkn7oWnT+6adyB9WT2W2cXKX49h+38C6X8FcdynP7yQFas1QGVTdMOYaF1cf85WDebOBlSv9urxv3wv7mt76lC4YJAgkDXUJo65grto6pta6kWC7Igm4j2A/RDAfIpE43KZLnEcznMVznKRzHMUzHMV6GysrsrAbmdiOP2A3MrAnwVdtCW59Wig4rzQcpjNs+a0Dy3Y8xk48xnYyxlY8xlY0xLZ7jS37CnveAAf+CIfeBEfeTGI5Mj7bRWDiMrDkb/SOA/6d3wKH3hxHfo8FjoOFlEkgj3muO8GJO8F5MMdFuMBFQPT5udSfUvWdzLCTL7BXKtgrl9gtFAHrtrO5YKdY4DCd4zie4jAc4yia4DSd4zSZ4ySe4Sxd4Cxb4CSZ4TBiWB0T+/T4I+HkX9AV3KH7mEh4jgKLzmN+ui4xuW8xXuUYNRmGTYbRKgfL43WBCXEfYXLvtt9C9z3MHjxMX9Qp9xGsnN7wNeyihJUzTFQJp6wgnvJPdYzNR6cSD2blQi8c6KUDtbSx7KCUNpTKhqSlDbV2oDGUV0H7Jg3jWMUk1TDPDTlGrV0YNZ1g6DBAJxlTrqcWNvTKkTaz8WGufBh162gjKfO0h6wIDzrtIysfJm1zpZ4ONoQj0EoHhFpYAl7TWccSNkyjI0vk4y502vHimxJa44SblYAe0gz4HGAS+xh3mCQBiFHkYRA4uPNtDANK8HwcFgH2Mw97qYv91MVh6uEw8XCcBRJe5LyIcMG/eqVaNDV+gFGiPzmpiLNKYmCempjTnqyzDxVbUTp6FAzdoYtafZAZGCbGkxpaHEComs4sUVPTo515gnFRaWtGL2yqp+2HHM4D16EcDgUYNN1pUthVAbuoXqCGUxJ0dqlg5UQJo2B0hqrd2FQVovU9wtUaEW0UV/dIiPUD0tV7JM0HpM33T04xdI5hmzjJlO8RF98jLv+GsHgPP3+Elz/AL97DLR5blO/hVvdwqhBOFcClHSYjZtDhiY5PqwhmQ5MsG6NQxU3I4P+MvUhP8vavF0UtTTvGzMIys6BmJhYZHT6oQqbNKJ2FbEn5Pvh+Nt9R62hkyzujo9FtoEh7f+68dOT8JWNd0pGscypjXktzqEkmYJ51ep5Az12odBhLrQ62lFlHBzC2026RZhZiFrKhlqY50CLzxCyI6mqWxeuaHuOdKppe4/K3nk8xNWl3yagqnRc+U5qVbJTJLaieHjDqBe0UIxPD0JB0lNoYdR7Tt5GBK0aQ4D96WTPsGxPs0hlFb9M9OqN0NoY7lOLRBpEe050JUG8OtM0/WLCmeGdO8M4cd5hgy2Ic3Sm2bebHkjKaxa47xY4QvbaO+V1GzHCm2LUnAub3HAoK2npxuJE8HRvp5DjEtnmHbXMgxx+4Co5cxtalgMDGWeTiWv7q0MYNyWJgCkggGcT9loIOghLGLlYl8710kelL6SLLP5Aw9mTRfSg70tj/40hLGHsSKcGuN/7XuS1/+O9XhkbpCWMvcWRKBxkOAPmbsMKX0BGcRI3chJ4o0IIxzHAEOxjACW6hBze4Sq5xk93irhhiWI0wrMZdupkf47Yc4rYa4q4e47YaSfmmHOKmHOC6aMFjJuUYaj6BVkwlXaYjKOkITJfZWCDt2QRWPIUZTWBFE9jxFE4ykzLr+nq2mfEERjKGEY+gR0No4VBSlk2pH0vdIrrDOB1gnNxhkg4wzUeYFeNnYN00G2KZTX+IdILlC8yqKcbNS0ykbrqeYXY/f8JkNcOonmBQjgTsy0E57PJtnfRzPsOoWGCUE3NMqyWmtSrppFpCUCoi9Zg0Kp5Dw3TVQ8dsrWO61jG61zBcaxg96ILBSsVtreCmXuCmmuO6mkt+WE4wLscdRhiXI4yKEUblCJN6gmkzFUxWCsa87krDsFliUCsY1Espj1YqCLZPH3Qs36uYrueYPSoYPy5wkl1jNz7HVnyGrewCb7NzvM5ZvsK76Bpvoiu8iq7wXXyJV8k13mS3eJve4m18je3kFvv5HQ6rWxzWd9jJLvAqOMK3wSFexSd4k57hTXaG19kZ3kbHuFJ3cbXYwbV6iGv9BJfGOS7tW1x6E1yS5EUkripO6VwT8r+fSQ4XOO4RtPkDeuo5U5w6Q9yY57g2zjBwrnDnXOHaPJNyn17ppzjXjrFrH2PbPcGOd4o9/wz7wTl2vVPsuCdtvXuCXf8MW9Ep3sQneB21eBOzfIq3ySm2snO8Tc7wLj3Du/gc79wLbHmX2HLOsedd4TQa4MC5xHUyxrhQMCkVjPMFZoWCea5gli8wzYg5pmkHKS8wy4gJZtkQ82yERT7GophgUYwlrxQTKOUUSjmBlk3hhQqCWIVPREtBEGsIEk3aHH8ON1DgxFNY8RgGv8NwAC0cQCWCOyzDFkp4B4Xl4A5aNISRjuWYhXcDQvFvn9r0ePThesEA+gb4G1bUtlvRWOYJzhVWRLRzR5/2c4adzGAnU5kzeG3+vhq098f5gnMI79VKJwhKA3G0gu2WWJoJ5maCkRnhWnVxrli4VB3c6j6mTgrFybCwEsz0SDA3YwiMGPMNDO0A54GDM8/CmWvi3LNwSY/rwBXcBh7uApJMFxNviKl3i6l7gwnhXD+BdTPvFiP7ClPrCkv3Dqo/wMJhH95hEQwwDwaYBncYutcYuNcYercYOCwPMPSGLdwBRv4I03CCcTDGwB1g4AwwtIcYu2OMHWIELVFh5QZsIjNgp7rAiTS4gfoMXqjCDzX4kQ4vUOH4CtzAhuXWsN0GtlPD81aIw0dE4QPi4BFJ+Ig0fI8seo80WiGNG2TJSpBGNTaRRDXioEQSZsjCCGkQIvYDRL4vCIMAURwhjEIEgY8gdBGEM3jBBEE8R5Qq8KIZvHgGN5nDzRawkpn04601xbW9xK2zxJ0zx9CZyvNPnTvpW8W9gepdQ/Gu5b3w/cz9O+lr6W/3BmPnWjB12zYeM/Pv5PiBeYE7/QwT50bOUSL27QR6OoXuz2B6c1j+QmC4c+jOTGC4s65egeXPYXhD6O4AmnPXwr2TMuvYJvBHWPpTqMECWqQImF94MyzcKRRvBjVcQPFnmHtTMYuYdencn2ERzKFECyxjBctIkTJNJ8b+BCNvIukkmGIazp4w8sa4sweCoXWLgXkDpiMZU3e4tW5wZVzhdHmGg9mhYH9+jN3ZiWBvfoLdxSl2lVPsL8+xp11gn9AvBcfGDY70axxqVzhQL7G/vMDu4gw789MWsxNsz06wszjCrnKEPWJ5jP3lsaTMs17alsc4UE9wpJ7icHmCg+WxpJJX2ry0qady3L5xgT2N93SJA/MOR+4Mx66CY1fHsWvhxPdwFoW4Dl3cMp5iYOHap0bIlLL8vzb/1aZHp5b+f00YSRbdhwotaWz/Ku9lMG/GGPsoaeQ/u2zYNfakcTMVAtl5NrpVDL8M4dObSb3Cq1e/wfab3+Bw67c43fktrrZ+A/Xrz7H8+peYf/lvGP/xE9z99l8x/N1PMPnjp1j8j59D+8uvYX73W6jf/hrLv/4ai798julXP8fwi09x8/sf4+LXP8LpL/9PwdVv/hnXf/gxbr74BIMvP8Po659j/M0vWnz9cwy/+hnu/vwprv/0U1z+8Sc4/vITHHzxY+z+4V+w8/sfYed3P8Lrz/8Rr375j3j9+T/hza/+CW9/9V+x/fv/jt0//TP2//yvOPjyxzj66qc4+eZTnP7lM0mPv/kEx19/gtOvPsHln3+Kiy9+0uGnUmbd1ZefCC6++CnOSOHvjgAAIABJREFU//Rj3P75M9z9mffzAbdffIaXGP3pU0w+gumfPpP66Rc/w+LLn0tfTb/4TFKWec7gdz/Gza//GYPf/lj6lu2zP/8M2tc/hvHNv0L7+l+g/o8fQf/6X6B9/c/QvvpnSdlm/OXHML79CfTvfgL1r/8qYN549dMnmK8/AWG//hTud58I/FefwX/9WZt//Rm8V5/C++5T+K8+Rfj23+B+92t43/0e/qs/IHjzJ0H87s9Itv+HIN76EuHbLxC//S3SrV8i2/4c+c7nKHZ+hWL31x1+hXL316j2foN67/dYbX+DausrlFtfIX33JdxXv4f56nfQX/8O+rs/YPn2d1i++z2sNz+H8/pTuWf99U+hvv4p9Hefwtr+Nzhb/ybP4b39GYK3v4b36g/w3vwR0daf4b75I+zXv0ew/WdE+18hPvgG0f7X8Pa/xPz0Dxid/h7Dyy9xe/MNLu6+w51+ghv3GpfBAGfxBCfJFKeRgtNgiRN/8QycEGRS8Ob46/gUXx5/g+2j3+Ltwa+wc/w7bB/9Bq92fyH4y9vP8M2bT/Ht9r/h3d6vcL71a5y8+gUOvvkMe199gr2vP8Hxdz/HyXe/wMl3P8fpq1/i7M3nuP3rLzD5+ueYfvNLwfirn0t59tfPQUy++QXmf/0c09e/wPl3/w3Xb/8FV69+hJtXP8Lk3U8wffNjzN/8BOrWpzC2fwb97adQd38GZeczzLc+ESx2PsVi+9On8mzrE8ze/RSLd7+E8vZ3WLz5LWavfo3pd7/C5NvPJeV7Mff+DOfwK5hnX2I6/gOuL36B85NPcXbc4vLsZ7g4/RlODn+Kw71/FRwf/gqHh7/B/sGvsLf/K+zu/wo7+59je/9zbG1i75fY3vkFdvc+x8HRb3Bw+Bs5fmf3l1K3f/BrHB3/Dqdnf8TpyR8EZ6d/wNnJH3B89DvBCdtPfi9tJ8dM/4izkz/h/PQLXJz/GZcXX+L87AupZxvBtpPTP+Lg+Lc4PP09js/+gJOLP+Hs8gtc3n6F2+FfcDP4Bnejv2I0+RrT6b9gOP4nXA3/C66m/4Tz2T/hePp/4HD6X3Ay/0ecKf8VV+p/x536I9wu/huuJv+Ii/H/8f/Q9p7tcV1nmu78jhnbbbu7px1kK2eJAblyQI4kwZyDRDEgh8oJhUKqQlWhqpBzzjmRBMGoROVESW5LbtuatqfPt/tcaxUhyz1nrnM+zPnwXGvttTdIiRsk7nqe912La/cs3HjTzo37NtZvm1i5Wc3KVhXXb9Ty1jUr71yz8uCGnQ+3XXxyu45Pbnl4/5qNt1ZqubdQyd35auYWAkzPh5maDzE5F2RiNijn4vtrZrGN2aUIE7OtTE4HmJsNMT/XxtRUgKnZ4KOvCzO5EGJkJsCw0GyQgakQfZOt9E20yrF/KsjgdJjBmbBc6x5toWukmd7RAIOTYYamInIcnmxjfKadybkOpuY6mZntZHaui4X5IMsLDX+ntWXx/dHC8oKPrWthqc2NRja2TKxdq2bjeg3Xb5rZumnhxpaZrS0zN7csbN8UsnJ728m9O3W8dd/Hm/fquXPLze1bLm5vu7h108nNG3auX7Nwbc3G5qKDjQUb15adbG/Wc/t6Azc3vNy52cT2jQaub9SxueZje7WHreVubq33cfvaIDfWerh5rZ8b1/rZ3Oxlfb2bjY0elm7MMHttnun1KcaXhhib62V8toPJuSgz8yHmF4IsLgblKN7D9EL8PcwtRxGaXggzOSfel/h+j98bmw7I9ybuxd9lSL67+ZWY/BrxdeJdzs41Mjdbx/ycV2pnvjBf//317IyH2Wkfs5OtzEwEmJ7wMz3ul+PcVJDZqVZmJgOP7gWYmIoyNdvBzHyX1KT4f3kkub7QzfRcJyPyPbcxPBVhZCbKyEyM0ZkYY7PtjM93Mj7fIa+Hxb25GP2TYXrGWukdDzIgvk9mIlJ9EyG6R/x0jfjpG22hf7SZ/rEWBiYD9I/76Zvw0zXaRMdIAz2TfnqnAnRN+umY+Jti4y1Ex5uJTrQQm/LTPtNKx1yIrvk2uqcjdE+30TkZpmMiRPt4kM6J0Pfz2FgrsbEA7RMtdE376Z0L0jMblPPumQBCYl1IzHtng/TNBumdaaV7yk/PVICe6YC87p8NMTAfZmAuTN9cmM7FTmILnYzfmWPzs3tsfv42a5++y+onH7Dy6Sesfv4FGw+/jn8AFAcyPIJFAY4CILeFyyiPQRTQKJzGeB3j/ydgFMfn/VCffvctn+2csfvdt4/uxe1/EQHE9a988mg7FXGUm+jmEx2JUmKz6z+KY+7i3YnCahYb2e50OsZH0UkYr1X6QmyZII53EvUJ18bpuKJl6KqCkeocZqxFLFtyWKnNZqU2h+kSLYPnkxg4l8jA2UTG3lAwXaJjoTKdNXMeq6ZsqaWqTGbKjAxdVNJxKoHQ0VcJHH4F/6FXaDuZRMf5VNrPJdL1WgpDJVrGyo2MlRkYLdExelXL8CU1A68r6LmQQvv5FEKn9tB0+CXcRc9Qd+A5rAVPUpPzOFXZv6U69wlq8p7Atu8Z3AdfoOH4LppO7CZwOoHQ2UTC55KIXUghcj6R6IUkOl5PofO1NGLnk4mKe+eSaD+XTLuYn06k42wSneJazM+l0HkhVarrfCrdrynoPJdC+6lEOk8n0XdBQc/5VPrOpTL0moKRiyoGL6QxeEFcxzV6ScHEFTUTV9VMlqgZu6x8NNcyfkXFyMUUxq+kMVmiZKZczVyVlqlSJfMVGhYqdSxW6uR8tkzFzKN1sbZSY2TdnMmakCWTFVM685VaFqp0LNUYWDVnsGET7yODVVM669ZM1kxGVmoNXLNns+XMZdOWxXVHjpRY23bnc1PIlc8tdyF3vQe46y2Wuld/iDd9R9iyF7Fem8NtdzFb9gJuuQq45z3AfV8xbzYc5E1fMQ9ajvKe/5gc4/PjfNBymveaTvF+82nebznNu00nedByigf+0zwInOZd/yneaj7BA/8x3vMf5f3AMd4PHue91mO86z8i9cB/hActcb3vP877gZN80HqKz6IX+Cz2Gp+3v86XXZf4uvsyv+u5wu/7S/nDcAW/Gynj68Favhqu5KvRUr4ermX7vSUZK298dp/Nr29x7ct3uPblfdYfik5ncYzTe2x+LiLnOyw+fFN2xa1/epepaT/j0UuMtRxntOU4U6EzjLQcZ7j5GF3ufbRZc2mz5dLuKqS7bj+TzScY9x1ltO4I/bb99JqKGHEcYtx1iFnvEWa9h5jy7GfBe5BFTzFzzn0sug6w7Clmpa6YFfcBFp2FLDoKWXAUMGfPY8qWzbQtm1lnLguuPJZceay686XW3PlsePLZrCtg3ZvHal02K55s1rx5LDozmXdkMu/MYsaewZwjmzlXDvPOHJbd+ax4Clmw5zFtzmTalMG0OYMldw7Xmgq5Ey7mfucxbnafYDW8n9nmHCYbMplozGTGX8CoL4chby5D3nx6nbn0OfPpcxXQ5y6gy5lHl7uATm8RsbpCwu4CQu58gp4Cwp4Cot582n2FxOryiXny6PTm01NfSE99AX2+QgYbihhu3sdoYB9joWKGA/vpayqgt7GA3qZCOuvz6G4sZCBQTG/LfiZCx5kMnmDMf5Qx/xEmgscYDx5lxH+QoeYDDPkPMBo8xEToKGOBI3Jt3H+QubajLHWcYL3vNDfHX+P6xHmuTZ5jbewE18YOsjl6gI2xA6xPFLM2dZC1mUNsLhxjY/E4q/NH2Fw+wY3lk1xfPM7m/BHWZg6wNrmPzcl9XJ8oZH0wi5VuPRu9BrYGs9geyuPucAHvju3no8nDfDJ9jE9mTrHdt5/VzkLm2guZiBbSFzxEe+M+IvXizyuPiDefsCeXqDePDl8BHb58Ip5sop6cuOryaPXk0OLOocmTS6M7l6a6AnzOXJrcBfjr9+NziesifM4D+JyH8DmO4LEcxFFTiLUqB1tNDm5rPq6abDymXLyWArzWIrzWQvx1h2l2H6LBUUyz+zAtniOEXAV0erLp9uYSsRuJ2PT01GUx2pTHgFPDcjCf9XAeK6FMVnrSmY1oGPWnMhVWMxvVM9aqYjSgYqxVy0RIz3QknYmOTMY7spjrzWe2O5/xtgymYznMRLKZak1nujWTmWA2s4EcRtwG+h1aBj16plrzWO45zPrQCVYHj7I+eIyNwWNsDp1gqe8Yc12Hme8+wkLvcea7j7LQe4L53hPMdB1jquMo872nmB6rpq+3nEjoDJHAEdoaCwh5s2jzZNBen0tHfQHtdQW01eXi9xpo9WUSqM8i4M0l3FBEsL6QUEMhIV8+4cYC2poKCHqyCXlyCInRlSnV5cuny5tDhzuTDlcGXZ4semxaBm0axlwGRpwGBq1aqSGbnkGrnn6zlj6Tll6zgQ5TBl2WLDlGawxEao10WLLpsGbTbs0mZskiYskiaCsiVHeUQMNJGnynaGg4S3P9OfzecwTqz+NvvIDXewqn6ygO1xFs9kNYbcXYHYekHM4j1HlP4HIfxe44jNt9DIf9EA7rQWzmA1hN+3FZD+KxH8ZlKcZpOoC9dh9uy0G8lgO4awrwmIposIvrfdSZC6gz51BvziDqLSTqySXkNBJ06gk4M2j1FNDiOUCT5zBe91GaW87T5L+AP/wGLeGLNAdfo9F/Dl/jKerqj+PxHKHBdxxf/VGafMdoaThOQ91hvJ5iGuoPE2g5RbDlNIHGkwQajtPqO0qw/iDhxoO0NRUT9u0nWLefgGcfrXLcT6DuANHmY0T9J2lrPk646Rit9QcJNhThazzO4GKI61/clcd8roijJ7+I73qx8sV7LD8UG3aLAxs+YOurj+RuBltffsTWww+4+cUH3Hr4EbfECS9Ccv7x364frW8LuPxP+i+fivMyfyBxnu7nO8D4529/cE8U9v694nuK7QDjo7OHJTCKbTC+5D1xTqzYPkeegiCgUZwb/BXi/OH3/ijORhbnL3/G+2KX/j98w/31IbrOvMTomWcYeSOZ6RIVS1cTWSlPY7E0hYnXXqX/xDN0Hvot3UeeYOj083Jt9nICS2WprJSlSC1cSWLmUgLD516l4+iztO5/nKaCx6jP+zVNRU/QevApgoefIHr8GXrPvUz/hVcZuPAqQxd2M3xhF4PnXqXv9It0H3+OyJGnaT3wOM1Fj+HJ+RecWf9Erf4fKNf8iBLVf6NE/SNKND+iUvcP1Bp/jj3nX3Dl/oK6gl/RsO83tBQ/TuvhJwkdfpK2o08TO/k8sZMvEDryNG3HniV6/DnaDj9Na/HjhIqfoO3gk0QOPUX00NOEDj9F+OjTtIlnjzxN7NizRA4/TeTgk8QOPU3HkWelOo88Q/exZ+k9/jzdR5+l++jT9Bx7ht4TzzBw+jmGz73I8LkXGLnwIiPnX3p0/SKjF15i/PWXGXv9RSbfeJnpK68yW7KLyTdeYubybuau7mWhJJH5qwnx6yt7WShNYrE0iaXyZFYqUlmrUrBRo2K1Uryj+L3l8hSWK1LkmnhGzOPPiudT2ahVsmlSsVGr4LpZLeebtUpuWDRcM6vZsqikbtm0bFt13LRq2bbp2bYYuGk2sGU2cNeZxbbVyG17utQdRwZverJ5qy6Hd+rzedBQwDu+/PjcV8ADbyHv1RfxQcN+3m/Yx7veAjm+79sn18X1u3UFvFOXw3u+PN5vyOddb3z+wJfHg/rcR+sFfNBYyIdNcX3i38+XbUd4GD7Cl21H+X3HSb7tOs0fus/yp77z/PvwG3w3dJHv+sv5c/9l/jxwjn/vvSKBceXTt1j/7C2ufb3N9YfvsvXVPTa+EkcAfijPMt389DZrn91k7uE9JsS2OJ/eYWbEyWTTYaYb9jNeV8CoK5chZ45UR7WWSIWSWJWabouRfkcWw64cBm3ZDFqz6a/NYrAmmxFTDsM1GUxYMiW0TdvSmbdnsGjPZMGWwZIjkyVHBku2dJasRhYsehateuYtWuZMWubMeqZrNMyatMxbdCxadMybVCyY1Cyb1axaNazZtKxYlSxblCyZFCxbVCyaVczVKpipUTBZlcpUtYLJagXTNanM1aaxYFIxU5XGVEWK1GRFIvOmZFadadxs1HIvlMXttnxuBDJZrFMw5Uhixp3GtEfJmD2NYauKYauWvho1fTUq+mvVDFi09Jg0dJk0dFp1xCw6QmYtrSY1rWYtQbOaNouKqF1L1Kam3aam066hy66m26am166m36lh0K1luF7LSIOBwXodvR41PR4tPW4N3R4t3R4dXR4dnR4tY425TDTkM+bNYaw+m4mmXCaachj1ZTJYp5caa8xkoimbUW8mw24DU74Mllrz2IgWcr2ziDsjh7kzfpgbI/tYG8jl+mAe1wZy2RzIYWMwl/WhXK5P7OPG9H62Zg9yc+Gw1K3FI2zPH+L6dBEbYzmsD2dybTCdG/16rnep2Igkcy2SyI32VLa6VGx3qni7z8CHQ1l8PJTL+/153OrMYr09i8X2XEaDGfT40ok6tbTZ1QQtCoLmNEKWNCJWBTG7inaHiphdSdSupM2qIGRV0GJR4DOn4TWn4TEp8FrUeKqV1NWo8Jo0eGrV1Jl0uKsNuKsy8FRn4yjPwFqix3xVjeWqEluZCle5Gk+FhroqLd4aA/UmIw3mDJqs2TRas/GaMmiwZhO0GYiJ92hWEKxKIlSdRLsphV5rCl2VLzPtSmKzRc1WWMtGu5LFYDJTjbuYbt7LTEsiYw17GPbuZti7h+H6BMabUhhsSWYkpGC+K535jnRG/QqmAhpmAzrm/FqWWo0sBYwsNRuZrdMx6dHQb0tmPpjF7bETbI8d5eboYW6PH+Xm8EE2+gpZ6c1jqTubhc4sFrtyWOnJZ62viNXeIpa7C1jqKmC9v5jF0YuM9J6lJ7SP/mAu/QEjHXUphK27CZsTCZtTCVtUhJ0qAu4k/M5kWhypNFnTaLapCDi1+B0ammxptNjTCDiVtFoV+E0pBMwphCyphMwpxKyptIuxNpFY9V46TIn0Ve9lqGo3I9V7GalJYKQ6gaHKBAbK99Jftpeeq7vovrKLzqu7iZXspbM8mY6yJNqFKpKJliURKUsmWpFCrDKVWJWC1io9LeZs6m15uBxF1NcdxWs/RL3lIA22Q9Q7DmK37cNqKcBizqO2JhuzKReLOV9eWy352G1F8r6pNhdzbS6W6hzMFZnUlmVgKsvAUZ2LszoXW3lWXGWZWEszcJTocVzV4yw14q5Ix1luwFNpwFuhxm/SELOLfxeU9LhUdDnTaLOkELRoaLVlErAX0GjfR1CAXvMpAoEzNLWcpKn5OI2NR/HVH6Tesx+v+PDjKsTnzKfJVUCLu5Amex4+Rw6N4sOp7yBtjUeI+I7Q5i0mUrePWF0BHfV5xOoyCdv1tFp0BMxaAhY9AYsBv8VAqz2ToCuHkCuXkCuPVkcmEbeWBk8Bg7NNXP/iDkuiBvPhh6w+FFulPWD1y3dZ/vI91r6In+4lNt/fFk18X/0QGD/8O2gUpzXt6HuIFFs9/Sf9HwdGAYRCAg6Fs/iedBjjLuMOLIr9B9//UxwYv/zDZ/KkDrGh6v2NQTpPv8jomacfAaOS5ZIkViuVLFxNYvL1XQyefJbYgV/TffhxBk89x/iFV5i9tFfe3wHG+csJTL+xh5ELu+g5+QJth56ipeg31Of9Cl/er2nZ/1uChx+n7djTdJ56np6zL9F/7hUGL+xiREDj+V30n3mJ7hPPS0gLFj9B4MDjNBY9Rl3eL7AYf0aV7seUaX5EqfpHXFX9N8rUP6JS+xNMxp9jzfhHbJn/hDv3X6gv+BWN+x7DX/w44SNPEz3xPNFTLxA6+jShI09JKAwefIJg8ePyvzNc/AShA/F5oPhxgoeeJHz4KQmu7cefl89EDz0lgVFAY/vhZ+gUOvI0XUeeievo03Qfi6vvpIDG5xk4/SxDZ5+PA+PZFxk6+yJjr73C9JXdjL/+ElOXX5XAOHP1VSbfeJHZK3skLC6VJSM0X5KABEEBg+VxGFytSmOzVs01s5b1aqWEQgGGAh6FBEyKdTGK6/WaNK5JUFTK+feQaFJJULxh1UhovGnVSGAU4w2zmhsmNbdsBgmI91w53HVmI8b77hwJiQIW77myeKsul3fq83hXAGJDoRzf9Ql4LORBfVwCEIUEQO6M73jyeduTxzt1YszhXW+u1NuebB7UC1iM6/2GAj5sKuLjlv187N8vRwGKv4ud4OvocTl+23WGP/Vd4M/9r/E/Bi/y19HL/GX0Mn8druYvw6X8+9AF/tJ3lVsfLMtzmTc+f/t7YLwpulS/fls2lCx8+oD1T26x9ukWc1/cY+zLD1j7eJuJfivDdfuZ9u1n0lvEoC2LAVsmPSYjbWUK2qs09FkyGLBnMeDMpt+eSZ81k15zJr2mTPpqsuivzmSgyshIrZFJazqTNiNzAhhtGSzY0lmwGZk165g16Zgz6ZiuVjNTq2a2VsOMScO0Wcd4tZLJGrV8bsGqkzC5YNGyaFGzKOCxVslirYJFk5L5GgXzNUoWzVrmzRqma1SMV6QxWp7KcGkSI6WJjJXuZbwsifGyZCbKBDCmMl2VzJwphWVHGjcatNwNZnK3LZdbwSzWGzXMu5OZcSYy50ljypHGuFXBiFlBf2UqAzVKBkxqhqw6+i06us1quqw62i062sxaQiY1QbOGsEVNxKIiZtPQYVdLSVh0qOmxq+lzqKVDJYBxyKthqF4ngXHAq6Pfq49DY52O7jo9nW4tHW4NI75sxn25jNXnMO7LYbIpl6mWPMYbsx4Bo47xR8A4UpfOkFPHhNfAfHMWK6Fc1qN53Bos5u7EEa4PF7E+kMeNoXyuC2Dsz2G9P5vVwRw2RvO5NrkvDoyLh9lePMLt5WNsL/wNGDckMBq53qfjWqdSAuOmAMZYMttdSrbb03izS8VbHSruR5W81aHnbmcGW13ZXOstYCqUTn9jOu0uDVGHiohNSdiSJuEw5lDSLuRU0eFUI67FvaAljWZLGvWmVDy1QmnUWzQSFL21aoRcNUo8tRpcVVocFTpcVRlSzgojjnI9tjI1tjIlnirtI1jU4TMbabJl4jMZabFlE3Dm4hPwaMsibDcSs6mIWBSEalMJ1aYQqkkkWrOXjqpXmPSksBHQsRnUcK1DzUo4jdmWBGZaEphuTmCyKYFR3x5G6vcy4ktkojmFYX8K420qlnqyWOrOZDygZCaoYz5kYL5Vz3Iog5VQBsuBDBaa05lrNtLvSmG9dz/vr77B/fkz3J07xVsLZ7g1eZT1gQJW+3NZH8yX40pvDqt9+XJ9rb+Q1b5C1vqLuDZ0kNWxs8z0n2CsvYipjjxmO7MZaVXT6U6gzbKbQM0eWk3JhBxpBFxJNNkSabal0mBOob42lSaLkkazAp8phWZbGq1OFc21ybSYkgmYUwkK4DSn0GZKJlqbRKQ6gbaKXcRqEuiu2kNP+av0lL1CX8Uu+ir20F22i+7S3fRVJNBduof2y68SvfQKEQGO5Ul0SCUTK0+irSyBtrIk2sqTiQhgrFYQqjHit+RQb83DaSukzn0It3k/7pp9Uk5TIRZzQRwYTXlUV2XGgdGUJ0e7tRC7rRCHrQibgEpTHraaXEzlGVRfNUjZKrKxV+ZgLcvAXpGNszIH81Uj1ssaXKUGPBUZEhjrqjLwVhmpr9ISMOtotxvosGrodWkkNEYtCtpsOiKuXMLufbQ49xNuPkXIf4bW1rM0NB6TwNjUdIxG32EavMU0eA5IYGxwFsSBUUCjs4BmdwEtdUWEGw4SbTpKrPEoMd9BYt79xLwFMp3o8GYRcRkJ23S0WtS0WgU0amkxa2mx6PDbjQQcGQRd2QSdGUScGnyuPAZnGrnx8K7cpFtuhSZcxYfibGkBje+x/v8EjF+KOsa/gaCERLH/p9iC7XvH8UO2f/DMD6Hx/wdgFC5iXDvQGAfFr5EbVf/xhw7jv/JQdAj+8d/4WOzLtN5P7ORzDJ96gtFLyTICXStPZrVCwfzVJKYu7paQKICx69Bv6Tv2FKNnX2RGAGNJMmuVCtYr01gqEQ7jXkYuvErfmReJHX2WwP7HaSj4tYTGpqLHCB4SAPckUQFWp19k4MIuhl/bzdjFBMZe3xuHxtMv0XvmJdoOPyUdwOb9v6H5wOM4sv8Jk/GnVOl/Qrn2x1xV/lfKVD+iXP1jqnU/xZT+c0zGn2HL/Ef5rCvnv9NQ9GsCAgwFJB57hvDxZ/EfeoLAoSdoO/oMAkrDh54ifPDJuMsoXMeDT8Rdxh84jAJ+IwefIvpIAhqFw9h15Gk6DwtnUTiNz9J7Ii7hMA6dfYHBM2J8Xs5Hzr8swXHstZeZvrxbuouzJXuYLdmNAMapyy9Ld1E4hjuQKOYCBqW7WJYsQVA4izcsOikx34HDHddRrAmg3LknnMXrFg2bJgGMCuksXreoJUQKWLxp17Ft13PboWfbpmFbgKNZKA6Mwk28785l25ougfGtujwJjAIW3/bmSmCMQ2O+hEUBj0IPfAUSDgUUCgk3UQKktxABi2+5c3nLFde73nzeqcvlLXcOD7z5vCfgs75Ajh807uPjlmI+DRzi89bDfBE6wu87TvNt1zm+6TzLH7rP86c+AYpvSP370CX+OnKFv45d4T9Ga/mPsQr+OnqR/zlQyp0PV1n7/B15HvX1392SDuPNr9/8e2D8eDvuMH5xj1Fx/u8nt5gesjNWf5Cp+v0Mi6i1xkBXtYHOKh2RUiWxcjXdNQZ6TekMO3LptWXQ58iiz5ZNryWbnppM2ks09FbqGajW0V+pZERAoEXPvNXAvMXAonAcxdxqYNasZ6JSyUSVkqkaDdMmHRMmHSNVCkarlEzUqpgyqZg2qZkxq5gxKZmqTmWiIpnZqjTmqpRMV6QxXalktlrNRIWC4avJDFxJov9yEr1v7GXwcgJDV/YydDWB0dIUqbHyVKaq0pi3KFh2qrjWoON2awb3w9nSabwXzmKrRceCM4FFdwrZmzwjAAAgAElEQVQLrlRm7WlMmFMZrkpipFbJsEnFiFXLsE1Pn1lNj1VLp1VL1KyhzaSWsBi1auiwqaUEKHbalHTZlPQ51VIDLjVDHg3DXh3DPi2D9VqGfQZGmtIZacpksCGdvnoDffVG+nzp9NQbGWnIZqxBOIrxUbiL0k30pdPv1tDvVjNSr2e8IYMxbwZDTg0jLg0THi3TPq0EEREL3xk/xNboPq4NF3B9MA6LG33ZrD0CxtWhHOkwbs8f5sbcQQmMAhq35oq5PlXE5lgOmwIY+w1sdKpYaUtiNZzAhgDGaBLbsWTudabxbo+KdzoUvN2u5O0ONfe7DNzpyeJ2fz5L0QwmQ7n0+wz0eLX0enV0udX01GnldXedVl53uFSPgDGVVnMqfptSOoz1ZgX1VjU+mxafRUe9SYvXpMZTK4BRhatajbNKi6tSL91GV5UBZ6UOR4UGR4UKd5VwJgVkammwGGi2Z9BsTcdvy6DVmUXQmU2rI4ugXUfEriLq1BC2qmg1pRKoTSJcm0Co4iXGvWmsh9LZbDNwrUMjgXE+kMRsS6J0GCeaEhhvSGC8MZHxpiSm/CmMtaYy0aZiuVvE2FnMRfQsxzJYiqQzF9Cx2GpgOZQu39diMJNpv4Fxv567s6f55GYp95bPcXfpDPeXz3B77jhbE8VsDuexPblf6tpIPqt92az0ZbPcm81qXy4bg4VsDu1jffggS337mO/KYbE7k+XudBY7DEwGVfR4Ewnb9tJqSSBgS6TJsgefaQ+N5iR8NUIpNJkVUo2m+LsIudQ016bQalHQaknDX51IS+UeWiv3EqrcS6D0FZovvUCo7FXay3fRXvoy0asv0VH2CtGrL9N26UViV1+hrzqZ7spEold2Ebz4IqFLL9FRnkB7eQLRsgTCV/cQrUgiUpFCW3kK4fJkgmVJNJepaTZlSYfRYS2QbqIoP3BUFmArz8VUlkV1VTYWUz5WUx41lZmYa3Kkaquy5Ggz52O3FEjZTHlYd4Cx5O+BUcJiVS6emnxs5ZmYL6lwlerxClCszsRXm019TTqNNQZaasX3bwbdTgPt1jTaralExQdIh5GYW7h6AvyEw3hcRsqt/jM0+I4iYbHhKA2+Q38DRkcBjY58mhz5NDvy8btEWUAxocYDRJoOEWs6QoeAxvpi2kRZjCOLqCeTrvpsOr2ZtHsMtNk1hO1aQnYtrTYtQYeeoMNAq8NI0JVByJVOh9dIo6eQ4dlmbj68J7fQWRV75z58n/WHD6T+d8B4U7iNMoaOQ6M4G16cNy5GCYwigv7iQ7ZlbP03sNyBxv/jwBg/8upRPP2H+Pjxn34nax7F+JFwIOWxc1/Lkw4+F9tH/OEbPhQbf6710XnmeUbPPMXYZRFJK1gVDldpigTC6Yu7GTr1HB0Hf0PX4celhMso4HC5PI3V8hTWKuLR9EJJEuMXdzNw7mU6jj8rgaxl/+M0Fj5GQ8EvaSr65SNgfIbOk8/Te/YlBs/vkrAogHHo/C76Tsedx84TzxE+9CQt+x6j9dCT0mW0Zf0jpvSfSWgsUf1XytQ/plT1Yyq0P6HG8DOqdf+AyfAzzMafYUn/KZ7cf6Gh6DGaDvyWlkOPSzUX/1ZCpHAehZsYOPBbhNsofq/QwSclMAqHUUhcC6cxevhp2oqfJFL8pHQXxdhxOA6LHYeeoufYc/SeeI4+qWdlJP2/AuNLDJ55XkbTU5d2MXXpFebLEph7BIzTV15hWYD6I5dQjMJlFMAo4mkRUwt3UQDidbNWSkDijpMYj58VEhZ31tdrlKxXC0dSKSXiaDG/adNJiNyy6eT8pl3PHaeB23Ydt4Rsem7bRQQtXMRs3vYW8HadcA2LeNubx11nJrdsRt70CLcxhzfrcr53GgU8iohaPCfcQwmG7lwJjTvwKEax/qYrh3uOLN725EpgFE7jW27hMIoIuogPm/bxUfN+PvEX81nrIQmLX7Ud55vOM3zbJWDxHH/uf12C4l+GL/OXoct/A8fRS/zHaA3/MV7Bf4xf4v8aKufOR6usf/Hu3wHj1ldiH7xHDqPYif/TW6x/vi0jaeEwikh6vN9Cjz2Pjmo94VIF4RIF0TKVBEUBje3lGjortHRX6Rl15tFrz6TLkk57jZ6u2gz6zTl0VujpqzEyaDIwVKtluFbDZK2GOeEAinjZomOyUiFBccakZapGy2SNhvEqNSOVSoYqlQyUpzJYkcaQUHkKwxXJjFWlMlGdxkRVCmMVSUxVpDFZlsZEmYiZVYyWpDJ8NZX+S8n0X06l/0qaHHsu7qXj/Ev0XNzDcEkqQ1dTGbySzODVBCarU5m3qVj1aCQ03mzScidg4H5YwGM62y1q1utSWKtLY8mZxqw5mYmqRCYtKkZNSkbNKkZtWoYsGgasWnosGtrNaqImEV+qiVlVdFiVUj3CVXSo6LYr6HUq6XUq6HcpGfCopLs41miQDuNoUzoTgWwmArmMtWQz3JwlgbHLo6XXZ2SkKYexplzGGnMYE/DYmCk16jMy5NEyJFxIr45xn5FxbzqjLh0TdTpmfAbmm4zStdrqKeDmYBFbw4VsCmexLxsBi+tC/dmsDeWyMVbAjekD3Fo4zK2loxIYt4S7OF/MtZkiNkZzWO3Vs9qhYiWSyko4kfVoMhvRJK5FEtiOJHK/M4W3O1N50JnGJwN6CY63wqlsR9RsxQystemYC2Uz4c9gsjWLyUAW/V41fV4NAz49g40GOQqY7HRriNgUhG1K2tx6Ai4dLS49LS4DTQ4Be0aa7ek02Q00WNXU1SipN2moF9G0BEMN7koNrkoN7iotnmot7ioRY6tpsOhoshnx29Pjjotd1JuJH6CZhN2ZtDn1RF1aIm49frMCvwQjBQFTMhFzIqM+DbN+4QoauN6hZ7VNyWJrKvOtqSyGlEz7k+MKpDDpT2ZCxNStKUxFVKz2Zck/96V2I0tRIwttBuZDepbCRpbC6SyGM1gIZzAVNDDZls6dhdO8fe11NqYPsb10kltLJ7g5L0oFjrA9vY/bs/u5M3eArclClvszWe7LZKk3k9WBHDZHiuIaymdTuMj9maz3Gljt0rDYrmS6LY2xoIKhVhUDrVq6mzUE3ckE3QoCDgXN1jQCdjWtDh1Bp5aAXUnAoaTVqaTFlEKDgENTMu0utSwj6LQr6bSm0Va1B//VF6XD2GNJpqN6N+HSF4mUv0y49GXCJS8TESBZmUC49FVaLr5A82vPEbzyIpHSV4mU7qKjMpFYZRLhsgSilalEKtMIlafgv5pIc7lGRtI+ez4OWxwYXdJhLMJekUdNSQZVldnUPoJEU3W2hEQBiAIghZwikhbOojkfmyn/+0i6ptQoHUZLWQa2ymzpLlpK0qW7WHNJh/WyCneZDm9VOnXVmXiq0qXDKICx1WKk3W6ky66nw6Ki3aSQ/zbE7AZiIgp25hNwFtHqO0Kw5SSh1jM0Nh6jseGIrE301RVT79qH11GI15qLz55Hgy2HRmsOAWchbY0HCDccoK3xILHGI3S1HKez8RDtop7anUNnXQ5d9Vl01hloF39/7ErpIMbcOqJuHWGnjpBTL2srw24jEY9RPitqgYdmmrj58G4cGL/4kLUv3mf9iwfxxkkBjl884NrD9+V58DuR9PZXH8nthuJAKI6lFKfkfMqdr8WeuvF6xv8XYIzXKX7yp2/45E+/lzWLoobx07+rX/y9BL5Pv/s9n333DZ99J557tP+VOMpOHtUUb3r54Nsv+c8SkCjrHWVzjLgvzpv+Wh739Pk3H/JAbNz77dfc3+in98LLjJ17iomSVGbLlayWJcn6xMWS5O8j6fbix2QsLaBx4OSzso5ROIxLpYmsliexXJbE3JW9TF7aw/BrryKALyTcvOLHEe6iL/8X+Ar+O4GDvyFy9Cnajz9L16kX6D/7CiPSZdzL0LlX6T/9EgNnX6LrxLPEjj5F64Hfyli5af9v8OT/Anv2P0toLNf8V8q1P6FM8w9SlbqfUaH5iYTGWv1PqdH9BIvxp9Jt9OT/C96iX+Lb92uain+DgMbmA7+R4Niy/zf49/9Wupni92os/BUtjyAyJKLpQ0/JSFo4jDs1jCKSFsDYfTQeR4saxjgsPkffyeckMAo4HJTu4vMMnnmB4bPxWkbhMI5ffJmJN15m5sou6TCKGkbhMi48iqAFLAoAFHWIMpq+miChUczFmoykTRr5zA5Urjz6mh1YFONGjZK16jTWqlMlOG7UKOLOokUjgVE4jFtWLVs2LbfscW3btNxxGrnrEs5iFvfd2dyXUXSudBhFFC1AUq67syUwCkAUjqOoZ7znypRAKe6/6RQAGHcRBRy+7Y6D4s4o1sT9d6QDmS8dyPd9RXzYuJ+Pmov5uOUgn/qFsyjqFY/zdeQkv28/wzed56TD+IfuC/yp93W+6xfu4iW+G7jEn/sv8qe+12UN41+HqvjraJl0GP9joJS7H6+x+eV70lmUDuOXj2oYv3wrvsehOOvz09sSGOcf3mdcHO/36R1GumuI1WTQVqairUxNtFxDtExNrFxDR4WOzjItHaUaust19FYZpbvYbUknVqWjs9oogXHYlseoNYcxayYjZj0jJi0TNUqmq9KYqVYyJ+LnGg2TVSrGBDhWqxmrUjNcrmSwXMGAUIWC/rJUBspSGRbxcmUa49UKxqvSmBQ1itUKJsoVTJYrmapUS42VqxgrVzN4VUHvGyn0vJFC1+tJdFzYQ/u5V+l5I4mRMg2j5VpGy9UMlaYyUpHCrE3NklvLslvFZp2CO34D9wIG7rXquduqZatBwZormXW3gnWXkpnqvUyZ0hivVTBWq2DUrGTYomLYpqXfqiFWnUqsJo1ITRrtZgVdljS6bXH1OhT0OZV021PocaYwWKdkxKdhtFHHaIOe0UYjY80ZEhhn2goZ82cz1JhJb72RHq+BgeYshpuyGG7MZsiXwegjWBxvzGBMAKNbw6BLxWidlvF6A2N1orFAw6RHx3yDUcaby0EjWz353B4uYmson43+LNZ6MiU07tQwbozkszlWyNZMMaJuUQCjgMVrCwe5Nl/M9dl9XBvNYblTw1IkldW2FNajKWzEUliLJrLRtpdbkQTuRpN4qz2ZdztTeb9bxYMuFW92qHizU8+dDj03Y0ZWozksR3NZbMthNpjJSIOG4QYtI03CaTUy1BgHR1HLGRPRtEtLm0dP0KMn4DHS4jbSaNfjd2bgd2bS4jDid+jxmVQ0WbXU1ypxV4o4VYO3RkV9jYa6ag31NTrqqlXU1aqoN6lpFPGcw4DfriNg1xK0awk79cTq0un0ptNZn05YQJJNTYtFid+qjMew1XvodKQyLKAxoGerK52NmI7lsJLFkILlNjUz/hRmW1OYC6YyF1YwE0xhuk3BdETJen8Wy51G5iNaFqJ6FiJ6CY2LbUaW2owsRtJZiGUyFTYw1Z7Ojdmj3F45xdxwHjcWj3Fj8Qg3Fg5zffYAN6cLuDO3n+sTeawMpjPfrWOhx8Bibzprg7lsTR5ga2I/WyM5bA1nsNmnY6NbzXqXiuUOBXOxNKYiCsaiagbDKrqa04jUpdDmSSPoTCPsUhHx6AiLd+AW70FDu09HT3M6EZeKkD2NqKjVqxOAr2LQp5MfgsQHo25rIgMuBSNeFT22RGI1u+g07yVatUuqvUbM90oXsvHis/jOP0G45EVilbvoqNpLV20y7dXJBK6+SmtpAoGSBFqu7KXlSsL3DqPPlo/NkofVUigbnOwV+VjLcqgpzaCyIpPqyixqKzMxVWZRWWqgujwda20udpOAxDwsNTlydAinUaxV52CvycVamYW5NANbRRbWskxqLuupfF1N5UUNlksKXGUaPBV6PJXGuCr0NNYYabNnE7UYZOrQYdYQq1URNaklRLa7sol4RHNcEeHGI8SCZ4mEzuNvPkVTw1HqPQIW90tY9JhzqbPk0GDLlbDoM2fRYM6mRdQd1omGpSLC3v1E60X9YhFtIu52pBNxGunyZtDlNcqyDwGNHeLvkfjw49TIutMmUyrNZvFBQCOBMebU4nPkMjjVwM0v7rL5lTiEQZxW9gGbD99j4+EDVsRuG5+9y8YX70lgvPU70QktTn75OH4EpaxZjLuL98RRkkKPnEZRwygj6Z2I+gfjf/nsu/8dMP59M8z/AovSLfwhLMZB8cNvv+TDbx9KKBRgKPTRH77kI9lFLe7FgfG9P8Q7qT//9gPe+7ff85HYLX6zn77XXmb07JOMX01mtkw4jIksl6VKaJQO4+nn6Sh+jMi+X8rmF9EEM3buJeYuJ7BYspflsgSWShNkDd7UlT2MXtxFz+nnJRgGDz9J8744MHrz/pnGol8SPPhbokefpuPEc/SceoGh869Kl3Hw3Cv0nHiegbMv0n3yWTqOPU3o4G9pOyIaZp6k+cBvJTSa039Ktf7HVOh/Spn2Z5Rpfkq59qeUqX8iobFK9xOqtD+mRv8TrBk/x5Hzz7jy/hl3/n+nft+vaNj/axr2/VpCY2PRr2gu+jUtollm32MSGJv3PyZBVziPIeE+iqaY74HxGdn00n7oKRlJdz2CRhlJi1j6+DOIGsb+U8JpfPZRLB0HxtELLyM0cuGFRw0vfw+MomZRAKBobtmJocX1ThOMWBPacRp37v0wwhZr4loA52plqoRF0fQiwHEHGEWTi5BofhFxtYBGAYqy4eURMEpodAo4zOS2XUBglhwFMAoYFE6iuCcAUYDlDkiKtfh6lgTGHTgU8fP3dYuPImkJkRIWC3ngLZIR9kdNBxH6uOUQnwWO8DB0nK8ip/hd9Az/2n6W33ec45vO83zbdYE/dL/Gv/W8zp963+DP/Zf4rv8Sf+57gz/2XuTPg6/zPwYq+PehEv4y/Br/s7+Uex+vsynPZ36AAMYbXz74vull8cuP5BF9m5/dYeOLWyx8+TdgHOqqJlqTQbRCR1uZhkiphs5KAwPmHLorDPRVpdNbYaS3zECniJ4t6fRY0umuTafPnMWQNY9xRyET9jwmbdmMWwyyhnHRbmDFpmXRrGauRsW0iJsrFIyUpTJSrmS4XMVAqYJBCY1KBsoU9JekMiChTsFohYBFBeOVaUxWiaYWhXQWx0pTGS1NY7xCxVR1HAQHrqTRfTGZrotJtF9IIHZ+D9Fzu+l4PZHuS2n0XVUxXK5lsExJX0kyo9WpzDo0LHm0rDhTuNWs567fwF2/jjt+Lbeb1WzVK7nhVbHpUrJsTma6JoXJ2lQmatMYN6cxJoDRrGTArKSzKpmOmlQiFYnyB1yPJZV+h4JeWyp9jlT6nKl0mPfSYd3LoFfJRLOeiRY9401xWBQO42izcNzyGA/kMNSUxUBDBoONmQw0ZclrAZFDDelMtOQw2ZLNZFMm4w1Ght1qhpxKRj1qxuq0jLi0DNkVjDtVzHq1LLUYWGk1cLMnj7uj+7k5HAdG4S5eEw7UQC4bovFFAmMBN2cPcnvp6N8cxpWjXF86xPWZfWwOZ7PcrmIxlMxKKJmNSArrAhhjiWxGErgVTuROJIn7sWTebI/rfiyF++1K3uvL4N2+LO60G9iIZbLRnsNqJIuFUDqTzVom/HrGmvUMN+oYatIz1Gigz6un06Oj3a0n6jUS9BgkMAbqMmh2Gh8BYwbNdgPNNg0t9h2p8YkfilY1zTYtLXY9jSK6rlZTb9biqVHgrVXSYtMRkM6ZcF60tDk1RN1aOkUtqS+D3sYs2lw6Qg4dTWYlzWbhqqXRXJ1I1JpKj0vJSL2SW705XO9MZ6VNw0JQIR3GmUAyQrPBZBYiCubb0phpUzAf03B9MIeFmJbZsIqFqO5v0BjRsxgxshBNZ6E9gxnhPvblcGP2MDcWj7I0UcDm/EFuLB9ma+kwN+aLuTlTyNZUvoTFhV4di/1GlvozWBnIku90e+YgW1MH2BrN5sawkY0+LRs9aqkdYJyOKRiLKRmOKugPptHVlEZnk5KIJ5WIR0G0ToCFmphXQ4dPQ2+LgaFwFn0tRjp9GjoFENZr6G/QMO43MhVIl9/jo/VKxhs1TLXoGPam0WNPoM+ZRJdlr1SfI4V+Zxq99hRiNXsIlb1Ie9XLdJn20GVKoNOUSKRyD82XX8J/dQ/NV/bQeGk3jZf30lCilJF0o6MQmyUfsykfR20RjgoRG4taxCwqK7KoqcjEVJGJpSqbqhIDteUZ2GvzcIjnfyCnuQCXgM7aPFxmAZ95WAUsil/jil6CYuVFNVUSGNNwlqokNLoENFYZqasSTSXZRJy5RMxGwlUqwhUKQuVphCuVxAREygaTXILufALeA4SbTxDyn8bfeAJ/43GafUeocxThMGXjrM2i3pJLoy0vDoy1mXir02V9bcCdR6iukKC7gKAzn5BDwKL4vTOIOg101hnpqtPLD1vt4gOXU02bXSmdelFC0CxqUoVMabRa1bL0osGRx/BUI9tf3OXaVx/J07o2H4rTXd5nUzS+fPGA1U/fYePzB9z46kMEMO7o9lcfywh6J44WwLgjAY1xp/FDOYr5DyWB8YfQKDqmP/tOOIw7wPgt4v7n/0OMYk04iwIUhaMYj5wFFL4v9M0XcTj89ks+EuD4zUMpMf/PigPjl8SB8V/56NuvJDD2vy6A8QlGLycwVZLCSqmIQOOx9Mwbexg+8wLCYWwr+oUcZR3juZfidYxX97BUspvFkj3MXd3N9JU9jF/aTf+5l2g/8Sxtx56h5cBvaCj4BXW5/4SAxmYRTR96gtixZ2g/+oyMoUdfEw0zu+k79SIDZ16k/8wL9Ioo/PjTdJx8jphwLI88RX3Rr7Bm/hxzxk+pMvycMt3PKdX8TIJjqfonj6Dxx1RofkS1cBnT/1G6kvbcf8Sa/TOcuf+Ep+AXeAt/ia/oV/gKfomExn2P0STA8cBvkK7jgbjrKBpjZCd18RMykt5xGWUkfUS4jKJD+ll6jgs9Q8+xp+k5/vQjaBTNL6Lx5YVHdYwvPeqYfp6Jiy/JWFp0SYs4eqeGUcDhDiCKUQCiiKRnL+/5fhRQKIBwByp3gFGsC4n1nV9nuULUQYqoO0V2S4uIWjTB7MTUYi46pXeAUUCjiKNFp/S2Vc+2VczTuePIlBLgKIBROIqiKUZE0wIWRa2jmP/NacyS7uEPY2jREb0jAZI7ruN79aJrWjTGHOCjpkN81HyIT/1HeRg6ye9iZ/mm4zy/bz/Pv8bO8a+xs3L+TecF/tD1Ov/WfZE/9lzkz30CGC9L/anvEn/sF+5jqeyS/m7gHH/pvRp3GP8TMO40vSx/9QnL4i//53clMAqHceKrD7n+xT3Z9NJlzaO9JoP2KiOdAhBrsxm1FTJUm8OYJZ8xUx5DVVn0lOiJlSrprNTSW2NkwJTFoHwmjwlLDlOWTKas6Sw4s1l1prPh0LNm17Fk0TD7qDFl8GoKvZeT6b2SSs+VVPpKFBIehyvUDJakMVSaxkS1holKtXQkJyuFo6hkrDSZwUt7GbqSyLCAvjLR5KJgQPx6l5LovphI1xtim6kE2l9PpF0A5KU0IheSiL6WTM9VNb0lSrqvJNNTksiYScmCW8ecJZHrPi3bLXpuNeu42aDidrOWu816bjVo2XCksWZNZd6UxqwpjRlzGlPmNMZNaQzWpNBfk0JXVSJdNSlEykRDRAL9lhSGXUqGnAqG3EoG3Wl0WvbQZd/LUL2CyYCemVA6U/5MxlsykcAooTGL8UAuQ6KWUbiKLTn0N2Yw1Jwt10SN40yogOnWXKaaM5loMDJap2HYqWTEpWDUpWLEqWbErmDMoZDd3ktNOtaCRm71FfD25CHuTxazPVrAjaE82Sktml5EDeP6cB6bY38DRtHscmflOLc3T7G1epSNqULWBjJYaVexEk5hLZzMugDGaDKrsUTWI4ncDCVzJ5rKnVgKd2LJ3Iklsd2WINc+GMzi45EC7rUb2IwY2Iylsx4xstJmlA0f0wEBjFpGm3RMtGYy0mJksNFIb326/AHY7suQwCgiab9buIzpEhgDrkwCrnQJiyGPnlaXmoBTOI0ptDiUhNx6wp50WmwGvFVKGqxa6kwK6k0K/A4drU6NdM6iHi3tHjUdHjWdomO93kBvQxYxt0G6Ns0mUTOnosWkxF+TSps5jXZbGv3uNLZ7crjekclKWMN8QCFj6amWRKb9icwGk1iIpjEfSWU2nMZyh46bw3ksd+qZi6hZiAqXUcd8JK6FqIGFmJH5mJHZmJH10UIZP19fOMzmQjFLk3lcXzrI9cVibswf4PpkAcuD6Sz0G1gdyWZzvIC1kTzWRvLl196YKub6xAHpDm8OpbPep2e9V8dGr47lTjULHSpm2pWMRlMYbU9lJKZgIKSkP6im3Zci3cZ2n4qYV0lXo5Zev46hsJGxWBZDISNdDQra61LoaVAw7Ncw0apjJmRgLmxkNqhjLqhjQTilLSqGvUkMepLodyUw4E5irEHFRKOGUZ+aQXcqXZbddJleoce6h07zHmI1u2kte4WWq68QLE+ktTyZ5quJNF1JwndVQWNNBg32uMNoqs3D/oMaxtqyLMrLMqgsS8dUnimdQ0tllgRCt7kQp6lAgqGAQ5eARXMBHtu+R/M4MIo4WsTSwlWseE0lYVE4jfYSJe5yAYxq3JV66mszaTRlE3EXEXPl02Y2EihX0HI5icCVVFpLFbTVaAmb9YTsGYTcebTI7aAOEWg8QaDpJK1NJwg0HsdjK8BamY5TRN2mbBosOTQJp9GURWNtFo3WDAKiFtJTQKszF781i4BFdEVnEhXA6NAhHMNOty7eNOcUsbRK7kTQak7DX5uGX3wPm/9vvt6zO+77ytL155hpt1pWtK1gSZaYiQxUrkLOzDlngMg551jIORM555xBgJlikkQRJK1g99yZeXHfPXedX4GS2u11X5z1L1SBIBepXn5677P3kdCSFmuilipRzjOD6BkqZk0Uxk1RF5+qCp2FF18rYJyT8IsojFvAuCrA+Ldvufn6G/4VMCqF8Tcq428h8ZfXL5/xu+7ockMAACAASURBVOf/z88KCN9Ao1jRv74WeLTV7Hz/f+R9OcVk20P8FRY3f4FFAcZnP7/8ZURpVNAoKuM/QaPcnn709xc8/+kRX8s95Z83uTPfyo2ru+m79DndoU70hzkzES5p3S1glCDL+R00HvmU8sD3qAz+QKmMstfYd2k3I6F7GL0us5fRcHsGw+zpC7Wj/dIuGs9uo/bUl5Qc+oSC4D8qWMzxf4eCwPcpPfgR1cc+p1FUxlPbVOBF7TFe2KN2/Tou7KD9/A6az2xT1nXzhV1UnviCwgMfkR30AWk+fyDe612i3d8lyvyOGmVPG/6dKOPvidL/GzHG35Pg8R8ke/+BZJ+3SfT6d1J83iZjS23MCnifLP/3yAv8UO1YyrNo/58pCP6TgseSAx9j3fdnyg58QsWBT6g88Ck1hz/7RWGsPyr7izZgbJSU9PEvaDz+GU0nPqP55Oe0nPqc1tNv4PFLtb8oFTtdF7fTfWmbqtbpvbqDnivb6L78FX1XdjEUYqesfbH3BRTfAKN8LTAozzcgObz1eizCBpa/wGKEDTrF4p6IcmLyN8Ao9rRKTcdLmtqmOkoIZiXFwEqywQaOaZat4IuJ5SQLK8kChd5spIvK6LWVnpb3Ler1m5odGzCK4ig2to+yoAUMBRpln1EURnlKAObNHqN8/ajgoIJFeT4rPqpgcbPytILDN7D4uuY8L6vP8qr6rA0a6y/yU8Nlfm66wj+ar/0TMF7j55YL/Nx4nZ8aL/NT02n+UX+Fjacz/01h/FfAOP/iJmMv7/xiSXc3J9KcFkRn1n460oNpSfSlIdqD5lgvepKD6E0Ooi8pkJ44P7pjBBA9aU/yojPJl84EXwWSXXE+9CX4MJjozWiKN1OZ/izm+LKW68Nqrg9z6R7Klh6I09Mbo1dKX2esifZoEzciDLRec6UrwkDLNWdarznRF2VQ+4m9sqsYpWUwSqv+77c9xE4FWWQXsSPchbYwR9rCnGm97kzLdWdaw91oDnWmMcSVuituVF90wXpyL5XnXWi+bqT5uo7WCB3N8mujXelOcKM/3lFZ03N5RubzdMqKXsjRsJxnYDXfzHyGjpFYe0biXRhNdFOhmZEULYPJWqU0dia60RTjSHOciwLHtiQ3ujN09OTo6c01MFzswZDVnbZMF7oKtLTnutJVqGO4ypuhMl/6S9+Mn1IXRWFsL/CircBLAWNHiR8dVh/ai73pLvVlsDKQgTI/Bqze9Bd60JdnpifHQE+Wjp4seZrol7BLtpHRPBNTVtlj1LFY58Xd3gPcHTjIzd4gljttKek3O4yLvcEs9O2zKYzjx1U6en36JDfnTrM4eYSpXn+mWz2YbTAxU6VhptyFWYHGGhdm6pyVNb1cpWW93sDNOh1rtW6s1bmxWuPCWrWGe80efN3my61ad5aqLSzWujNXbWG22sJUpTsjZWYGSswMlHowUO5NR6GJjiJP2ot8aS30oUHUvjwvynI8KMn2pCTbi5JMb8qyfCjPlg5AC1U5MiaKU1woSnakLMONiiwT5RlmSlLMFMQbyU8xkp9qoCBFoFJHRaaRyiwDNVk66rK0NAjcZ7rRmCn1Rl7UZnhQl+VFRao75alST2KkNEFHRYKG6kQ3ZOXgZkugSoFPV5kZLdMyUupKb6E9gyWOjFS4MF6jYaTKmZEqNybrDCy3+7Lc7s90kwfjdaIw/hYYLYzXujNaY2Go1qLWBFZGj7AyfpSNhdNMDgSyNnOMtakjLI8eZPyGJ8PNZma7A7g1cYK1kaPM9UgFkuyc7mOh7xBLA0eY7w1mptOP6XZvZlq9mBXLusWTqWZ3RhuN9Na40FnjTFetK51VbrSVudFU5EJjoRttpSZaig20l1norDDTVWWmq9pMi1VDXZ4jdbmOtBS50lWmo6dUx2CFcctmNzFUrmOs0sBImY7+Ile685zoynWiJ9+VIauegSI9fQVaukWBTNlLY9IuWtIdaElzoiHZicpYe8oi7aiMdaUi1o3SSFdKItwoiNCTHWkkM96bVFWb409qXBAZsUFqhzExypeoKC9ipVop1pe0OH/bM96fjIRAMhODFDyKopiRGIgojGJJ2xTGIPV5VmKQUhiTI7xICLWokaS0JO1z4yRtbyY33oPiVH/KM4Kpyz1EXVYQ1UmelERqKQ5xofS6htIwDRUxBiqSLJSlelCa4UNxZgDWnIOUFBxX0FhScILCrENkpwSSkeBLVrwvOfFiQ9uAsSjRF5nCZPl/lHyoyA6gPMOf0lRfqjICVKCmNtNTAaPAYmO2hfoME/WyYiGrFskS3NJRHOtKaaKBClHXk4xYE3RUJWspyd5H74iVm883WNgCxvnvH6szhwvfP2R+87Gyo+e//5rFzceosIs6ifjsvwHjxqtvleIo6uIbW1ogURTIf57fPf/ff+e/QuNvuxd/Bcbncr9TlXXb1EVV2L1lM9t2Fm3287d/f4XMNwKOAok/vvhlnv24qd6Tz+RSzL8Exmu7Gbr2FX3hzvSHOTEetld1MErwRcItYj+3nPicyqD3FTBKWlpUR+loHA7ZzUjILgWMYxGODIU70BdqT/vlXTSd207t6S8pOShWr0DZB+QFvk9B4AdKZSw/9IkCRqnSkf3F7iv2SmFsOfWFqqVpO7tNWdN1J7+gQSzuU3+l5Minah9RlMJEnw+I9fqAaI/3iHZ/jyjz28qajjK+pYAxyvBviD2d4PkfJHq/RYLn7xU4pvu/q5RGgc4M3z+Q7f8+uYEfkO3/ngJH2bcUm1p2GouC/kTp/o8p2/cx5fs+ViqjdDGKJV13+C9bCqNU7HxO43Hb/Hdg/FJZ1KI0Sjdjx/mv6BJgvLydnivbFSx2XfySnkuSPrf7RUkcuLpHfT1wbQ+D1+TfRJLoduopr+V9UR4FIt/0N75RFtUzwonJKLGwXRUcCiCqEIwkpuM0TMe6qeS0sqYTdSwmalVKWkIvy8lGVqSPMdlWrSOwqIAx1VOpjqIuvlEV36iMtv1F246jUhpl9zHDd2tP0RaAUfAo4Lg1qqex8BCPCw7xpPAw35WeYLPyDK+qz/Gq5pyyouUpX7+sOstmle2zv9Vd4KeGS0ph/M8W2V38jbrYfJWfmkWJvKp+xmb1Ef5WeU6lpP/Zkl7a6mEcf/GUieePmP/uJnPPV1EK4yvp0LrDUGcG7dkHuZEeRFt6EK3J/rQKCCYH0BHvR1eCP32JgfTFB9AX709Hgic3Yt1pj/WkPdqTzmhv2iPc6Yv1YijBi3EpXU/3ZTbNncUMC0tZojTagFHUws5IDW0RGjpjzLRFGWkJ09Ie4kZ3uJ6ucB3dYVr6IvQMROoZjjEwGivl7Qa6rznSenU3TVd3UndhG01Xd9MW5sCNcGfawp1pjXCmNdKNpjBn6q45U3nRmfLzzpSccaDmspbmMDN11zQ0R+hojdLQGu3KjWhnemIdGUpxZSzDjfEMF0aS7ZlIc2Q2043FbAMzqRqGo+0ZjnVkNMGV8RQd42l6RtIMChg74l1oiranOc6JRlEXk1zoStfQl22gN1tPf76JgSKTTU0pNtKR70ZXoZbhKk9GKvwYKPNlsNyfwfIAekv86C4WC1oURtuIJd1W5KWAsbfMn54Sb9vOY7EXA0UeDBa6M5hvpj/XSG+Wnu4MPQPZJoayDYwVmJkt9WS8UMdCrSd3eg5wRxK1XQG2Sh0JvLT4MN/hz9rgIZakUmfoEKtjUqljC76szJ5kbvwwE92+TDZbmKkzMFPpxnS5MzMVzgoYZxtcma/XsFJt4FazO+sNRtbqdazVa1mqceVWo0klpe82enK7zpOVWgvLdRYWaszMVbszXeXOhPr78KC/1F2pjO0FRtryzQqcBRhrcjyoyPGgPNeL0mxPijM9KMsWWPSlPMuLyiwzFVlGanJNVOXoKct0pSzDhcpsIxVZZpUMLUo0UpxupiDNQEGqjpJ0gwJGsVwbco005xtoyzfQmqenRaqNsjypTbNQlylWnxfVUkWSbKYswUB5vEZ1NLZlGlhutCmMkxUmhq1uDBY70V/sQH+xPQMlDoxUuTJe66Zs6ck6IwutXiy0ejPd6M54rSiMJkZrTIwIONZaFCyK4jjV7M3KwEFWRw6zPHaY9bmTTPT5sTp5mOXR/Uz3+jLe7sN8/z5WRo6wPn6C1ZGjTHcFM921jxlJxPcdYWXoBAsDh5nuDmaqI4CpVj+mWnyYveHHbLsvE60eDDcZ6KlzpbPaiRvlTrSVO9NRqaWlxI0Wq1ZNZ6WZ7moZE93VRjoq9DQVOdFY6MCNrcqgnlI3Bit0jNUYGasyqLDPkISBKnSMlgs0utBX6MxAsRtDJToFj32FGvoLtbSm29GUuof2bBfas2WVw5XaRCcFjOXRzpRGuWCNcMYa6aYUxpRrrqRGu6vQS3SkF8nR/mTEBitgTI72U5Z0TIQHSVsKY3pCINnJ+xQgCkDK1wKPsrOYFh9AZsrWZ/EBpMb6qR7GzPgA0mP9SIvyUeGXrLgAsmON5MebyIuXvVkvilMDqMjcrxTG6jR/VflTHOamYLEyTE9JqICulopEEyVJJoqS3SnNCqIsXxTGE5QWnKI47xh5GQfITg4gK9GPnET//wKMxUm+FIvimChhL0/KVEVPIDXZwdRlB1Of5U9dhqfqf63PNNGQYaIu1URDuoVagcN4DdZYN/XfbmWqu6qNKk00YY3XUZOsoyx7P33DVtaeb7D86hvmRWF8/oiF5w8RYFwUR+rNbD5mafMJy5tPkNDLPyuM/x0YbalpCcL88/zu+//z8692s1jOKtTyxo7+4Zev39jR36jE82u+2bKm5brLm5CL2NLf/uM13/z9lVIZ/1lVVOrj31+qz5/842+qwPvFz0949PcfePbzJncX2ugM2ctY6A4GBRDDXZgKt1MdgMNhDgxc20vPpV00nfyM8uD3KQ16jyrpZDz1hbKNB6/tYjh0J6Nhe5mMdmIk3AHbHuMe2i7soOHUl5Qd+kgBokBjrv+75IstHfxHyg5+RNXRz6g/8VduXNyjKnaazmzb+tnbaD27jcbTXyLvCTDWnPqKsmOfUXDgI3ICPyTd/48keL9PrPs7xHu8S7QEX7ZGdhojJBBjeotYy9skuL9NvOU/VPVOivc7pPm8Q6rPH5RSKSpjTuAH5AS+T/G+jykK/kjtNEotUInUAUkoZt9HVOz/WIGi2NG1Yqkf/oSG459Tf0xKveX1ZzSe+JzmU1+oaT3zV9rOfkXbmW20n92xNdvpOLf9l4odKfGWncaui9JvuZ1h+bcIc2AoZC/9l2VP1I6ha3sYCbW3BYvkKXU70pt3dY/6+xZIH4pwYFBqesLsGQ13YDzCkekIJ+bCHZiPttnR03FaJkVZTDIwIwnqWA2LcRpuJuhYTtSxlKhlLcXIerKZm4lG1pPMbCS7s/6mrFvS0WliT9t2G+X5JuQigRdJTMs+o8Ci2nOUzsZMAUY/FWyxpaFFbfx1HhXs43HhAR4XHuJZyVFeVJ3mZc1Ztbe4WXWaF5WnkOdm9Rk2q+S17DSeUuGXnxou8nPjZf6uVMYQ/rPlOv9oCuXnhiv8o/4srysu8Lz8BN9V7OdV+WluP5li+cXXrHz/gMVXKyy+fMD85l3mNu8y/eIB45v3mX5xm9nnt5l8fpeB1w+YfblCd2MizfGByopuTvChLdGP1jgfWmO8uBHjrRREpS5G+9Ad40tntBdt4RY6IjzpjvShJ8KH9msmesLMDEW7M5noyVyqN0upHrZKo0wv5lMsTCQYGYzW0hOppTNSdhiNtIbraL7uSluII+3XXRmMNTIcY2QgTMtQuI6RSAOjUUb1uuXMThrOb6fx0g6aruziRrgDNyKdaIt0UhZzY6gjLWFuNF5zofaqC+WXHCm/5ETVFRdqQ9xoDNdTH+pKs+xKRmtpjXKlNdKFzihneuNcGU7RMJzswmCiA2OpzqrcezZDx0SyG6PxzowlOjOW5MJ4ihvjaRpGUtwYSHKlN9GFDikijndW052qoT/HwFC+maFCC8PF7gxZzQxazQxYjXQXaOgp1DJYZmGkUmDRh/4yb/pKPOm2etBd5E5HgYUOCQ/km1WIoD1fKnd8VYK6p1j2wzwYKLYwVGxmpMjESIGJsSIzYwVGhjPdGM/WMZWjZ6HQzK3qAJZKPVip8+Ne71EejJ7i1tAx1roPstAWyIJ0MnYHsTYk+3C2hPT65EluTp1iY+YsG3NnWRo/wmSXD+PNJqYa9EzWuDJd7cxsrSiLzszVOTFX48pyjYk7Ld7cbvZko8GswHG1VsvdFg/utXpzr81Hfb5S78GSWNM1FmZq3Jmp82K63ltV7oxUuDNYaqa3yGBTGUs8aS/1pi7PTFWuhao8T8pyPSkWWzrbm9IcPypypE7ETHWWkdpck/reykwtFRkaqrONW5+ZKU3RU54p/4NrpDBVR2mWiTJJkkoiu8BCS5GEbcx0FJq5kS9l6iaaMi00pHtSn+ZDbYo3FQlmKuJ1VMQ7U5fqQnuOhtlKTyZK5PqLidESN4aKnBguFTDaS2+hHcPlroxX65TSONNoULVEs00WJuoMjNfKGG2AJfuMtRZGao3IXuFMlzdrYwdZnTjEyuQhVqePMD3gz/L4AeYGApjo9GKmL5CbE8dYGz/KyshhFgb2M9nhz3RXIHPdwSz2H2RNdiAHDjDXHcRMZ4AKw0y1+TLXEaBWEcZbvRhpdmeo2UxPjRsdpY60lzjSUymvXWgpcqIp34EbVg3dFWb6arwYrPNmqNZIR4kjN4rt6Slzobfcld4SZ4artEzUGhiTkE+pM2MSBKo2Mikhn3I9w6VaBYuDVh2d2dJX6UZfoY62TGeaUsWudqMjV0trpivVCXspi9lLeawTJdFSp+NCQZgLKVeciLvkREqEmaykIFW2nRQhBdv+pMUEqOLtuEgPkmO8SIvzVpMe701Gog+p8V5qMpL9yZAC7wSp1PEjMUbUSB/S4n1Jl8tAiQFkJwWSEetLRqwPmXHy9CUvzoOCeE81hYneFCf7UZLiR3ma7BL6UZroTl64q/pzWiPcUCMWdYyewhgDhQmyOhGMNXs/RdmHKCk8TmHBQXIzxRYPIDvZn+wEP3IT/ClICqAoOYCiJJstXZBgpjjZnQoJ0GT5U58rl3UCqM/2oT7Tndp0I3XpBhoyjTSkG6mX1+kmiqOdKIh0oCxBZ7tclOaJDRilC9WEXInpHSll9fk6K6+/YWlT7kV/zfJ3D1j5/mvbRZeXT1iREYVxa9Y2n3DzpaiHAo5PWX+1FXx59Q231MjXv86t16I6PmND1e8843ff/W9REWUEDiUF/QOiJtret7337f+yvS+fvRn5XoFHsaZt4ZZNtcNo2298tfX+pjobKPuOtnml9h/F1n6ypVZu/vyUxwKMP21yf6GN7lA7Jq/vZCjCjZEIN2Yi7BkVtfD6XvpD9tB9eScNJz6l4sCHlO77gLIDf6Lm2F9oPPMVA9d2MXJ9F2MRe5mOcWY0wkFBy0CIXHDZRcvpr6g+8gmlB/5EUfCH5Pu/R+GWwlhy4M+UHbKlplsv7ubG5b00CjCe+asKzUhwpuH0lzRLoff5ndSd3qausJQc/gv5wX8mJ/gjdeUl0eMdZKJN/6GAMcb9HWLc3yPS/A7hJoHId4gzvUO8+Q/Em98m0f0PpHi/qwIxKd5vk+73rgrEZAe+T1Hwx+pCjVypsQZ/rOzosv0fU77/Y2oOfYqEXORZfehjqg79mZojH1N79BOqD39E7dFPaTjxGY0nP1fTfPpLRCVtPb2dG2d20ib7mWds4Nh5YRc9l3arIm+b6riN3ovbGby6i5HQvQxd3cXAlZ2MhOxlOGQPkwKA0S6MXrdjOsKZ+WgNQwKMETZYHIqS/VM7hiPsmYh0VMGlhSgXFq87sCTAGO3GVJyOiQQ9kwkGZhIMLCYYWIvTsR6jYSVJz1KintUko4LFWwkmbieauJPizkaKu01tTHNnJdWddRWGEWvaQwGiwOKvnYxbVTvZfqqQW6pyZKRn8UGulHFLGlpsaelmDOBxwT4eFR3gackRvqs4wYtqAcYzfF95kucVJ9R8X3WSF9WneFF1UpV1S2H3D/Xn+KnhgtpvFGv6702han6qv8aPtZf5ufwYL4pP8UzS1mVBfG89xr0nU6y/+Jr15/dZernMwqv76pb03Pd3Wfj+NmOvbzP+6h4zzx8y+90Dhn64zdTrWdqrYmgM9aM61EBtmImWaC9aojxpifSgMURsXDMdkV50RXnTHe1LT6Qv7SEedIR40R3qTftlC51XzPSGmBgONzEZa2Eu0V1Z+jdTLNzO9GYhwcR0nIGRKFEPNXRH6mzJ5lA3mkKcaAu150aIA4NRckLSwGi4nqFQDYMhWjW9V92oP7ZdXTaqP7eDjnBneuI0dMS60hTuQF2IPTWX7Wm5LmlpHfUhGsouO1Au+4xhbjSIVR2ppUGs60iNUiJbIlxojXChI8KVrihX+uLcGEx0VdA4luLCZJobk6lujCe7KmgcTxZgdGQ0yZGxFGfGUl1V5Y5Y2t2xdnTHOtCX4MxgupaRArOCuOFCM6PFFkaKTYyUmBm2GukTYCxwo79Yz1CltxpR1dT+noQ/rGa68vVqevINKjTQletBr9Tp5EtAxJ0B+XmlAidGRov0TFpNTJdYmLOaWCzSsVIodrqeu6VevGg7yqP6fdxuCObr/lM8nbnC49krPJQS6J4jrHUfYK3vABujR7g9eZw7M6e5M3+e2/OXuLt0jfvLV9iYOc1cfxBTHV5M37Aw3qhhvM6JmQZn5uqdma9zZr5Ww1K9B3dvBPCwI5B7rb5KVbzVYObBDV8e9QTxsCeI2x1+rDX7sljvxWydBzMNXsy1+jHb6sd0kw+TdV4qKTxUrKO7WE9nuYXOcg8aC/XU5hmoybdQXeBFWZ4nhQJ/2d5U5vlSlyu1IQZqc4zU5pjUa/lavSfQmGWgMsNWz1OWYcaabqAsx0x5rpnqAnfqC91pFGjMM6lqH4HG1lwdrTlmGtIsNKX5UJ/sTVW8maoEKY62py7NnrZsJ6ZKPRgp0DFdbmZcYKjIkeESZwaKHOgrdGDQKtda9EzV65ht1rN4w8Jss5HJOh0TdXpEdZyqMzNZZ2GixsRwnY6BZjcWRvxYnTrA6sxBlqcPsDR5gJlBf+aHg5S6ONPrx8r4YdanpVz9MMsjB5nrC2SuJ4DlgX2sjxxW/65rQwdZ7PFnrtOXuU4/FroEFP2Z7w5UwZjxVh9Gmr2YbPdnuMHCQKUbPSVOdJc40Gm150bhXtoK7LlR4Ex3iZGBKl9G6wKZaDAyVOXCQLkTQ5Uu9FjtGSwXC173CzCOyd5mtYHpGhPTNWamqs2MV5oYLTcyaNXTke1ER44LPYV6bmRraEhxoS1LS4cEaTJcqIjfjTV6B9bovRRHOlAU6UxOqBMxF+yIOu9AUqj0avqTHuVLqgJGP1W2nSTKYqQ7abGyD+hJepw7afFmMhLdSU90Jy3Rg8wUP9KTbYnplAQ/4qLMJMV4kBrnRVq8XHrxIiclgCxlEfuQvWUVFyb4Ubw11kRfVe9TnOhFWZovVVkBlKR4kBOlJSfKhYJoFwqj3SiM0pAfoaUgSvorPSnLCMaatZ+irP2UFByhsGgfOdkB5GT4237PeH/yk4MpTAmmMDmQ/CQBSC+KEt2xJpqpTPemJtOHhlw/GnN9VDCsVu0r6qhK1aoC/EYpwE/X0pBhoCjKjvwIO6xxcpXHRHmyieI4HUWxOirT5BTkMXpHyxUwLr9+xookoF884ub3D1n//rGtR3HzMTf/1bwUaPx1Nl495fZrAcZn3Hr59Je5/foZd/72Lbe33pfn7wTwBPwkzCIQKLAo+4oq5KJg0gaJ6nP5nt/Ms3+8Vp2KojAKOKrQy28CMW9S0rZ9xzfQaKvYeSwK499f8uLHx3z982tlW9+bb6UrxI4JURjDXbeA0YHxaGdGwu3pv7abzovbqT/xCeX7P6T8wB8pP/hnquRU4Llt6qTdcOguxsLtmJKzYgKMojKG2tN9ZbdKPDeclLSzpJD/pKb0wEeUSEp53x/Vs/LoX2g5v0sVeTee3U7DqS9U2EXURRm5DNN4fgf1Z7ZTffIrVcQtJwDz939C9hto9HyXGMt/EGN5mziPd4n3+pBYj/cVNEqSOtrwFjGmt1XRd4zpLRI93yHB421V0ZPq9w7pAe8hVnW234fk+n5Avv+HFAf9mfIDnyqFUYCx8uAn1B75jKqDAoifUCVBoEMfUXdMAjECkB9Re+RT6o9/pt5rPPGFAmY5Hyi7jq2nttN2eruq4Ok4J7uMttS0quA59yV9l7YzcHmngsb+yzsYvLKL0VA7xq7bMyN1OnEaBY+zEc6sxGqZEHv6ur0KtEzHuTERbbOf52O1zEdpWIjWsBitYSnewEK8kYVEM/OJZmbjpdhb3jOoz1bj9KrXUa7HLCYZWVHqoon1RJNSG9fEmpbOxnR3VtPcuZluC7iILS0K4xtF0Zae9uNurr8CSIFEGzBKz+KvsGgr5hZoDFR9i0+th/mu/LiCw2/Ljyto/KbsGM9KbRD5BhgFJH+oO8/fam3VOpKW/rH+ktpl/M/mUP5We4nNyrNslp/ieX4Q3+Qe4UnRQR6XBPAkdz93H0+xsfmIje8fsPxqhYWXoijKqcDbzH+3wcjLDUY37ypgnH/+kJEf7jD1apa28kgarvlQe81I9VU9ddeMNFwz0RxiofmaWU17mCcdYZ40XzHRGeZF6xUzLZdMtF220HRWT/c1d/qvWxgKNzESoWc8SsdsjJaFOC1rae7MJxiZTTAzFmukN0xDZ5itL1Elmy870ipnNK/a0x/qykiYjvEwPUNX3ei+4EzHOUfaztpTc2Qbxfs/pvr0V/TESKG2no44NxrC7KkLsaPuqgNt4XpuhBloDtdTc92V2jA3mqJ03IgzcSPOSF2II01hLrSES/DFmbYIF7oiZX9SrsPYbeF7JgAAIABJREFUMxDnyGiiE+MpzownOzGW6MBoggNjiU6MJTgwnuTERLKMMzMZOibTtAwnSk+jPT3R9vTFOTGSoWWyyMJkkZmRPD3DeTqG87WMFBkYsxoYKdYxWOhGf6EbQ2ViS8suo6iGZnoKjfSJfZ2vV6AoryUU0F/gyVCxLwMF7gxbLQwV6ZkoMzJRome8UMNcqYnJfC0TWc4sFbhxq9TEeqGeu8VmHlf5cbvUkzu1/jzuOc6T0XM8m7rIdxOXeDx8mjv9R1jvP8j9yZPcnz3NvYXz3F64yK2FK9xZDuXhejgP1kLYmD3L6tgxlgalBNqbyWYj0406ZrdmocnCaqs/93r283TwKI97D3KvzZ/7NwJ4NniE78ZO8GTkGPcETqULstFbweJ8WwALHUEsde9nviOImRY/Jmo8GSkz0ltqoKfcRG+FhfYSSeeaaLZ60FziQ73Vh9JsM1YJteR6UJ9vpibHQE2OXj1rc22p3uqtr2tyDYjqWJ0jIRgLZVIRk+9ObbEXdTIFUqcjoRcdNwostBebaS7Q0ZRvoiZDT0OWBw0ZHkgxu+x8lcU5UJXkQEumK+Oi7hbJv4eRUatGKYwDhfYMSxej1WbBDpfqmKrXM99q/AUYpxv0jNdqGK/VMd1gYrrBwmSdmfFmI1O97mzMHuTmzCHWZg+xOLmP+bFgpvp9WRgOZnF4H6tjh7g5dUzNyqjUIR1hY+o4t6dOcHfqJA9nT6sRYBRYnO3wYaHLn+XeIBZ7glns3cd8d7ACxQlJyvfuZ7rdl+kmscV19JbY01Gwi/aCXXRZHekscqLbqmOo0ovJhkAm5MKN9DnW6xmpdlPfP1qtZaxG1FS9UlAnavVMVBuYrDEyWWtiolagWGqELAyWGrmR7UhTup0C76Z0R6rj7WhKc6E10426ZAdKBRYjt1MYvouicHsKwxzJvGJH7EUHoi86kRRiICfGj4wof1IjfEkO9yE+1J2EMHcSI9xJjrKQGedJVqIX6fGiRrqTleJJRpInWQKMSX6kJsj4kpLgSVqCF+mJ3qQneJOR4E1Oij85Sb7kyp3oFH+VXC6I96Uo3o+iBF+KE3xUWlvUxeqsIGURl6R4kRtjID9WR2GchrxIF/LC3SiI0lMcJ72e3pSkB1Kecwhrjlx12U+x9QD5efvIyQgkJzWQ/LT95KcEk58cRH5SAHmJvipcIz+7OFHUcg+qM72pz/GlPkcCLxZq0iXxLGO7mNSYaaAx26iuJlnjHCmOdaYkToIveqzxegWLJQlGKlLM6s/RPWxTGMV6FmC8+fIxt14+5raUc0vx9v8fLG4+Zn0LGtc3n7Dx8jez9fXdH77j3o/f/QKNApC/E2iTfUQFjVvA+CssikVt61yU/cX/Oq/Vr/stFMrrN3D4Rnl89KNtt1G9/xul8fE/Xv9rYJT9uJDtDEitTrgr0+H2qlRaLpEIMIrC2HL2iy2FUVTGD6k49BGNZ7+i97Ls3e1iNNxOBSxEmRwRdTLMgZ5re+i4uEMphtXH5NTfRxQGfUBR0IfKkhZgtO77E+WHPkZAsfXCbhrOfEXj6S8UNEq1TsOpv6o0deO5HdSd2aZuQZcd/ZzC/R+Tt+9jpTJmBfxJKY1JXu8S7/EO8Z7vkeD9AbGy22h5l0jj20Tp/50o/VvqOoz0NcYLWFreUpPo9TYpvpKmfpcs3w/I8nmfHN/3FTTKDmNJ8J8p3SfwKID4yW+AUSDyz9Qd/QtVhz6m4sCfqT78sYLGGgHHY5/RJMnpk1+pzsaWU9t+BcbzO+neUhhtKWoJEe1QsDh8bQ8CjH0XtytFcSzMXnVdLiTIuUZ75iJdWInRMiX7i1d3MxdnOwcoNTpzsVoWYg3MR+vUzMjrWAOLcUZW4k0sxxpYUa/NrCRYWEq0sJjkzlyqOwtpHiylurOSJulnd1aT5Za0We0zLqcJMFoUMK6nyy1pWzr6jQX9BhzFllaXX0RBVNazrZT7jbr4dZ7ckw5WI+Aol1y+KT3C05LDCDgKMAosPi46qN57XnkSAcbNmjNbO40XeF0j+4tXVEpa1EUVfmm8xPcVJ/nGeoRnAomZ3jzNO8Lj4oM8KPLlQUYAdx5NbgHjQ1ZeLjP/4i7Tz+8w+80G89/cZOTFTUa+v63UxYXvHjLyt9tMbU7TVhpB4xUfGq8a1TRcMVJ/SU/TFSPNV020XDFxI8Sd9hB3Gs/raL1iovGCnqbzBjquetB+yUJPiIcCxuEIM2NRRiZjbNd4FuJ1LCdLF6YH6zmBzCZ7KmDsCHGj+YoLDZecaThvT8upHdw4vZuOU3voPm1H71lHuk7ZcePEXlpO7KX+6E7K9/+VguCPqD69jZ5YHd3xGpojHam/vpf6MHsarjupQEuT7CmG62mK1NMYqaVJLOgYAzdixZJ2UjuOAouSlG4Ld6IrzJHeSHnupidiJ32R25lItmc8cS9j8XsZj7djIt6OqSQnFtK1LGXq1XMuXcdsup6JZA1DsY70RdkzGOvEsOxDZmmYyjcwWaBnNMeNkWwXxvLdmCzWMiWQV6xhKN+FvgK9Ugv7Cw1052npyhGQFBVSwgBGBotNauREnJyKG5afaTUxVujGtFXDXLEb88Ua5oo0TGQ7MJFhx3yWA+uFWu4U6VjPcWU1w5m1XA2PG4P4vwth/N+1aB4PnOBJ/zGeDh7nQf8hbvUd4O7YEe7OnOb+0mXurYRwfz2Ch3fiubcexZ3VMDYWr7I+d4m1ybMsDx9TdudUmxfTbZ7MtHqqyzEbvYe4N3CUp6NneDZylicDJ3k2fIbnkxf5buoCTyfP8WTqHHcGjrLUHsTcjQAWe/az3H+IlYHDLPYeYKErmMkGL4YrTQxVGhisMjJcY2GgykJvpTvdlZ50V/vSXRNAU4kXVblSNK2lKkdLjVIgDdTk6dXUF5qoKzDSUGShoUh2HMWiNlEj4ZhcC7VFXjSV+1Fv9aS+yJ2GfDMNOXqlMjbm66kv0NJWaqFOfnamhqpUOX/nQmWiC2UxjlQnuCI7jP1ZWgWMI7KbWuTGqNWNoWK5+iLBDg2DVg39RRpGql2ZadEz12ZkokHDWJ0bkw06Jup1qkR7qMqVkSoNsx2erE/t597SMdZmDrI+f4Slyf3MjgQyPeDH2uRhbk5K6OUAiyMHlMp4c+Iod+dO83jlEg8XzvFg9jQPZk5zb+oky/37WOwJYKknkJW+fdyUe+F9+1noCVYKo9pr7Ahgvu8A0+0+zDabmGkSm9yF/tK9dBftoqd4D+15u2jN2k1nvgsjFRb1Z55qMjDZoGeiXs9YnY7RGi2j1bLDaGC8zmSz28VyrxOwNDFeb2GszsxQlZGBCgO9JRoa0ndTm7qT+pQ9qquxNmEvzeku1CTuxRrxFdZIgUY7iiMcyblqR9KZ7cRddCDuojPJIdKH6E9GhB/pEf6kRfiSEOJOopzwi/QkOcJEeoyZ7AQPMuJNZCdZyE31JDvFi5w0PzKT/chI8ic90Y/keE9S4z0VMGYl+5Kd7LcFjH4KFPNTAshN9sOaEkhJShAlKYGUpgZSlhZIZdY+1Yco95kLEtxVijor0o2cKFdyZecySktRjImiOHcK4z1V8rk0+wAVhccoKzpGYcEBCvIOUJB7EGveEXUJJi91HzlJAeQk+JEjtTpyDjHVG2uSOyUp7lRmelOb7UNNpidV6WZqMszUSzo6x12dFhVYlJvsojwKLBZGO1EqwZcEHUXxeorjjZSneChgLMzcT/dwCTdf3FKhFrkTvSYCxOYjbsn5v+ePWHvx3xXGN5AoMClWs/r6xWPWXwhs2tTFja3n/R+fc/+n59zdUhkVMAosikUsO4kCh79Yzv/rDSDKlZZ/PWIzy96iDRRtNTsKIH9Tt/P1j99vfc+b6y82pVGAUX7vzZ+e2nYYf9pEFMbO3wJjmAvTssMY4fCLwthzWcq0v6L8wIcUB75LceB7ChjrT/+V7ovbGbq2WyWkxyMdGYt0YjTSWamMvdd224Dx9OfUHP9U2c9iR8vYoPFDrPv+qEBSOhmbBApP/pXa45/SeNpmS4slLQXfLRd3K4Wx8sRfKTv2OSWHZZfxE3KC/kRWwB/JDvozqT7vk+DxBxI831PQGGN5h2jLO0QpZfEtwnX/hgRiYi1yYtA20abfE2t5i0Svd0jxeZ8Mn/fJ9H6PbJ/3yPWTP+sfyfd/H2vQH6k4KCrip0pprJTXW1NzWCzqT5D35Flz5C9q6o99TpPqZvwKURkFGFsFGs/IucAthfHiLpUKbz8vwLhd2dDy9ynqojwnJfF83V4pjfMChjFuzMe6sRCnUTa1gKV0LE6rEIuUdGuZi9MzH6dnIcHIdLyJuTgDK/EGbiUYuRWjZT3KjY04A+tJEm5xZzbRwkyyiYV0D5bSPVjJ8GQ5zcJSipmlFJOtqzHNxFKaydbZmGJLR7/ZX7TtMv66uyjQeG/LghZlUcBR1EQBxDeQKKAo+4tyzUXgUMDuifUw35QeVaAo78lrZU1LaXftWf5Wd5HX1Zd4VS01O1f4sf4yEn55XXtO7TbKz5Kffz/Ll3up7jwrOMbXRQfYyLFwN9WX+0+mufvqKfdePmb9bzdZ2rzP3It7LD6/w/J3t5h4eYuJzXvMf/eQ+W8fMPrqFtOb07SXRtB0yZuGiwbqz+uoPauh7qxGKYjt1zxov+pO62UzLReN1J/R0HhBR91ZLY3n9HSFetMT6k1vqCcDYe6MRFqYiDEzHWfaKmCXKzx6VqSaKCeQ4Sg9rRfsaTrvQMM5J+rPu9By3lkBYvcpOzqO7qLjyG7aD++i9eBOGg/spP7QLioPbKM0+K9UHt9Oa4gTfQlGOuMEBh2oD9tLg7KlHWgIdabhqqiHOlpjjdyIl1OFejUCjC0RrqqHsSXciZYwR26EOaod574Ie/oidtMbvp3B6O1MJO5hPH43kwl7mU60ZyJuD/Mpriyn61jNNLCSaWAxTcdcqp7JRDeGouzpC9/LYLQj4ymuTGa4MpnpwlyBnpk8DdN5bswUapkv0bNUbmKhzMBUkYaBXA2DUrOT40ZPlgu92a7Kvh4s1DNcZGRE4LDUwkyZJ/PlnsxajaxUWlgq1bJsdWWx0JHlIhcWC5yZzrJnLsuehYw9rGQ5sJJhz1zCDhYSd7Oa6cTDSi/+MXKe/3cpnO96j3KvyZ/7rYHcbvXnVmcgd4YOcmvsGPcXL3FvNZT7t2J4cDeBO7diuLsRw931GB7eiuPrjVjuL4ezOn6O2d5DzPXIbtw+BX3rQ8d5MH6OJ5OXeDpxmafjV3g2cZVvZ0J5MnWVrycv8Wj2ChvDJ1jqPch8zwEW+g+xNHyEZZmhw0hv4MwNP0brLIzWGhip0avuwpFak4LH/koTvVUWeio96KzwoMUqRdJaqnLdqC3QU1eop77IQKPVTFuFJw3FRhqtJppKLNTk66jO0lObY6Ymz0xdsQetVQG0VPjRWu5La6k3LUUetBV50iKWdLGR3ipvWvK11GU4UZVkR0XsHqpiHCiX/+ZidXRmeNCT6cZEiYX+PBf6850YKnZlsNiZ/iJn+otd6ZMEcZ4zfWX2zLTqWepyZ67dzOwNE3M3zGoWOtyZaTUx3+7Oxlgwd+YPc3fxKGvTB1iZPsDCeDCLE/tZmti/FXo5wOLQPgWM61PHuTN7intzp7k/f5Z7s6eUwnhbboEPH2KxN5Cl3gBW+oIULG4MC6AfYKE7SAGjVPfIv6EA49QNL2aa9Mw06Zhp0jBR68RwhR0jlQ50F+yiJe1L2jJ2MmB1tQFvo5Yp+X7Zb20yMlwtICxAbGG83syYAGKDmdHGrak3M1JnZLBaT3+Flr5yLe2FjrTk7KU5y46mFHs1jSn2VMbuojx6F9bwnVgj7Sm8bk/mxV2knt9J3Hl7Ei65kBZqIjfaj7Tr3qRe9yYl1IukEA/irhpJvG4mOcxAqnQmxhrJijeRk2QiJ9lCTrIHOSneZCX5kJXkT7ZYz2l+ZKfaJjc9gIKMQPLTA2zXVuTiSpoAoy+FSX5qZK9QKm+KU/wpSQvAKiXbSd5kx5jIjDKQGaVDoDE7QkNOhJb8KAP50WbyYizkxntRkXeIutLTVBQfJz93P7my0yhBmOJTlBWdJi/9ILkpQTZ1M9GbggQviiUlLdU6aV6Up3splbE602vrMpGts7Q+2536bIFHo1LHq9MNWBNcKYpzxZqopzBeR0GcjsJ4o0ptV6RayE/fR/dIKRuv7qhwi9TmiMK4/sIGjOqU379QGNdfSa+i3Ip+xMbrZ8jXApaiMorlfOf1N+oprxUw/vhcvfcGJn/3X4Bxy262BVpe2/oWBSi3FEgBRwWXWwApv/a3CqMA5Bt7WpRLOQGogPINQG49RW189PdfgfHxP35QqWrZYewK2assaaUwKmC0Z0zO1kU4MBCyh96ru2m/sE1Z0oX+f6Aw4F0FjLUnP6fz3FcMXt3NaJgDkpIejRBbWoDRkb6QPXRe2k7j6b9QfUxO8H2i9hhFZfxFadwn4ZePqT35V2U9yxWYikN/Ugqj7DCq0MvZHbRe3kv92R1KYSw//gVlR7+g+NBfyA36E9kBHyq1Md3vA5I838GmNL6LXH+JsfyBaIukp9/iuvZ/EGH4vXodafx3ok1vES73qE1vqdBMkvf7ZPh+QKbPe2T6vEu2ryS6PyTP/30FuKX7bSpj5eFPqTz0CdWHPlVqo1jUb6bm8F+QEeu6/tgXNKo703I2cNsWNH6lwi8CjEphvLTbBoznvqT34jb6JSl9TZLne5W6KFb02HUJvuxmOsqFuVgNMwkaJuJdGItxovvqDmYSteq9qThXpmJdkROAc/G2k4DKeo7VsBGn4UG8Gw+jnXgY7cjdGGc24rWsJEqBt+zU6VhKNbIsUJhmZjFFSr0NLCTr1evVDFEYbda09DOKwijqolx9EYtabGmVjN4Kv8j1lzd7i2/2FW3AGKxsaDn9J8AoIycHBRhlj1Gg8Yn10C9q44uqU0phfFUnwHiJ19VXFDC+rrnEq6rzfF9xShV8Pyk6wD35vbO8WU8xczvFzDdFx3lYtJ+bWWYFjA+ezvDgb9/yteyJ/LjB2uuvWX71NaubD1j7/i4zr+8y8+oBi98+ZOHZfcZe3Wbu5SydpZE0nfei/oyWutMaak64UHvSjdaLJjpDvGi/4k7LBaMCRPm8/qyG2jMaGs7p6bzmSe91X/que/1iSY9GGpiKNarg0XySjtkEHWuZPqxmB9Ab6krDaVHa7Wk850LjeTdazrjQc8JBTfdRezoO7qYx4EuagnZQF7idqsDtlAZ8iTXwSxrPOdAVqaM33kRPkpGmSEcaIx1oiHCg+uoeqi7vofaKI03hGlqi9bTG6GmJ0tIRZ6A7wURHjNYGjGGOtIYLMDrQFbKbvnA7+iN30xexjZHYnUwk7GIycQ9TiXuZTrBjIm43iymuLKW4sZiiYSlNy2KqloVUPTPSzxhpR2/obvrD9zIS58Bo4l6GE3Yzk+XCTLYLMzkuLBTqWCrRs1phYlWg0apnPF/HWJ6W4Rw3BrNcGBI1Ml/LYJ6GoTwN41YTk6UW5sotLFWYWSrVc6vKxK1yLRtWZ1by7FhW48hCtj2LWXYspe9mLcuBheSdTEZ+zlzcDlZS7XhY6s7jKm++bQri61pfbpe7s1Hhzs1qd261+HK7O5hbg4d5MH+RB6vXeXg7hgd34ri1HsWt9WhuCzDeTuLpvTS+uZfGg9UYlkbPsTRymoWh4yxJkGZUbFDZkQzh0WQIjyZCeTQRxpOZcB5OhXB34gp3p6+wMiyp3SPM9h9iduAQc8OSAj7Gytgxbo4dY64rgLFGd8bq9IzVahit1TBSo1XF1wOVWnortHSXaumtNNJTYaTNqqMmX4BRQ12hlqYSI+2VHnTV+tBkNdJYbKC51ERDsZ6aLC31uSZlYTdI3VG1Px11QXTUBNFRFUBnhT/dFQF0l3rTU2JhuMqHrgIdbdmuNKU4qCskNZH2VFyzUysPXame9MgZyQoPunOlMsaengIHegrt6S12oqvQkbYcO9rzHBiqdWGhx52bQ76sDflxc8iPW6NB3B4L4vZ4kO39QV9uT+7n1sxBZUmvTu1nYTyI2dEAlqcOsjZzhJWJQ0pdXJVAzPgR7i6c4f7iOe7MnGRj8hh3Z06xPnpE7TEu9QWjpjeA5d5A1gb2szF8mNWBg0phnO8OYr5X0tQC7weZ6fBhrtXATLOWuRYtc81uTNc7MVXnzEiZHT15O+nN38OYBHnqXJlscGOqScdsq5nJRiNDNRommixMtXgx3ujBmIxU9zRbGG2yMNJgZLjOwGC1lt5yF7pLnOkpcabb6kRngSNtGQ60ZThSm7CLsshtVMfZanXKo5wpCLEj4/wOcq7Yk3DenuTLLmRcN5IX5UN6qCdpoR6khnqQEupB7GUdCdcMpEUYSY/QkRGlU/fDcxON5MgkmclN9iQn2VtdVMlLCyQvK5DcdH+lPOam+SlYFGgsSPOnMC2AwvQA8lJ8ydu6ulKQLD2JtslP8lUnAtMiTaRHmUiLNJIWqSM9UktGhIasCB05kQbyYswUxHmSE+tBZf5h6kpOUpxzgNys/eRk7qcw/zgl1jNYi06Tn32U3LR96kSg/D5FSRKw8aIkzdt27zzdh8oMb6oEGDPForZQnWGmJtNMdaaRainsztBTka6nLFWvLhlZkwzkx+soSjSp8Ex5ujdV6R7kpQUjlvTt1/dsxdzSsSi28qbNkpY6HAm4iJL421GKorwnYPkLMD5iXX7d62c2NfH1M7XPePeHb5EReNwQm3rzCb8TeJPTfv+sIv4aVPnVshZw/BUeRYG02cpvrGj5TCDSdirw16d6/+8ShLEBpew6PlTVOpu8+PGJCr1IFc+DxRt0S/L2+s5fLOnZSIetO8f2DIba0R+yl45L2ynf/wEFfn+gwP8dtcdYc+IzdSZw4MoeVQUjvYEj4ZKUdmRYUrthdnRd2U7Tmb9Qc/wTVdYte4y/VRklCCPAKKAoBd2VRz6ldP8H1J34TNnRUqkjMPlGYZQdxgpRGY9+oVRGFX4J+JD8/R+RHfgnBBpFaRRojHP/A7GWrXF/mwjDv3Fd+z/VhOt+j0yo5n8ihd+iRsa5v0um34dk+onS+K6a3ID3yfF7jyKV6v5Y2dLl8uc9/Bc1ojgKOMp+o7xXd/TzrecXChgbjn2hbk1LubeojAKO7ed2qOm9Ijel7dX1l84L2+i5YANG2VscD3NArOnJSCf1lPcmwh3VLuNUklz1cKAvyo72K18yGe/MTIIL45F7GAvbyUKCE/Ox9sxH27Mer2Mj1pnHyS58l+zAZvJevk/cw5O4PTyMd+ROghu3kiQZrWEt0YXVJFdWkzUsJWtYTJKnjtV0EzczxI6W84FvyrptkChXXX6rMNruSPsrhVH2F9/AosCjhF0e5dvsaGVL5wer974u2M+jooM8KT6kYFGA8ZkKwcg+o4RdTilL+mX1eTYrL/Ky8gKblef5ruSkSldLNc+DnEA20jzZSPPgZrKZexkefFN8QgHjrTwP7mX48+DJDPdff6OA8d5Pt7n1wxM2fnjKxsuvWf/+LnOv7jK7eZ+lbx6w8OQuk6/vsvBqnt7yGJrPedJwSqP2ERtOa5FpvWim/YoHzReMNJzVqak/q6P6lDPVp1wVMLZdstAd4q2AsS/UTH+onqEwrdphnInXMp+sYz7ZwFqWLytZ/gxFGqg/tYfGs060XtRRc8KJmiN2tB7YTcdhO7oOO9AWvJtGv200B+6ixncbpV5fUOj5OQXen9N43pmOcB1dMQYG071oiXWhIcqB2nA7qkJ2U35xJ9WX7dSuogRcmiJcaYnS0BlnoDfRTF+CSYFiy3U7boQ70nbdjp4wO94ojH3h2xmI2sZIzHYFjBPxu5W6OBm/h9l4R+YSnJlNcGI6zlH9NzmfrGUuWctIlFyA2rkFjbsYiNzOSPxuZjNcmMl0VjOb7cJioZblYh0rVj3LcrO6QM+kwEaOG6NZLoxkOjOQ7sBQtjOD2c5MlZrUzJcZWKkwsFqm406FjvsVGu6VuHCrwJ7VnD2s5jmwlOPAYuZeVjPtWM9yZC5+O9MxXzIfv5OVlL08slp4WuHFwxILdwqN3JYEdbGFu1VePGgJ4E57IOtdwdwakeDLBR6shnF/PYrba+FsrIZxcymMO2uxPLmbzvOHOXx7L5OViSusTlxkeew0SyNye/oU9+cu82AmhLtj17g/dp2vJ6N4OBXJvckwNiausT5xmbXxsyyNnGR+5Djzo8eYGznCsrouc4KbY0eZ6/JjrNHMWJ2WiXo3xupcGK52ZqTGlaFqV/oqXOgrd0Hgsb9SS1eZhoZCDTW5zkjZdEuJgc4qD7qrPWkrNdJaYlDPFquehhwtTflGmosstJR60lETQFfDPjrqgumqDWag4SDDTUcYqwlirMyL8XIfRku8GCxwp0e6GWOdqbluT/U1exrC3OhOc6enSEIennQXOdNT7EhPqQOdRXvpK3em0+pAc95ueircWOj1Zm3Un/WxADbGA7k7vZ/7swe5N7ufO1NBbEzIZ36sjfmzOh7IykQwS+NBzI0GMDtiA8blyYOsTBxkbeKw2mG8PXuKh8sXuL9wlltTx7kpe4wTR1keEMs5UMHiysB+VvqDFTCu9O/7BRjVDqPY0j37VJp6UUq+ewNZ7HBnocPEQrskurXMt7gx0+DEdJ0zk1XOTFQ4MyWdkvUuTNYLNGqYbjYy3mhgWEI8LZ5Mtvow1uzNaJMXoy0ejLa4q7OFww3yPTr1b9hZvFf9PXUX29Ff6shAqQtdOY7cyLCnJm4HFVE7qIlzpDzSkbII5/+PsfcMrvpMs33n0/18bt1b55yZdjvijE2wTRIo55xzDmSEAKGcc845SyAhlHPOOecEAkybjHHsbs+cnpn7u/W+W9jumVN15sNT/723tnEZl8s/1vOstcjxUyHNR4lMX1USrqiQcE2DFH/pBXVLAAAgAElEQVQ9skLNSQ00JcnPmEQ/Y+L9DIm6okWcnx7p4cakR4g7RwNy40zIjhVtP4Zkx5uQk2BOTqK1BMKc5D1gFKaTZFsJjVkSGu3IFJCYYCO/J56ZcdZkJ9iSk2Ar4TEj1oqsOFvp2I7w1SEhxJi4IENig/RIDBWwakBKqCGpIQIYzShKsCcrWuSIOlGc5UZ2iiPpSc7kZZ0hL+c8ubkXKSr2IT/3ApkprmQmKNpecmIsKEiwpiBR5I7aUS6zGK0oTbGgTAKjGWXJxlSmmlKZbkpZqhGFogs8QZ/iJCNZf5kXZ0imAMYEUwqTrShOteZGujXZyU609BSw8nSd2af35A2jXDM/vsuauGeUvdAKMBRw+Ou8Vh2f7LLyXMTn7MqfLT66q1AYnz/4dTUtAFIqjs+ES/oei4/u/BeBUXZFKwBQGF2E8UWsrsVTwKC8V5TgqTC0iM/+4yhA8re1tWh62f3uMY+/3WX3+5cyu3FrulG6pAf8jtIdrMNAqC7joeoMR2ozFKFFV4AyLVdF88pXVHruJ8f2HTKs3iLf8QPKTx+g8dJRRBtMf6CGzAMU6qJYSw+EadATIv4ncYzaSweoOisq/g7J9bO4XRSgKMdR8ZTxOuePyHvGYtePqPD6XDqxhRtbgOTtqyepvnScKuGUPvsVJae/pNjzMLnOn8ocRQmOe+vpFNuPSLB6nxhxz2j2rgIczUUrzFsEG/6RIAMxbxJk8BYBeuK1qBgUppn3iTF9h3iLd0m0eo9kq/dIs933KzCK3EihkopbzHJ3oSQeliPaX0Sot5gKUSPofogbXgIYv6Lm7BF5wyjuGOVK+oIiYkd0TrddOyWBsd33FAIYRYyONLoECjhUk8qi6OmWimOAsqxfHAnVZDBGh/ZwNdpDlekOUmIqRpO5aDVmw5RYDD/JatRJFkKOsBRylN1oDbZDjvKnmKM8jjvM84SDvEw6zKPYQ3wTe5yHcWrci9HiTowq65FKrEUrs52sw2KcOjPRaszF67CcKlbQovlF1Ae+BkZFRaBUGJN+Uxjl/WKWPRuZIjpHOKN/c0QLhVERo+MibxfFa/HZdrYzd3Jdpbp4v8iLB8WKkUaYPbe0AMfHFZd4VHqJb0ou8nXhOXay3FhLsWclyZaVZGsW4s1ZTrJiNdmarQxr7mR7spRuy0yyAYux5mzcHWHz6X12nt5j8+Uqqy92WX35gLWnd1j5ZoPJp+tMPNpk5t4m03fXGX2+ztTjcbrLY2j2tee2txG1l4youWDArUuG1F8145a3EVUX9Cjx0qD0jBbVPsZUXtBWzHkdbvsYU3vJgMYrhjRf1afVV4euAG16ArWksWwsXpfJRLHCtWYqyYqOAF2qzpyk6rRIDNDlxjldbp7WosblFHVuqjS4q1HnrMJtR2Vq7ZUpszxKvulhckwPk2f5FY3XDemMtqArwZL2RFPqY3UVgdnh6hIaK/1UuOGnJm8Va0Q4d5gezVEGdMaZ0pNoTneCiQTFukBVxNQHqNAWrEFnmAZtwadoDTpGT+RJqTL2RSnRF3GCvnAlesOOMxB6ktFINQUwRqszGq0hYXEqyVAq4i3Xj0tg7Ao9RW/EKUYTtJhM1WU8RZuRJA0GElQYS9dkKkePuQIjFotNmczSYTxDi4ksHUYztBhMU2ckS5uRHB25sh4t0Gey1ISpEn3mSvVYLBaGFi22i7XZLtBgI1eNtRw1VnI1pbo4nqjEdKIys3vr6JGII4xHnWAxWYONTAN28kzZyjFhOVWfsUhVxmPVmcvU506NPfda3dlqc2WhxYn5Tnc2x6+wNe3H2rQwv/ixNhsklcVXDwt59bCIp3eyWJsIZmn0GovD3iwOX2Bh+Byr41dYG/FlbcCfzaEw7oxGszEUxvpICGtjQayM+bEwdJmFER/mRryZHjzP9F4/8uLIGZYGPRlrtGSgWty86TJyS5fR23oM3dKV7uy+G9p0lWvQWapBd7k2PZU6sp+5vcyE2mwtOU2FBrSVmdBSbERzsSHiZ52V5rSWGtNUYExjgSkNhebUF1vQWGFL801HWmtc6LjlRn/DGSY7rjDbfI7ZGhfGKxyZrT7DcJEbw0WetKfaURdrQmOCKbXRelRFqtIrjBy3LOkRytlNPQZuG9BWoU5vrT4D9cYMNZmzMOjOwoADi4P2LA87sjrmxOakK+vjTqyNObI27sjKqC3zAxbM9lkxO2DP3JCjBMbJAQcm+h2k6UWspBdHvVgZO8PyiBfrkxdZEzNxgdXRcywNnWa2x5W5bnEbKk4FFG7phW5nCY3ifnGlz1OupIXxRfSHC4VxttuD2Z49VbLdmuk2C6ZbTZhqNmSqUY/xW1qMV2sxWqnJSJkmoxUCFDUZqVaojMM1+rKXeqDGmOE6K4brbWStYW+tNX23zeirNUbAYk+V6NPWpr1IjZa8k7QXKNNTrEZ/qTr9JRp0ZKtRl3yKioijsiqwPFys/9XJunaSrKvKZFw5Rcql4yRfPUXydVXSArTICjUiI9iYtEBjUgIMSfLXI85Xi5QgPYX5JEpE2RiTE6NPZpQOWTF65AhojDMmJ96cvERbclMcyEy1IzvNnhwx4nWKLVnJNuSlCHXRluxEG3JTBEAKM4w1GQniztGalBhLUmOtiA83JdxPT05UoBExwUbEhRiQGKJQOtMjzMiLs6EszUVmNxYkO8qGlexkRzJT3Ckt9KG0xJei4quUlF2nrPw6hXnnZMB3kYDLRBsKEq0pTrWnMtuFGzkuFKdYU5xsIaGxPNWCsmRTSpNF77eJwuAlTGFppohkgPxE8c9rRH6SOTkJZuSnWFGaYcfNdBvy0twkMIobRgGMImNxQZpedhWmlz/dlWvnX0HxNTT+DhiFO/pXYPzmjoRDoSiK9bNQE4VzeuPFw19VRnHn+F9TGCUwKm4Pfw+McnUtml/2nNHiKX7+n0cBkK9VS6E0iqaX3e+f8OTVPQmMD79/xs5sE+1BanIl3Ruqy2C4PhOh6gyGacj/oXX5K9N67bhcSd84/Tl59u+RZfOOXEsXuHxE3bmv6PIV4dGiwk6DgVBNBsI0GRCZjGFqtAecoN7nEDfOH5AKo1AThcoooPH1CHAUMCnc0KI7utD5A8o89lPu8Rnlwjxy4Qi3fJTkSrry/FHESrrkzFeUeB2WPdWZ9h+S5fixXE+n2X1Iss37JFq9L1VGoTTGWIhGmHcIM32bEOO3JDAG6r9BsNHbBBu+Q7ChqBfcR7jpB0SbvC3jdkROY5LVuyRbv4v49UW1YZ5wdbt+KqdI5DM6iztGoSp+KcFRgOJriBRPAZLVp4WyKFbSwiGtiNVpuHSMxkvHJDB2XFeW0ToN3uL3UeGQFito0c0tVMaxcC0ZsSOidoTCOBikyqD4LFSdbv+TDPmdYDFUhe1wFe6GnOB+yBGexZzkZdwpXsac5Kc4de5f/4ivg97jYfgfeRb/Jk/j3uBP4W/yKOxDnoYd5kX4CV7Gn+LbVDWeparzdbIa63EqbCRps5yoy2KiAcuJpiyJVXTCb8AoVtACGIUJRmF6sUKuorPs2ZTA+JszWiiNr1fSvze9CKAUK2mhMArjy9clp6VjWsDiw1KFc1o8vylXKI0Pi85wL9+DnWwX1lLsWIy3ZClB9Fbbs5xoy3qqg6wZ3M1xYDPTjYU0a2ZTxL2mJet3htl4co+dJ7sSGNde7LL+4gHrT++y9s0G0083mHq0xcLXO8zf22LixSaLL2bpKYum8aotDVfMqD6vz+3L4l7RlFoxV02p8jak4qIeFZf0uXHFmNprRtzyMUSoja0B1rQHWlPvY0DTVT3a/fToChB/MNNjJtmU5Rwr1vLt2SpyZzLJmnZ/Xeova1J7UZs6b0PqvI2pPqNDtaca1e6q3HA8RYXNcSptTnDT9hTlVicotjhGoflRCiyPUehxnLpAfboTrGmLN6U5wYg6AY3RWtSEq1Mdok5NsAY1QSKbUYuGMF0aI/RoidKnK96EgRRLqkWGY5AqjcEKYGwN1aY9XJvGwJM0+B+lI0yJ7siTdIWfoDP0OJ0hx2kXIBl8gv7QkwyEKzMYqcJYrBbDMVqMxusyFKtD0/VjNPoeoydcldEEHcaTdBlN1GE4QYuhBA3649Toj1eRbTKihnCx0ITpdC0mUtWZztRmSoBimjpTeXoMZ2owlqfDRJEBU6XGTJbqM1Oiy4IARgGKeeps5aqzka3GSpYARm0WsrWYSVdnNkUxU4mqTMQpMxWvynqmIesZxmxnmbKdYcJKkj6z0bpMRWsznaAjlcaVcguWb1oyf8uS2QYb5lqcWOh0Y3nkLNvzvuzMB3J3IYJv1hJ5uJzI10vxbE0GsTPtL9fYAlgWRs+wNHKBpYHLrPT7sT0SwZ3RWNaHwlgbCWF9PJiVMX/mBi4zP3yZuaFLTPWflSrjVJ+HIkuwx4WRWlPpwB2u1Wes0VDOcJ0B4v1AjS4CGnsqtem7oSOnt1KP7nJTWgv1aCnQpaVAPPVozteltVCfrjITeirMaCsyoKXQmLYSC9rKrWkqs6KmyJTb5da01brSeduDvsYzTPdcZ67jIhO1LvSVOjBbf42ZuiA2e1JY7oxjuOYqAzVnmWy9wHzvBRb7PRlttWGkzZLRDgtGO80ZbDNmotea6UF7pgYcmB1xZWHYkaURJ3bmTvNg5QJrE04sjdqxOm7P+pQjqxN2zA6YMt1nIYFxdtCBmSFxu+jEpFhL9zkwPejM8vgZCYyLQx6sTpxXwOLYOYTxZarbWTrZ53tcZazOyoAXi33uLHS7MN/pzGKPG6v9Xiz2eDCzZ3z5PTAKF/x0py2THVZMtJky0WzERKM+Y7d1mLilw6hYQ5drKeamOqM1WgzXaDNUo8dAtT4j9RaMNtoy3GDHYIM9vbdt6a42ofumvqwgFCvr3kod+iu06S8Ta25VueoeKlVjuFREEanTmHKK8rCvKAk+RlmoAEYNMi4rkS7G56QCGq+dINlXiVQ/FTICtcgI0iM9SJ8Ufx0S/TRJuK5GUqAGmWG65EYZkhOpT0aYJpkRWmRGaZMhwDHagOxYU3ITrCQQZqbZkZPuQK4YAY0pdmQl2VCQLsDOXgKjgMeMRCvS4sVYkxovagfNSYoRTyuiQ0wJ8dUlMtCEmBATYkONSAg1JjHEmKwoS0UjTJanBEYBgfkpjmQl2pOZ5EFp4VWqqoIpvxFEUYUfxaXXKCw4T1G2J+VZblRlulCZ5UpVjjs389y5ketGWbodRckWFCebUZpiRnmqUBlNKE01oUyau8woz7SgKNWUvERj2buel2xOXrIIwLejKM1WOq1fA+PCHjCKYG5xj7j27D6rYh396D+vo4UC+fs4HRm5I5zSIpvx0Z1fV9Kv7xXXnj9AOKVfr6XF2vq/Boz/QTEUbmmhLioA8e/X2XL9/Ho1vfd8rTZKsNyDy9emFwGM9374FgUwNtMRpC5X0jJWJ1ibsRBFrI4wvgiXtFAY6y59KTMHxUo60/ptMm3eJsvuPW56HKDd55QERlEnOPA7hbE/XI2uoJM0+X5JzcVDMqRbdEiXeh6g1ENhghEB3gIcxWeie7rU83Ny7d+VK2+R31judYDKs6Lp5Rg39mJ1hOml9MxXFHseosB1v6wdzHb6mCyhMNqJ2kCRsbiPOEvFPWOM5XtEmL9DpIXinjHYUKEsBuq/RZD+OwTovk2ArlhZ7yPc4A1iTN8kTlQKWrxNkuXbsjowy+FDsh0/IF9EAzl/ggIYP6fMRdQFfqEYdwGJX8qpcBNK42Fuen0pV9GvYbHxkshjPIqAxmYfxR3jbwqjwiUtnNDC7CIyF4XJpUfciAaqyPW0jNkJUqffX5U+n2PM+StzN0SNJ6GqfBuixKvAL3hy+UO+9f2Yf4k8wl9Dv+TptXf4PnofP6W+zS95b/Nz1ht8l/AGz0PflD/79uonfBd+kO/jjvB98kl+yNXhYZom99L0WE/SYyXRkFURoZNgznKicEgrXNJiHf16JS3AUbxWKIwObO5lLQpX9OvsxZ1sJwmNvwdGuabOdZHraKEuCpe0yF8U4Cjc0sL4ItbT4vOvi73k/aMIAl9JtmIx3oL5OAuWE23YSndlI82FzXRX7mZ7sJ1py1KSAzNJFlJhXIqzYG1niPXHu+w83mXrxQrrL3ZZe36f9cd3WPtmk9lnm8w+2WHlT7ssP7zL9Lc7LL+Yo7cshsYrttRfMafmkhG3fUy5dcWUah8Tqq+YcuOKCZWXjaj0MeKmrxkd4Xa0BltLI0yTnwUtfpbc9taj5ZqBXEkLYByPMWU9z4E75S7slLmxmufMcLQJ7X661HtrUn9Zn5Zr5tw6b0j1WX0qPdWpcFOhxO44RZZHKLc5QbmVEqUWxyk2P06xxQlKrE+S73qMhmAjBlId6E6xpiPVgqZEQwmNdbLXWZf6SF0aIhTKYmuMES1RBrRE6tEZZ8RQqiU3rx2nJUyTphA16vyVaQwWWYxaNAQp0xBwnJYQJdrClGgLPUFr8HGaA47SGnSczqDj9IScoDf0JH3hpxiK1qA/SkOGevdGaVDve4R636P0RqgznmTAWKIeY0n6jCTqMhAngFGD3lhVaYgZy9BjNteIhUwdplLUmcvSYT5HT0LjXKEBk7k68tZx7ZYNd5pd2BGr4mozFkt0WS3QZCN3DxgFLGaqs5qny1KePos5esxn6DCToslMqjazKdrMpeiwkWPGRqYpm+mmbCQbsRynx3SYHrNRBqykmbGaa8Z8riEzRfrMVhgzW23G+A1jxmtMmemwY3lY0SKyPnqNzdEAVvp9WRnwZaH3Incmr3Fn6jLrE+dYHPNifugMc70XWO67zp3RKHaGY9gcjpDAuDISwNKIL3ODPswOeDPTf0EC41TfaaZ63JnpdmW82Ubm+41WGzFSa8Boo5GckQYjxptMGGswYqTOgJHbhozcFmtQPXordekuMZTTUahHW74O7QW6dBUbyM/6yk0Q05avS32WDk35RrSVW9FaacOtYjNulVjQUedOV70X3XVeTHReZbLtHIO1jnRVODPVIlbqefxpqZYHSzfZms9lbjyM2anrLM76SMVP5COO99ow1mfFcLcp/R0GjPabMzVqz/SYE9PjziyMOrEy5szdhTPcXz7H0qg9S6O2rE06sDnjxNqUHfNDpsz0K4BxZsCe6QEHecMogHFiwInZYVfWpy+wPikA0ZOV8XMSGIXxReQwTon8RXHXOHKWzbHzcoRTem3Qk6VeNxa73aTCKILa57vdZJPMbJc7871ezImA7x5XJrvsmei0YbzNnLFmY8Yaxe+3DuO1uoze1GawXJOBMg2GqlQZrdGUwDgi4L7BlIkWGxkOPtRoz2CTI731dnRXG9NTpU9vlR59oiaxUofBSm2GK7QYLFFlsFiZkVJVRso06C/WojNHg6rIo5SFnKA8VJ1Cf3UyvJXIuHySDJ9TEhjTrh8n5foxUv2USPNXITNYm/RAbVL8NUgJUCc5QACjCplhwuxhQG6kLlnhWmRHaZEZqUl6hBY5oh88wVyqdnlCQUx3ICfdXqqM2XsKY2aSNflpDhIYc5JsJFgK1TEtwYqUOEuS4yyJDTcmNsyUuHBzooJNCLiiTYivARFCZQw1JiHMlIRgYzKiLGUjTHXuaQqTHRHAmCdMNTKs253SgmtUVARRXO5PXsk1isp9KS6+JE0xlTme1OR6UJXtTpV45ghgdKci05GydFtK0wSMCue0GSXJJpRIYBSwaC4rNSUwJplQlGZFXoolhel2FGbYU5BqI1fSOSkuUmFcfrImFcZp4Yh+Iowr96TCqKj4E+Hcv+Utvn4twFIoizK3Udw9ivePFS5pca8ogPG3e0aFCea16rgHjGKV/PdOaIVq+HoNrYDC+z/srZp/ULwXK2UBg+KW8XU+4/3vf8tbfK0ois9eQ+Pr798Twd0/KBTGez+85E97CmNHsDojQUp0BGrQFaghm15Epp+I1Xlteqm/fISbZw9KZTHD+h3SLN8i3eYdylz30+x9gt4A0V+sieg1HghRY0DcQYap0huiTJv/MW57fyFXzCJep+L0IdkjXep5kFzHjyhw+ZQiEVcjlEPPA2TYvC2DvitEXI2XAMyDVHsfp/rSCQmNpWe+pPzcUYo9D1Lgtp88l08kNAqVMd3+Q1Js3pfB3LEW78isxeg9WIy2ep9I8/cIMX6bAHG/qPcmAfpvc13nTXy13yRA7x2C9f6RcKM/EL0HjUJpTLV9X9YGZtl/QK7Tx9KwIzIaCx32yyl1OUi522HKXUVGo1AZv6DS/TA3PL+k5swRmcEo8hdlaLf3CeovKICxyfu4hEYBjC1XjtPmI3IYlWTTy5C4BfVXYSxCR37W66csG15EWLdsg/E7ydiVo+wEKrPrc5iH3vt5dvUTnnq/x3dX9vGL/8f8c+BH/Bz8AT9HvwPl++H2h9D4DtS9BdUf8m85H/FDyDu88nmXH0I/4XnwR7yKPszfCvR4lqrGbrwKG7EarCXos5powmqiOWvyZlHkMJqxJFbRKaLtRcCiUBkt2ci0ZSvbni2pMjqwLVbOEhoV62ixhr4jDC+5zuzkOMmfi+BuYXZ5DYwCDsVr8dndAnfpdN4tFGYYNzYzbVlMNGVB9FgnmLOUaMVqilAvBSS6s5nuxlaGG0uJZkxHWzGVYM5cqjFribasbQ+x/miX7cd32ZTAeI+V57usPt5m9ZsNZl9sMvfsDquP7rH6zS6zr+6w+HSavrJoWq7ZU3fFTM6tyyZUexspoPGKCTXXTKm6bCjVxaYQOwbj3BiIcaEj2IZmP3Oar4ssRi1aruvTEahPR4AW08nW3Ks6zaO6C+xWeTGZbE53iC6dQfp0BplIRbL2oj415w0o99Ck0EmJAvvj5Fp9RZ75V5Ran6TUUoli82MUmR+lxPIEFXanKHY7QWuYGYMZzvRlO9GVY09zihmNCUY0xxvRnmROW7wJLTEGtMUY0hlnTEesIe3ytRH9yebUBijTJqAyWJ3aABXqg7RoCBGNL1q0hKvTEq5KS9gp2sKVaQ09SUPAMdpClekKU6Y3XIXeCBW6w07SFXqS3khVeiLVaA9TpvbaV9T7HaMrQp2hOF2GE3QZTzZkVAR5x4rAbw364tTpiVGhJ1aVyUwDVnINmE3XYDFHh+UCAxYLDVipsGBDrojP8HToOj/Px/DddAh32zxZrDBnpcSYtQJ9NvJ0WcvSZDVTk7UcXVZz9VjJ1mUpQ4fZFE3m0nSYyzBkIduMzTJHtkqcWM2yZDHRiLkokWWqz1SkAavplqzmWLCUZ8J8oRGzJYbMlBsyWqzDULEWE7fFLZs5E7VmrHaI2JwzzDe6MNfkylSDExuD52V8y9roWRZHvJjrF60iZ1nqvcqdsUi2hiLZHo2UK+mlIT8Wh64yP3iZqd7zTPacYar3NJO9Hkx2uTDeZs9gnZm8hRu9JVabxow0mzHWYs54qwVzXbbMihzCNkumxbRbM9poRr9YdZYbMXjDjF4RxVOsS3+ZIcNiVVxhwrDM/TOhI1+XukwN6nN1aCkxpbXKhvpyK2rLrOlq8KK74TRdt70Yab3EWNNpBmqc6a05z0xvKvfWmnn8YJBvHvZw734NM/MxjE9dZWrqvHQuTw85MzFgz3CvBb2dhgz2GDM8YMb4qA2TEw5MTDiwMOnCyqQrW3OerE25KtTFCQc2ph3ZmnVmfcqehRFz5gYtmB+0Y25AKI5CVXRkasiJiWEXZic82Vz0ZmP2Isujp1kZv4C4Y1wc9GCu11k2w6yNn2Nzypv18QssD59hY/QcW8JJ3efGkjC97MHifJ+nIluz34uF/jMs9p9hXriqu+2Z6rRlvN2csVZjRpsNGK7XYeS2LkPV2vRVaNJbps5gpQoj1QpgHKszZKrViqk2O9lrLdpmBpvs6K23pveWMX039em/oUt/pTb95ZoMVmgwIqZUleESZQaLTjJYfIrhCnEjqUtt/HEqw09QGa5O1uXjpFw8StY1ZXKuq5J+RYlMPyUyrh8n0/8kGQHK5IRokBumTXaIFtlhWmSEapIapEp2mDaF0cIlbEBejD65sXpkRGqRHqlNboIJReKOL8WaghQbcjMc5Do6a28VnZNsQ3aSWEnbkZ9ij4DK3EQbMpJsSIkX8TuKCJ7YcFOiQ02IDTMnOsSMwKt6BF3TI8zfkJhQExkenhhqQka0+Hs5UZXlRkmKA8UpdhQm21Cc7kR2shdFOd5UlAdQUh5ARs4l8ouvUFjkTXH+OcpyvLiZd5rSTBfKs92oFCpjvidV2a7cyHGmMtOO0lQL2ZtelGQkbxZFv3pZmhkVmVaUpltSlCa62G0pSLelKNOBvFRb8lNtJXCmJTrT3F3E2tNN2RM9/acdFh7vsPx4h5VHivXyylNxE/+7fMXfvVasondYErmNvzO1rIjbxif3WBfqoozTEevpu3LEz2QO42tn82uY+48GGMX7Jzz44f88X//wlK+/F/V/j7kv5tUjHnz/RPHZ9094+ONTvvn5BV//LJpiHvP01R3uffeMr189Ynu2ga4wDYaDj9MTpk1fuA5j4WqMRGjJtbQAxlZfJeqvHKfE/VNZ7SccxIkW75Jm+4HsW7598SjtonUkSKxS1RgOUWUwRJn+EGXpthZu6YbLX3Hr3AGqvD6jwvMgZR6HKHI9SI7jpxR5HKbI6zAl576g+MwhUqzeIdvhIwrFzaBQEYWL+vxRblxQqIzlZ7+i4uxXlIqbSPfPJDRmOX1IpqOYj0hz+JAEm33EWr4tgTFKAKOI27F+nwjz9wg0/CPXdf8JX90/4Kf/Ftf13+Ka7h+5ovsHfLX/B0GGfyDM5C0izUSw97skiagdW9E1/SGZdiIKaL9sg8l3+Ix8+08pdBJxOwIWD1IhVtQeB7npeUg+q9wPcMPzALXnvqT+gqIm8Pb5rxAjzC8tV07SeuUUAh4bLx6h1UfAt7rs8BbPkTBd+VmL9zGGQnVovXycVv8jtPQoBOkAACAASURBVPt9xmLQF7wIPcL3Afv5Ifgjfkk8yLfRH/Iy5D1+DvmQH4Le5lXqH/jbzXf497Z/4l/7/xu/DP5f/ND6D/xz8//Nv1a/w99y9/O3pC/5Kfpzfo47xF8SvuJfUk/xv7K0+TFNWxplNmLV2Uw1YinFiJU0c9ZSLVlJsWAp0ZTVFPHegrU0CzYyLNjMtGQry4qtLNH+4shmliNbwtwi7hVzXeW9oni9nePCVrYzm5mObOe6cqfAXc69Yi92izy5W+gh34vnpnBRF7iznevMQpIp0zEGKJzalqyl27Od48adHC820l1ZTnZkLtaGmUhjJiNsmIq3YiHNnK00F9a2R1h7fI/tJ7usvVhm5eUuSy93WX62zcrjdaZerDP7fEdmaonvTb/aYvHZFF1FYTRdsabpmgU1Fw25ddGAWm9Dbnsb0ORrSt0V8V6XJl8j+iLs6Q22ZSTKmZ5gK9r8jWn106fRV5uG65rUXVejKUCd6Sx7dqvP8XXteVaKnOiO1KE1SNwJ6tIWYkyTnxF11wy5cVGXIjdl8m2PkmPxFQXWxym0ViLP/DgFAhYtjlBs+SXFlocotjhIldMxmq4b0J3qREu2C5WJZpRHGVITZURrvAVdyTa0xpnRFm1AV7QuPXEGdETr0xGtR1ecER2xRjSEilW1DqLppSZQXa6sm8L1aBERKRE6NIZr0hKhRWukeKrREHKS1ghVOiK06BR3zxEa9ESo0RuhSl+kCn3RqnRFqnBb/MExUInWMGV6otVkvE5/nKZsjBlL1ZNh4N1RynRGKNEVpSTvGteKjJjL0WI+T5OVUj02q83YrHfkQc8VfljK4M9b5fy8fYtnc1l8PRLDRpsv6/UXWSx3ZiHfgrl0PVZStVhJVOFuhhabKcosJZ1gNVWd+VRtZrJMWan24uVMIi9nk1iqOsN4sgVjEfqMRekzIdqP0sxYy7dls8yelWIrZvONmcrXZ0LkOxbqslBhzHypHstlumzf1OdJqwUPGky412zJTrsj612ebI9eZbn/AjNd7sx2nWa28xyLvT5sj4WwNRrGzlgEW2OhrI0EsjJ0ndn+S8z0C2D0ZKrHlakeJ4ZaLRlqMWeo2YLBJgsGGs0ZaLJiqMWOyU4nprscme9xYqHXmZlOkRloy2y/M1N9Tgy329BTZ85khyPjjVaM1BgzctOQURGIXWEo20WGyk3oLTKks0SbjjI9OipN6ai2o/WWE3WVDnQ1nKWn4Sz9jWcZbDjNxK3TTFVdYPBmEFvzzTx8NM+9FwvsvBhh91kzi8upLEyEMjd4mcl+cWsochLtGe62oq/TjMFeC4aHrBgdtWFi0p7xCVvm591YXvBgZc6N5SknVoWyOO3Izqwz27POUmlcGLZibsCchT5zFvusWBl0YH7YiakxVyZnTzOzfIGl1UsszoqMRg9WJq/Ku8WlPidW+u1ZHXVheeo8c1MXmZm4yPLURdbGz7LYac9iizWrHY5s9XuxJELYR84yOXGBwQEPCe1r/edY7XZjocOahU4rptpNGGs1YLzDiNF2Q/oadOi5rUN3jQ5dN7Tor1Bm7JYOY0JdvG3M6G0TJpqsmGi2ZlT8O7xtQN9tfQbrDBisFStrLYZuClhUZahchfEqDUYrVBipUqWn+Bg9xUcYrTrB+A0NmtOPcTPmKMVBR0m8cIBUn6Nk+Z0iO1CF7IBTZF87Rf51FYqD1SkN1yAv+AR5ISfJDVEmN1SD7BBt8sL1KYk2pijaCBFQnRVlIB3SqbGGpMYZkh5vTG6iKYUp5hSlWpKTbE1Bur0EqdxkG/JTbClMs6cg2YZCUfknAC9RqIs2JMVZkRhrRWKMNQnR1kQEmxAZYkpMuCWhAcYEXNUl4KoOEeKmUjTHRJiTGWtJUbItpSlWFCeaUJFizs10C8pTRNWlBzeKr1BZ4ktx4VXyC66Sk+9DfoEPhYU+5OWeIz/3LKX5npTmuFKa40ZZjlAbPakQEJnuQGmyFSVJJpQkGVESb0RJrAkl8aZUptki3NCFSZaUZjhQlGlPXrodOam2ZKXZkZLmRGSsG7fbitn4ZpPlb0QsjnA6b7H8eJO1R1tsProrN1irMshbOKcVsyZUSPFaKIrSUX2X15+J59rTXdaf3WPj2X02nj9g8/kD+f3lRzusPn3tkt5bOf/vVsy/weP/GRYFUN7/7pEERQGMD75/LEFRAqSASAGOPzzlTz893+uifszz7+9y//vnPPj2EZtTt6ULcjBQ3BbpMBCpx0SkBmOROgpgDFCm3e8UTdeUKPX8DNkHbf+hNIQIJ3G+8yfcPPclTVeV6A4QPcgCGlUYFPEZQQpgFF3HLdeOU3teAOPnVHgeUACj20GyHT6RIdx57p9TfPYwRacPkmn3AdmOH1PofoBSr8MUioaV80flVJ47IusBJTSeE8aXAxR5fEaR5+fku31Grut+Mp0/IdnuA+Kt3pVNLkJhFCtpAYyRFvsIMXmbAIM/clXrf3JN5w8SFq/qvoGPzj9xReu/4y/id4yEc/ptCYzxFuKe8T1SrPaRZv0+2XYfk+uwn3zHz8h3+JRCRxHaLSJ2ROOLAhhvSGA8hHjWnDnMrbPCLS3W0wpYFJ+JtbSAxfZrKrRePUWz9zHarihJWOzxV5Pg2B+kSf35L6k79wXidcvl47RcO0ab9yHmL3/Bw/MHeOK+j+ceb/Fn30/4JfQgLy/v4zvv9/nx2oc8C34Dqo9C62FofY+fbv03/lL7/0L9+/x76af8OfZjfgr6nB9D9vNT2H5+jNjPn2MO8HPiEV4lHedZqir3UjTZTDVgNU3U2FmyKjqkRZ90kjnraVZspFvL52aGtQRFAYubmXvAmOnIVpZQEhXxOQIUFcAoFEYXaXbZyXf7O2AUkCjyE8UIWNzOc2U1w56VNFtm40TYuAkrKSJCx56NDCfW0x1ZS3NiPt6a6WhzxkKNpDo0G2PPbJItSxmW3MvxYvPuOJtPH7D9dJfV50usPL/LwrM7LD7ZZPl3wCgcb5vPvmbmu22WX8zQWxpJyzU7aXK5KRzSF/Vk3mLVeS1uXNCmwdeY21f0qbtqQFeYDV2BNvSG2NEVZEWjr6GEv+YAAxr8dKj316IhQIuhJCuWi1xZzHNgONGE7ghd2kMENOrSEqhPS6AxLYGm1F0zoOqsBhVOyhRYHaXQ6jhltspU2qlSbn2KShslbtidoNrhOLWOJ6h2OkqdtwZtsZbUJppTEKZFWbgO9TFGdCUKM4w5bbHGtMcY7FX96dOfZCphsTPWSN4xChNMQ7gu9XvQKOCxbq/1pT5EdFOr0xShSWOoKs3harRGadAWpU57pBadkX8PjANRqrIJpjtKjebQU9QHnaQxWImOsJP0xYo1tCaDsmZQm75YoUSe2JvjdEUosZClx3yWNvPZmqwWG7BabszXbZ48GbjO93OJfL+Yw3crxfx1p5Sf1nL4ZTOXvy6n8e1wKDs1bizkGLGQpslyqgZbGdosJ6kwG3eS+SR1FtKNmBeh7g2X4GEV/2u7iG+6Q1kpdGUxxZq5JKFOm7OQaclKvi3b5c6sldkyW2DCdIERs8XGTBbpy5ku1mO53IDtmwb8qdGMh01mfN1qyUaDBbv9Xjye8WNj4DyL3R4sdHmx0n+JjWFf1gevszEYyO5EBLtTEWyPh7Ax6s/KyBUWhi4y3evBeJcjI+3WDDabMdxizli7FWMdNoy0WjHaLmrwXFga8ZIGj4UBV8SIOJm5AXfmR84wMySc1l7M9p1lbfQSU22iLcZc0Zxyw4CRSgNGK40YrTJluMKE3nJ92kt1aa8wpqfWnvZbTtwsNKfjtgf9Teek6WVAAGPdacZunGakLozHd4d5+u0WD7/bZPvZGHeftLC0ks7ceLC8xRR3hYvjXjIncaTXlsFuK0YGbZkYc2Ri3InJKWfm5t1ZWT7LwowbcxP2rMzYsTlnz868PTtz9mzN2EtgXB53YmXCVY64eVwYcmRu2InZcVeWFs6xuXaZzYWLrI16sTrgydzgeRYHPFkbcGFzyJkN0Q4zfprp4dPy92Wu7zRzHW4s13qxWuHJRtVp7ty6wL12X3b6rrMyeJUpeYd5kdW+Syx1eTHf5cxClyNz7dbMtJgz1yrGgqlGU4ZvGTJwU5+hGkPpkp6sM2Sy3oSx2yYMVxszfMuE0XpzqfwO1RvRL4Cx3oCRBkPGGwyZFOcEVRoMl6syWqnGYOlJBstO0VV4lJ7io4xUKDFWpUFHjjJVkUdI995PysVDpF85Rtb1U2T5KZNx/SR511Up8FelMEiFohAR8H2SwnBliiLUKAhTJyNAhdwQbUpEOHWMMcXxphIY02OMSIkxJC3eRE5WosL8UZgmjC825KfZSdUtT7xOsaUg1Y68RCs5AhpLUoQZxkEGfIuQ77QEexKiLIkJMyMiyJjIYFNiwywJCzAmxFdPAmNihIUCGGNEJI4Npam2lCZZUJVmSXWmFZUZNhRmnaUk35vykutUVgZzsyaSwlJ/Km+GUlbuT0nJFXJzzlKcf5rSfC8qCs9SWXCWqvyzVOR4UiFUxywnytOtKU4xoyTRjLIEC8qSrKhMt6M42YqCZGtKs5woynAgX0ymE3lZziQlOxAUZk9taxGbj7ZZfXxfwtzy0x1WnmxJYNz4ZncPGAUg/jYCCMX8CpB7719/LmDxN2C8L1+L7648viN/Hakwvs5WVKyNf1svv14zP/hRrKv/a8B479UjhaoogVEAogIUBUAKcBTvBTTek+ttAYy73P/hhQTG9clamv2U6Pc/QneYNv0RunsKo7YiuFvkMPqdovHqCcq8Ppc3fJn2H5Ekgq7N35ZmkKqzX9B45QTCINMfqCxhcSBYmX4BjCFqMpuxw+8kdRcPSWAs9/icUveDFLockIpdhojFcf6UojOHyPf4TKqL4mZQKIvFHgfJsv8QAYoSFk+LtfUhmcdYJjIbTx+k7MwhBTC6f0ae22dkunxCupMCGsVaWiiMAhijrfbJlXSo6TsEGb/FNe1/5KrOH/DV+yPX9P7IZe1/lMAo1MdAgzckNEaZvUOc+bskWu6TwJhqtU+2wOTYf0qe/X7y7D+lwHE/JS4ii1EBjFXuB6kSETseh6TSWO11iGqvgwpoPPclDRePUn36EA0Xj9F8WUmGeAuFseHiEYSS2HH1JO1XT9Lpqywd6LdOH+SW1wEJkAIYWy+foNdbiaULSqxb7uOB0Rs8N3+DV3Zv8tfzn/Lj2Y/58ex+/uJ9gGfn3+TfYg9B3hEoOsj/V/45/172GX9J/4gfoz/ix8BP+bPfYX649hE/B3zELxGf8C9xn/KXpP28SvqclxkneF6gz9d5ZqwkG8ve49UUKwmMK8kWMvtQuKF/64u2YyvLjk1ZD+j4q8q4meW0pzTuAWO2AhhFQPcdAYz5bghwlLCY78ZGtpOExfUsRzaznZgTt5PJ1swnWDEba8FqmgOrqfZyVlLsWEqyYSrKmIkII0ZCdJkI0WUx3pnldCfWcmx5VHiBnftTihxGcaj8fInlZ3dYeLrD4uNNqTBOv1hnRqqNu2w8uc/sq21WXs4yUB5Ni68dNZcNqZI5i/pUXdCh8rwmVRe1qPbW4aa3Frev6dMVYUtHsB2dwXa0+Ftw85I2LYFmNPgbUuenR2OQAfWBunTFmjOaaktfjDEtQZq0BWvTEiS+q0tbkAFtQca0B5vS5GfArQsa3PLQoNLhlFw7V9mpUG2vRrWdKvVO6jS7adLuqUmHpzpdF9TpvK5DT5y4XTSjMkKbqlAN6sK1aYvUoz1KX66gu+IM6Y4zoC/BeA8YjemUIGkkFUUR4F0jYneCNBHqoqgIbAzTpjFcm+YIbZoitGgK16A5QoOmcDWawtVpDBFQqE5bmDrdQmGMVKMnQlkqjEJRrA88Tm3AMZpDleiOUmFAVAvGC2hU//V1T7SKBMa20ON0hSsxkaDOYpY+K3n6bJWasFZiyEalFWs3HdhqPMf97kBezqTy5/VcflhO58elFP68lMyPk5HcqfNkudiSqTQt5tI0WUrXYjZJg8kELRbTjVnOsWa52IWdpiv8dTOfV/Op3G/3Z7PiDOs5TqzlOrKQYcVithXL+bYs5VuzUGTFTIEpUwXGTIjYH6E0FhoxVWTIfIkBd2vNuF9rzJ1qPXZuGbB8Q4etZmsejZxnp9eTtR4P1rq9eL4Uzqu1eLYHr7Pac43t4QC2hoVr+jrbo34sDl5ktteLyS5nRttsGGo1Y6jFmNF2Mya7rZnutWOy24bxHnsmB5xZHPNgacyDhRF35kUG4YAn86MXmBvzYWrYh6khHxaHr3J3LpiF3jOM19swWm3C2E1jxm4aMXnLlJk6S2bqremrMKCtWIe2UkN6b9nSesOWskw92qtdpLooXNJCYRyr92SgypWh+hCe/2mKZ9/e5Zvv7nLn+Qx3n7SztJbJ9Hgg00MXmRx0YXHqDNMj7oz2OTLUa8f4sBPTk+5MTbgxM+3ByspFFufPMjPhzPykHdsrjuyu2nFvxZq7SzZszdmzMePC+owX63PnWZk9z6zskHZiZsyBhSlntlfOc18A48QZlrtdWGp3YbrbjaU+NzYHXdkZcWVrQsTuuDDZ58pUlwcL7WeZveXKXMZ5xoM8GL5qx9hVGxbi3HlQ48+DrlBWu6+z0neFtYGrLPVdZKbHg9ludxY7XVhuc2C93YGdLmc22h2Zr7diosaM8VvmjN82ZrrRgqkGC0ZEMHeVISO15ow3WDDRbMF4sylDDfqMNIu1triFNGSi3oCxam1Gq9QZq1KXwDhUfoqe4uP0l55gtOIUoxUadOaoURV5jNSL+0k6f5B0n+Nk+ynL8G4R4F0cpEFhgAr5/ifJCzxBftAJSiJVKY3WoChCnQx/JXKC1CiK1KMkzpjyFBF6bUJOopkExZR4E9KTLMlMsSE7xY7cVLvfYFGsalPE2FAogdGa3ARLCpKsKU1zkIHeKXHWir7pWGsSo61IiLSUN4vhAUYkRFoTHWJOuL8REWItHay4Y0yPNic33lJmKFak2VCdZcvNTGsqMuwozvOmMN+HomJfSsqDqKqJpvJWNOXV4VTWhFFVHUJBkQ9lZZepKLtMVZkPFcXelOadp6rwEjcKL1CR50lJpgOFadYUCQd0sjUV6fYSJIWyWJzuQHGmEwUZjhRlu1KS50FhngdJKQ4EhtpJhXFTKH+PH+zF39xh5ck2a4+2kcC4pxi+hkHxFGURYl5DpHy/B4mvYVHxFArj/T243N1TIXf5h/vfKe4SH+zdMApIfPjji/8wInPxvwaMYg0t1cXXz7319N+pjd89loYZ8dmz7/YUxleP2Ji6TbP/SQYCjkpg7A3TZjhEmaEwTXqDVGSsToe/MvU+x6g6q1gBZzkIYHyXONM3SbfdJw0rdZeP0eknIFGVAQGKgYrgafG+P1iDLr9T1F86/KvCWO55mBL3Q1JhFMCY47Kf4jOHyXb9mDyXT8mwe59cp0+kuphq/a5cQYsMRgGQRSIw++xX8u5RKIyVwixzVrS/HCDP/TMynT8m3fkTUuw/JM7yXaIt3iXCTJhe3iPc7F2pMApgvK77h78Dxkua/wMfzf/ONZ1/xE/vDwQZvCFVRtEeI4HR+v1fVcYs24/Jtv2YPLtPfgVG6ZIWTmm3A1SKVfQeMIqVtBipMkpgPEbN6cPSKd0oQskvHFHMuS/lWloojU2Xjko1sdtPFQGMNV4HpPLY5nOCtivK9F5SYemCCrsOB3lu/gHfG7/Nny3e4V899vPLmQP84PUZP589yE+eH/Hz+Y/5yedTfgk5zJ/DD/JD8H6eXdnH80v7+NHnU/5y+XP+evUTfvH/iL+Ff8Tf4vbx16T3+DnjE77N/ILvSnR5VWnPRqoZq8kWrKXasJpiLaFxI00EdIsIHUWby7ZQFMUqOsNBwqJYS8vV9N56+rW6+HotLVTG7VwXqSJu7amJQlVcTbeTqqJ4LdSemXgzllJsWU52YDbWipUUR5aSbFlIFMYbWxYSLBgLF3/Y0WU4WIupED1Wk9zYyHFnp9CJZyXe3Lk/xfbzh9yR0v8yq8/vsvxchKfusP50i9mXwviyzeqjXTaf3Gf+ux1WX87SVxJJg48lFRd0KDunKZteys5pUHpWjYqLGlRd0qTmig4N/ka0hJjTGeZAW7Ct7JMWETt110WFoCG3fPWo9tWh8qoGzeGmdESa0uAvQFONBj9NmgKEwqhPe7Ah7UFGdIQY0eKvR/0lTZrO6FDrpkG1gwrVdirU2qtRZ69Gs7MGnR7a9J/RZei8LmNXdRgK0KU/2pjuZDNaEgxpidGjPVqX7ig9uqN06YzWoTteAKORXEe3RenRHKFLc4QejeG6EhJFn3SNHLF21qcxXGfvO+Ip1tICHjVpjNDkdogqtcEq3A5SpSFYQKMaHeFqdEeq0ikd1cp0R6nSEHiMhhAlOqNVGYgXjS+KTurX4DiUqEVvjJo00wilsTvyFIMRp6QpZTlLn/U8Q1bz9FjI0WWhwJj1m47stlzk1XgU387E8e1cHM8mI/hxPo6Xo8HcaznHnTp3pnMNmc7SZT5Hn4VcMxbz7FjMsWOl0IWVitNsNPhwfzCCzU4/5m+cZrnYjbVcJ9YLXZhKNWMy1ZT5PGvm862YzjdnMs+UiXwTRnMNGMnRZ7zQlIkiUyYL9Nm+ZclGhR5rpRqsl2uwXKbOcqU2uy3WbLXYstrmyO7gOX5ci+LlQjir7edYbD3HcsdFFtrOSnhZ77/MfO9pprpcmOiwZ1Q4i9tMGW41YrTDhMluC6Z7RV+yNeP9towPOTAz6sysmBHRdOLO5IAXUyOXGR/yZXwkiNmJcJbHQ7gzHyFdy+ONjozWWjBWbcJ4jTHTdWbMNVox22hFX7kenSW6dJYZ0nPTiuZSM8rStOiodmag4QxDLecZbj7HWJMnvdXO9NYH8vThBM9e3OXRq3s8eLnIvafdrGzkMDsTwuTIRcb6XZgZO83ksDujAy4M9zsxMeLG9IQn0xNezM+eY3XlMnNTp5mZcGFl3pH72y58vWXD/XVzdlcs2V60Z2POg/XZ86zOXmJp9gKzU57MzrgyO+PI0pwjd9dOs7t4luVBF2ZEe0ubI7NdTiz3OLPe68xGvyMrA/bM9Nky1e3EfIcXa03ezBR4MhNyjVGPi4w6eTBqY8Owizlr0We5fzOQe91hrPf5sz4SwOq4P7ND3sz1n2el/xzr3Z5sd7lzv8+Lu90erLU5M1dvy0StFWO3LZmot2a8ThiVLBioNmOmxYFZUUPYbstMhyXjrUaMt5sx2mrKSIMBY/X6jNfqMHZTU66eRyqU5Uq6v1SJwbKTjFeqMi5idzJUKA/9igzvAySfO0iGzwlyhaIYrEFhqIbMZsz3VyLP/wRFIacoDFGiLEqV8mh1SiPVyQk8QU6gEiXROlQmm3Irx5bSVHMK0yzISjIlNcGUtCQr0oXrOcWR7FRHaQLJS7VBjLjty0+2oUCAY5IVOfEW5MZbyLtD0f6SkWhLcqyldEiL3unEKEsig4wI9zcgLsyC2FALYoJNifA3IMxXl5hAA5LCTciMMSNfKH9pNlRl2lGZbkVZhr2ExeJiP4pKAygqD6G0OprKugRKqyOpqovhRm0kRWXXKS6/RknZVcrLfSktuUpRvjcVJVepLPahrOAcxdmuFGY6UpRuT7HIasxypkKssLNcKMlyoTDThYJMF4pzPSnJP01etjuRUeb4BVlzq7mILZG7+OThHjCKe8QdaZzcenRfCg2vAfH1c0OsmwU0PtlVjGgbe3afzeeKkatouZIWn9+Tq2uxqhZ/vXj+w9cCFEVw93dPefjDc/7044v/zTzfUwZfK4Svn0+lWigUw7+bX28YFWqj4o7xseI7wgDz3SMFMP7w5O9uGLdm6ukIVmUkVIneCF0EMA4Fn2IoVARwq8qKvy6Rx+ZzDFEFKEwpmb8DxhSb9yS41Vw8SqvvSXoClOkLOEW/WE8HqtIn+o4D1OnyU6bB+0tENI9oSREKY7Gb4oYxw/5jclz3U3TmMOmO75MrVsoWb8v8wwLXz6TCWHHuK8SINbVYUUtg9PicYs/PuXHxCDe8RaTIAakwZjh9LGEx0WYf8VbvEW/9gVQYI8zfJczkbYKN3iLI6C0CDN+S6qK4YfTVe5NLmv+TKzr/yDVx36jzT/jpKpphomQ24z6SrN4nyXIfyRb7yLD+iEzrD8m1+1jeMIqVtCJSRwDj5xIaBTBWex3mpudBbnodlCtpsYoW94u3znxBk/cJeccogFEYYW6f/UIGoTde+Eo+BTSK1fTts4clMIqbRqE8tvuq0nVFhZmLp3h49jh/9viSf3Xcz79Yvsu/OLzP987v88Dmj+xa/hMP9f4fnpr/kYdmb/Cd+2c8c/uEr+3f4ZHzezx1eZufz3/Iv137nL/57ucX3338c9A7/BL1R35JfZufMvbxU+FX/FCqw8tSK+6kW7CRaq1oVBHNLsmWrKfaspEu6v8c2c50YjtThGg7s5nh9J+BUcDkr6tpZ7mqlkCZ5SRVxA2hJuY4I1TF5TRbOUJ1nIwRlYTmrKU7sZHuzny8Laupziwn27GYaMVCogUzscbSFDQWoS3DzReiTdhKP81u0TkeVnjxquIad+9Ps/PsIbviP9Y908vGq6//f8Le87nKO83W7r9h5ky37XY74Ox2AGMyklDOOQuRkRAC5Zxzzls554wQCKGcw1bOOZJENuC2u90zc+ac663fI3B7ek7V++GuR3tri4IPFBfrXmvdrPywzdrzDaZerjH5dF3yOS4/3GbihTjlNMKtTD/KL+mRf0mFAgcVypy1KL6qRtEVFQovK1PlrkW9rz7X/Ayo99HnpgSLxlS46FLuokORUCJdNan01KHMTYP8qyeo9Nah2kuLSlcV6jw0qPfU5Ia/Li0hhtwO3IXFlmB9WgL1uOWpTfMVXa5dUKfaRokqK0XqrE9wzeoEjTZKtJ5VZcBR4Gx21gAAIABJREFUlylPM6Z99RkP1mcoyhB5hjXyXFv6U03pitahNViFlmBlbovkcrwBrTH61Ity7kA1av1VqfRRptj9OHnORyj1PkGFnxoVviqSp1F85nqIpvR1XYAq10I0qA5QpjZYldoQNcr9FKgLUqMhWIRjVLkVcoLboYq0hSvRHqFEa4QSTSHHaQ4/QXu0gEUVumKVEZDYl6BBb7wGXTFqNIcc50bAEZpDFGgJVqAj4Bh9oYoMR55gJEaJyUQVFrJ0mc/VZ7nMgrWaMzxovspa0xWWm66weOMyD3q82W5x4U6LMw/aXJkps2G6xIrV2nPca3Jj85oX03kXWa10YbPRm7VmPxZu+zBed4X+/FMMpVsynWHLdI4t8lQzhlJNGc2yZCLPmpFsMwbSjRjMNGYw24hemR69WcYM5JnRl6nHVJExY9nqTOWoMJunzHyhMrMFJ1ir0mGl1pD5Bguej7jzdNiDhRvnGC63ZLT6FOP1ZxmusWWoxoaJm+d2S6WbhQ/RkoGbRgzc0megWZ/B2/oMtYpaGTNGOs0Z6rVksN+akSFbKW082GPDcO855P1XGOzzoLfHj5HROBbmM1iajGNmKIj+JgcGb5xn8Jq1pDIKYByuMWRYnK6r1KGjSJvOYj06Sw3pKDOlMVePyjQNOmrP0nvdgaHbzgw2O9PfZEdr7Wlu13uyvdbJzqMF7j9d4c6TCTYeNjO7lMHUdDjyQVcGui8y1Gv/6wz0XGSw147hAXtGhhyYGndiZtKFCblYSV9gceYs26unuLNixvayMZuL5qzNnmJp+hLzE87MjF5lasSeiUk7puYuMDV3munpkyxOn2Zu2JahNgt6WizpbbFhrNmayWYbppttmBK+zttmjLSZM95yivmmK6xUezMa68icdwSjp/wZt3Rl2syOMauTDF+yYirGngetkaz0hLA0HMLKVCRzYwLAfVgYELYCJxY7LrHceYnlDjsWOuyYvH2WwQZremtt6Ks7xWCDeH2GkZvnmeu6zEzHRSbbTjHRZoW82ZjBFlP6m03ov6EvqYyDtdr0V6gxUK5Kf+kJBipU6Co6LqmNg6XKyMu0uR5/lBzPr0m5+jVpzgeQuR8l3fM46V7HSPM6QqbvUVLc9pPhfYjisBMUhChQHK706+QFHyXT/6CkOlYm6NGQbUl1uhmVWZYUysyRJRiTGGtCQqwVyUmnyUg9u+vtS7IgK8mCbDGJ5lKKOCfRnKxYAYwm5CVYkJlgTVqcJUmRZsSHmZAYaS4FW4SSGOarS7ifAdFBxsSFmhHhr4+/iwoBbqqEeqoRG6BNerQJ2eK8X6IFBUIJTDtFRoYzpeXBlFSEUVQZQVFNDAU10ZQ3JFDREEdJbRg5xT7kFHuRI4GjD/lFPuTle5Gf50lejisFec4U5DiQl3lBUhBzU05RkH6OfNlZslNOk516huy0c2SmnCUn/SKZaRdIiLHG21cbT18LKhtyJQ/8wqP7zD3aZvaRAMY1Fh9tsPrwLsuPtlkS/74IW5Po+xUjvd6FRgGO4r3lx9usPNlmWXgWf/N58f25B2sSWIpfQ0Dm7+4KUPztvHzM/VdP/tvce/WEuyKw8pu59/IR94Qf8Z/mH4GXB4j19G9X1G9W0ndFyvovoprn4a8K450fdlgZraclSIXBUMX/BoziLnS7v7j0okiT53FqXQ4hTgHmX/hG8hcmWnyyG3yx+YxcAURXDnDD4xjtfkoSKHb7naDbV9xAVqHLT5VWb0Wuux6k2nE/YiVdcO5b8s+JWpxvEQpjqu0X5Fz8lsxzu+qiuLCSYfvF657FT6V1tPAxFl/6XlIYxXq60G5X8Sy8tI9ix+/Js9tLzoVvyTz/DWlnviLx5GfEWX5CpKjTMf5A6mEUCmOoyccEGe+RVtIeWu8ixk3zj7hovIOz2u9xl7yMb+Gu/gcC9N4jxPBDIo0/ItZst98xzvQjUi0/J1NaS4uKHbGO3i3sLj73LSVnv6bk7DeIwIuYojNfUnr+6199jMLLKCBR6mMUq2gn0dF4UIJC4VcUoFh/eT/Xrx6UgFGoi+Xnv5I8jLc9FLjld4Lbfor0uh9m0/sYL5z383e7L/mPU3v4Pxc/5YdzH/DU8TNeOH3Jf57/lB+tP+QHq494YPwBq5p/4In1Z7w89zl/sf+EX65+xN+u/om/unzEzx57+Mn/ff4e+xEU7OPved/yU8FhfizR5nGeKespJiwlmbGSbsV0nCErMrGKtkTU3CwkW0vQuJRiy6LwFCbZsJAq6nVOSWC4mnlG8iwKD6NQFYWvcSFFFHzbMp9qw0LaSWkNLWBRgON82kkJHqeTLKU/92SCOfOSX/GcVJczHWfDeLQ549EmTMSaMBCiKd3bFv2V49H6rCRas5nuyN3CqzyudOSnSl+2702w9vgu6zubLD2ZYf7xOvPPNll5tsnG8w3mftxg9oX4X+K2tF6Y+GGFhadjtGQFUOmgR5GDCuXOWpQ5qVPhrEm1uw7lzuqSstjgq8/NQCNuBZtyw9+CKlddih0FVO5OpYcOxc5qFDmrUeisRrGrOiXiVrSrOvXeOtI0+ulx01+Xm77a3PLTpdlfh9ZAPdr9DGi+osNNe03qTp2gxlqRazbK1Fso0HpGjc5zavTbaTDnZcpqiCkLkSaMxxgzmmrORPZJxtMtGEk0RB6nR2eYKp2xWvSmmNAWZyQBYLWPMhXeJyj3OUGJl9JrYFShwl+DmkBNGl+ri6J653qoFnXB6tSHalAdqEZVoBrVwepUBqpSKc4JCmAMU6c5TI32SFXaI09IK+fOGBVaIpRoj1GjU3QuxijSHSeAUZWBJC0GknRoj1SRQPF2qBK3Q09IK+2eEEV6go4xGKbIWMwJ6SLLvEyD2XQNpjO12Ky0YjJbh4kSc0ZLLKSZqzvD4rUL3Glx4eVwCBtNV1lsuMRLeRj/PpfOzxNZPOqI4md5Cv8+k8VfZmQ8mUxg9pYHvbm2DMismEg/yUzBWaYLzjCWY8Nojg0T+ScZyDCjT2bMQIYpw9lmdKfq05qsT1uaEb0ZxgxlGUiXaqZyNJkW0JirxHz+CZaKVFgs02C6XIfFelPWbtgyW2PFWLk549XWjFZbMVRhRn+5MQMVJgw3mjPabIlcpHBv6DHYrMdAsxZDLdoMd+gz0mXEaLcpIwNWjMpPSjM8aMVQvw1D/WcZ7LuMXO7P9GwSm3crefK0kdnxOLpuudDb5MjATTtGbp5hsNaM/ioD+iv1pBBMd6k23cV6dBfrSwnq7lJj6mVqdFSI38sl5LevMtruzki7B33Nl7hZbUNHkx9rize4d3eEB4+nePB0iI27DcwupDE1FcGo3IfhAVe6Oxzo7rhEX5cD8oGryAeuMC53ZmbSnalxZ8bkl5mQ2zE1cpaFqVNsLNmwuWTK1rIpa/MWLE3bsjx7hcVpdxbHr0pq4+ysHRML55levsDE1CnGBiyQd5rR22HJ7XZLbrVZMn7bgunbtsy2nGG65TQjzRaMtlsy3XaOlZtu7NTEMBnoRf9ZX3qNPZkwdWfOxIExUxvkF6wYDjjNncZwtnpjebacy7ONAnaWs1mbjGN1IpKl0UAWhj2ZGXBmZtCJyX5HRsX5xlY7Bm84Mtbixoy46jMQwMZoKGsj/iz0OzPTfZHxdhvkLSYMt1sg77BiqNmE3nod+qo16CtXpa9UmYGyEwyWK9NTrEhPkQLyMlX6ClQoCfgSmdMnJF/5knS374l3/IZEp30kOO0lxf17kly/Id7pz6R67KMwVJHSSBVKw5UoDVekJOwYJeFijlAeqUBtvCp1SRo0ZhrQXGTNjWJbKnKtSY7SJ1mAX8IpstIvkJdmRW6aFVlJZmQmmJKTJIDRnKx4E7LjTaU1b16CGWmxZlJxd0qMOYmRpqTEWEnQGBVkSLC3NuH++hIoJoSZkRBqRnSAITGBBkT4aBHho0FSmAEpEYaSpzA/yUoqBk/PcqGuIYby2igKKsMpqI4ioziI8sZESuqjyasIJL3AA1m+B9klfhSUB1FcEUpeoT+5+T7kF3qTX+BGVpYDmRkXyBUKYpY9eRkXyc24QGbaOTJSzpGTbocs5RyZMntkKReJCDXD20cbd29Tqq7nsSpA7pG49yxUxk3mH61LELjy8C4rj++w8vSOBIIC9hZF5+9voFGCxSevYfHxFsu/GQGOEizurP+3n/vdvZdP+Of5fwHjvZcP+e/ziPuv/udIHsU3qejXa+ldUNxNT0tAKap3pKDNDg+fr7Lx4rHkYRQr6Zu+igwEH5eAsTVIjQ6fI/QGq0m3pFvFaTABjM4HKXfcrb1Jt/1SOpsnPIyx5ntIO/UFhXZ7qXc5LJ0S7PQVsKhEt68yXT4qdPmo0uIpgPEANVd2gTH/7DdSSloAo9SfaPOptE7OtfuWZIuPpOCLAEYxCWYfSKAoktFF9vslhVE880TJ9/mvKBDVOyIwI2p2Lu4l++LeXWC0eQ2MZmIV/SEB+n+SVtIhxh/hp/8e7sLDqLG7lhbA6Kr5R66q/B43zXd+hUY/3fcI1H2PcKM9RIvLMYYfEGPyESmWn5Nh/eWvoZe8U19RdPYbSsVKWgLFvVLgRaSlyy58g/AxiqS0gEWxmhYKo1AaBSgKeJRUR/u9vyalRWJarKZFt2XNpX2Unfuz9LVYUd/yU+Smv0hTH2Am4CBbbl/xzOFjfjz7Ln87/z4/X/mUV55/5kfvr/gv58/4vy5f8V9Xv+Vvdl/xw8lP+OHUJ/zV4Qv+7vQp/+G2h//wfI//CPicvwZ+xnP/93ga9gHPEz/jrwVH+HulFo/zNNhM02Y2WoPZOF1mE/WZSdBnWWYhpaNnE0T4xRLRuSjAcSHZBgkcRQJawKFISQvPokhJv74dLdLTb4BxNnl3/Sz5FTNOs5x5ZldxTD9Fd6CGtI4WiuNC2inmk04xHm3BRLQF49FmjEWbMBZlTLe/Gj0B6pLSKFbmW7Kz3M9x5WGpG89rnflbTQDbd8clYNx8uMXKk1npwsv8kw2Wn6yz+mSNaaEoPt9EqIsrO1tM/bAmAePtTH+qLulSelmFKidNqp21uOapR5O/CTd8DbkVYMwNX30affVoCjCg3lOPaldxT1qNYkdlaWVd5qJOhbsmtT561PsbUu2jR7W3DnW+ejT46VPvo4MAxht+4v60Fje9tbnprUmzjzat3nq0uhrQcEGNmpOKVFspUG1+jBrTo9yyVqLjtAoDF9WZctFnJciYtVhLSfmdSLVgPM2CqTQLZtJEWtyYvlhtOuM0aYvToznaQLryUheoTqWvCuW+KlT6q1PirUx1kDZVgdpUS8CoQVO4uE+tKxV8i0BMbbA6FQFqlPgqU+SjRLGfMhXi1wlQoS5IhVvharREKEvKoqjJESvongR1uuLV6YxVpi3yKF2xJ+iOU6EvUZMRmSFdMWIlrUpLqLhipERLiBJ9kSfoC1dgOEpRCqqI8Mp0kjLTycpMy1TZKDNhOkuD+VIzJoW6V2DEQvUp5qpPs3TtIk/6AnjYG8DSDSceD4ZJPsVn42k8lyfx00QqP44nca8/jO2hMCZvutCZbU1XshnyVGvG8mwZzz/FSO5JRvJOMlZgy3CuNX0ZZvTKTOjPNKMzxZCWZCPahIqbbkKvzJCBDF3kGZrIxTnCdAUWCtRYK9VkuVSD2WI1Fiv1WK83Z6nWgrlqSyYrzZmpt2G00pS+Yl36y/Slmp7RJhNGmgwZuqnD8G1thls0GW7TQt6py0i3PvJuA4Z6jRketGBs2Ar5oDlD/RYM9tkyNHCJkVF/llayuPeogTsP6ujvDaLzths9zVcldXCk6RwDdRZ0lxvQXaZHT7kuncVadBXo0FOkL01rjiZVsUforbRitMke+a3LDLW4MNzmwVCHC723rzDSG8nGUi07d7t48KCbu/ebWFkrYmYmifERoTAGMtTvS3enG92dLvR2OTHQ68xg3xXGR1yYm/ZgdsqVyVFHpkYvMDN2RgLGtXlbNhZs2Fo6xer8KeYmzzA3dZnZaVcWJhxZGD3D3Kw9U4tXmFtyY2HShcWey2wPurM96cfkiBvj4y7Md59mofMiS12Xme2wl0JBU72nWeq+zHaTP/fy45j1imTwTAB9pu6MGl9lyvAiI0ZW9J+0oM/ZltWCEB60pLPdns6d9kzud2bzaraSZ0tlbM5kMDkSydhoKGPjwYzI/ZAP+jA+FMDsYAzLo0msT6SwMZnM5lQCq+PhzA95Md13mbGuM5IaOtxtjbzHhoEWE3rqdeiuUqO7TJneEhF8OcFAmTJ9Ii1drIC8VJnOrGPke+8h3fkjUq58TrrrPtJc95Hnf4S8wCPkBh4my+970jz3kuHzPQUhxykOU6Q47DgVkYpUxShSHPo9FZEHqYs+xK1EBToy1WjL0qCn1IS+altayk+TFatLWowJKXHWyJJsJVDMTjYnM9FUmtxkc8kPmCPgURRdJ5ojgDEj3kKq25HFWpAcZUpKlDkJ4abEBBkQ4adLTJARUQEGJIaZkRxhQWKYqTRJ4SYkR+xOWrSpVNMjUthiTSy8i5U1YVRfi6a8PpqCqggyS4IoqA6npC6C4poQUrKdSM11I7PYl7zyYIoqw8krCSI7f1dpLBBF37lOZGXak5NlT262A1kZ9mTILpKafI7kxLOkp9mRIbtEhsyB5MTzhIWa4+unh4ePBVXX81l5uMX8jgBGMcJzuMmS9G/GPVZEqPLxNsuPtlgU4Ccq3B5usix9Zvcpvi/UxZXHW/9txGcWpJ8Rlijx2V2g/N2DV0/5/58n3H/56H/O/wMYhQopAeJvnqJKR6iKvw3AbLwQZwLvsfNsmfUfHrH9/L7kYbzhoyDV6rQEqdMSoPIrMIri7t8CY+WV7yUwzBCBElGObfIB0aYfkGj9iVRtU3XlgLR6Fv2BXd5KdPso0+2tSpeXAEYFGt0OUed0kDL7fa9X0rsKY9rJL0i2/pSsC1+Ta/+ttIoWtToZp75AKI1R+u9I3sU3/sXdlfRuQlqspEXwJd/uW7LPf032hW9+BcYEm08lhTFKhF1M9+Cv9y7BRh8iQi/Co+iq+nvcNN75NSXtrP62tJZ21XgHV423cVH9A3667xOo/wEhBh8Qqv++VOwdpv8+sUZ7SDH7RPIw7ial/0zhmdfAeE4oi/8ARuFfFCGXNx5GkZTerdk5JAVfRPhFQKPwKgpVUVTrvAHG7gB1KSFddfEbqWJHBGGavI/THHCM9qAjDPjtY8L5E9bt3+fZ+Xf5+cIH/Oz4CS9dv+SZ26fSmvn/+H7F392+4G9XvuCvlz7nxbkP+eXqp/zd7WP+7vkh/+n/IX8L+4yfor7kh6gveB7/LT9kHOFFvipP87VYT1VhLUWL+Thx+UWTiVh1FtMMmU8xYDZRjBELyWasyGwkb6NYU6+INbNIR2ec+XU1LaBx19N4UoLFOQGBKSL9bM1sirW0ihaJaDFiNS1W0R1+qozFGDMZLy7KWDIRY8ZAiB7D4YbIww2l52CIHq2eygwE6zKbZM1q+lnuZ13kYZ4HT8o9eFHnyt9rA9naHmXt0R22xHnAp3O7F14eb7D0eI2VRytMPV9h5tkGKw+3WXu4zcyLdRaFwiiA0V6HCgcV6py1afTUp9nXmLYgc9qDzbntb8QtXwNu+enT5KNLg6e4M61BrRh3TWpejwi+NAYa0RRiSoO/IXV+Ah51qfPVkQIxAhhFmrrBU4sbnqLoW0taR7d669PqZkDdBWWqbBWotlag2uIY1SaHuW5+lNaTCvSeV2HksibL/kasRluwmGjFeJIZIwnGjMQZMpNiJoV/xtJMaY0RoRU1GkVNTphIRGtzLVSH+lBdroXrUxmoRW2oPtXButQEanEzVIPmCF0JGHcVRk2qA9WpCNSgyFeFPC8livxUpa9LfZWpEldigk9wS3gYwxRoj1SiN0Gd/hQtqZS7O16Z3oQTDCSr05+ozlCqDvI0fbpj1OmM1qBZ9Dz6K9AUIE4QHqYr7DADkUcZi1NiNlmN8VgFJhMVmZWpsllqzGKeNktFhswXGjGVp89ShTVr1y6w1ujAk/4gXk3EsdzswZPRWF4tZPBiKZtXc+m8mkrmiTyShdvujN+8wkCNHW2ZlnQkmzMsO8lQtjUDWZb0yMzoy7JEnn8KeZ4tfRmW9KabS8/2JENakkxoS7OgPc2M9lQjulL16EnRpDdZhYEURRaLdNmsMGS1VItFoTQWq7NcocdqjSnr12yYqzZnvt6KyWpThsv0GCzTZeSaAaM3DRht0kN+S5uRFi3kbRrIOzQY6dJipFsXebcuQz2GDPWK8mtjhnoNGe43RT5oy4jcAfmID+vb+Ww/qGVyPoe+/iC6O73oaXWmt8mO/sYz9NdZ0VVuxGCNOSP1lnQW6dJdoEtPgR69hXq0ZqlRFv4dPaWmjN24yESrEyNtbgx3eDElrtLIQ5gcimFuLIuNxQpWFotZmMtkdjqR+elEZscTmBlLYGIsjvHRaMZHwxkdCUI+6MXwgAujw05MjzszM3GVmYkrzEycY37qNEszZ1idPcva7HnW5y6yMmPH/JQ9s9OOTE9fZW7yEosTF1ld82J5I4yt1UQeTafyvDOehw3B3LsZyGZXMCuDfmwMO7Ax6Mz6kCcLfa7SmcCZITu25V4860zgXkYaC05pjJ4OYdjcDbnBJSb0zyHXt2bA0oZ++wsM+bixmpnMVGIMI2GhjAUH87CulJ2eGu7NXGN5sYrhqSz6RpMZGk1mYjyVmTEZCxM5rM4UsD5bwOpMNqtTMpYn45gbCWB62JXxfjuGu2yR951iuNeGvhYTuq/p0FmpSmfpCXoEJIpqnjJlCRz7SxSRlynRl69AScDH5Ht/Rp73t+R47qMwUNTsKFEacYzi8CMUhB4m028/OYFiJa1IWcQJKiJPUBmlSH28EpVRB7mWcITW5MP0pR1BnneC4Xxl5CVajFSZ0VdpQ160GrIIHVKiTEiJMSM9wZiMBGMyE03ITjJDAGNOshk5iabS5CYKD6O4CiPuT1uSHmdBarQpieHGxIcaERtsSHSAvpSIjgk0JCHUhKRwAY3mJIabkhBqTGK4CWkxFsjiLKUrMuKaTFbqafLyXKVzgOXVIVTWR1FYFUZqvhcZRT7kl/tTVBWALOcqsnx3Mop8yS0LorAilNyiQLLzfMjJ9SAnx4Wc7CtkC1DMdiAz24H0jEvIMuxJTb1IUtJ5UlLsyEh3JD3dkeQkOyIjTxIYZIyXnzXVjYWsPtxm4eED5h/fl3yM/wDG+6w8usPqk21WBTS+BsWVR1uIEUAontL3n9yRPiPBo/S9LenzS+KoxG9/7vEWv9t59ZR/noevnvHbEd9/8Orx/5yXj3jwT3PnxW4H468hl1cPX8PibxXGHQQwrj+/x4Onb4DxAUsjddzyV5KA8XaAGrf9d4GxO1CspHdDL6KHUaykKxyFh3Evv1UYY8z2EG+56zssu7SPW2It7aVIh5ci3d7KdHup0umpQouHwusTg4elGh4p9HJBVObsRQJGoTAK2LvwNSmWH0vn+AQ0plp9QoTuW2Sf/UryNoogjPA1ivW0WEmLhLRIS+e+rtUR9TxZF74l9fSfpWqdeKtPibH8FFHaHWT4ngSMAVLg5R2clf8Xrmpv/ZqSvqr2FmKEl9FJ9Q84Kv0rHprv4K/3Pn7a7+Kn+TaB2n8kRPdPhGn/kTiD95FZfCr5GPNshcIowi67oRepf/HCbq2OAMYq+916HQGLkmfx9bUX0cUoVtLivZpL30mgKJLQAhjFU1TpXHP8XvIxDoTp0uh0iFtux+jwO0FXsLgvfYBh9y9YvLyHZ/Yf83f7T/mr/Wf8ePlLXrh+wY8Bn/BXUcjt/AGvru7hb86f8sL+PX5y+pCfXD/gZ689/BL4CX+N/ZIX8X/mSdw33I/bz7McTXaytdnJM2IpSYONdH3W0/SZilFhNlmT1SxDZpO0mYzTZDZJnwWxrk4VvkZTSW2UrrkI+HsNjGIFLZTGRRGGSd0FxnmhRorXQm18nYYWfYwiBCNqdETvpAi7TMSbMZVgLkGjPEKfHn81hsJ0GQrTQ8CiSEZ3+mgwGmnKsuw8G5l2PMq9xJNCL55VevGq3o1/rw1ie3uMtYd32Hq4C4xLTzZYeCI8JmusPFxm6tnyLjA+usPazi4wLj0dpy0zgBp7XSrtVWhw0aHZ25BWP2Na/UzoCrHgto8Brf6G0jR56XDLR5frHho0emrR5KfHdR8dbvjq0einT6O/SEUbUO+tS62PNtU+mlR5qVPtpcE1Hx0pFd3goU2jmzYNzhpcd9bkpqs2N521qbNTodL2OJXWx6i1VqTW7AgN5oe4ZXWYztPHGbRTZcpNi/lgQxbiLRlPMKcvQof+cG0m4o1ZzDzJZKYljaFKVPgco070ekbqcz1Mj2uhutSF6HAt3FACxrowA2rDDLkWpk9LhA5tovQ7QkdaSV8L06EuTIfqEB1KAzXI91Ulz0eVXE8lCr1PUOarSJXvMW6EKNIcdlzyKo7I9JjIMZZmPFuf6TwDpnINGEnXYTRDj954ddrClbkdosR136Nc8z7CNW9xhnAv7WH76Q4/wEDEEUZjFBiNPsZ4vAIzqSqs5Osyn6XOSoEeq8VGzOXpsVhixvZ1O7aarvJsMJT/WstmvSOARyPxvFjK5NVWHj9v5PJyNpHNbh/kdefprjxFZ9lp2rKt6Ey1ZDDtJL2ZltJ0pZvTk2HJYO5JhnIFMFrRm25FX4Y1bYnGtCSZ0iGzpj3NgtYUY9qTDWlL1KIjUZW+FFUWSoxZrzRjpUSb9RI1aT09X6jGUpkeazXmLFabMVNpzGSFAeMV+oxV6TF6TY/RRh1Gm7QZu63NeJsmI+1qjHSqMdKtyUiPNvJeHeQCEnuMGezWZ6BbRwLHcbktE+OXmZj04+5OEStbpfQMxdE7EERPrw9dbU60NZyjvdaGnhor+qosGL9+mskbZ+ksMqQ7X5/OHC06sjQr/cEMAAAgAElEQVRozVShIeEo041nWexwYqrdBXmrK+O9/syPRkjwMz0UzVhvNFPDscj7gpH3+SLv92FuLIa12UzW5gtYWS5kdSWfleUslhaSmZkKY3zEWwLGiRFHpscdWJi5wvz0aZZmRdr5PMtTF1mZuszy5BWWppxYnHFmTvQrzjgyO+3Ayrwrd3cSePComKfrtTzpKmU9OYIZj8uMup9hPOIiO00h3Jt05cGUP9tjQSzL/VkY82Bh7CoPp0L5uT+HHVkeq1eKmT4dzoSFG6N69kzrX2RU7wxys4tM2HnSf8GLOc8klrwzWXGWMX8hlmnPZEaTsng1P86DO6OMLjbRO17J5Gw964tNbMxeZ3G2itWFatYWKlmZL2ZlLo+FqSRmx0OZGfNhQu7ESP8FRgbPIu+3pb/NlN4b+nRXq0vA2FWsSG+RggSMYi09VKbEaLkio+WqNMR8Q1nQV5QGf0dpyCGqohWpiTtBWdQRSiIOUhB+mCz/78gPPkyZAMVoVapjVKiMPEZN9BGuxR+mJUMRec5xJrMPMZN/lLliRSYLlRgr0WSgxJCC8GNkiTOBEXqkRBmRGqtPaowesnhDMhNF3Y4J6XEGZMUbkZ1gTF6iKUWposhb+Bh3r76I+9ICGBPCjIgLMZRURgGHcSFGJAllMdSEuBBj6bWAyqQIE1JjxB3q3VvUqQI6461Jl9mTnu5AVq4r+SV+5JcHkJYvVtDuZBS4kV3oSkbuFTIKPcks8iG3NICC0mByCvzIyfchK8ddgsDMjEtkZdmTmXUJWaYDaRmXSMt0IDXdgaQUOxKT7EiTOZKWdoWkpEtERZ0mKNgUb38bahqLWHt0l8XHD1l4LKBx+zcK431Wxb8dT3Zn9fGWBIXitQBIMeLr9ad3pXnzvgSTAhJfzxvA3H1u87sHL5/w2xFw+PDHZ/80Aiof/4/5Z1gUr0XA5be+RdG9+CY1/VsPo1hJ7yqMK9JK+s6Lnd3ibuFhDBFXGjRpCVClzesQ7b6K0pUXcRpQAGOdyyFKLu0lV/Qc2nwmpaRjjN8nRpR4C8Cz/YzC819x3fkwLe7HafdQpMtLmS5PFTrcVbjtpsAN98NcczlMhcN+ii/uI//8PgkYs85+Q4o4vXfmS7LOi1//U6la5w0wRuq9La2h020//zU9LTyMYiUt1MVih+8oECqj/b7XHsavST71hQSMiaICyPpzoq0+k1LSQmH0138Pb50/4qb2B64q/xuu6rsqo/AwOij/Hif1txEq42XFf+GK0r/grfWuBIze6m/hpfJ7ArXeJUTzHaJ1/0SK6UcSNOba/lmq1Sm7+J1U2P0m8FJlv19SE8XKucZhv9TDKOBQ1OhcdzkqBV8khdFxN+gi1tACFIXS2OyhIK2hha9RqI+9wVrUXtpHm5sSfT4atPkoMhh+Arn3PpZdvuInt/38u/1X/G/7b/nx3Jf8zXM/jwP38NT/Yx44v8NTpz/xo/MH/Oj0Pi+vvs"/>
          <p:cNvSpPr/>
          <p:nvPr/>
        </p:nvSpPr>
        <p:spPr>
          <a:xfrm>
            <a:off x="155575" y="-136525"/>
            <a:ext cx="298450" cy="298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 name="Google Shape;268;p17" descr="data:image/png;base64,iVBORw0KGgoAAAANSUhEUgAAAowAAAJDCAYAAACBjUW3AAAgAElEQVR4AcS955fsxp0l2H/9bPfsjLpbEkm1JMpLFIekRD5X3vuq9JlIeO9tZlU9amc/3T33B6BeVvFNt3pnz9kP94QDkEAgEHHj5/IfjFUBvcmh1Rl0osk/oM6gVSmWVYpFlUCpEizrFGqTQW1yyc+LGLM8xDQLJZ0UIUZFiHEeYFqEmJWxnLtgWsZQihaLIsKiDKFU0QZiLOsPUKpY2linVjG0OoFepzA6WE0Gu8nhrHK4TQ57lcNssqf2D/kEekXE0MoYWhVLmdcxGyKDtcokNbuUbe05iVyPx/Rtkmd5AxavxftqWuhNKvfL+5ZnahKoHbQV+7Ar1wm0un22/rl4HV7PWuWw18UTWH66z43flt9cZTA2wN//GNiH0o+8z+54uccyeurjZRm9ePa2jzaft8/rdSLn8Rovsfk70nf8vWf92r+Xvo+73+nfxdMz9u/pedr3F/uE/eTel/DuK3j3Jfx1i2BdgnCZPtYI3zeSuutCjmPag+fZDyXMxxLqfYab1MZpoOI8NnCV27gpXFxnNq5TCzeZg7vCxaDwMMw9jDL3CePCxyB3cRmbOPaX2A8U7AYLbPlzvHGn+NYd45U/xRtvii1vJm17/kKOY7qJXW8Ooq/b9RfY8efYDhbYDRXshUvshYqcy9858Fsc+gqOPAVHvoLjQMVppOE00gXniYmXuIgNec6zxMBxrGE/WuIgUnGU6DhOdJzGOs6iFqc8JtJwFKo4DJZP4G/zd1nHtuNgibNQw21qY16FUMoIyyKEKoigdWNO7cZkPzaf0iZ5GsP9GN2cH/69/OZY5HhWyhBMX4L39DQHdXOPUrfzDuenWRFgmvuYZj6Uor0G03nuY5Z6gkUeyHXV/jvuvqvNOeDpfupYnqn/9visvCd5vopzZSR9NSsDTAof45IIMMxd3CQWLhMLF6kFvoMTvpPEwGVqSR/fpTbuEgd3iYvbhMc7uE4cXCUOLmILJ4GOk9DARWLjMnNxntg4jy0B665TBzepK7hLXQwyD8PMxyBxMIhtDBNHxvgwdTBKXYwzD5Pcw5jjX8ouJrkv+FDnYVoGLYqgbc88TAn24QbmRdDO9w3XGa4XIeZFJOjXjkXOccO5NofdFLCqXGA2+dN8pnFu5bz74n2zjv3NVMkDGYccg3oRwW4yhI814vcrRI+NwFtXcFYlnKaU1F5XsNYluGaqVYppFmCS+phkPsaZj2Hi4SaycekbOPd0nAcGTn29RaDjNDSw56nY9VTs+zoOAh37nobj0MRRYODQ1XDs6bjJAgyJ1MMgceV98p0Oc1/ezbGngrhKHQyLAOOsxSj10YPnMs/7GvE6sSv3dhs7cl3Wc31WqvRpTeYzEYtuTee6zjX/ae3uOMCi7Or6tTyPwPdCcH3vr7PkcXmEecbvZeM9li2X4Lttr92W+VvzMsasjDAtIkzyD8/GZ5zkYQfWt8/aPvuHZ+Q7aPvAw5B9F7Xfg4xn9kPqPfUn+7Qvs19uI8LFXerjxDexayvYdpbYcltse0t5d3x/2+5SsOUqeOcoeGcvwHx7LNM2v+O258h7d5fy/vd9DcSep7XXc9sxsRto2PV/iLf2HMQ7Z9H+lrfEjq+Cx+8RXguOpUNfl7F0Epo48DTBYWDgKOAY68GygUO/xUlg4DI02/kidiS9TT2ZOzh/XMc2rjr8g9l9AMYmUZSP7wOR5AAgUWxBsphBa/In0igvuojlw56WEcYbhJFEU87jNUpOjkk7QMtIJsd+suZESZAk9guBTNzdJN5/7JuEkR+5kMVVIYSR+ZZUtam9btOW3HwgmiQaPeFhSsLxAT0pawmjUSdCKtv2vu05WeQ17DqD04F5klkhRy8WQxLF5TrFcpVAaRLwGZdV1JHhREgnySKfjQSYRMi570njx3///1fC2BHjp0V+43k3CSsXyL7PW6L3gSySmLfvpH0v/Ttsj3/+3tpzn9eR9POcngRuEkZ/VcJfFXCaXMgkSSMhx3Tk8gNhrKCvMlkAb2ITZ4HWki0uyrmN68LFVWrhKjZxlVi45gKdObKY94SRi+go96T+MjJw7LUETkijv8A7b4ZXzhivnbHkdzqCuO8tsO9/IH4kiCSKO+7sA2EMFOz5JJ8KdsI2ZX6vww8Io5DFJU5CDWckhB8hin0dye1lYuIiNYUgkoiSNB6lHwjjeaTjPDJwlpKsPCeMPXk8CpdCJklmWEeSeZs5mFUhFiQEXKjzEFoRCmFsN3DtJuYHY+jvJYz8pl6gJ6GcN4gn8lC1pJEEksSPpKSdd6L2WySBq9vvUsgbN70dqVmQ6HbXIkkk5pkvKa/P++eY78lgP/57ktLPYfItrHMY60zOeUkYe4I1KQNw8yHISBxs2cRw00KiyE2AbGZIGDMHA25i0pZgtISRpNEVwngecfOi4cjXhLiQLF6kG4QxtuS4HxJGkg2SxZYwCmkkOcxJFp+TQ34DL+v4PZD8zspQSCNJMEnmJlnsCTnTBUkeCXsdY07CngWY5xw7HSlJQyzzGEbFObeAXeWw6xzW30kYucHlfNNuXEg+YyGM3roQspi8XyN6qBE/NPDXFdwNwuisK/SkkYIVpUyEDAlxFDITCMG7Di1c+DouQlNwRuJIsu7rsqBzIZeFnQu2o+HE03HsaDj3TdyRKOaRkMBR4mEYu0L2hNxkPm4zD5exjcvYwnXmYpCTFD4nVj2J6tNNwkhCS5LEOhIyrs18juUG0fsYYeyJ+2bK43jeJlnk+t4TRrVb64Uw/oActoR7RqJJQRLJYkGi2JNCpu1zMf1AFj+08/k+kEMSxBYf6v4DwshNUeqBZJH9chu2hPE29oS475AwdmSRRHCTMAoxJFF0Fnhrt9hyWpLI4+Q8R8EuyZwQxHaDcBAYOAgNMN0PdGljO4kiSSDP7a/NlKRQCKM1B6/P9nd/J2E89HQcdASyJYgtmWReEJqyWTkLLdzEnD983CaO9Mdd6kkd6zchhJG7JhLHXrrIHZS5KmQnRamjSohUsU/zJ8LY18vA426kTkHSyBfMnQLrtVUOnegklhxIS5Eedjt5kkVO3E8Sx3bCaIlju9vsJ9ueMApJ60nCuoS3KoRg9WSDZJFEi+XnRKUlG33dZspjSdD6c3pyIr+1ZtsmAf1AgNju1hn8Kodf5/DqXAgKSZ9IHSlV64gUCaOyTrFYJVg0rUSBkySfjxMZjyfhpOS0J6n83fa3n/9mf+//GcLIhZT3oFECucoElIyQtPKdsJ3559LV5wS7/12m/O1+YfyP0pYUts9AIk6J78d+Z7OfeU4/yffH9unm9aSvug1ETxg5JryGoDSilURL2wNJYwP/oZVGUvrY1lcyBm8iE+cBF1atleKkJs5zCxeZBZKmi7DFeajjOjZxR4lLRomLK5IWLuys53EngfokdSOh2/bmeG2P8coeiXRRyJ63wIG3wB7REUiSxS17KmhJYyuB5DV4zk64wDYljd4MOyKFbNufSRh9RX6fpI3EoscZpY3hc1xEukhE+YwnqdFKLqMlDhNdpIyUTvJ5iZfSRRLDHseR+tRnJI2UTFIiS6JAkiYSHVmkY+iU9ovE/3+PMKpNCpVS+w1wfPcElN8W0ZNGIYod2aOkkJKtfu6ROaeTcHEzy3q2zzuCyGvyOr1UsZc69mRxkzC+JI7999HXM+2vJ/fXSRhJrudVhGkVClkUIpa6GFHSlzpCDvku+Q45Hq8Tq924kEB0hFGkjKkrBIOSQ0oYKeFqSaOKE47h1HmSMFLSSCLyMcJ4F1ugVJEYJLaMdSGGQv5IWNwn6ePHCCMJMJ9JQOJYBJjlhN9Jb1uJ44Tkku+CgoNOUNCTEZFeZRGULIJWJLBkji3hVDmcuvhPE0a1iGT8mVUCq0oRPtQt7iuE61Lgryp4TQm3kzCSMDr3NWyul936SHJESRzJS0tqAowyH7LgdhLey8gSKeOxq+LE5yaS5NHAiWfg2FFxbC1x4Zm4i6mpCDFMA4wpHXxBGG876S+J4k3m4Zob0w3CuEmsWrLYEioSqbuOFAlhpLQy4VzlQ+kIIyWDvTCH5JzPtClhJJljuZcUsqyUH85ROukir0GtJMG+4XXlHYqGsZcktsKn/jd6KaP8RkcaSRw/4IPEkc/Y1keixSTx5bO0ksX/PGGU7yR2QJJPCSPfQU8Yd50ldjz1oxJGIXUb0kVKGAkSRZ4jxM7mfN5J/0jcIhOHkfmMMFLSLISxk1qKZLIjoj1BJGFkntclqfy7CWO3QRGyKBLFljAeRxZOOCZjW3ARt1LYTWnrTWwLcRTJa9fOvvoHkwTpviWMrZSRqtcCrJePolNXCzFcZVB7NBmWPYns6pZNCmJRxZhxR0EVANUzvD7Bj4xqb5FYklzGMjG2E0kgO8oFJRFUX9URlg3RTvayE+wlUVTXCjko4HGxp/pxVbYki0SrU087VOdS6ijELYMhaukERvVcQiXEkJLGTv3L1OyIpkWpYVPApRSTu00SU6pDXoBkMaxyBBuk0eWkxt1vncHkb1ZcGFORMC6a9vlJFlvJBdXtnYSxky4aopLNu3vJwXJbR9JFIty3dURS7nlDLd8d35/H5+TvE7Kwde0qd9xl188klCV38BFMoo5g1TGsJoH9EZhNDOPvhFyrSeRaRs0JOwRTwux+g79DSbEQZkpqKQ2uPg6RxK4ojeU1Y1hVBLuO4a9z+KtM4DUpCLdppYx8j/59hej9CsFDLfl+DDEdUu0XabikKjZUcBwvcZrpgpNExUmwwFmg4NRf4sRbCim8SWwMuGhyAk8dkUCSWJ2RMIYa9oMl9kNVSBhJ3mtnglfmGNskir6KfVfBoas8kzCSMG47E4EQRn+O/aBTW5N4BtzNzvHWmeKd05LGPf4OVeD+Egf+Eoc+VcKtVJCSQZEOhjpOAw0nvopjwuMipoo0lRJRqjfPEhOHodqqpGMdJ1RlU0pJEk0CHC5wEMwFzB9GCo4ipU3jJdhP7LOLjCRVxVWsYZw7WNbh01jR+f4rSuxCcMMiGxmOvQ5C9mQzQm1G+rSR4TVeQl3F6KGtOOcQNPvgwtRKC6m5mJcRZlyIKLHIvFalKqrRQIgK28UMhmSFG7teRSykMRSSyHvhxqr/Znm/T5sv0bz0G7Fuk7yiqrQDpYpdXjZrMn+mrVal20CTLMnc0CSY1zEoZRx2mxEhbJmD29zGecKxRQmuhqvUxCCzMRQJo4PbjlTe5i7uqMrOXVxllChaOIsMHPlLkZzzXV8kBmiOQFzGhqi2aUJA9baQREo2KWFMXQHzI6qiqV6mOjRv1YGyaLNPSWD6ekrbRW1NCSNV7e18z34WSVJ3HNWLIpmXd9KqSvns6prCCkryUsyzGPOUhJEbDc4PVBfXcOoKTl3KJt9YpzDWfB8cTyGWVY8AShlImeY/3KiqJeecdq7hfBNR60ABBDf+1EYQNFehdqLX9Ii2p4RNjQ/xWMFY50JuWzVqS4ZplsU+oAp5kHvg/HAe6PKtnQamkMVTzwBByeKRqWCQ8Llj3EUe7kJuDgKMYh+DmBJeH3eJh9vEw3VKsxgPN1RPFwEGGyrp8ZPKtiWwvQRu8EQYKUkj6W9V1MPUx4IqaKqOSewoMRXVMU0xfIGMR47/DYhwp9MGUjoppJDqaREE8VvlRigTUzbWybXFrI3cIINSEznm/D1io21WJZiWRNylH8p8vhGfsWjbxnmEQdr2DfuPanyWW3U+pb0+buNOpU9VdAeqW5lnSgn8dezgKrJwFVH96uEqdkWVu/OCMG4JEVSx42nYdqmWJplUseUs8Y6wOSeTLLbtLPPYHVE5aziMLMF+YGBPiKIuEki299frVd1y7e6a/XV4zq6vg2puqrh71baknoZ9kSgaOAwoObRx5PNb76WKrXSb5g8kimcx5xBHcNVLWmVD2kpcr0Lz44RRpGlUF4patpVktRKtVg1KyQ2JzLyORIXaq1MpHWvzqdQL+SPJ61Q+vYrG7FQv3E2TpHAh4G563iQYrxOMmhDDKsCw9DCqPEwqD7PGx6LxsGhcKJUHK0tgZomkdp7CKTK4VSHw6gJ+XcJvqnYnyN3gS6xK2ZFqeQwto1SDxK0d1JspJaubMJsCYVUhLJ/DL0r4efEMQVkiqAr4ZQGvzOEVOfyqQFhXCKpS6tw8g1W0dqLyu90ujDuxJ+mukEASdkp8C+j1c6hlBrWizSlNBkjCK1HNOGWOTbhl/tRHfV+53I3zuCKDXWRwSiL/SP+yjx04hQWntOFWDrzKgV+7P4DXeHAaF1Ztw24cuGsP3n0A796XPNvs2oFVO3BWrhzblm05R+pYvwG3TMC+EhSZ9Cn79SXcIpT782sPXu2299h4CFc+AqbrQBA0wdMYCZoKPcJVDSJY1dJuZDHuUhUX6Qyn6RRH6RgHyRgH6RiH6QRH6QQn8Rin0RinwRynPkkUSZGFq8zFdeHhPHNwmlo4TkwcxwYOYgNvUg2vkyVehQpeBwu89RS8MmbYpc1SYOPItXDkmELy9gLaK1INPRUwvx+QLH4AbRa3Aw1vnAVe077FoX2kKnWS+ip2Qh37MW0VHZxFNk5DSphIEChVcnASmDikasylmlLHuW/ILpsSCNpgXQWmqGm402T+gjZZLtVnC+xHA+yFdziIhzhIRtiPh9I/e8kIu8kQe+kIR8UUl9EEd8kco3yJaaVDfXChPXqSKmsb88bCvDGh1FzMW1vpp7Szldb5HawL0XAoJAAr6yOwoa5sqGsH2j3hYrGOMV9nmK1SjOsYwyrEXRXitgpxUwa4rgLc1Jx3Pqi4aDclxKYkseFC9hy96kxMcqgxWReiQaE9t0a7tiYT9dpStDI02SmgNSW0FZ+hgnFfw7yvYaxr6KsS6qqAss6xWGWY1QmmVYxJFWFCYss5t0mljsTjtrJxXVm4LE2cFTqOM9qXckOj4DxVcZObuMtN3BQmbipLjuc5fZ7pVU5bXAMXmYaLZImbVMFNprRpvMB1PMddomCYLDGMFcE408Xmi4vvXQdKwcYFyWyCUR6JRGaQBqJOvc1DDMsYI7YVkUjMxiklU7R7o8QpxaxIcFfFgpsixFXu4zoPwHyfDtgfDyWUdYNFXWGa55hkKeZ5gWVVQasbGM0K1voezvoB9kMB4zGEfu9DXXtQV65guXKxqC3MSxOLyoJSuy2ZLAMYTQL3oYD/nvbNFYL7Qjab7ioFYT0kMB/jj8J6n4Bgu/GQQFtTpUqCTEJtY1y4GJeurGfjysOgcETSTskOISpBj/aNtB+zMSZBqlLp00ke4zYOcR3FuE0S3KUpbrMEd3mCO5JKous/6WtKJbMQfActgSJRoq2eL9JKSixZ39bRjo+bEJIvjjOOvQxzjt0mx7igSZmNaWlgWpmY1RZmlYl5bWPROE/lWcV6mhskL5BiUWcvkGNal5i8wJTvtXmOSVNhXBcYljnuihR3eYpBkWFQPsddkeEmT3CVxbhKoyew7rbMcFOk0nadxbjNQtykPq5pl8c0DwQcdxcZ52wP56mL08zDWRHiJPex7evY8jRs+Rre+Rreehre+Cpee4SGLc/6KN65JnrIMa6Bd66Obd/EfuwKdkMbO4EldWx762h4Z2vYtjRsWSq2TBVbXf6tsZT6XZf2ryb2PRMnropT2r46Ko5c2qbbOAos7LkGdl0TB5GLw8iXOZ6mEJs4Cw2chyZoosKUZUrAN1XzlLYSXAte4h/+XsJI9YyoMml3s27VPxp3gKtUpIG9cThVNAIamXdGxs9UMFSHdnZCJJncrfBcUfsUPhZUXVW0rQigMq0CzFfhExbrCMp93OIhxvIhEaiPKZb/SyRQHmJMm0BACYVVRs9gVxEc7jg30SQw7jPoL0DphbZKnkF9SKHKvXT31t3j8j7GJvRVDLsi+t/nvYRdXQynjuFyImtSOFUC+wWsMoZdtvVOTclZBn2dfOiTvm/+nZR92IN9OV+3/TtrArSghDeDUtGxqV341G7h01YVNqGuKyzXJZSmgLIqod3X0B8b6I8rSbWHGup9BY32P3ULqyphVQXMkkbrJewXoNH6chUJ1FUEbR1Du09+AJPS37KEW1WwS24gKvhNI+jzwaqBJ5uJRBYBd53CW2fw7rMuzeE9UAodY0bVW0yHAR+XsQvadhwHBk5ItiIbZ6GNi5AEijBwESi4DJe4jDVcJZT06LhMdVxlXJSpjqWqlqrmKXbdCXacMXbcCXa9Gd6YQ2w70ycVtKiigwVeEsZdkscX2PNJKimBnGLLGosUctedYU+cY+bY9xc4pC1hrEGkhqGOy1DDZajjKqIUyWpV5oGGM2+Jc3+J82CJi0gVnIdtns/VPpuOq0Rv230VN5aBK1PHtaXj2jZw2aVXto5LW8e1a+LWdzBwbUxDH4skgppTwk7VYQWzLkVKpBU5CKqmDUqbO5hVKNJtq6YzQivZprRbLyMYZSHn6jyvg1ZkICh5MoiqEKnlsuE4puaCEjEH48LBqKDNqY1BYWNYOlI/z1ws8hZK4WFZ+lDL4AegRNR4Aa0MRFLKerYvcw96FcGoYoj9s2hDaGNLm2Q6Z3V2yHUihMVYxeCcoNWREBnOeUrpY5Y5WJYBtJpky8WooLTQEaery9TE2ZMjEt+RIRLBQWKJHeOgcDGkMxadsnLCEbRlBxeBhnNXxW3gCgahh2HoYRT6mHQY+x7Gnotp4GMc2RjHLUaxjWnmdvN1IPlhZGEUdWrr3MW4YH9TYkZbRQ/zzMOy6JxMuvWhdebxMUi5KJmgzTDztMOkg89IruOL9oubabGxyyldpENgq+GhKtrt0TSwmzWsegWzajrUMMoaalYItLyAUZRi8kM1NKWH4UOD+GGF6KFBtK4RNhXCuhS49Qpucw9v9QB//ShgXrB+bFOW72t4jwnsdQitdrEoLMxzE/PSwqwwMS1MTIjSwqj2xVnuihJdOoTFJkapg3lJVTzNsto+HVPN2tkv0pZx2tlIPklwO4eoCfuYtqOpi0niYJzYAuYnKcsbdWlbN01dOWeWe+AmTDZinfPpLPMwT2Ms0kygZDmUrMCSRD0vsEjzjTZKF4NnENtQmlhtgtemnSKlkZvonGhov9iDPg+URIsEWmwX6XS2qZ5u81T/9ypUOgYxP+qk25Oydbqlwxbr2L+0weX3IanYntu4zWiCQVt0S6T0Yp+e0xnMwr67wJ67wK5D06AZtpwZtl2aAC2w4yki4aOU7yV2aXfoLMG0lQLq4pRC6d8hHVECA5RcblkLwbalSLpjKdi1FOyYC8GutUQLBfuOCtojisTQM4QkHthLHLhq6+DCDUhoYd8nqaRtpIX90AYdXyjQeIaOMD4Rx9AUh5b/zwkjRdNU8ehrEhSSxjYVwljRvoHeYp6oanq7nt6YW9RLvQ1fZ0/UeqeF0DIfahYIllmApRjEt8bIVENz4C0bH0rjSaquAmjrEH2q3XNXGbV4iKB/DPcReNzmNXj+JrR1IMfwuA+IoHH3+AKbBPAp/xhDeR9h8Rhi8UAEmN+3YFl5DKVdfSQBCttnWLf3sFxxV8znau9BnuchbokSydIGngjUOoZ+T3B3G8n5vMYzvHjG9jfavpPf3OhL6ePaw6J2odQe1DKHWpbQygp6VUGva5hNA7NZ/QBG3cgxRl3DWq1gc9d/34J5wlqvoa1X0NYN1BVRY9l8HFoTQW/8DgGMdQhzHcGUlPkWrXpvBWPVtPe3XsO+v4e5WsFoGvlNlq37BsZ91IISgfeJQHuIYP/PAvr3CUalhdtEEw+5mzTCZRzghDs1SgBDR/KnkYuLyMNV5IsK4yJe4iqlt6KKy4ySSRUXTHMNZzklQFQ5T3BiDnFsDHBkDnBoj3DgjbFl3eKdc4d3/gBb0QjvohF2w9kPCWMnaewljkxJQPe9CXZJQK0hdu0R9pwx9t0JDrwpjoI5TiIFJ1QPpyqOP4ZkKRKqo1iR9DBZ4DCZg+lRquA4U3CULuQZTnIVp4UqdYeJiv3IwS4nqMjGQeRgj/nQxl5gYZc73dCWY9hPw4wqpRyzqsC8qaCsaixWNeZ12aKpOhWsh8XKh7L2sVwHWN6HApXpOmjraR5R1rCKCiaRlzCIrGiRl1LHdr0gkfNgVL5Aq32oNRdIF7PCxjgzMEoNzFITSmZByWwscxtq4UArXDmX52/CqgMQJq9Zej+AXrjQcgdmGcCqws5EgqQ3hvMEEuAYJMNWHcJuQtjcwPLaVXtts/ShJCbM0oO7IvkMME0TDJMIN1Eg44/j8CxwcOHT/srHKIkxSRKMkxjjNMEka8H8KIkErONxV66NI1PFvrfEgXjStzaN57GJ64ySMJpV0DTDxHVsYRybmMYmJh3mqQ2FBDtzME0sjCMD41DHODExzizBNLMxyx0huzx2mbNvPGiFD7WgrSLJlIURv7lwibuQEk0V49TANG/bmPLZ2V8GCXziwK5CeE0CryZieGXUoqI94z3scv0MZt5ATyuBkTewixXcci0ImkfE6++RdIib94jrR8TVI5LqEVG9QtSsEK1WiNdrxOt7KYdN09Y3KzAfcJO6WiFYr+CtGtkYczO8pEQ0iTCNQ8ySSNS9o8LGpHQwzm2MaNvbgRsEblrYt5PIEIwjDcNQlf6dZbb0JTc33EDM2bdZh9TGLLXkXfA98Z2wbZZY8t76OpZ5ff7OsuAcz43RB/TvdJHEUOJcsExKaFkFPa+hZTXUtMSyg5ql8i75PjfBd/xRlD60TXzkON4PN23yfDn7xMGicKG8ANtlvHHMpSYm/XgruJlxMc1t6VuOQfaHjF+OU45hnpOQqJsYJAbuEh13sY7bxMANHQNpdmNNcWhPcUA4M+w7U+xzU97hwJvhh5hLHY8jDjyWFew5CwFNj/bsOXbMKbaNqaQ71gy71hx71gx75gy7ZpvuW3Mc2AvBkbsU86ETXxMb5D1Px7ZNUqrhIKT5EGE9OdFQRU1iSptleuo/Q1d3FrRe/JQu0gv6Y4SRNosv8Qhfx90AACAASURBVHdLGCkJpK2OcZ+3WNNGp7Uv6m16SBpJFnsj8ydDc5LNDaNzEkm9CGFkPvTUg5b60LIAWh5h2Rk1M3SCVmatIW430VM9veTE3xEhrSM8+joCYdzHMF/AYH0HrQmgr1pCqJDEPUME5eE51IcI1po7x/Q5Vgmsl1jHMNdx+1urUH5Hb9rUWIVST9JDkrd85O+EWNz/ELwHti8feVzyAygPlJZu1qdQSYj5XM8QQG1egP21agkj2+R4ku/Gl34lUSSkj+Wd0fMzbp1OmgTmOoN1nz8HTRk4LsRhJxEpinvPEDfPQZsf/SGHdp9JyBr1PoW6TqGs4h9AazjWAoHekDCSLH54j/37pL2Syft5KJ5S+7EU71PaM7GeZaqrqF4SFdNDAv0xhvYYg+9X/1uK2drHVbzEdaLiNjVxm9AT2hD7MHr9EidRay92SSeDyMB1pOE65vE6bnMDN5neEsdEFXXfaczwMjMcuGOcmmOcGCMcWyMcOSMc+iPsugO8dW/wxr/Bu3iAd+kQu9FUVM+bKumeIJIkbmLfnQpJJFnsCeOeM8GhPxPbS0o3TxMVB5mKg1zDYaHhMNekvBsvsJsssJco2EsV7KdLHJDcRjMcxHMcZ0scpySMLU6yJUgaWXeQKtjJVOykKvZzHQeFgYONdC/VsBsvsRMpEopoUPsYrUKMVyGm91QzJpjex5isI0zWMSb3Mab3IaZrHzNusPhdPHLj1YJl1hOLNckVncJo05rAFMlkBKNowbJZ0ZY1gVH4IPFqSV4Iqwlh8rtsGALHxSy3ME1NzDILi8wWwqjQzrJwoZYe9Np/gQBmHcIUwhgICdVLktE+70EvWlDauGn/20pJYyE+vb2ttFfULAQtSDJ7cCFNSY4C+GtqGxLM0hjDOMB16OEy5MbFxVlg49y3cRW6GCThEzEcpzHGWYJxRvIYY5RGHWI55tpzcEQ1mHjtz7FFj3yGSGKontzGWW6LWcUJF0/aRm6QRS64M4ZJ6sli18b6cWIJCSIRGpPAdIRRiBAJUeYI0eTiPy9MwTjRMIyWHRSwPM0MzHJD0kViwih9mFUAPWv7xKsjCCqSxRBeGcCtErE1t6oMRG9jbpYpdEom8xjM07PaqVZw6zWC1SOi9XuEQhzfI149Ima+eUTavEe6uke6XrdYrZGs1ojrpkXTICZxrBuE9T2C5nuEq7/BX/0NXvMedvUAvVhBSSvM4wKzuMA8zcWWd175rdQ7I+mx2n4jSUwsIeVDX8MoXGIUKRhFS4xjTTY2HKciCc9cKCnhYJ46mKUOpqktxIjX6AkjUymTUJJckuQXnkiwKcmmnSel2dTikaTJMXxPtG1MWigZHdUSkexq9KTmGp1TY0AwRBY3AP8x+m9jM9VkE8GNxAeoQgxJFPms3Jg4UAqOm+dgG7/fSYdpZsk3PS/4nCSLJIYcR3ZLnCMLk4ibHvZx2y8jShwp2Y6NFkkbnuqctt32HEcOsRBbdYYoO6TNubvAPjU57uSjkE28M5bNPLVKu5RMWi127HmbJ2G0ZiBZZN0uYZFIzgTM75MsOorg0FviyFcFh76G7dDAO08T7NCukeZHAb2wGa6HNuwKjsVBkVqwH+Lc13HWhX2i7SYjKvynCGPrjcvQMv9rG0YheYxZKISBjjK093tul7gpUew9AjfJ42aeqhzuOJdUVxA5By0NyzvxNT2sqkzsiCjGH3LhqX2MqVZeR7LozO5jzO4TzB8SzKmOfsig/gBUFadY3tMzmerhBDrJBEOx/AewmxRxmSMpiw8oXpTZVhSIywxRmSEsU4RFgqAD81LH+jKFX1E91f62SRImji4bKR046MghKizGlqTjzr8Pkq/ZQ/Ic0jfsHy7Ibco8+0rq1n1dgskqfAL7tu1XC7N7A/MHwsTi0cTyexvq35xn0N7bUB8sLO8NqA8m9Pc2jO+dD3jf5q33Dvx7B96ado423JUFZ2XBro0fQFkFmIsNGtXlMZSH9KMw1j6CtYPowUN47z7BaywQrGNbdO8jWZWI6PDS0LCdC0cCZ51BocoiMHDrqbj1NQzCGQbRCDfREFfhAOfhHc7CW5wFt7gM7nATDnEXjnAXzHDncWLnQtkuqnehgRuqfb0lzjjR2DMcWZQGdh7Q9GamejmYYSeY4q07xFtvgN14jL10iv1whgM6t3hULxM8d/YRzLHrzkVdskOHF3sGpqw7CBjWRscJw65I6BV6SJu4YPy+xJQwN62HNB1Z6MXdOsDQiefUXeDMU3AVUXXdgjvu69jAddyVQwUDf4ChP8Q0mmCRzAVKOoeaLqCmiqRL1hcKFpWKRa1CqTVoa1Ogrg0sV7qAea1xoVHlXNOBKoG5SmVzYqzoIc8NSwtuvKwHG8bagrE2oa94rg5tZUheX5tSzzaD5I5qYZrF0K6aKlFugmiLLY51VAFSXU1PXU/UpzT071WDdLhTOtDxTpzv6EzRg/baddQ5WDAUWFvm9VvHnVQ22BpNRrpoBJupShtNRgkoQ1G1U93egmptSmhIUONOjZ1hUtARhZ7sS5zFCk5TSo9pw7jASTSXuvNwIRuXQWliUFkYlBbumC/bPDc1xHXaelcf+Q4OHEtw5Dk4C3ycRwEuoxCXYYCrMMRtHHc2jHSWaMGwUXRmoQNM7wQjTjH00qaTDL2pGTGAWqfOsWXImI709BaHGfa3I6BEkpIephMu9ARtADtJ5SSxMU85PmLY97nMl1ZNL+nOLIdEkZ7OTQBz7cBYc3zYT3mtMaHVJpgaKxvmvQdzxc19Aucxh/fIjW0G/7FA8NAieigQPZbIHv6G7P7/Rrr+n4ibvyGqv0dYvUdYfy/5tvw9/OYe7roR2GtqWRivsRJ7VY2mOiXtNhmvOMKMcTZrOm1QbeoL2K83IYkL5xEHt6GJu0jHMNExytg37BMHVCGLVz9DDaUB5gklz1S7tu+jd0xiymv3Zbbz9/jbTPlO+B7YznJ/P6zjeVShT2l3nC8xL1UsGxPqirbGOualJnWsX5QWFDq3Chj6qA1/xLoP9cwzfmkI9QX4Tb4ETdIkxik95vm8LNMBJ2/LmylNHiY0XSDxpvqdmxiGexKvfZJBS/KTxMM48jCKqOb3MKJtZ8L4ohzDrjjG3DBOZcKQRa6EOtozFex1auE9W8Wu08HVxFv5nTvDS7y2xnhljp7AMkPuvLEUvLUZLkfDO0eVPMvPwGNMBe9MBVv2EjsOnWV0SXc9Osm06uYdz8BWZGIrMvDGU/GGoXZosy7xfuns2IZxY1SL68QGPes3QYJIe/Uzj2GcDFwxnBAjK/C4zpP+37Vh3AwM/SFP4vjB6aX1rqWEidKlliwyLw4tHyGNPXHsA9n2RHFTNc1Je1a2k8aUImTaGXVgOIlZHWHW0Pg8hhFH0KNIUjNJ4GQZ3KIQeHSGqEpBVNWIihJBliPICoR5gYDICvhPdSWSrEAe5yiSQpDHLLd51uVEXCBLCgRFjbBsEFYNgrKGl1eSD6tVV9fW+2UFT5xbSrkvp8jhle19ubSv4/2WvJccSZQhDtMnsMzfSuIMSZxLvsgqlGmNMm2eocoaVNnqGeK8AvvhOeho096Lm9MJh+1t2c4yWEkC9qWVpl1/tvfLY3idqA4R1wHCyoNfOJJGtY+XSOoAaekjLlwB81kdIq9DZGyr2vaw9mE9hjAfAoF+TxMDG4uSE5ElebWhJ60NMwnhxAncJIWfZvLu+C7DopT3y3fMvFtTokw7p6AD877Umes2bz8EsB8o3SlhEasK5po2lSX0x1pU0OehBQEN0mOqYSc4SCbYS8fY6bAdj7ATDXGczXCazUTVe5LYOMtcXFUhzgoPxylVsQZ2Qw3bgYqtQMW7UMW34RJ/CRZ4Fat4G2vYimhMrWBH4i4y8DVtUQgFB/SEpqMLiWKfbpJGsV9U8M5d4q3DSaf1zNsJdOzS+y40sR9Z2I9tHEU2hraNqe1g5riYuZ5g6riY2A7Glt3CtHHhmjgMdDDI63Fk4rR7tjMag9PLM/NwmjrimXvujXDhj3EbzTFKlxinKiaZikmyxCLXoVU2tNJCVLiIEhtBbCKMTUSpjSR3keaepHHmIE4dxHEo3wS/gzTOkSZEIeA3wbo8LZGUObQHD8ragXrvChYrG9qDD+3Rl7KycrBcu62XdJ1jWdERpfXGpAemeGFWCSY96gSjKsagoPNdLHmWids8wB3tqBj54aHEtEmh3JeYNSmG9NikUwcDDDMqRJNhvsqxWBdYrEvMVzyuwLTOMakyybOux2JN9XzZeYy2nqP0IKXXKu2H6RjCVBf7X56Xy73QuYrv4yi1cJjQkJ6OVSaOEgunqY2rMsBtHbWoItyUIa7p5FMG4lxymXsgKEmfRjOMvTGGzhAjZ4iJO8bMn2LqjjF1Rpi7EyjBAteM5UhngSzANR0I8kjyl1xg6bmbhW29OBcEuKEDTN46Z9wWMQiec5n43XV83NJ7OHMlHZQBRlWEURWC+ZuUAcdt3BU0aQgxSOiNTSfLCvq6htpUUOtSHIp02sQ2tdiTL9ceNqGufeiPEfTHEOq9D+0hwHJNx6kSi7oQe2vr/T2c7x/gvH+A+3gP7/0D/PcPCL5/hP+YI3hMELxPJPUfYviPRFd+TODdR3AefFjvbViPFoxHE/qjCeO9Be29CeVBh/JoYPGgYdromDUcI5Vgvi4lHZcp7tIQNzHj4LX9dxk7uGRYHhLzPMBI4hvH0g/si0nWYkinjiKS/mUf9+j7nOW7MsagSjGoEsnzXdIem7jJQtyVbX2f0klnVtuY0cmlw7S2MaksjEvzCeKgWmWYlikmRSKY0qmpoglKjmnJjQ7bUrD+6Rh6vVe5lMd5e96sao/lszEO5SANMeRz8vpVhnGRSHmYRdI+KmKM6wyjKsWw4PfbgedyzHFMJgx0HuAujnET0Zwjwl2S4DZNcEPTjISmRxyXdJqJcRoG2HNsbJsG3pk63lkGtmwT7wiHziyW4K1n4lt3+YTv3CWIv9gLwV8dBd86Xbuj4q+2im8dTfCdq4Ng+a8dmH/l6Hhtt3jj6HhL5xnP2oCJt66BN3LsAlshNQRLvHFmeOcwXi8jV7QxcEkWGUqN3vmiUu4ClksQ/i7u5FXn2EKS2Kude8LYO7qw/BL/0BPD/1VK6WMfb89iPEASRgk7Q8/qDyFcJM5gZ5/4kiCSQG6SSLbPq0C8yEYlPcQcwaS0Ma1szGlHRw9perrV9JKOYaWRwM5iOHkKl57SHbwyA0Ev5bDM4ecZvDx9Svt8UOQgeCzjd/UG0wx9QzBmH8OvPNXTS5mTFB05BB3RuO/rmFbQ7issVzmUVfYMCzoErTIsGXphRU+0REIN6fTSLloxPx03GAaIKYPRMuRP/y8GDBfhiG3Oh9StK7yERy9xemh/BEFdgPCJrp1e3Ow7J09gZwncIhUv7v7YoC4R1yvE9RphUcNLSbhLBHmFoKDHeI24WiGp10iYFs1zlCuk1Rop20qiEaTMFw36NEgLBEmBMC0FLPtJDpebgiQWuGkMN03g56m8u/4dshySfGcVkqxGmjdPYHmzPisalGWFqqqRFSXSokBGW6M0xsy1MLJ1jBwDQ1vHrWPh2rFw6Vo4d02cuvRKM3Bs6zi1NFw6Jq5dCzfi2GFgIAFfebyGC0fFqa3gxFZwbC9wZC2wb8/xl2CCr/0xvgvneBMqeCdkkbtBSvcMnPnc9fGfOEgaFzj0W1sYppKn3Yyom+eibuY/qezKvw4sseerOAh1HPFfZUgkGOsrNARHDBzu05bFxEVsi4e0pLGDc8bhYogFGkbTjsUzcGupuDGXuLU1DD0TI8/E0DUkP/ZtDFwD17Ym5PKC/eA7GEY+ZglDnsRis6XlOcyyhFPX0KsSGh1QaA9btNDKAlpVSptO55eqhFFtjv8P3wG/BX4rTPmNWPQsrlssed2KXsgVSBr0VS1trGcdox3oDFvDMFadUT03n7MOU0p5OkwYvqaOMG1ijKtI/uGEk61MuJSIMdTNml6kKZQ1F7BIpGcSb1YkNzH4rS/XGZb3rdfzovM6XZBEkiQ0uXii9t6oyqqQOaMPRSZxbCUEUDtHSIgfxipdF+JkaLx3MamXuCmmOE2HOEzucJgOsBff4CC5w1E6wHk5xU09x129wF2tdGmbv63muMzGOE+Gkl4VM5xz85NMcBqPcZZMcJFMcRFPcBlPcBVPcZ3McJsuhMDdMAQJA/vmwRP6ursiFFJzyxAnqY8BAyqTTFf0To8xKElaQlylHq4kfmAbgPoup/dwGxqG/1jCmIIsMzg140GyTAe0W4aViSmtTKA/NNDvG2jiad464BkrjoEaWv0CTQOtaaCyvmmgr1agB7uytrBcW1DvbRjvPbj/VwT3byG870P4fwsR/C1q0RFFIY09SSRpfIhbIvmYSJ4OdC5jNPKfYBhpo/sTDI7B3qOesYi5RizFo76UDSs3rSodBjlGVjkmJaM0+LjLfFwlPi6SAFdpiFshQdyctIRxkkeYUlpJb3U6fxQk2tEzkGTyfRHMD/t2ksvUwyWjIUT8Zx8P8v76azBwdpFiXhZYVCUWZSl5lolZkWOWdyjaDQ5D44gElVJU/oFHHy5HiCFD6ZAw0pY5xUxAzWEmdZM8ETI5r3Npo6c4MS4TTHgs65tcSCPL9MwneZT2OvtAGkmKiwhDeudXCQYkzynHUoi7hJ78IW4TftsJ7rIYvZ36VRLipkhwFnrYd0xskygaKt4aKt5ZOrYcA9uuiS2PBK7FW8/Ad47yA/zVmuNba4Fv7QW+s9v2V66K75yl4JWj4o2n442ngfUsC1wVr11KC1W8sdv0LaWRnv4MrHvrMoTPBG+diaRbDL1mU7vEdaO1RT6NOKebYmdP8nfN+X2DIJIEbpb/twkjA147/Ju0jSDWJI0st/860hLFNoBzH9OwjaC/KUXs888IY2fLOCt9TCTsgCuSxnlhYVEYUAoNWqnBqDRYlQa90jCuLcGksTFtbMxWDmZrVzBfu5jfe4LFgw+CZTmmO45l1isPARQec094WHLH2dWxXn0MsXxs65YPvrQZdJJ4jKE/9Nh0rOnraA8XQs65p+G+h4XAhXLvQZVr+lisXPAZRqsW43sH0wcPs0cf8/fBMyy+57309owfUpW2dy+wpEONPB+fsUXfF8v3IdTvIzDls6nv22Olz7q+Y1+yP5TH4AlLhgyhFKShc0Iu6XJFj+gK6rqGxkn7oWnT+6adyB9WT2W2cXKX49h+38C6X8FcdynP7yQFas1QGVTdMOYaF1cf85WDebOBlSv9urxv3wv7mt76lC4YJAgkDXUJo65grto6pta6kWC7Igm4j2A/RDAfIpE43KZLnEcznMVznKRzHMUzHMV6GysrsrAbmdiOP2A3MrAnwVdtCW59Wig4rzQcpjNs+a0Dy3Y8xk48xnYyxlY8xlY0xLZ7jS37CnveAAf+CIfeBEfeTGI5Mj7bRWDiMrDkb/SOA/6d3wKH3hxHfo8FjoOFlEkgj3muO8GJO8F5MMdFuMBFQPT5udSfUvWdzLCTL7BXKtgrl9gtFAHrtrO5YKdY4DCd4zie4jAc4yia4DSd4zSZ4ySe4Sxd4Cxb4CSZ4TBiWB0T+/T4I+HkX9AV3KH7mEh4jgKLzmN+ui4xuW8xXuUYNRmGTYbRKgfL43WBCXEfYXLvtt9C9z3MHjxMX9Qp9xGsnN7wNeyihJUzTFQJp6wgnvJPdYzNR6cSD2blQi8c6KUDtbSx7KCUNpTKhqSlDbV2oDGUV0H7Jg3jWMUk1TDPDTlGrV0YNZ1g6DBAJxlTrqcWNvTKkTaz8WGufBh162gjKfO0h6wIDzrtIysfJm1zpZ4ONoQj0EoHhFpYAl7TWccSNkyjI0vk4y502vHimxJa44SblYAe0gz4HGAS+xh3mCQBiFHkYRA4uPNtDANK8HwcFgH2Mw97qYv91MVh6uEw8XCcBRJe5LyIcMG/eqVaNDV+gFGiPzmpiLNKYmCempjTnqyzDxVbUTp6FAzdoYtafZAZGCbGkxpaHEComs4sUVPTo515gnFRaWtGL2yqp+2HHM4D16EcDgUYNN1pUthVAbuoXqCGUxJ0dqlg5UQJo2B0hqrd2FQVovU9wtUaEW0UV/dIiPUD0tV7JM0HpM33T04xdI5hmzjJlO8RF98jLv+GsHgPP3+Elz/AL97DLR5blO/hVvdwqhBOFcClHSYjZtDhiY5PqwhmQ5MsG6NQxU3I4P+MvUhP8vavF0UtTTvGzMIys6BmJhYZHT6oQqbNKJ2FbEn5Pvh+Nt9R62hkyzujo9FtoEh7f+68dOT8JWNd0pGscypjXktzqEkmYJ51ep5Az12odBhLrQ62lFlHBzC2026RZhZiFrKhlqY50CLzxCyI6mqWxeuaHuOdKppe4/K3nk8xNWl3yagqnRc+U5qVbJTJLaieHjDqBe0UIxPD0JB0lNoYdR7Tt5GBK0aQ4D96WTPsGxPs0hlFb9M9OqN0NoY7lOLRBpEe050JUG8OtM0/WLCmeGdO8M4cd5hgy2Ic3Sm2bebHkjKaxa47xY4QvbaO+V1GzHCm2LUnAub3HAoK2npxuJE8HRvp5DjEtnmHbXMgxx+4Co5cxtalgMDGWeTiWv7q0MYNyWJgCkggGcT9loIOghLGLlYl8710kelL6SLLP5Aw9mTRfSg70tj/40hLGHsSKcGuN/7XuS1/+O9XhkbpCWMvcWRKBxkOAPmbsMKX0BGcRI3chJ4o0IIxzHAEOxjACW6hBze4Sq5xk93irhhiWI0wrMZdupkf47Yc4rYa4q4e47YaSfmmHOKmHOC6aMFjJuUYaj6BVkwlXaYjKOkITJfZWCDt2QRWPIUZTWBFE9jxFE4ykzLr+nq2mfEERjKGEY+gR0No4VBSlk2pH0vdIrrDOB1gnNxhkg4wzUeYFeNnYN00G2KZTX+IdILlC8yqKcbNS0ykbrqeYXY/f8JkNcOonmBQjgTsy0E57PJtnfRzPsOoWGCUE3NMqyWmtSrppFpCUCoi9Zg0Kp5Dw3TVQ8dsrWO61jG61zBcaxg96ILBSsVtreCmXuCmmuO6mkt+WE4wLscdRhiXI4yKEUblCJN6gmkzFUxWCsa87krDsFliUCsY1Espj1YqCLZPH3Qs36uYrueYPSoYPy5wkl1jNz7HVnyGrewCb7NzvM5ZvsK76Bpvoiu8iq7wXXyJV8k13mS3eJve4m18je3kFvv5HQ6rWxzWd9jJLvAqOMK3wSFexSd4k57hTXaG19kZ3kbHuFJ3cbXYwbV6iGv9BJfGOS7tW1x6E1yS5EUkripO6VwT8r+fSQ4XOO4RtPkDeuo5U5w6Q9yY57g2zjBwrnDnXOHaPJNyn17ppzjXjrFrH2PbPcGOd4o9/wz7wTl2vVPsuCdtvXuCXf8MW9Ep3sQneB21eBOzfIq3ySm2snO8Tc7wLj3Du/gc79wLbHmX2HLOsedd4TQa4MC5xHUyxrhQMCkVjPMFZoWCea5gli8wzYg5pmkHKS8wy4gJZtkQ82yERT7GophgUYwlrxQTKOUUSjmBlk3hhQqCWIVPREtBEGsIEk3aHH8ON1DgxFNY8RgGv8NwAC0cQCWCOyzDFkp4B4Xl4A5aNISRjuWYhXcDQvFvn9r0ePThesEA+gb4G1bUtlvRWOYJzhVWRLRzR5/2c4adzGAnU5kzeG3+vhq098f5gnMI79VKJwhKA3G0gu2WWJoJ5maCkRnhWnVxrli4VB3c6j6mTgrFybCwEsz0SDA3YwiMGPMNDO0A54GDM8/CmWvi3LNwSY/rwBXcBh7uApJMFxNviKl3i6l7gwnhXD+BdTPvFiP7ClPrCkv3Dqo/wMJhH95hEQwwDwaYBncYutcYuNcYercYOCwPMPSGLdwBRv4I03CCcTDGwB1g4AwwtIcYu2OMHWIELVFh5QZsIjNgp7rAiTS4gfoMXqjCDzX4kQ4vUOH4CtzAhuXWsN0GtlPD81aIw0dE4QPi4BFJ+Ig0fI8seo80WiGNG2TJSpBGNTaRRDXioEQSZsjCCGkQIvYDRL4vCIMAURwhjEIEgY8gdBGEM3jBBEE8R5Qq8KIZvHgGN5nDzRawkpn04601xbW9xK2zxJ0zx9CZyvNPnTvpW8W9gepdQ/Gu5b3w/cz9O+lr6W/3BmPnWjB12zYeM/Pv5PiBeYE7/QwT50bOUSL27QR6OoXuz2B6c1j+QmC4c+jOTGC4s65egeXPYXhD6O4AmnPXwr2TMuvYJvBHWPpTqMECWqQImF94MyzcKRRvBjVcQPFnmHtTMYuYdencn2ERzKFECyxjBctIkTJNJ8b+BCNvIukkmGIazp4w8sa4sweCoXWLgXkDpiMZU3e4tW5wZVzhdHmGg9mhYH9+jN3ZiWBvfoLdxSl2lVPsL8+xp11gn9AvBcfGDY70axxqVzhQL7G/vMDu4gw789MWsxNsz06wszjCrnKEPWJ5jP3lsaTMs17alsc4UE9wpJ7icHmCg+WxpJJX2ry0qady3L5xgT2N93SJA/MOR+4Mx66CY1fHsWvhxPdwFoW4Dl3cMp5iYOHap0bIlLL8vzb/1aZHp5b+f00YSRbdhwotaWz/Ku9lMG/GGPsoaeQ/u2zYNfakcTMVAtl5NrpVDL8M4dObSb3Cq1e/wfab3+Bw67c43fktrrZ+A/Xrz7H8+peYf/lvGP/xE9z99l8x/N1PMPnjp1j8j59D+8uvYX73W6jf/hrLv/4ai798julXP8fwi09x8/sf4+LXP8LpL/9PwdVv/hnXf/gxbr74BIMvP8Po659j/M0vWnz9cwy/+hnu/vwprv/0U1z+8Sc4/vITHHzxY+z+4V+w8/sfYed3P8Lrz/8Rr375j3j9+T/hza/+CW9/9V+x/fv/jt0//TP2//yvOPjyxzj66qc4+eZTnP7lM0mPv/kEx19/gtOvPsHln3+Kiy9+0uGnUmbd1ZefCC6++CnOSOHvjgAAIABJREFU//Rj3P75M9z9mffzAbdffIaXGP3pU0w+gumfPpP66Rc/w+LLn0tfTb/4TFKWec7gdz/Gza//GYPf/lj6lu2zP/8M2tc/hvHNv0L7+l+g/o8fQf/6X6B9/c/QvvpnSdlm/OXHML79CfTvfgL1r/8qYN549dMnmK8/AWG//hTud58I/FefwX/9WZt//Rm8V5/C++5T+K8+Rfj23+B+92t43/0e/qs/IHjzJ0H87s9Itv+HIN76EuHbLxC//S3SrV8i2/4c+c7nKHZ+hWL31x1+hXL316j2foN67/dYbX+DausrlFtfIX33JdxXv4f56nfQX/8O+rs/YPn2d1i++z2sNz+H8/pTuWf99U+hvv4p9Hefwtr+Nzhb/ybP4b39GYK3v4b36g/w3vwR0daf4b75I+zXv0ew/WdE+18hPvgG0f7X8Pa/xPz0Dxid/h7Dyy9xe/MNLu6+w51+ghv3GpfBAGfxBCfJFKeRgtNgiRN/8QycEGRS8Ob46/gUXx5/g+2j3+Ltwa+wc/w7bB/9Bq92fyH4y9vP8M2bT/Ht9r/h3d6vcL71a5y8+gUOvvkMe199gr2vP8Hxdz/HyXe/wMl3P8fpq1/i7M3nuP3rLzD5+ueYfvNLwfirn0t59tfPQUy++QXmf/0c09e/wPl3/w3Xb/8FV69+hJtXP8Lk3U8wffNjzN/8BOrWpzC2fwb97adQd38GZeczzLc+ESx2PsVi+9On8mzrE8ze/RSLd7+E8vZ3WLz5LWavfo3pd7/C5NvPJeV7Mff+DOfwK5hnX2I6/gOuL36B85NPcXbc4vLsZ7g4/RlODn+Kw71/FRwf/gqHh7/B/sGvsLf/K+zu/wo7+59je/9zbG1i75fY3vkFdvc+x8HRb3Bw+Bs5fmf3l1K3f/BrHB3/Dqdnf8TpyR8EZ6d/wNnJH3B89DvBCdtPfi9tJ8dM/4izkz/h/PQLXJz/GZcXX+L87AupZxvBtpPTP+Lg+Lc4PP09js/+gJOLP+Hs8gtc3n6F2+FfcDP4Bnejv2I0+RrT6b9gOP4nXA3/C66m/4Tz2T/hePp/4HD6X3Ay/0ecKf8VV+p/x536I9wu/huuJv+Ii/H/8f/Q9p7tcV1nmu78jhnbbbu7px1kK2eJAblyQI4kwZyDRDEgh8oJhUKqQlWhqpBzzjmRBMGoROVESW5LbtuatqfPt/tcaxUhyz1nrnM+zPnwXGvttTdIiRsk7nqe912La/cs3HjTzo37NtZvm1i5Wc3KVhXXb9Ty1jUr71yz8uCGnQ+3XXxyu45Pbnl4/5qNt1ZqubdQyd35auYWAkzPh5maDzE5F2RiNijn4vtrZrGN2aUIE7OtTE4HmJsNMT/XxtRUgKnZ4KOvCzO5EGJkJsCw0GyQgakQfZOt9E20yrF/KsjgdJjBmbBc6x5toWukmd7RAIOTYYamInIcnmxjfKadybkOpuY6mZntZHaui4X5IMsLDX+ntWXx/dHC8oKPrWthqc2NRja2TKxdq2bjeg3Xb5rZumnhxpaZrS0zN7csbN8UsnJ728m9O3W8dd/Hm/fquXPLze1bLm5vu7h108nNG3auX7Nwbc3G5qKDjQUb15adbG/Wc/t6Azc3vNy52cT2jQaub9SxueZje7WHreVubq33cfvaIDfWerh5rZ8b1/rZ3Oxlfb2bjY0elm7MMHttnun1KcaXhhib62V8toPJuSgz8yHmF4IsLgblKN7D9EL8PcwtRxGaXggzOSfel/h+j98bmw7I9ybuxd9lSL67+ZWY/BrxdeJdzs41Mjdbx/ycV2pnvjBf//317IyH2Wkfs5OtzEwEmJ7wMz3ul+PcVJDZqVZmJgOP7gWYmIoyNdvBzHyX1KT4f3kkub7QzfRcJyPyPbcxPBVhZCbKyEyM0ZkYY7PtjM93Mj7fIa+Hxb25GP2TYXrGWukdDzIgvk9mIlJ9EyG6R/x0jfjpG22hf7SZ/rEWBiYD9I/76Zvw0zXaRMdIAz2TfnqnAnRN+umY+Jti4y1Ex5uJTrQQm/LTPtNKx1yIrvk2uqcjdE+30TkZpmMiRPt4kM6J0Pfz2FgrsbEA7RMtdE376Z0L0jMblPPumQBCYl1IzHtng/TNBumdaaV7yk/PVICe6YC87p8NMTAfZmAuTN9cmM7FTmILnYzfmWPzs3tsfv42a5++y+onH7Dy6Sesfv4FGw+/jn8AFAcyPIJFAY4CILeFyyiPQRTQKJzGeB3j/ydgFMfn/VCffvctn+2csfvdt4/uxe1/EQHE9a988mg7FXGUm+jmEx2JUmKz6z+KY+7i3YnCahYb2e50OsZH0UkYr1X6QmyZII53EvUJ18bpuKJl6KqCkeocZqxFLFtyWKnNZqU2h+kSLYPnkxg4l8jA2UTG3lAwXaJjoTKdNXMeq6ZsqaWqTGbKjAxdVNJxKoHQ0VcJHH4F/6FXaDuZRMf5VNrPJdL1WgpDJVrGyo2MlRkYLdExelXL8CU1A68r6LmQQvv5FEKn9tB0+CXcRc9Qd+A5rAVPUpPzOFXZv6U69wlq8p7Atu8Z3AdfoOH4LppO7CZwOoHQ2UTC55KIXUghcj6R6IUkOl5PofO1NGLnk4mKe+eSaD+XTLuYn06k42wSneJazM+l0HkhVarrfCrdrynoPJdC+6lEOk8n0XdBQc/5VPrOpTL0moKRiyoGL6QxeEFcxzV6ScHEFTUTV9VMlqgZu6x8NNcyfkXFyMUUxq+kMVmiZKZczVyVlqlSJfMVGhYqdSxW6uR8tkzFzKN1sbZSY2TdnMmakCWTFVM685VaFqp0LNUYWDVnsGET7yODVVM669ZM1kxGVmoNXLNns+XMZdOWxXVHjpRY23bnc1PIlc8tdyF3vQe46y2Wuld/iDd9R9iyF7Fem8NtdzFb9gJuuQq45z3AfV8xbzYc5E1fMQ9ajvKe/5gc4/PjfNBymveaTvF+82nebznNu00nedByigf+0zwInOZd/yneaj7BA/8x3vMf5f3AMd4PHue91mO86z8i9cB/hActcb3vP877gZN80HqKz6IX+Cz2Gp+3v86XXZf4uvsyv+u5wu/7S/nDcAW/Gynj68Favhqu5KvRUr4ermX7vSUZK298dp/Nr29x7ct3uPblfdYfik5ncYzTe2x+LiLnOyw+fFN2xa1/epepaT/j0UuMtRxntOU4U6EzjLQcZ7j5GF3ufbRZc2mz5dLuKqS7bj+TzScY9x1ltO4I/bb99JqKGHEcYtx1iFnvEWa9h5jy7GfBe5BFTzFzzn0sug6w7Clmpa6YFfcBFp2FLDoKWXAUMGfPY8qWzbQtm1lnLguuPJZceay686XW3PlsePLZrCtg3ZvHal02K55s1rx5LDozmXdkMu/MYsaewZwjmzlXDvPOHJbd+ax4Clmw5zFtzmTalMG0OYMldw7Xmgq5Ey7mfucxbnafYDW8n9nmHCYbMplozGTGX8CoL4chby5D3nx6nbn0OfPpcxXQ5y6gy5lHl7uATm8RsbpCwu4CQu58gp4Cwp4Cot582n2FxOryiXny6PTm01NfSE99AX2+QgYbihhu3sdoYB9joWKGA/vpayqgt7GA3qZCOuvz6G4sZCBQTG/LfiZCx5kMnmDMf5Qx/xEmgscYDx5lxH+QoeYDDPkPMBo8xEToKGOBI3Jt3H+QubajLHWcYL3vNDfHX+P6xHmuTZ5jbewE18YOsjl6gI2xA6xPFLM2dZC1mUNsLhxjY/E4q/NH2Fw+wY3lk1xfPM7m/BHWZg6wNrmPzcl9XJ8oZH0wi5VuPRu9BrYGs9geyuPucAHvju3no8nDfDJ9jE9mTrHdt5/VzkLm2guZiBbSFzxEe+M+IvXizyuPiDefsCeXqDePDl8BHb58Ip5sop6cuOryaPXk0OLOocmTS6M7l6a6AnzOXJrcBfjr9+NziesifM4D+JyH8DmO4LEcxFFTiLUqB1tNDm5rPq6abDymXLyWArzWIrzWQvx1h2l2H6LBUUyz+zAtniOEXAV0erLp9uYSsRuJ2PT01GUx2pTHgFPDcjCf9XAeK6FMVnrSmY1oGPWnMhVWMxvVM9aqYjSgYqxVy0RIz3QknYmOTMY7spjrzWe2O5/xtgymYznMRLKZak1nujWTmWA2s4EcRtwG+h1aBj16plrzWO45zPrQCVYHj7I+eIyNwWNsDp1gqe8Yc12Hme8+wkLvcea7j7LQe4L53hPMdB1jquMo872nmB6rpq+3nEjoDJHAEdoaCwh5s2jzZNBen0tHfQHtdQW01eXi9xpo9WUSqM8i4M0l3FBEsL6QUEMhIV8+4cYC2poKCHqyCXlyCInRlSnV5cuny5tDhzuTDlcGXZ4semxaBm0axlwGRpwGBq1aqSGbnkGrnn6zlj6Tll6zgQ5TBl2WLDlGawxEao10WLLpsGbTbs0mZskiYskiaCsiVHeUQMNJGnynaGg4S3P9OfzecwTqz+NvvIDXewqn6ygO1xFs9kNYbcXYHYekHM4j1HlP4HIfxe44jNt9DIf9EA7rQWzmA1hN+3FZD+KxH8ZlKcZpOoC9dh9uy0G8lgO4awrwmIposIvrfdSZC6gz51BvziDqLSTqySXkNBJ06gk4M2j1FNDiOUCT5zBe91GaW87T5L+AP/wGLeGLNAdfo9F/Dl/jKerqj+PxHKHBdxxf/VGafMdoaThOQ91hvJ5iGuoPE2g5RbDlNIHGkwQajtPqO0qw/iDhxoO0NRUT9u0nWLefgGcfrXLcT6DuANHmY0T9J2lrPk646Rit9QcJNhThazzO4GKI61/clcd8roijJ7+I73qx8sV7LD8UG3aLAxs+YOurj+RuBltffsTWww+4+cUH3Hr4EbfECS9Ccv7x364frW8LuPxP+i+fivMyfyBxnu7nO8D4529/cE8U9v694nuK7QDjo7OHJTCKbTC+5D1xTqzYPkeegiCgUZwb/BXi/OH3/ijORhbnL3/G+2KX/j98w/31IbrOvMTomWcYeSOZ6RIVS1cTWSlPY7E0hYnXXqX/xDN0Hvot3UeeYOj083Jt9nICS2WprJSlSC1cSWLmUgLD516l4+iztO5/nKaCx6jP+zVNRU/QevApgoefIHr8GXrPvUz/hVcZuPAqQxd2M3xhF4PnXqXv9It0H3+OyJGnaT3wOM1Fj+HJ+RecWf9Erf4fKNf8iBLVf6NE/SNKND+iUvcP1Bp/jj3nX3Dl/oK6gl/RsO83tBQ/TuvhJwkdfpK2o08TO/k8sZMvEDryNG3HniV6/DnaDj9Na/HjhIqfoO3gk0QOPUX00NOEDj9F+OjTtIlnjzxN7NizRA4/TeTgk8QOPU3HkWelOo88Q/exZ+k9/jzdR5+l++jT9Bx7ht4TzzBw+jmGz73I8LkXGLnwIiPnX3p0/SKjF15i/PWXGXv9RSbfeJnpK68yW7KLyTdeYubybuau7mWhJJH5qwnx6yt7WShNYrE0iaXyZFYqUlmrUrBRo2K1Uryj+L3l8hSWK1LkmnhGzOPPiudT2ahVsmlSsVGr4LpZLeebtUpuWDRcM6vZsqikbtm0bFt13LRq2bbp2bYYuGk2sGU2cNeZxbbVyG17utQdRwZverJ5qy6Hd+rzedBQwDu+/PjcV8ADbyHv1RfxQcN+3m/Yx7veAjm+79sn18X1u3UFvFOXw3u+PN5vyOddb3z+wJfHg/rcR+sFfNBYyIdNcX3i38+XbUd4GD7Cl21H+X3HSb7tOs0fus/yp77z/PvwG3w3dJHv+sv5c/9l/jxwjn/vvSKBceXTt1j/7C2ufb3N9YfvsvXVPTa+EkcAfijPMt389DZrn91k7uE9JsS2OJ/eYWbEyWTTYaYb9jNeV8CoK5chZ45UR7WWSIWSWJWabouRfkcWw64cBm3ZDFqz6a/NYrAmmxFTDsM1GUxYMiW0TdvSmbdnsGjPZMGWwZIjkyVHBku2dJasRhYsehateuYtWuZMWubMeqZrNMyatMxbdCxadMybVCyY1Cyb1axaNazZtKxYlSxblCyZFCxbVCyaVczVKpipUTBZlcpUtYLJagXTNanM1aaxYFIxU5XGVEWK1GRFIvOmZFadadxs1HIvlMXttnxuBDJZrFMw5Uhixp3GtEfJmD2NYauKYauWvho1fTUq+mvVDFi09Jg0dJk0dFp1xCw6QmYtrSY1rWYtQbOaNouKqF1L1Kam3aam066hy66m26am166m36lh0K1luF7LSIOBwXodvR41PR4tPW4N3R4t3R4dXR4dnR4tY425TDTkM+bNYaw+m4mmXCaachj1ZTJYp5caa8xkoimbUW8mw24DU74Mllrz2IgWcr2ziDsjh7kzfpgbI/tYG8jl+mAe1wZy2RzIYWMwl/WhXK5P7OPG9H62Zg9yc+Gw1K3FI2zPH+L6dBEbYzmsD2dybTCdG/16rnep2Igkcy2SyI32VLa6VGx3qni7z8CHQ1l8PJTL+/153OrMYr09i8X2XEaDGfT40ok6tbTZ1QQtCoLmNEKWNCJWBTG7inaHiphdSdSupM2qIGRV0GJR4DOn4TWn4TEp8FrUeKqV1NWo8Jo0eGrV1Jl0uKsNuKsy8FRn4yjPwFqix3xVjeWqEluZCle5Gk+FhroqLd4aA/UmIw3mDJqs2TRas/GaMmiwZhO0GYiJ92hWEKxKIlSdRLsphV5rCl2VLzPtSmKzRc1WWMtGu5LFYDJTjbuYbt7LTEsiYw17GPbuZti7h+H6BMabUhhsSWYkpGC+K535jnRG/QqmAhpmAzrm/FqWWo0sBYwsNRuZrdMx6dHQb0tmPpjF7bETbI8d5eboYW6PH+Xm8EE2+gpZ6c1jqTubhc4sFrtyWOnJZ62viNXeIpa7C1jqKmC9v5jF0YuM9J6lJ7SP/mAu/QEjHXUphK27CZsTCZtTCVtUhJ0qAu4k/M5kWhypNFnTaLapCDi1+B0ammxptNjTCDiVtFoV+E0pBMwphCyphMwpxKyptIuxNpFY9V46TIn0Ve9lqGo3I9V7GalJYKQ6gaHKBAbK99Jftpeeq7vovrKLzqu7iZXspbM8mY6yJNqFKpKJliURKUsmWpFCrDKVWJWC1io9LeZs6m15uBxF1NcdxWs/RL3lIA22Q9Q7DmK37cNqKcBizqO2JhuzKReLOV9eWy352G1F8r6pNhdzbS6W6hzMFZnUlmVgKsvAUZ2LszoXW3lWXGWZWEszcJTocVzV4yw14q5Ix1luwFNpwFuhxm/SELOLfxeU9LhUdDnTaLOkELRoaLVlErAX0GjfR1CAXvMpAoEzNLWcpKn5OI2NR/HVH6Tesx+v+PDjKsTnzKfJVUCLu5Amex4+Rw6N4sOp7yBtjUeI+I7Q5i0mUrePWF0BHfV5xOoyCdv1tFp0BMxaAhY9AYsBv8VAqz2ToCuHkCuXkCuPVkcmEbeWBk8Bg7NNXP/iDkuiBvPhh6w+FFulPWD1y3dZ/vI91r6In+4lNt/fFk18X/0QGD/8O2gUpzXt6HuIFFs9/Sf9HwdGAYRCAg6Fs/iedBjjLuMOLIr9B9//UxwYv/zDZ/KkDrGh6v2NQTpPv8jomacfAaOS5ZIkViuVLFxNYvL1XQyefJbYgV/TffhxBk89x/iFV5i9tFfe3wHG+csJTL+xh5ELu+g5+QJth56ipeg31Of9Cl/er2nZ/1uChx+n7djTdJ56np6zL9F/7hUGL+xiREDj+V30n3mJ7hPPS0gLFj9B4MDjNBY9Rl3eL7AYf0aV7seUaX5EqfpHXFX9N8rUP6JS+xNMxp9jzfhHbJn/hDv3X6gv+BWN+x7DX/w44SNPEz3xPNFTLxA6+jShI09JKAwefIJg8ePyvzNc/AShA/F5oPhxgoeeJHz4KQmu7cefl89EDz0lgVFAY/vhZ+gUOvI0XUeeievo03Qfi6vvpIDG5xk4/SxDZ5+PA+PZFxk6+yJjr73C9JXdjL/+ElOXX5XAOHP1VSbfeJHZK3skLC6VJSM0X5KABEEBg+VxGFytSmOzVs01s5b1aqWEQgGGAh6FBEyKdTGK6/WaNK5JUFTK+feQaFJJULxh1UhovGnVSGAU4w2zmhsmNbdsBgmI91w53HVmI8b77hwJiQIW77myeKsul3fq83hXAGJDoRzf9Ql4LORBfVwCEIUEQO6M73jyeduTxzt1YszhXW+u1NuebB7UC1iM6/2GAj5sKuLjlv187N8vRwGKv4ud4OvocTl+23WGP/Vd4M/9r/E/Bi/y19HL/GX0Mn8druYvw6X8+9AF/tJ3lVsfLMtzmTc+f/t7YLwpulS/fls2lCx8+oD1T26x9ukWc1/cY+zLD1j7eJuJfivDdfuZ9u1n0lvEoC2LAVsmPSYjbWUK2qs09FkyGLBnMeDMpt+eSZ81k15zJr2mTPpqsuivzmSgyshIrZFJazqTNiNzAhhtGSzY0lmwGZk165g16Zgz6ZiuVjNTq2a2VsOMScO0Wcd4tZLJGrV8bsGqkzC5YNGyaFGzKOCxVslirYJFk5L5GgXzNUoWzVrmzRqma1SMV6QxWp7KcGkSI6WJjJXuZbwsifGyZCbKBDCmMl2VzJwphWVHGjcatNwNZnK3LZdbwSzWGzXMu5OZcSYy50ljypHGuFXBiFlBf2UqAzVKBkxqhqw6+i06us1quqw62i062sxaQiY1QbOGsEVNxKIiZtPQYVdLSVh0qOmxq+lzqKVDJYBxyKthqF4ngXHAq6Pfq49DY52O7jo9nW4tHW4NI75sxn25jNXnMO7LYbIpl6mWPMYbsx4Bo47xR8A4UpfOkFPHhNfAfHMWK6Fc1qN53Bos5u7EEa4PF7E+kMeNoXyuC2Dsz2G9P5vVwRw2RvO5NrkvDoyLh9lePMLt5WNsL/wNGDckMBq53qfjWqdSAuOmAMZYMttdSrbb03izS8VbHSruR5W81aHnbmcGW13ZXOstYCqUTn9jOu0uDVGHiohNSdiSJuEw5lDSLuRU0eFUI67FvaAljWZLGvWmVDy1QmnUWzQSFL21aoRcNUo8tRpcVVocFTpcVRlSzgojjnI9tjI1tjIlnirtI1jU4TMbabJl4jMZabFlE3Dm4hPwaMsibDcSs6mIWBSEalMJ1aYQqkkkWrOXjqpXmPSksBHQsRnUcK1DzUo4jdmWBGZaEphuTmCyKYFR3x5G6vcy4ktkojmFYX8K420qlnqyWOrOZDygZCaoYz5kYL5Vz3Iog5VQBsuBDBaa05lrNtLvSmG9dz/vr77B/fkz3J07xVsLZ7g1eZT1gQJW+3NZH8yX40pvDqt9+XJ9rb+Q1b5C1vqLuDZ0kNWxs8z0n2CsvYipjjxmO7MZaVXT6U6gzbKbQM0eWk3JhBxpBFxJNNkSabal0mBOob42lSaLkkazAp8phWZbGq1OFc21ybSYkgmYUwkK4DSn0GZKJlqbRKQ6gbaKXcRqEuiu2kNP+av0lL1CX8Uu+ir20F22i+7S3fRVJNBduof2y68SvfQKEQGO5Ul0SCUTK0+irSyBtrIk2sqTiQhgrFYQqjHit+RQb83DaSukzn0It3k/7pp9Uk5TIRZzQRwYTXlUV2XGgdGUJ0e7tRC7rRCHrQibgEpTHraaXEzlGVRfNUjZKrKxV+ZgLcvAXpGNszIH81Uj1ssaXKUGPBUZEhjrqjLwVhmpr9ISMOtotxvosGrodWkkNEYtCtpsOiKuXMLufbQ49xNuPkXIf4bW1rM0NB6TwNjUdIxG32EavMU0eA5IYGxwFsSBUUCjs4BmdwEtdUWEGw4SbTpKrPEoMd9BYt79xLwFMp3o8GYRcRkJ23S0WtS0WgU0amkxa2mx6PDbjQQcGQRd2QSdGUScGnyuPAZnGrnx8K7cpFtuhSZcxYfibGkBje+x/v8EjF+KOsa/gaCERLH/p9iC7XvH8UO2f/DMD6Hx/wdgFC5iXDvQGAfFr5EbVf/xhw7jv/JQdAj+8d/4WOzLtN5P7ORzDJ96gtFLyTICXStPZrVCwfzVJKYu7paQKICx69Bv6Tv2FKNnX2RGAGNJMmuVCtYr01gqEQ7jXkYuvErfmReJHX2WwP7HaSj4tYTGpqLHCB4SAPckUQFWp19k4MIuhl/bzdjFBMZe3xuHxtMv0XvmJdoOPyUdwOb9v6H5wOM4sv8Jk/GnVOl/Qrn2x1xV/lfKVD+iXP1jqnU/xZT+c0zGn2HL/Ef5rCvnv9NQ9GsCAgwFJB57hvDxZ/EfeoLAoSdoO/oMAkrDh54ifPDJuMsoXMeDT8Rdxh84jAJ+IwefIvpIAhqFw9h15Gk6DwtnUTiNz9J7Ii7hMA6dfYHBM2J8Xs5Hzr8swXHstZeZvrxbuouzJXuYLdmNAMapyy9Ld1E4hjuQKOYCBqW7WJYsQVA4izcsOikx34HDHddRrAmg3LknnMXrFg2bJgGMCuksXreoJUQKWLxp17Ft13PboWfbpmFbgKNZKA6Mwk28785l25ougfGtujwJjAIW3/bmSmCMQ2O+hEUBj0IPfAUSDgUUCgk3UQKktxABi2+5c3nLFde73nzeqcvlLXcOD7z5vCfgs75Ajh807uPjlmI+DRzi89bDfBE6wu87TvNt1zm+6TzLH7rP86c+AYpvSP370CX+OnKFv45d4T9Ga/mPsQr+OnqR/zlQyp0PV1n7/B15HvX1392SDuPNr9/8e2D8eDvuMH5xj1Fx/u8nt5gesjNWf5Cp+v0Mi6i1xkBXtYHOKh2RUiWxcjXdNQZ6TekMO3LptWXQ58iiz5ZNryWbnppM2ks09FbqGajW0V+pZERAoEXPvNXAvMXAonAcxdxqYNasZ6JSyUSVkqkaDdMmHRMmHSNVCkarlEzUqpgyqZg2qZkxq5gxKZmqTmWiIpnZqjTmqpRMV6QxXalktlrNRIWC4avJDFxJov9yEr1v7GXwcgJDV/YydDWB0dIUqbHyVKaq0pi3KFh2qrjWoON2awb3w9nSabwXzmKrRceCM4FFdwrZmzwjAAAgAElEQVQLrlRm7WlMmFMZrkpipFbJsEnFiFXLsE1Pn1lNj1VLp1VL1KyhzaSWsBi1auiwqaUEKHbalHTZlPQ51VIDLjVDHg3DXh3DPi2D9VqGfQZGmtIZacpksCGdvnoDffVG+nzp9NQbGWnIZqxBOIrxUbiL0k30pdPv1tDvVjNSr2e8IYMxbwZDTg0jLg0THi3TPq0EEREL3xk/xNboPq4NF3B9MA6LG33ZrD0CxtWhHOkwbs8f5sbcQQmMAhq35oq5PlXE5lgOmwIY+w1sdKpYaUtiNZzAhgDGaBLbsWTudabxbo+KdzoUvN2u5O0ONfe7DNzpyeJ2fz5L0QwmQ7n0+wz0eLX0enV0udX01GnldXedVl53uFSPgDGVVnMqfptSOoz1ZgX1VjU+mxafRUe9SYvXpMZTK4BRhatajbNKi6tSL91GV5UBZ6UOR4UGR4UKd5VwJgVkammwGGi2Z9BsTcdvy6DVmUXQmU2rI4ugXUfEriLq1BC2qmg1pRKoTSJcm0Co4iXGvWmsh9LZbDNwrUMjgXE+kMRsS6J0GCeaEhhvSGC8MZHxpiSm/CmMtaYy0aZiuVvE2FnMRfQsxzJYiqQzF9Cx2GpgOZQu39diMJNpv4Fxv567s6f55GYp95bPcXfpDPeXz3B77jhbE8VsDuexPblf6tpIPqt92az0ZbPcm81qXy4bg4VsDu1jffggS337mO/KYbE7k+XudBY7DEwGVfR4Ewnb9tJqSSBgS6TJsgefaQ+N5iR8NUIpNJkVUo2m+LsIudQ016bQalHQaknDX51IS+UeWiv3EqrcS6D0FZovvUCo7FXay3fRXvoy0asv0VH2CtGrL9N26UViV1+hrzqZ7spEold2Ebz4IqFLL9FRnkB7eQLRsgTCV/cQrUgiUpFCW3kK4fJkgmVJNJepaTZlSYfRYS2QbqIoP3BUFmArz8VUlkV1VTYWUz5WUx41lZmYa3Kkaquy5Ggz52O3FEjZTHlYd4Cx5O+BUcJiVS6emnxs5ZmYL6lwlerxClCszsRXm019TTqNNQZaasX3bwbdTgPt1jTaralExQdIh5GYW7h6AvyEw3hcRsqt/jM0+I4iYbHhKA2+Q38DRkcBjY58mhz5NDvy8btEWUAxocYDRJoOEWs6QoeAxvpi2kRZjCOLqCeTrvpsOr2ZtHsMtNk1hO1aQnYtrTYtQYeeoMNAq8NI0JVByJVOh9dIo6eQ4dlmbj68J7fQWRV75z58n/WHD6T+d8B4U7iNMoaOQ6M4G16cNy5GCYwigv7iQ7ZlbP03sNyBxv/jwBg/8upRPP2H+Pjxn34nax7F+JFwIOWxc1/Lkw4+F9tH/OEbPhQbf6710XnmeUbPPMXYZRFJK1gVDldpigTC6Yu7GTr1HB0Hf0PX4celhMso4HC5PI3V8hTWKuLR9EJJEuMXdzNw7mU6jj8rgaxl/+M0Fj5GQ8EvaSr65SNgfIbOk8/Te/YlBs/vkrAogHHo/C76Tsedx84TzxE+9CQt+x6j9dCT0mW0Zf0jpvSfSWgsUf1XytQ/plT1Yyq0P6HG8DOqdf+AyfAzzMafYUn/KZ7cf6Gh6DGaDvyWlkOPSzUX/1ZCpHAehZsYOPBbhNsofq/QwSclMAqHUUhcC6cxevhp2oqfJFL8pHQXxdhxOA6LHYeeoufYc/SeeI4+qWdlJP2/AuNLDJ55XkbTU5d2MXXpFebLEph7BIzTV15hWYD6I5dQjMJlFMAo4mkRUwt3UQDidbNWSkDijpMYj58VEhZ31tdrlKxXC0dSKSXiaDG/adNJiNyy6eT8pl3PHaeB23Ydt4Rsem7bRQQtXMRs3vYW8HadcA2LeNubx11nJrdsRt70CLcxhzfrcr53GgU8iohaPCfcQwmG7lwJjTvwKEax/qYrh3uOLN725EpgFE7jW27hMIoIuogPm/bxUfN+PvEX81nrIQmLX7Ud55vOM3zbJWDxHH/uf12C4l+GL/OXoct/A8fRS/zHaA3/MV7Bf4xf4v8aKufOR6usf/Hu3wHj1ldiH7xHDqPYif/TW6x/vi0jaeEwikh6vN9Cjz2Pjmo94VIF4RIF0TKVBEUBje3lGjortHRX6Rl15tFrz6TLkk57jZ6u2gz6zTl0VujpqzEyaDIwVKtluFbDZK2GOeEAinjZomOyUiFBccakZapGy2SNhvEqNSOVSoYqlQyUpzJYkcaQUHkKwxXJjFWlMlGdxkRVCmMVSUxVpDFZlsZEmYiZVYyWpDJ8NZX+S8n0X06l/0qaHHsu7qXj/Ev0XNzDcEkqQ1dTGbySzODVBCarU5m3qVj1aCQ03mzScidg4H5YwGM62y1q1utSWKtLY8mZxqw5mYmqRCYtKkZNSkbNKkZtWoYsGgasWnosGtrNaqImEV+qiVlVdFiVUj3CVXSo6LYr6HUq6XUq6HcpGfCopLs41miQDuNoUzoTgWwmArmMtWQz3JwlgbHLo6XXZ2SkKYexplzGGnMYE/DYmCk16jMy5NEyJFxIr45xn5FxbzqjLh0TdTpmfAbmm4zStdrqKeDmYBFbw4VsCmexLxsBi+tC/dmsDeWyMVbAjekD3Fo4zK2loxIYt4S7OF/MtZkiNkZzWO3Vs9qhYiWSyko4kfVoMhvRJK5FEtiOJHK/M4W3O1N50JnGJwN6CY63wqlsR9RsxQystemYC2Uz4c9gsjWLyUAW/V41fV4NAz49g40GOQqY7HRriNgUhG1K2tx6Ai4dLS49LS4DTQ4Be0aa7ek02Q00WNXU1SipN2moF9G0BEMN7koNrkoN7iotnmot7ioRY6tpsOhoshnx29Pjjotd1JuJH6CZhN2ZtDn1RF1aIm49frMCvwQjBQFTMhFzIqM+DbN+4QoauN6hZ7VNyWJrKvOtqSyGlEz7k+MKpDDpT2ZCxNStKUxFVKz2Zck/96V2I0tRIwttBuZDepbCRpbC6SyGM1gIZzAVNDDZls6dhdO8fe11NqYPsb10kltLJ7g5L0oFjrA9vY/bs/u5M3eArclClvszWe7LZKk3k9WBHDZHiuIaymdTuMj9maz3Gljt0rDYrmS6LY2xoIKhVhUDrVq6mzUE3ckE3QoCDgXN1jQCdjWtDh1Bp5aAXUnAoaTVqaTFlEKDgENTMu0utSwj6LQr6bSm0Va1B//VF6XD2GNJpqN6N+HSF4mUv0y49GXCJS8TESBZmUC49FVaLr5A82vPEbzyIpHSV4mU7qKjMpFYZRLhsgSilalEKtMIlafgv5pIc7lGRtI+ez4OWxwYXdJhLMJekUdNSQZVldnUPoJEU3W2hEQBiAIghZwikhbOojkfmyn/+0i6ptQoHUZLWQa2ymzpLlpK0qW7WHNJh/WyCneZDm9VOnXVmXiq0qXDKICx1WKk3W6ky66nw6Ki3aSQ/zbE7AZiIgp25hNwFtHqO0Kw5SSh1jM0Nh6jseGIrE301RVT79qH11GI15qLz55Hgy2HRmsOAWchbY0HCDccoK3xILHGI3S1HKez8RDtop7anUNnXQ5d9Vl01hloF39/7ErpIMbcOqJuHWGnjpBTL2srw24jEY9RPitqgYdmmrj58G4cGL/4kLUv3mf9iwfxxkkBjl884NrD9+V58DuR9PZXH8nthuJAKI6lFKfkfMqdr8WeuvF6xv8XYIzXKX7yp2/45E+/lzWLoobx07+rX/y9BL5Pv/s9n333DZ99J557tP+VOMpOHtUUb3r54Nsv+c8SkCjrHWVzjLgvzpv+Wh739Pk3H/JAbNz77dfc3+in98LLjJ17iomSVGbLlayWJcn6xMWS5O8j6fbix2QsLaBx4OSzso5ROIxLpYmsliexXJbE3JW9TF7aw/BrryKALyTcvOLHEe6iL/8X+Ar+O4GDvyFy9Cnajz9L16kX6D/7CiPSZdzL0LlX6T/9EgNnX6LrxLPEjj5F64Hfyli5af9v8OT/Anv2P0toLNf8V8q1P6FM8w9SlbqfUaH5iYTGWv1PqdH9BIvxp9Jt9OT/C96iX+Lb92uain+DgMbmA7+R4Niy/zf49/9Wupni92os/BUtjyAyJKLpQ0/JSFo4jDs1jCKSFsDYfTQeR4saxjgsPkffyeckMAo4HJTu4vMMnnmB4bPxWkbhMI5ffJmJN15m5sou6TCKGkbhMi48iqAFLAoAFHWIMpq+miChUczFmoykTRr5zA5Urjz6mh1YFONGjZK16jTWqlMlOG7UKOLOokUjgVE4jFtWLVs2LbfscW3btNxxGrnrEs5iFvfd2dyXUXSudBhFFC1AUq67syUwCkAUjqOoZ7znypRAKe6/6RQAGHcRBRy+7Y6D4s4o1sT9d6QDmS8dyPd9RXzYuJ+Pmov5uOUgn/qFsyjqFY/zdeQkv28/wzed56TD+IfuC/yp93W+6xfu4iW+G7jEn/sv8qe+12UN41+HqvjraJl0GP9joJS7H6+x+eV70lmUDuOXj2oYv3wrvsehOOvz09sSGOcf3mdcHO/36R1GumuI1WTQVqairUxNtFxDtExNrFxDR4WOzjItHaUaust19FYZpbvYbUknVqWjs9oogXHYlseoNYcxayYjZj0jJi0TNUqmq9KYqVYyJ+LnGg2TVSrGBDhWqxmrUjNcrmSwXMGAUIWC/rJUBspSGRbxcmUa49UKxqvSmBQ1itUKJsoVTJYrmapUS42VqxgrVzN4VUHvGyn0vJFC1+tJdFzYQ/u5V+l5I4mRMg2j5VpGy9UMlaYyUpHCrE3NklvLslvFZp2CO34D9wIG7rXquduqZatBwZormXW3gnWXkpnqvUyZ0hivVTBWq2DUrGTYomLYpqXfqiFWnUqsJo1ITRrtZgVdljS6bXH1OhT0OZV021PocaYwWKdkxKdhtFHHaIOe0UYjY80ZEhhn2goZ82cz1JhJb72RHq+BgeYshpuyGG7MZsiXwegjWBxvzGBMAKNbw6BLxWidlvF6A2N1orFAw6RHx3yDUcaby0EjWz353B4uYmson43+LNZ6MiU07tQwbozkszlWyNZMMaJuUQCjgMVrCwe5Nl/M9dl9XBvNYblTw1IkldW2FNajKWzEUliLJrLRtpdbkQTuRpN4qz2ZdztTeb9bxYMuFW92qHizU8+dDj03Y0ZWozksR3NZbMthNpjJSIOG4QYtI03CaTUy1BgHR1HLGRPRtEtLm0dP0KMn4DHS4jbSaNfjd2bgd2bS4jDid+jxmVQ0WbXU1ypxV4o4VYO3RkV9jYa6ag31NTrqqlXU1aqoN6lpFPGcw4DfriNg1xK0awk79cTq0un0ptNZn05YQJJNTYtFid+qjMew1XvodKQyLKAxoGerK52NmI7lsJLFkILlNjUz/hRmW1OYC6YyF1YwE0xhuk3BdETJen8Wy51G5iNaFqJ6FiJ6CY2LbUaW2owsRtJZiGUyFTYw1Z7Ojdmj3F45xdxwHjcWj3Fj8Qg3Fg5zffYAN6cLuDO3n+sTeawMpjPfrWOhx8Bibzprg7lsTR5ga2I/WyM5bA1nsNmnY6NbzXqXiuUOBXOxNKYiCsaiagbDKrqa04jUpdDmSSPoTCPsUhHx6AiLd+AW70FDu09HT3M6EZeKkD2NqKjVqxOAr2LQp5MfgsQHo25rIgMuBSNeFT22RGI1u+g07yVatUuqvUbM90oXsvHis/jOP0G45EVilbvoqNpLV20y7dXJBK6+SmtpAoGSBFqu7KXlSsL3DqPPlo/NkofVUigbnOwV+VjLcqgpzaCyIpPqyixqKzMxVWZRWWqgujwda20udpOAxDwsNTlydAinUaxV52CvycVamYW5NANbRRbWskxqLuupfF1N5UUNlksKXGUaPBV6PJXGuCr0NNYYabNnE7UYZOrQYdYQq1URNaklRLa7sol4RHNcEeHGI8SCZ4mEzuNvPkVTw1HqPQIW90tY9JhzqbPk0GDLlbDoM2fRYM6mRdQd1omGpSLC3v1E60X9YhFtIu52pBNxGunyZtDlNcqyDwGNHeLvkfjw49TIutMmUyrNZvFBQCOBMebU4nPkMjjVwM0v7rL5lTiEQZxW9gGbD99j4+EDVsRuG5+9y8YX70lgvPU70QktTn75OH4EpaxZjLuL98RRkkKPnEZRwygj6Z2I+gfjf/nsu/8dMP59M8z/AovSLfwhLMZB8cNvv+TDbx9KKBRgKPTRH77kI9lFLe7FgfG9P8Q7qT//9gPe+7ff85HYLX6zn77XXmb07JOMX01mtkw4jIksl6VKaJQO4+nn6Sh+jMi+X8rmF9EEM3buJeYuJ7BYspflsgSWShNkDd7UlT2MXtxFz+nnJRgGDz9J8744MHrz/pnGol8SPPhbokefpuPEc/SceoGh869Kl3Hw3Cv0nHiegbMv0n3yWTqOPU3o4G9pOyIaZp6k+cBvJTSa039Ktf7HVOh/Spn2Z5Rpfkq59qeUqX8iobFK9xOqtD+mRv8TrBk/x5Hzz7jy/hl3/n+nft+vaNj/axr2/VpCY2PRr2gu+jUtollm32MSGJv3PyZBVziPIeE+iqaY74HxGdn00n7oKRlJdz2CRhlJi1j6+DOIGsb+U8JpfPZRLB0HxtELLyM0cuGFRw0vfw+MomZRAKBobtmJocX1ThOMWBPacRp37v0wwhZr4loA52plqoRF0fQiwHEHGEWTi5BofhFxtYBGAYqy4eURMEpodAo4zOS2XUBglhwFMAoYFE6iuCcAUYDlDkiKtfh6lgTGHTgU8fP3dYuPImkJkRIWC3ngLZIR9kdNBxH6uOUQnwWO8DB0nK8ip/hd9Az/2n6W33ec45vO83zbdYE/dL/Gv/W8zp963+DP/Zf4rv8Sf+57gz/2XuTPg6/zPwYq+PehEv4y/Br/s7+Uex+vsynPZ36AAMYbXz74vull8cuP5BF9m5/dYeOLWyx8+TdgHOqqJlqTQbRCR1uZhkiphs5KAwPmHLorDPRVpdNbYaS3zECniJ4t6fRY0umuTafPnMWQNY9xRyET9jwmbdmMWwyyhnHRbmDFpmXRrGauRsW0iJsrFIyUpTJSrmS4XMVAqYJBCY1KBsoU9JekMiChTsFohYBFBeOVaUxWiaYWhXQWx0pTGS1NY7xCxVR1HAQHrqTRfTGZrotJtF9IIHZ+D9Fzu+l4PZHuS2n0XVUxXK5lsExJX0kyo9WpzDo0LHm0rDhTuNWs567fwF2/jjt+Lbeb1WzVK7nhVbHpUrJsTma6JoXJ2lQmatMYN6cxJoDRrGTArKSzKpmOmlQiFYnyB1yPJZV+h4JeWyp9jlT6nKl0mPfSYd3LoFfJRLOeiRY9401xWBQO42izcNzyGA/kMNSUxUBDBoONmQw0ZclrAZFDDelMtOQw2ZLNZFMm4w1Ght1qhpxKRj1qxuq0jLi0DNkVjDtVzHq1LLUYWGk1cLMnj7uj+7k5HAdG4S5eEw7UQC4bovFFAmMBN2cPcnvp6N8cxpWjXF86xPWZfWwOZ7PcrmIxlMxKKJmNSArrAhhjiWxGErgVTuROJIn7sWTebI/rfiyF++1K3uvL4N2+LO60G9iIZbLRnsNqJIuFUDqTzVom/HrGmvUMN+oYatIz1Gigz6un06Oj3a0n6jUS9BgkMAbqMmh2Gh8BYwbNdgPNNg0t9h2p8YkfilY1zTYtLXY9jSK6rlZTb9biqVHgrVXSYtMRkM6ZcF60tDk1RN1aOkUtqS+D3sYs2lw6Qg4dTWYlzWbhqqXRXJ1I1JpKj0vJSL2SW705XO9MZ6VNw0JQIR3GmUAyQrPBZBYiCubb0phpUzAf03B9MIeFmJbZsIqFqO5v0BjRsxgxshBNZ6E9gxnhPvblcGP2MDcWj7I0UcDm/EFuLB9ma+kwN+aLuTlTyNZUvoTFhV4di/1GlvozWBnIku90e+YgW1MH2BrN5sawkY0+LRs9aqkdYJyOKRiLKRmOKugPptHVlEZnk5KIJ5WIR0G0ToCFmphXQ4dPQ2+LgaFwFn0tRjp9GjoFENZr6G/QMO43MhVIl9/jo/VKxhs1TLXoGPam0WNPoM+ZRJdlr1SfI4V+Zxq99hRiNXsIlb1Ie9XLdJn20GVKoNOUSKRyD82XX8J/dQ/NV/bQeGk3jZf30lCilJF0o6MQmyUfsykfR20RjgoRG4taxCwqK7KoqcjEVJGJpSqbqhIDteUZ2GvzcIjnfyCnuQCXgM7aPFxmAZ95WAUsil/jil6CYuVFNVUSGNNwlqokNLoENFYZqasSTSXZRJy5RMxGwlUqwhUKQuVphCuVxAREygaTXILufALeA4SbTxDyn8bfeAJ/43GafUeocxThMGXjrM2i3pJLoy0vDoy1mXir02V9bcCdR6iukKC7gKAzn5BDwKL4vTOIOg101hnpqtPLD1vt4gOXU02bXSmdelFC0CxqUoVMabRa1bL0osGRx/BUI9tf3OXaVx/J07o2H4rTXd5nUzS+fPGA1U/fYePzB9z46kMEMO7o9lcfywh6J44WwLgjAY1xp/FDOYr5DyWB8YfQKDqmP/tOOIw7wPgt4v7n/0OMYk04iwIUhaMYj5wFFL4v9M0XcTj89ks+EuD4zUMpMf/PigPjl8SB8V/56NuvJDD2vy6A8QlGLycwVZLCSqmIQOOx9Mwbexg+8wLCYWwr+oUcZR3juZfidYxX97BUspvFkj3MXd3N9JU9jF/aTf+5l2g/8Sxtx56h5cBvaCj4BXW5/4SAxmYRTR96gtixZ2g/+oyMoUdfEw0zu+k79SIDZ16k/8wL9Ioo/PjTdJx8jphwLI88RX3Rr7Bm/hxzxk+pMvycMt3PKdX8TIJjqfonj6Dxx1RofkS1cBnT/1G6kvbcf8Sa/TOcuf+Ep+AXeAt/ia/oV/gKfomExn2P0STA8cBvkK7jgbjrKBpjZCd18RMykt5xGWUkfUS4jKJD+ll6jgs9Q8+xp+k5/vQjaBTNL6Lx5YVHdYwvPeqYfp6Jiy/JWFp0SYs4eqeGUcDhDiCKUQCiiKRnL+/5fhRQKIBwByp3gFGsC4n1nV9nuULUQYqoO0V2S4uIWjTB7MTUYi46pXeAUUCjiKNFp/S2Vc+2VczTuePIlBLgKIBROIqiKUZE0wIWRa2jmP/NacyS7uEPY2jREb0jAZI7ruN79aJrWjTGHOCjpkN81HyIT/1HeRg6ye9iZ/mm4zy/bz/Pv8bO8a+xs3L+TecF/tD1Ov/WfZE/9lzkz30CGC9L/anvEn/sF+5jqeyS/m7gHH/pvRp3GP8TMO40vSx/9QnL4i//53clMAqHceKrD7n+xT3Z9NJlzaO9JoP2KiOdAhBrsxm1FTJUm8OYJZ8xUx5DVVn0lOiJlSrprNTSW2NkwJTFoHwmjwlLDlOWTKas6Sw4s1l1prPh0LNm17Fk0TD7qDFl8GoKvZeT6b2SSs+VVPpKFBIehyvUDJakMVSaxkS1holKtXQkJyuFo6hkrDSZwUt7GbqSyLCAvjLR5KJgQPx6l5LovphI1xtim6kE2l9PpF0A5KU0IheSiL6WTM9VNb0lSrqvJNNTksiYScmCW8ecJZHrPi3bLXpuNeu42aDidrOWu816bjVo2XCksWZNZd6UxqwpjRlzGlPmNMZNaQzWpNBfk0JXVSJdNSlEykRDRAL9lhSGXUqGnAqG3EoG3Wl0WvbQZd/LUL2CyYCemVA6U/5MxlsykcAooTGL8UAuQ6KWUbiKLTn0N2Yw1Jwt10SN40yogOnWXKaaM5loMDJap2HYqWTEpWDUpWLEqWbErmDMoZDd3ktNOtaCRm71FfD25CHuTxazPVrAjaE82Sktml5EDeP6cB6bY38DRtHscmflOLc3T7G1epSNqULWBjJYaVexEk5hLZzMugDGaDKrsUTWI4ncDCVzJ5rKnVgKd2LJ3Iklsd2WINc+GMzi45EC7rUb2IwY2Iylsx4xstJmlA0f0wEBjFpGm3RMtGYy0mJksNFIb326/AHY7suQwCgiab9buIzpEhgDrkwCrnQJiyGPnlaXmoBTOI0ptDiUhNx6wp50WmwGvFVKGqxa6kwK6k0K/A4drU6NdM6iHi3tHjUdHjWdomO93kBvQxYxt0G6Ns0mUTOnosWkxF+TSps5jXZbGv3uNLZ7crjekclKWMN8QCFj6amWRKb9icwGk1iIpjEfSWU2nMZyh46bw3ksd+qZi6hZiAqXUcd8JK6FqIGFmJH5mJHZmJH10UIZP19fOMzmQjFLk3lcXzrI9cVibswf4PpkAcuD6Sz0G1gdyWZzvIC1kTzWRvLl196YKub6xAHpDm8OpbPep2e9V8dGr47lTjULHSpm2pWMRlMYbU9lJKZgIKSkP6im3Zci3cZ2n4qYV0lXo5Zev46hsJGxWBZDISNdDQra61LoaVAw7Ncw0apjJmRgLmxkNqhjLqhjQTilLSqGvUkMepLodyUw4E5irEHFRKOGUZ+aQXcqXZbddJleoce6h07zHmI1u2kte4WWq68QLE+ktTyZ5quJNF1JwndVQWNNBg32uMNoqs3D/oMaxtqyLMrLMqgsS8dUnimdQ0tllgRCt7kQp6lAgqGAQ5eARXMBHtu+R/M4MIo4WsTSwlWseE0lYVE4jfYSJe5yAYxq3JV66mszaTRlE3EXEXPl02Y2EihX0HI5icCVVFpLFbTVaAmb9YTsGYTcebTI7aAOEWg8QaDpJK1NJwg0HsdjK8BamY5TRN2mbBosOTQJp9GURWNtFo3WDAKiFtJTQKszF781i4BFdEVnEhXA6NAhHMNOty7eNOcUsbRK7kTQak7DX5uGX3wPm/9vvt6zO+77ytL155hpt1pWtK1gSZaYiQxUrkLOzDlngMg551jIORM555xBgJlikkQRJK1g99yZeXHfPXedX4GS2u11X5z1L1SBIBepXn5677P3kdCSFmuilipRzjOD6BkqZk0Uxk1RF5+qCp2FF18rYJyT8IsojFvAuCrA+Ldvufn6G/4VMCqF8Tcq428h8ZfXL5/xu+7ockMAACAASURBVOf/z88KCN9Ao1jRv74WeLTV7Hz/f+R9OcVk20P8FRY3f4FFAcZnP7/8ZURpVNAoKuM/QaPcnn709xc8/+kRX8s95Z83uTPfyo2ru+m79DndoU70hzkzES5p3S1glCDL+R00HvmU8sD3qAz+QKmMstfYd2k3I6F7GL0us5fRcHsGw+zpC7Wj/dIuGs9uo/bUl5Qc+oSC4D8qWMzxf4eCwPcpPfgR1cc+p1FUxlPbVOBF7TFe2KN2/Tou7KD9/A6az2xT1nXzhV1UnviCwgMfkR30AWk+fyDe612i3d8lyvyOGmVPG/6dKOPvidL/GzHG35Pg8R8ke/+BZJ+3SfT6d1J83iZjS23MCnifLP/3yAv8UO1YyrNo/58pCP6TgseSAx9j3fdnyg58QsWBT6g88Ck1hz/7RWGsPyr7izZgbJSU9PEvaDz+GU0nPqP55Oe0nPqc1tNv4PFLtb8oFTtdF7fTfWmbqtbpvbqDnivb6L78FX1XdjEUYqesfbH3BRTfAKN8LTAozzcgObz1eizCBpa/wGKEDTrF4p6IcmLyN8Ao9rRKTcdLmtqmOkoIZiXFwEqywQaOaZat4IuJ5SQLK8kChd5spIvK6LWVnpb3Ler1m5odGzCK4ig2to+yoAUMBRpln1EURnlKAObNHqN8/ajgoIJFeT4rPqpgcbPytILDN7D4uuY8L6vP8qr6rA0a6y/yU8Nlfm66wj+ar/0TMF7j55YL/Nx4nZ8aL/NT02n+UX+Fjacz/01h/FfAOP/iJmMv7/xiSXc3J9KcFkRn1n460oNpSfSlIdqD5lgvepKD6E0Ooi8pkJ44P7pjBBA9aU/yojPJl84EXwWSXXE+9CX4MJjozWiKN1OZ/izm+LKW68Nqrg9z6R7Klh6I09Mbo1dKX2esifZoEzciDLRec6UrwkDLNWdarznRF2VQ+4m9sqsYpWUwSqv+77c9xE4FWWQXsSPchbYwR9rCnGm97kzLdWdaw91oDnWmMcSVuituVF90wXpyL5XnXWi+bqT5uo7WCB3N8mujXelOcKM/3lFZ03N5RubzdMqKXsjRsJxnYDXfzHyGjpFYe0biXRhNdFOhmZEULYPJWqU0dia60RTjSHOciwLHtiQ3ujN09OTo6c01MFzswZDVnbZMF7oKtLTnutJVqGO4ypuhMl/6S9+Mn1IXRWFsL/CircBLAWNHiR8dVh/ai73pLvVlsDKQgTI/Bqze9Bd60JdnpifHQE+Wjp4seZrol7BLtpHRPBNTVtlj1LFY58Xd3gPcHTjIzd4gljttKek3O4yLvcEs9O2zKYzjx1U6en36JDfnTrM4eYSpXn+mWz2YbTAxU6VhptyFWYHGGhdm6pyVNb1cpWW93sDNOh1rtW6s1bmxWuPCWrWGe80efN3my61ad5aqLSzWujNXbWG22sJUpTsjZWYGSswMlHowUO5NR6GJjiJP2ot8aS30oUHUvjwvynI8KMn2pCTbi5JMb8qyfCjPlg5AC1U5MiaKU1woSnakLMONiiwT5RlmSlLMFMQbyU8xkp9qoCBFoFJHRaaRyiwDNVk66rK0NAjcZ7rRmCn1Rl7UZnhQl+VFRao75alST2KkNEFHRYKG6kQ3ZOXgZkugSoFPV5kZLdMyUupKb6E9gyWOjFS4MF6jYaTKmZEqNybrDCy3+7Lc7s90kwfjdaIw/hYYLYzXujNaY2Go1qLWBFZGj7AyfpSNhdNMDgSyNnOMtakjLI8eZPyGJ8PNZma7A7g1cYK1kaPM9UgFkuyc7mOh7xBLA0eY7w1mptOP6XZvZlq9mBXLusWTqWZ3RhuN9Na40FnjTFetK51VbrSVudFU5EJjoRttpSZaig20l1norDDTVWWmq9pMi1VDXZ4jdbmOtBS50lWmo6dUx2CFcctmNzFUrmOs0sBImY7+Ile685zoynWiJ9+VIauegSI9fQVaukWBTNlLY9IuWtIdaElzoiHZicpYe8oi7aiMdaUi1o3SSFdKItwoiNCTHWkkM96bVFWb409qXBAZsUFqhzExypeoKC9ipVop1pe0OH/bM96fjIRAMhODFDyKopiRGIgojGJJ2xTGIPV5VmKQUhiTI7xICLWokaS0JO1z4yRtbyY33oPiVH/KM4Kpyz1EXVYQ1UmelERqKQ5xofS6htIwDRUxBiqSLJSlelCa4UNxZgDWnIOUFBxX0FhScILCrENkpwSSkeBLVrwvOfFiQ9uAsSjRF5nCZPl/lHyoyA6gPMOf0lRfqjICVKCmNtNTAaPAYmO2hfoME/WyYiGrFskS3NJRHOtKaaKBClHXk4xYE3RUJWspyd5H74iVm883WNgCxvnvH6szhwvfP2R+87Gyo+e//5rFzceosIs6ifjsvwHjxqtvleIo6uIbW1ogURTIf57fPf/ff+e/QuNvuxd/Bcbncr9TlXXb1EVV2L1lM9t2Fm3287d/f4XMNwKOAok/vvhlnv24qd6Tz+RSzL8Exmu7Gbr2FX3hzvSHOTEetld1MErwRcItYj+3nPicyqD3FTBKWlpUR+loHA7ZzUjILgWMYxGODIU70BdqT/vlXTSd207t6S8pOShWr0DZB+QFvk9B4AdKZSw/9IkCRqnSkf3F7iv2SmFsOfWFqqVpO7tNWdN1J7+gQSzuU3+l5Minah9RlMJEnw+I9fqAaI/3iHZ/jyjz28qajjK+pYAxyvBviD2d4PkfJHq/RYLn7xU4pvu/q5RGgc4M3z+Q7f8+uYEfkO3/ngJH2bcUm1p2GouC/kTp/o8p2/cx5fs+ViqjdDGKJV13+C9bCqNU7HxO43Hb/Hdg/FJZ1KI0Sjdjx/mv6BJgvLydnivbFSx2XfySnkuSPrf7RUkcuLpHfT1wbQ+D1+TfRJLoduopr+V9UR4FIt/0N75RFtUzwonJKLGwXRUcCiCqEIwkpuM0TMe6qeS0sqYTdSwmalVKWkIvy8lGVqSPMdlWrSOwqIAx1VOpjqIuvlEV36iMtv1F246jUhpl9zHDd2tP0RaAUfAo4Lg1qqex8BCPCw7xpPAw35WeYLPyDK+qz/Gq5pyyouUpX7+sOstmle2zv9Vd4KeGS0ph/M8W2V38jbrYfJWfmkWJvKp+xmb1Ef5WeU6lpP/Zkl7a6mEcf/GUieePmP/uJnPPV1EK4yvp0LrDUGcG7dkHuZEeRFt6EK3J/rQKCCYH0BHvR1eCP32JgfTFB9AX709Hgic3Yt1pj/WkPdqTzmhv2iPc6Yv1YijBi3EpXU/3ZTbNncUMC0tZojTagFHUws5IDW0RGjpjzLRFGWkJ09Ie4kZ3uJ6ucB3dYVr6IvQMROoZjjEwGivl7Qa6rznSenU3TVd3UndhG01Xd9MW5sCNcGfawp1pjXCmNdKNpjBn6q45U3nRmfLzzpSccaDmspbmMDN11zQ0R+hojdLQGu3KjWhnemIdGUpxZSzDjfEMF0aS7ZlIc2Q2043FbAMzqRqGo+0ZjnVkNMGV8RQd42l6RtIMChg74l1oiranOc6JRlEXk1zoStfQl22gN1tPf76JgSKTTU0pNtKR70ZXoZbhKk9GKvwYKPNlsNyfwfIAekv86C4WC1oURtuIJd1W5KWAsbfMn54Sb9vOY7EXA0UeDBa6M5hvpj/XSG+Wnu4MPQPZJoayDYwVmJkt9WS8UMdCrSd3eg5wRxK1XQG2Sh0JvLT4MN/hz9rgIZakUmfoEKtjUqljC76szJ5kbvwwE92+TDZbmKkzMFPpxnS5MzMVzgoYZxtcma/XsFJt4FazO+sNRtbqdazVa1mqceVWo0klpe82enK7zpOVWgvLdRYWaszMVbszXeXOhPr78KC/1F2pjO0FRtryzQqcBRhrcjyoyPGgPNeL0mxPijM9KMsWWPSlPMuLyiwzFVlGanJNVOXoKct0pSzDhcpsIxVZZpUMLUo0UpxupiDNQEGqjpJ0gwJGsVwbco005xtoyzfQmqenRaqNsjypTbNQlylWnxfVUkWSbKYswUB5vEZ1NLZlGlhutCmMkxUmhq1uDBY70V/sQH+xPQMlDoxUuTJe66Zs6ck6IwutXiy0ejPd6M54rSiMJkZrTIwIONZaFCyK4jjV7M3KwEFWRw6zPHaY9bmTTPT5sTp5mOXR/Uz3+jLe7sN8/z5WRo6wPn6C1ZGjTHcFM921jxlJxPcdYWXoBAsDh5nuDmaqI4CpVj+mWnyYveHHbLsvE60eDDcZ6KlzpbPaiRvlTrSVO9NRqaWlxI0Wq1ZNZ6WZ7moZE93VRjoq9DQVOdFY6MCNrcqgnlI3Bit0jNUYGasyqLDPkISBKnSMlgs0utBX6MxAsRtDJToFj32FGvoLtbSm29GUuof2bBfas2WVw5XaRCcFjOXRzpRGuWCNcMYa6aYUxpRrrqRGu6vQS3SkF8nR/mTEBitgTI72U5Z0TIQHSVsKY3pCINnJ+xQgCkDK1wKPsrOYFh9AZsrWZ/EBpMb6qR7GzPgA0mP9SIvyUeGXrLgAsmON5MebyIuXvVkvilMDqMjcrxTG6jR/VflTHOamYLEyTE9JqICulopEEyVJJoqS3SnNCqIsXxTGE5QWnKI47xh5GQfITg4gK9GPnET//wKMxUm+FIvimChhL0/KVEVPIDXZwdRlB1Of5U9dhqfqf63PNNGQYaIu1URDuoVagcN4DdZYN/XfbmWqu6qNKk00YY3XUZOsoyx7P33DVtaeb7D86hvmRWF8/oiF5w8RYFwUR+rNbD5mafMJy5tPkNDLPyuM/x0YbalpCcL88/zu+//z8692s1jOKtTyxo7+4Zev39jR36jE82u+2bKm5brLm5CL2NLf/uM13/z9lVIZ/1lVVOrj31+qz5/842+qwPvFz0949PcfePbzJncX2ugM2ctY6A4GBRDDXZgKt1MdgMNhDgxc20vPpV00nfyM8uD3KQ16jyrpZDz1hbKNB6/tYjh0J6Nhe5mMdmIk3AHbHuMe2i7soOHUl5Qd+kgBokBjrv+75IstHfxHyg5+RNXRz6g/8VduXNyjKnaazmzb+tnbaD27jcbTXyLvCTDWnPqKsmOfUXDgI3ICPyTd/48keL9PrPs7xHu8S7QEX7ZGdhojJBBjeotYy9skuL9NvOU/VPVOivc7pPm8Q6rPH5RSKSpjTuAH5AS+T/G+jykK/kjtNEotUInUAUkoZt9HVOz/WIGi2NG1Yqkf/oSG459Tf0xKveX1ZzSe+JzmU1+oaT3zV9rOfkXbmW20n92xNdvpOLf9l4odKfGWncaui9JvuZ1h+bcIc2AoZC/9l2VP1I6ha3sYCbW3BYvkKXU70pt3dY/6+xZIH4pwYFBqesLsGQ13YDzCkekIJ+bCHZiPttnR03FaJkVZTDIwIwnqWA2LcRpuJuhYTtSxlKhlLcXIerKZm4lG1pPMbCS7s/6mrFvS0WliT9t2G+X5JuQigRdJTMs+o8Ci2nOUzsZMAUY/FWyxpaFFbfx1HhXs43HhAR4XHuJZyVFeVJ3mZc1Ztbe4WXWaF5WnkOdm9Rk2q+S17DSeUuGXnxou8nPjZf6uVMYQ/rPlOv9oCuXnhiv8o/4srysu8Lz8BN9V7OdV+WluP5li+cXXrHz/gMVXKyy+fMD85l3mNu8y/eIB45v3mX5xm9nnt5l8fpeB1w+YfblCd2MizfGByopuTvChLdGP1jgfWmO8uBHjrRREpS5G+9Ad40tntBdt4RY6IjzpjvShJ8KH9msmesLMDEW7M5noyVyqN0upHrZKo0wv5lMsTCQYGYzW0hOppTNSdhiNtIbraL7uSluII+3XXRmMNTIcY2QgTMtQuI6RSAOjUUb1uuXMThrOb6fx0g6aruziRrgDNyKdaIt0UhZzY6gjLWFuNF5zofaqC+WXHCm/5ETVFRdqQ9xoDNdTH+pKs+xKRmtpjXKlNdKFzihneuNcGU7RMJzswmCiA2OpzqrcezZDx0SyG6PxzowlOjOW5MJ4ihvjaRpGUtwYSHKlN9GFDikijndW052qoT/HwFC+maFCC8PF7gxZzQxazQxYjXQXaOgp1DJYZmGkUmDRh/4yb/pKPOm2etBd5E5HgYUOCQ/km1WIoD1fKnd8VYK6p1j2wzwYKLYwVGxmpMjESIGJsSIzYwVGhjPdGM/WMZWjZ6HQzK3qAJZKPVip8+Ne71EejJ7i1tAx1roPstAWyIJ0MnYHsTYk+3C2hPT65EluTp1iY+YsG3NnWRo/wmSXD+PNJqYa9EzWuDJd7cxsrSiLzszVOTFX48pyjYk7Ld7cbvZko8GswHG1VsvdFg/utXpzr81Hfb5S78GSWNM1FmZq3Jmp82K63ltV7oxUuDNYaqa3yGBTGUs8aS/1pi7PTFWuhao8T8pyPSkWWzrbm9IcPypypE7ETHWWkdpck/reykwtFRkaqrONW5+ZKU3RU54p/4NrpDBVR2mWiTJJkkoiu8BCS5GEbcx0FJq5kS9l6iaaMi00pHtSn+ZDbYo3FQlmKuJ1VMQ7U5fqQnuOhtlKTyZK5PqLidESN4aKnBguFTDaS2+hHcPlroxX65TSONNoULVEs00WJuoMjNfKGG2AJfuMtRZGao3IXuFMlzdrYwdZnTjEyuQhVqePMD3gz/L4AeYGApjo9GKmL5CbE8dYGz/KyshhFgb2M9nhz3RXIHPdwSz2H2RNdiAHDjDXHcRMZ4AKw0y1+TLXEaBWEcZbvRhpdmeo2UxPjRsdpY60lzjSUymvXWgpcqIp34EbVg3dFWb6arwYrPNmqNZIR4kjN4rt6Slzobfcld4SZ4artEzUGhiTkE+pM2MSBKo2Mikhn3I9w6VaBYuDVh2d2dJX6UZfoY62TGeaUsWudqMjV0trpivVCXspi9lLeawTJdFSp+NCQZgLKVeciLvkREqEmaykIFW2nRQhBdv+pMUEqOLtuEgPkmO8SIvzVpMe701Gog+p8V5qMpL9yZAC7wSp1PEjMUbUSB/S4n1Jl8tAiQFkJwWSEetLRqwPmXHy9CUvzoOCeE81hYneFCf7UZLiR3ma7BL6UZroTl64q/pzWiPcUCMWdYyewhgDhQmyOhGMNXs/RdmHKCk8TmHBQXIzxRYPIDvZn+wEP3IT/ClICqAoOYCiJJstXZBgpjjZnQoJ0GT5U58rl3UCqM/2oT7Tndp0I3XpBhoyjTSkG6mX1+kmiqOdKIh0oCxBZ7tclOaJDRilC9WEXInpHSll9fk6K6+/YWlT7kV/zfJ3D1j5/mvbRZeXT1iREYVxa9Y2n3DzpaiHAo5PWX+1FXx59Q231MjXv86t16I6PmND1e8843ff/W9REWUEDiUF/QOiJtret7337f+yvS+fvRn5XoFHsaZt4ZZNtcNo2298tfX+pjobKPuOtnml9h/F1n6ypVZu/vyUxwKMP21yf6GN7lA7Jq/vZCjCjZEIN2Yi7BkVtfD6XvpD9tB9eScNJz6l4sCHlO77gLIDf6Lm2F9oPPMVA9d2MXJ9F2MRe5mOcWY0wkFBy0CIXHDZRcvpr6g+8gmlB/5EUfCH5Pu/R+GWwlhy4M+UHbKlplsv7ubG5b00CjCe+asKzUhwpuH0lzRLoff5ndSd3qausJQc/gv5wX8mJ/gjdeUl0eMdZKJN/6GAMcb9HWLc3yPS/A7hJoHId4gzvUO8+Q/Em98m0f0PpHi/qwIxKd5vk+73rgrEZAe+T1Hwx+pCjVypsQZ/rOzosv0fU77/Y2oOfYqEXORZfehjqg79mZojH1N79BOqD39E7dFPaTjxGY0nP1fTfPpLRCVtPb2dG2d20ib7mWds4Nh5YRc9l3arIm+b6riN3ovbGby6i5HQvQxd3cXAlZ2MhOxlOGQPkwKA0S6MXrdjOsKZ+WgNQwKMETZYHIqS/VM7hiPsmYh0VMGlhSgXFq87sCTAGO3GVJyOiQQ9kwkGZhIMLCYYWIvTsR6jYSVJz1KintUko4LFWwkmbieauJPizkaKu01tTHNnJdWddRWGEWvaQwGiwOKvnYxbVTvZfqqQW6pyZKRn8UGulHFLGlpsaelmDOBxwT4eFR3gackRvqs4wYtqAcYzfF95kucVJ9R8X3WSF9WneFF1UpV1S2H3D/Xn+KnhgtpvFGv6702han6qv8aPtZf5ufwYL4pP8UzS1mVBfG89xr0nU6y/+Jr15/dZernMwqv76pb03Pd3Wfj+NmOvbzP+6h4zzx8y+90Dhn64zdTrWdqrYmgM9aM61EBtmImWaC9aojxpifSgMURsXDMdkV50RXnTHe1LT6Qv7SEedIR40R3qTftlC51XzPSGmBgONzEZa2Eu0V1Z+jdTLNzO9GYhwcR0nIGRKFEPNXRH6mzJ5lA3mkKcaAu150aIA4NRckLSwGi4nqFQDYMhWjW9V92oP7ZdXTaqP7eDjnBneuI0dMS60hTuQF2IPTWX7Wm5LmlpHfUhGsouO1Au+4xhbjSIVR2ppUGs60iNUiJbIlxojXChI8KVrihX+uLcGEx0VdA4luLCZJobk6lujCe7KmgcTxZgdGQ0yZGxFGfGUl1V5Y5Y2t2xdnTHOtCX4MxgupaRArOCuOFCM6PFFkaKTYyUmBm2GukTYCxwo79Yz1CltxpR1dT+noQ/rGa68vVqevINKjTQletBr9Tp5EtAxJ0B+XmlAidGRov0TFpNTJdYmLOaWCzSsVIodrqeu6VevGg7yqP6fdxuCObr/lM8nbnC49krPJQS6J4jrHUfYK3vABujR7g9eZw7M6e5M3+e2/OXuLt0jfvLV9iYOc1cfxBTHV5M37Aw3qhhvM6JmQZn5uqdma9zZr5Ww1K9B3dvBPCwI5B7rb5KVbzVYObBDV8e9QTxsCeI2x1+rDX7sljvxWydBzMNXsy1+jHb6sd0kw+TdV4qKTxUrKO7WE9nuYXOcg8aC/XU5hmoybdQXeBFWZ4nhQJ/2d5U5vlSlyu1IQZqc4zU5pjUa/lavSfQmGWgMsNWz1OWYcaabqAsx0x5rpnqAnfqC91pFGjMM6lqH4HG1lwdrTlmGtIsNKX5UJ/sTVW8maoEKY62py7NnrZsJ6ZKPRgp0DFdbmZcYKjIkeESZwaKHOgrdGDQKtda9EzV65ht1rN4w8Jss5HJOh0TdXpEdZyqMzNZZ2GixsRwnY6BZjcWRvxYnTrA6sxBlqcPsDR5gJlBf+aHg5S6ONPrx8r4YdanpVz9MMsjB5nrC2SuJ4DlgX2sjxxW/65rQwdZ7PFnrtOXuU4/FroEFP2Z7w5UwZjxVh9Gmr2YbPdnuMHCQKUbPSVOdJc40Gm150bhXtoK7LlR4Ex3iZGBKl9G6wKZaDAyVOXCQLkTQ5Uu9FjtGSwXC173CzCOyd5mtYHpGhPTNWamqs2MV5oYLTcyaNXTke1ER44LPYV6bmRraEhxoS1LS4cEaTJcqIjfjTV6B9bovRRHOlAU6UxOqBMxF+yIOu9AUqj0avqTHuVLqgJGP1W2nSTKYqQ7abGyD+hJepw7afFmMhLdSU90Jy3Rg8wUP9KTbYnplAQ/4qLMJMV4kBrnRVq8XHrxIiclgCxlEfuQvWUVFyb4Ubw11kRfVe9TnOhFWZovVVkBlKR4kBOlJSfKhYJoFwqj3SiM0pAfoaUgSvorPSnLCMaatZ+irP2UFByhsGgfOdkB5GT4237PeH/yk4MpTAmmMDmQ/CQBSC+KEt2xJpqpTPemJtOHhlw/GnN9VDCsVu0r6qhK1aoC/EYpwE/X0pBhoCjKjvwIO6xxcpXHRHmyieI4HUWxOirT5BTkMXpHyxUwLr9+xookoF884ub3D1n//rGtR3HzMTf/1bwUaPx1Nl495fZrAcZn3Hr59Je5/foZd/72Lbe33pfn7wTwBPwkzCIQKLAo+4oq5KJg0gaJ6nP5nt/Ms3+8Vp2KojAKOKrQy28CMW9S0rZ9xzfQaKvYeSwK499f8uLHx3z982tlW9+bb6UrxI4JURjDXbeA0YHxaGdGwu3pv7abzovbqT/xCeX7P6T8wB8pP/hnquRU4Llt6qTdcOguxsLtmJKzYgKMojKG2tN9ZbdKPDeclLSzpJD/pKb0wEeUSEp53x/Vs/LoX2g5v0sVeTee3U7DqS9U2EXURRm5DNN4fgf1Z7ZTffIrVcQtJwDz939C9hto9HyXGMt/EGN5mziPd4n3+pBYj/cVNEqSOtrwFjGmt1XRd4zpLRI93yHB421V0ZPq9w7pAe8hVnW234fk+n5Avv+HFAf9mfIDnyqFUYCx8uAn1B75jKqDAoifUCVBoEMfUXdMAjECkB9Re+RT6o9/pt5rPPGFAmY5Hyi7jq2nttN2eruq4Ok4J7uMttS0quA59yV9l7YzcHmngsb+yzsYvLKL0VA7xq7bMyN1OnEaBY+zEc6sxGqZEHv6ur0KtEzHuTERbbOf52O1zEdpWIjWsBitYSnewEK8kYVEM/OJZmbjpdhb3jOoz1bj9KrXUa7HLCYZWVHqoon1RJNSG9fEmpbOxnR3VtPcuZluC7iILS0K4xtF0Zae9uNurr8CSIFEGzBKz+KvsGgr5hZoDFR9i0+th/mu/LiCw2/Ljyto/KbsGM9KbRD5BhgFJH+oO8/fam3VOpKW/rH+ktpl/M/mUP5We4nNyrNslp/ieX4Q3+Qe4UnRQR6XBPAkdz93H0+xsfmIje8fsPxqhYWXoijKqcDbzH+3wcjLDUY37ypgnH/+kJEf7jD1apa28kgarvlQe81I9VU9ddeMNFwz0RxiofmaWU17mCcdYZ40XzHRGeZF6xUzLZdMtF220HRWT/c1d/qvWxgKNzESoWc8SsdsjJaFOC1rae7MJxiZTTAzFmukN0xDZ5itL1Elmy870ipnNK/a0x/qykiYjvEwPUNX3ei+4EzHOUfaztpTc2Qbxfs/pvr0V/TESKG2no44NxrC7KkLsaPuqgNt4XpuhBloDtdTc92V2jA3mqJ03IgzcSPOSF2II01hLrSES/DFmbYIF7oiZX9SrsPYbeF7JgAAIABJREFUMxDnyGiiE+MpzownOzGW6MBoggNjiU6MJTgwnuTERLKMMzMZOibTtAwnSk+jPT3R9vTFOTGSoWWyyMJkkZmRPD3DeTqG87WMFBkYsxoYKdYxWOhGf6EbQ2ViS8suo6iGZnoKjfSJfZ2vV6AoryUU0F/gyVCxLwMF7gxbLQwV6ZkoMzJRome8UMNcqYnJfC0TWc4sFbhxq9TEeqGeu8VmHlf5cbvUkzu1/jzuOc6T0XM8m7rIdxOXeDx8mjv9R1jvP8j9yZPcnz3NvYXz3F64yK2FK9xZDuXhejgP1kLYmD3L6tgxlgalBNqbyWYj0406ZrdmocnCaqs/93r283TwKI97D3KvzZ/7NwJ4NniE78ZO8GTkGPcETqULstFbweJ8WwALHUEsde9nviOImRY/Jmo8GSkz0ltqoKfcRG+FhfYSSeeaaLZ60FziQ73Vh9JsM1YJteR6UJ9vpibHQE2OXj1rc22p3uqtr2tyDYjqWJ0jIRgLZVIRk+9ObbEXdTIFUqcjoRcdNwostBebaS7Q0ZRvoiZDT0OWBw0ZHkgxu+x8lcU5UJXkQEumK+Oi7hbJv4eRUatGKYwDhfYMSxej1WbBDpfqmKrXM99q/AUYpxv0jNdqGK/VMd1gYrrBwmSdmfFmI1O97mzMHuTmzCHWZg+xOLmP+bFgpvp9WRgOZnF4H6tjh7g5dUzNyqjUIR1hY+o4t6dOcHfqJA9nT6sRYBRYnO3wYaHLn+XeIBZ7glns3cd8d7ACxQlJyvfuZ7rdl+kmscV19JbY01Gwi/aCXXRZHekscqLbqmOo0ovJhkAm5MKN9DnW6xmpdlPfP1qtZaxG1FS9UlAnavVMVBuYrDEyWWtiolagWGqELAyWGrmR7UhTup0C76Z0R6rj7WhKc6E10426ZAdKBRYjt1MYvouicHsKwxzJvGJH7EUHoi86kRRiICfGj4wof1IjfEkO9yE+1J2EMHcSI9xJjrKQGedJVqIX6fGiRrqTleJJRpInWQKMSX6kJsj4kpLgSVqCF+mJ3qQneJOR4E1Oij85Sb7kyp3oFH+VXC6I96Uo3o+iBF+KE3xUWlvUxeqsIGURl6R4kRtjID9WR2GchrxIF/LC3SiI0lMcJ72e3pSkB1Kecwhrjlx12U+x9QD5efvIyQgkJzWQ/LT95KcEk58cRH5SAHmJvipcIz+7OFHUcg+qM72pz/GlPkcCLxZq0iXxLGO7mNSYaaAx26iuJlnjHCmOdaYkToIveqzxegWLJQlGKlLM6s/RPWxTGMV6FmC8+fIxt14+5raUc0vx9v8fLG4+Zn0LGtc3n7Dx8jez9fXdH77j3o/f/QKNApC/E2iTfUQFjVvA+CssikVt61yU/cX/Oq/Vr/stFMrrN3D4Rnl89KNtt1G9/xul8fE/Xv9rYJT9uJDtDEitTrgr0+H2qlRaLpEIMIrC2HL2iy2FUVTGD6k49BGNZ7+i97Ls3e1iNNxOBSxEmRwRdTLMgZ5re+i4uEMphtXH5NTfRxQGfUBR0IfKkhZgtO77E+WHPkZAsfXCbhrOfEXj6S8UNEq1TsOpv6o0deO5HdSd2aZuQZcd/ZzC/R+Tt+9jpTJmBfxJKY1JXu8S7/EO8Z7vkeD9AbGy22h5l0jj20Tp/50o/VvqOoz0NcYLWFreUpPo9TYpvpKmfpcs3w/I8nmfHN/3FTTKDmNJ8J8p3SfwKID4yW+AUSDyz9Qd/QtVhz6m4sCfqT78sYLGGgHHY5/RJMnpk1+pzsaWU9t+BcbzO+neUhhtKWoJEe1QsDh8bQ8CjH0XtytFcSzMXnVdLiTIuUZ75iJdWInRMiX7i1d3MxdnOwcoNTpzsVoWYg3MR+vUzMjrWAOLcUZW4k0sxxpYUa/NrCRYWEq0sJjkzlyqOwtpHiylurOSJulnd1aT5Za0We0zLqcJMFoUMK6nyy1pWzr6jQX9BhzFllaXX0RBVNazrZT7jbr4dZ7ckw5WI+Aol1y+KT3C05LDCDgKMAosPi46qN57XnkSAcbNmjNbO40XeF0j+4tXVEpa1EUVfmm8xPcVJ/nGeoRnAomZ3jzNO8Lj4oM8KPLlQUYAdx5NbgHjQ1ZeLjP/4i7Tz+8w+80G89/cZOTFTUa+v63UxYXvHjLyt9tMbU7TVhpB4xUfGq8a1TRcMVJ/SU/TFSPNV020XDFxI8Sd9hB3Gs/raL1iovGCnqbzBjquetB+yUJPiIcCxuEIM2NRRiZjbNd4FuJ1LCdLF6YH6zmBzCZ7KmDsCHGj+YoLDZecaThvT8upHdw4vZuOU3voPm1H71lHuk7ZcePEXlpO7KX+6E7K9/+VguCPqD69jZ5YHd3xGpojHam/vpf6MHsarjupQEuT7CmG62mK1NMYqaVJLOgYAzdixZJ2UjuOAouSlG4Ld6IrzJHeSHnupidiJ32R25lItmc8cS9j8XsZj7djIt6OqSQnFtK1LGXq1XMuXcdsup6JZA1DsY70RdkzGOvEsOxDZmmYyjcwWaBnNMeNkWwXxvLdmCzWMiWQV6xhKN+FvgK9Ugv7Cw1052npyhGQFBVSwgBGBotNauREnJyKG5afaTUxVujGtFXDXLEb88Ua5oo0TGQ7MJFhx3yWA+uFWu4U6VjPcWU1w5m1XA2PG4P4vwth/N+1aB4PnOBJ/zGeDh7nQf8hbvUd4O7YEe7OnOb+0mXurYRwfz2Ch3fiubcexZ3VMDYWr7I+d4m1ybMsDx9TdudUmxfTbZ7MtHqqyzEbvYe4N3CUp6NneDZylicDJ3k2fIbnkxf5buoCTyfP8WTqHHcGjrLUHsTcjQAWe/az3H+IlYHDLPYeYKErmMkGL4YrTQxVGhisMjJcY2GgykJvpTvdlZ50V/vSXRNAU4kXVblSNK2lKkdLjVIgDdTk6dXUF5qoKzDSUGShoUh2HMWiNlEj4ZhcC7VFXjSV+1Fv9aS+yJ2GfDMNOXqlMjbm66kv0NJWaqFOfnamhqpUOX/nQmWiC2UxjlQnuCI7jP1ZWgWMI7KbWuTGqNWNoWK5+iLBDg2DVg39RRpGql2ZadEz12ZkokHDWJ0bkw06Jup1qkR7qMqVkSoNsx2erE/t597SMdZmDrI+f4Slyf3MjgQyPeDH2uRhbk5K6OUAiyMHlMp4c+Iod+dO83jlEg8XzvFg9jQPZk5zb+oky/37WOwJYKknkJW+fdyUe+F9+1noCVYKo9pr7Ahgvu8A0+0+zDabmGkSm9yF/tK9dBftoqd4D+15u2jN2k1nvgsjFRb1Z55qMjDZoGeiXs9YnY7RGi2j1bLDaGC8zmSz28VyrxOwNDFeb2GszsxQlZGBCgO9JRoa0ndTm7qT+pQ9qquxNmEvzeku1CTuxRrxFdZIgUY7iiMcyblqR9KZ7cRddCDuojPJIdKH6E9GhB/pEf6kRfiSEOJOopzwi/QkOcJEeoyZ7AQPMuJNZCdZyE31JDvFi5w0PzKT/chI8ic90Y/keE9S4z0VMGYl+5Kd7LcFjH4KFPNTAshN9sOaEkhJShAlKYGUpgZSlhZIZdY+1Yco95kLEtxVijor0o2cKFdyZecySktRjImiOHcK4z1V8rk0+wAVhccoKzpGYcEBCvIOUJB7EGveEXUJJi91HzlJAeQk+JEjtTpyDjHVG2uSOyUp7lRmelOb7UNNpidV6WZqMszUSzo6x12dFhVYlJvsojwKLBZGO1EqwZcEHUXxeorjjZSneChgLMzcT/dwCTdf3FKhFrkTvSYCxOYjbsn5v+ePWHvx3xXGN5AoMClWs/r6xWPWXwhs2tTFja3n/R+fc/+n59zdUhkVMAosikUsO4kCh79Yzv/rDSDKlZZ/PWIzy96iDRRtNTsKIH9Tt/P1j99vfc+b6y82pVGAUX7vzZ+e2nYYf9pEFMbO3wJjmAvTssMY4fCLwthzWcq0v6L8wIcUB75LceB7ChjrT/+V7ovbGbq2WyWkxyMdGYt0YjTSWamMvdd224Dx9OfUHP9U2c9iR8vYoPFDrPv+qEBSOhmbBApP/pXa45/SeNpmS4slLQXfLRd3K4Wx8sRfKTv2OSWHZZfxE3KC/kRWwB/JDvozqT7vk+DxBxI831PQGGN5h2jLO0QpZfEtwnX/hgRiYi1yYtA20abfE2t5i0Svd0jxeZ8Mn/fJ9H6PbJ/3yPWTP+sfyfd/H2vQH6k4KCrip0pprJTXW1NzWCzqT5D35Flz5C9q6o99TpPqZvwKURkFGFsFGs/IucAthfHiLpUKbz8vwLhd2dDy9ynqojwnJfF83V4pjfMChjFuzMe6sRCnUTa1gKV0LE6rEIuUdGuZi9MzH6dnIcHIdLyJuTgDK/EGbiUYuRWjZT3KjY04A+tJEm5xZzbRwkyyiYV0D5bSPVjJ8GQ5zcJSipmlFJOtqzHNxFKaydbZmGJLR7/ZX7TtMv66uyjQeG/LghZlUcBR1EQBxDeQKKAo+4tyzUXgUMDuifUw35QeVaAo78lrZU1LaXftWf5Wd5HX1Zd4VS01O1f4sf4yEn55XXtO7TbKz5Kffz/Ll3up7jwrOMbXRQfYyLFwN9WX+0+mufvqKfdePmb9bzdZ2rzP3It7LD6/w/J3t5h4eYuJzXvMf/eQ+W8fMPrqFtOb07SXRtB0yZuGiwbqz+uoPauh7qxGKYjt1zxov+pO62UzLReN1J/R0HhBR91ZLY3n9HSFetMT6k1vqCcDYe6MRFqYiDEzHWfaKmCXKzx6VqSaKCeQ4Sg9rRfsaTrvQMM5J+rPu9By3lkBYvcpOzqO7qLjyG7aD++i9eBOGg/spP7QLioPbKM0+K9UHt9Oa4gTfQlGOuMEBh2oD9tLg7KlHWgIdabhqqiHOlpjjdyIl1OFejUCjC0RrqqHsSXciZYwR26EOaod574Ie/oidtMbvp3B6O1MJO5hPH43kwl7mU60ZyJuD/Mpriyn61jNNLCSaWAxTcdcqp7JRDeGouzpC9/LYLQj4ymuTGa4MpnpwlyBnpk8DdN5bswUapkv0bNUbmKhzMBUkYaBXA2DUrOT40ZPlgu92a7Kvh4s1DNcZGRE4LDUwkyZJ/PlnsxajaxUWlgq1bJsdWWx0JHlIhcWC5yZzrJnLsuehYw9rGQ5sJJhz1zCDhYSd7Oa6cTDSi/+MXKe/3cpnO96j3KvyZ/7rYHcbvXnVmcgd4YOcmvsGPcXL3FvNZT7t2J4cDeBO7diuLsRw931GB7eiuPrjVjuL4ezOn6O2d5DzPXIbtw+BX3rQ8d5MH6OJ5OXeDpxmafjV3g2cZVvZ0J5MnWVrycv8Wj2ChvDJ1jqPch8zwEW+g+xNHyEZZmhw0hv4MwNP0brLIzWGhip0avuwpFak4LH/koTvVUWeio96KzwoMUqRdJaqnLdqC3QU1eop77IQKPVTFuFJw3FRhqtJppKLNTk66jO0lObY6Ymz0xdsQetVQG0VPjRWu5La6k3LUUetBV50iKWdLGR3ipvWvK11GU4UZVkR0XsHqpiHCiX/+ZidXRmeNCT6cZEiYX+PBf6850YKnZlsNiZ/iJn+otd6ZMEcZ4zfWX2zLTqWepyZ67dzOwNE3M3zGoWOtyZaTUx3+7Oxlgwd+YPc3fxKGvTB1iZPsDCeDCLE/tZmti/FXo5wOLQPgWM61PHuTN7intzp7k/f5Z7s6eUwnhbboEPH2KxN5Cl3gBW+oIULG4MC6AfYKE7SAGjVPfIv6EA49QNL2aa9Mw06Zhp0jBR68RwhR0jlQ50F+yiJe1L2jJ2MmB1tQFvo5Yp+X7Zb20yMlwtICxAbGG83syYAGKDmdHGrak3M1JnZLBaT3+Flr5yLe2FjrTk7KU5y46mFHs1jSn2VMbuojx6F9bwnVgj7Sm8bk/mxV2knt9J3Hl7Ei65kBZqIjfaj7Tr3qRe9yYl1IukEA/irhpJvG4mOcxAqnQmxhrJijeRk2QiJ9lCTrIHOSneZCX5kJXkT7ZYz2l+ZKfaJjc9gIKMQPLTA2zXVuTiSpoAoy+FSX5qZK9QKm+KU/wpSQvAKiXbSd5kx5jIjDKQGaVDoDE7QkNOhJb8KAP50WbyYizkxntRkXeIutLTVBQfJz93P7my0yhBmOJTlBWdJi/9ILkpQTZ1M9GbggQviiUlLdU6aV6Up3splbE602vrMpGts7Q+2536bIFHo1LHq9MNWBNcKYpzxZqopzBeR0GcjsJ4o0ptV6RayE/fR/dIKRuv7qhwi9TmiMK4/sIGjOqU379QGNdfSa+i3Ip+xMbrZ8jXApaiMorlfOf1N+oprxUw/vhcvfcGJn/3X4Bxy262BVpe2/oWBSi3FEgBRwWXWwApv/a3CqMA5Bt7WpRLOQGogPINQG49RW189PdfgfHxP35QqWrZYewK2assaaUwKmC0Z0zO1kU4MBCyh96ru2m/sE1Z0oX+f6Aw4F0FjLUnP6fz3FcMXt3NaJgDkpIejRBbWoDRkb6QPXRe2k7j6b9QfUxO8H2i9hhFZfxFadwn4ZePqT35V2U9yxWYikN/Ugqj7DCq0MvZHbRe3kv92R1KYSw//gVlR7+g+NBfyA36E9kBHyq1Md3vA5I838GmNL6LXH+JsfyBaIukp9/iuvZ/EGH4vXodafx3ok1vES73qE1vqdBMkvf7ZPh+QKbPe2T6vEu2ryS6PyTP/30FuKX7bSpj5eFPqTz0CdWHPlVqo1jUb6bm8F+QEeu6/tgXNKo703I2cNsWNH6lwi8CjEphvLTbBoznvqT34jb6JSl9TZLne5W6KFb02HUJvuxmOsqFuVgNMwkaJuJdGItxovvqDmYSteq9qThXpmJdkROAc/G2k4DKeo7VsBGn4UG8Gw+jnXgY7cjdGGc24rWsJEqBt+zU6VhKNbIsUJhmZjFFSr0NLCTr1evVDFEYbda09DOKwijqolx9EYtabGmVjN4Kv8j1lzd7i2/2FW3AGKxsaDn9J8AoIycHBRhlj1Gg8Yn10C9q44uqU0phfFUnwHiJ19VXFDC+rrnEq6rzfF9xShV8Pyk6wD35vbO8WU8xczvFzDdFx3lYtJ+bWWYFjA+ezvDgb9/yteyJ/LjB2uuvWX71NaubD1j7/i4zr+8y8+oBi98+ZOHZfcZe3Wbu5SydpZE0nfei/oyWutMaak64UHvSjdaLJjpDvGi/4k7LBaMCRPm8/qyG2jMaGs7p6bzmSe91X/que/1iSY9GGpiKNarg0XySjtkEHWuZPqxmB9Ab6krDaVHa7Wk850LjeTdazrjQc8JBTfdRezoO7qYx4EuagnZQF7idqsDtlAZ8iTXwSxrPOdAVqaM33kRPkpGmSEcaIx1oiHCg+uoeqi7vofaKI03hGlqi9bTG6GmJ0tIRZ6A7wURHjNYGjGGOtIYLMDrQFbKbvnA7+iN30xexjZHYnUwk7GIycQ9TiXuZTrBjIm43iymuLKW4sZiiYSlNy2KqloVUPTPSzxhpR2/obvrD9zIS58Bo4l6GE3Yzk+XCTLYLMzkuLBTqWCrRs1phYlWg0apnPF/HWJ6W4Rw3BrNcGBI1Ml/LYJ6GoTwN41YTk6UW5sotLFWYWSrVc6vKxK1yLRtWZ1by7FhW48hCtj2LWXYspe9mLcuBheSdTEZ+zlzcDlZS7XhY6s7jKm++bQri61pfbpe7s1Hhzs1qd261+HK7O5hbg4d5MH+RB6vXeXg7hgd34ri1HsWt9WhuCzDeTuLpvTS+uZfGg9UYlkbPsTRymoWh4yxJkGZUbFDZkQzh0WQIjyZCeTQRxpOZcB5OhXB34gp3p6+wMiyp3SPM9h9iduAQc8OSAj7Gytgxbo4dY64rgLFGd8bq9IzVahit1TBSo1XF1wOVWnortHSXaumtNNJTYaTNqqMmX4BRQ12hlqYSI+2VHnTV+tBkNdJYbKC51ERDsZ6aLC31uSZlYTdI3VG1Px11QXTUBNFRFUBnhT/dFQF0l3rTU2JhuMqHrgIdbdmuNKU4qCskNZH2VFyzUysPXame9MgZyQoPunOlMsaengIHegrt6S12oqvQkbYcO9rzHBiqdWGhx52bQ76sDflxc8iPW6NB3B4L4vZ4kO39QV9uT+7n1sxBZUmvTu1nYTyI2dEAlqcOsjZzhJWJQ0pdXJVAzPgR7i6c4f7iOe7MnGRj8hh3Z06xPnpE7TEu9QWjpjeA5d5A1gb2szF8mNWBg0phnO8OYr5X0tQC7weZ6fBhrtXATLOWuRYtc81uTNc7MVXnzEiZHT15O+nN38OYBHnqXJlscGOqScdsq5nJRiNDNRommixMtXgx3ujBmIxU9zRbGG2yMNJgZLjOwGC1lt5yF7pLnOkpcabb6kRngSNtGQ60ZThSm7CLsshtVMfZanXKo5wpCLEj4/wOcq7Yk3DenuTLLmRcN5IX5UN6qCdpoR6khnqQEupB7GUdCdcMpEUYSY/QkRGlU/fDcxON5MgkmclN9iQn2VtdVMlLCyQvK5DcdH+lPOam+SlYFGgsSPOnMC2AwvQA8lJ8ydu6ulKQLD2JtslP8lUnAtMiTaRHmUiLNJIWqSM9UktGhIasCB05kQbyYswUxHmSE+tBZf5h6kpOUpxzgNys/eRk7qcw/zgl1jNYi06Tn32U3LR96kSg/D5FSRKw8aIkzdt27zzdh8oMb6oEGDPForZQnWGmJtNMdaaRainsztBTka6nLFWvLhlZkwzkx+soSjSp8Ex5ujdV6R7kpQUjlvTt1/dsxdzSsSi28qbNkpY6HAm4iJL421GKorwnYPkLMD5iXX7d62c2NfH1M7XPePeHb5EReNwQm3rzCb8TeJPTfv+sIv4aVPnVshZw/BUeRYG02cpvrGj5TCDSdirw16d6/+8ShLEBpew6PlTVOpu8+PGJCr1IFc+DxRt0S/L2+s5fLOnZSIetO8f2DIba0R+yl45L2ynf/wEFfn+gwP8dtcdYc+IzdSZw4MoeVQUjvYEj4ZKUdmRYUrthdnRd2U7Tmb9Qc/wTVdYte4y/VRklCCPAKKAoBd2VRz6ldP8H1J34TNnRUqkjMPlGYZQdxgpRGY9+oVRGFX4J+JD8/R+RHfgnBBpFaRRojHP/A7GWrXF/mwjDv3Fd+z/VhOt+j0yo5n8ihd+iRsa5v0um34dk+onS+K6a3ID3yfF7jyKV6v5Y2dLl8uc9/Bc1ojgKOMp+o7xXd/TzrecXChgbjn2hbk1LubeojAKO7ed2qOm9Ijel7dX1l84L2+i5YANG2VscD3NArOnJSCf1lPcmwh3VLuNUklz1cKAvyo72K18yGe/MTIIL45F7GAvbyUKCE/Ox9sxH27Mer2Mj1pnHyS58l+zAZvJevk/cw5O4PTyMd+ROghu3kiQZrWEt0YXVJFdWkzUsJWtYTJKnjtV0EzczxI6W84FvyrptkChXXX6rMNruSPsrhVH2F9/AosCjhF0e5dvsaGVL5wer974u2M+jooM8KT6kYFGA8ZkKwcg+o4RdTilL+mX1eTYrL/Ky8gKblef5ruSkSldLNc+DnEA20jzZSPPgZrKZexkefFN8QgHjrTwP7mX48+DJDPdff6OA8d5Pt7n1wxM2fnjKxsuvWf/+LnOv7jK7eZ+lbx6w8OQuk6/vsvBqnt7yGJrPedJwSqP2ERtOa5FpvWim/YoHzReMNJzVqak/q6P6lDPVp1wVMLZdstAd4q2AsS/UTH+onqEwrdphnInXMp+sYz7ZwFqWLytZ/gxFGqg/tYfGs060XtRRc8KJmiN2tB7YTcdhO7oOO9AWvJtGv200B+6ixncbpV5fUOj5OQXen9N43pmOcB1dMQYG071oiXWhIcqB2nA7qkJ2U35xJ9WX7dSuogRcmiJcaYnS0BlnoDfRTF+CSYFiy3U7boQ70nbdjp4wO94ojH3h2xmI2sZIzHYFjBPxu5W6OBm/h9l4R+YSnJlNcGI6zlH9NzmfrGUuWctIlFyA2rkFjbsYiNzOSPxuZjNcmMl0VjOb7cJioZblYh0rVj3LcrO6QM+kwEaOG6NZLoxkOjOQ7sBQtjOD2c5MlZrUzJcZWKkwsFqm406FjvsVGu6VuHCrwJ7VnD2s5jmwlOPAYuZeVjPtWM9yZC5+O9MxXzIfv5OVlL08slp4WuHFwxILdwqN3JYEdbGFu1VePGgJ4E57IOtdwdwakeDLBR6shnF/PYrba+FsrIZxcymMO2uxPLmbzvOHOXx7L5OViSusTlxkeew0SyNye/oU9+cu82AmhLtj17g/dp2vJ6N4OBXJvckwNiausT5xmbXxsyyNnGR+5Djzo8eYGznCsrouc4KbY0eZ6/JjrNHMWJ2WiXo3xupcGK52ZqTGlaFqV/oqXOgrd0Hgsb9SS1eZhoZCDTW5zkjZdEuJgc4qD7qrPWkrNdJaYlDPFquehhwtTflGmosstJR60lETQFfDPjrqgumqDWag4SDDTUcYqwlirMyL8XIfRku8GCxwp0e6GWOdqbluT/U1exrC3OhOc6enSEIennQXOdNT7EhPqQOdRXvpK3em0+pAc95ueircWOj1Zm3Un/WxADbGA7k7vZ/7swe5N7ufO1NBbEzIZ36sjfmzOh7IykQwS+NBzI0GMDtiA8blyYOsTBxkbeKw2mG8PXuKh8sXuL9wlltTx7kpe4wTR1keEMs5UMHiysB+VvqDFTCu9O/7BRjVDqPY0j37VJp6UUq+ewNZ7HBnocPEQrskurXMt7gx0+DEdJ0zk1XOTFQ4MyWdkvUuTNYLNGqYbjYy3mhgWEI8LZ5Mtvow1uzNaJMXoy0ejLa4q7OFww3yPTr1b9hZvFf9PXUX29Ff6shAqQtdOY7cyLCnJm4HFVE7qIlzpDzSkbII5/+PsfcMrvpMs33n0/18bt1b55yZdjvijE2wTRIo55xzDmSEAKGcc845SyAhlHPOOecEAkybjHHsbs+cnpn7u/W+W9jumVN15sNT/723tnEZl8s/1vOstcjxUyHNR4lMX1USrqiQcE2DFH/pBXVLAAAgAElEQVQ9skLNSQ00JcnPmEQ/Y+L9DIm6okWcnx7p4cakR4g7RwNy40zIjhVtP4Zkx5uQk2BOTqK1BMKc5D1gFKaTZFsJjVkSGu3IFJCYYCO/J56ZcdZkJ9iSk2Ar4TEj1oqsOFvp2I7w1SEhxJi4IENig/RIDBWwakBKqCGpIQIYzShKsCcrWuSIOlGc5UZ2iiPpSc7kZZ0hL+c8ubkXKSr2IT/3ApkprmQmKNpecmIsKEiwpiBR5I7aUS6zGK0oTbGgTAKjGWXJxlSmmlKZbkpZqhGFogs8QZ/iJCNZf5kXZ0imAMYEUwqTrShOteZGujXZyU609BSw8nSd2af35A2jXDM/vsuauGeUvdAKMBRw+Ou8Vh2f7LLyXMTn7MqfLT66q1AYnz/4dTUtAFIqjs+ES/oei4/u/BeBUXZFKwBQGF2E8UWsrsVTwKC8V5TgqTC0iM/+4yhA8re1tWh62f3uMY+/3WX3+5cyu3FrulG6pAf8jtIdrMNAqC7joeoMR2ozFKFFV4AyLVdF88pXVHruJ8f2HTKs3iLf8QPKTx+g8dJRRBtMf6CGzAMU6qJYSw+EadATIv4ncYzaSweoOisq/g7J9bO4XRSgKMdR8ZTxOuePyHvGYtePqPD6XDqxhRtbgOTtqyepvnScKuGUPvsVJae/pNjzMLnOn8ocRQmOe+vpFNuPSLB6nxhxz2j2rgIczUUrzFsEG/6RIAMxbxJk8BYBeuK1qBgUppn3iTF9h3iLd0m0eo9kq/dIs933KzCK3EihkopbzHJ3oSQeliPaX0Sot5gKUSPofogbXgIYv6Lm7BF5wyjuGOVK+oIiYkd0TrddOyWBsd33FAIYRYyONLoECjhUk8qi6OmWimOAsqxfHAnVZDBGh/ZwNdpDlekOUmIqRpO5aDVmw5RYDD/JatRJFkKOsBRylN1oDbZDjvKnmKM8jjvM84SDvEw6zKPYQ3wTe5yHcWrci9HiTowq65FKrEUrs52sw2KcOjPRaszF67CcKlbQovlF1Ae+BkZFRaBUGJN+Uxjl/WKWPRuZIjpHOKN/c0QLhVERo+MibxfFa/HZdrYzd3Jdpbp4v8iLB8WKkUaYPbe0AMfHFZd4VHqJb0ou8nXhOXay3FhLsWclyZaVZGsW4s1ZTrJiNdmarQxr7mR7spRuy0yyAYux5mzcHWHz6X12nt5j8+Uqqy92WX35gLWnd1j5ZoPJp+tMPNpk5t4m03fXGX2+ztTjcbrLY2j2tee2txG1l4youWDArUuG1F8145a3EVUX9Cjx0qD0jBbVPsZUXtBWzHkdbvsYU3vJgMYrhjRf1afVV4euAG16ArWksWwsXpfJRLHCtWYqyYqOAF2qzpyk6rRIDNDlxjldbp7WosblFHVuqjS4q1HnrMJtR2Vq7ZUpszxKvulhckwPk2f5FY3XDemMtqArwZL2RFPqY3UVgdnh6hIaK/1UuOGnJm8Va0Q4d5gezVEGdMaZ0pNoTneCiQTFukBVxNQHqNAWrEFnmAZtwadoDTpGT+RJqTL2RSnRF3GCvnAlesOOMxB6ktFINQUwRqszGq0hYXEqyVAq4i3Xj0tg7Ao9RW/EKUYTtJhM1WU8RZuRJA0GElQYS9dkKkePuQIjFotNmczSYTxDi4ksHUYztBhMU2ckS5uRHB25sh4t0Gey1ISpEn3mSvVYLBaGFi22i7XZLtBgI1eNtRw1VnI1pbo4nqjEdKIys3vr6JGII4xHnWAxWYONTAN28kzZyjFhOVWfsUhVxmPVmcvU506NPfda3dlqc2WhxYn5Tnc2x6+wNe3H2rQwv/ixNhsklcVXDwt59bCIp3eyWJsIZmn0GovD3iwOX2Bh+Byr41dYG/FlbcCfzaEw7oxGszEUxvpICGtjQayM+bEwdJmFER/mRryZHjzP9F4/8uLIGZYGPRlrtGSgWty86TJyS5fR23oM3dKV7uy+G9p0lWvQWapBd7k2PZU6sp+5vcyE2mwtOU2FBrSVmdBSbERzsSHiZ52V5rSWGtNUYExjgSkNhebUF1vQWGFL801HWmtc6LjlRn/DGSY7rjDbfI7ZGhfGKxyZrT7DcJEbw0WetKfaURdrQmOCKbXRelRFqtIrjBy3LOkRytlNPQZuG9BWoU5vrT4D9cYMNZmzMOjOwoADi4P2LA87sjrmxOakK+vjTqyNObI27sjKqC3zAxbM9lkxO2DP3JCjBMbJAQcm+h2k6UWspBdHvVgZO8PyiBfrkxdZEzNxgdXRcywNnWa2x5W5bnEbKk4FFG7phW5nCY3ifnGlz1OupIXxRfSHC4VxttuD2Z49VbLdmuk2C6ZbTZhqNmSqUY/xW1qMV2sxWqnJSJkmoxUCFDUZqVaojMM1+rKXeqDGmOE6K4brbWStYW+tNX23zeirNUbAYk+V6NPWpr1IjZa8k7QXKNNTrEZ/qTr9JRp0ZKtRl3yKioijsiqwPFys/9XJunaSrKvKZFw5Rcql4yRfPUXydVXSArTICjUiI9iYtEBjUgIMSfLXI85Xi5QgPYX5JEpE2RiTE6NPZpQOWTF65AhojDMmJ96cvERbclMcyEy1IzvNnhwx4nWKLVnJNuSlCHXRluxEG3JTBEAKM4w1GQniztGalBhLUmOtiA83JdxPT05UoBExwUbEhRiQGKJQOtMjzMiLs6EszUVmNxYkO8qGlexkRzJT3Ckt9KG0xJei4quUlF2nrPw6hXnnZMB3kYDLRBsKEq0pTrWnMtuFGzkuFKdYU5xsIaGxPNWCsmRTSpNF77eJwuAlTGFppohkgPxE8c9rRH6SOTkJZuSnWFGaYcfNdBvy0twkMIobRgGMImNxQZpedhWmlz/dlWvnX0HxNTT+DhiFO/pXYPzmjoRDoSiK9bNQE4VzeuPFw19VRnHn+F9TGCUwKm4Pfw+McnUtml/2nNHiKX7+n0cBkK9VS6E0iqaX3e+f8OTVPQmMD79/xs5sE+1BanIl3Ruqy2C4PhOh6gyGacj/oXX5K9N67bhcSd84/Tl59u+RZfOOXEsXuHxE3bmv6PIV4dGiwk6DgVBNBsI0GRCZjGFqtAecoN7nEDfOH5AKo1AThcoooPH1CHAUMCnc0KI7utD5A8o89lPu8Rnlwjxy4Qi3fJTkSrry/FHESrrkzFeUeB2WPdWZ9h+S5fixXE+n2X1Iss37JFq9L1VGoTTGWIhGmHcIM32bEOO3JDAG6r9BsNHbBBu+Q7ChqBfcR7jpB0SbvC3jdkROY5LVuyRbv4v49UW1YZ5wdbt+KqdI5DM6iztGoSp+KcFRgOJriBRPAZLVp4WyKFbSwiGtiNVpuHSMxkvHJDB2XFeW0ToN3uL3UeGQFito0c0tVMaxcC0ZsSOidoTCOBikyqD4LFSdbv+TDPmdYDFUhe1wFe6GnOB+yBGexZzkZdwpXsac5Kc4de5f/4ivg97jYfgfeRb/Jk/j3uBP4W/yKOxDnoYd5kX4CV7Gn+LbVDWeparzdbIa63EqbCRps5yoy2KiAcuJpiyJVXTCb8AoVtACGIUJRmF6sUKuorPs2ZTA+JszWiiNr1fSvze9CKAUK2mhMArjy9clp6VjWsDiw1KFc1o8vylXKI0Pi85wL9+DnWwX1lLsWIy3ZClB9Fbbs5xoy3qqg6wZ3M1xYDPTjYU0a2ZTxL2mJet3htl4co+dJ7sSGNde7LL+4gHrT++y9s0G0083mHq0xcLXO8zf22LixSaLL2bpKYum8aotDVfMqD6vz+3L4l7RlFoxV02p8jak4qIeFZf0uXHFmNprRtzyMUSoja0B1rQHWlPvY0DTVT3a/fToChB/MNNjJtmU5Rwr1vLt2SpyZzLJmnZ/Xeova1J7UZs6b0PqvI2pPqNDtaca1e6q3HA8RYXNcSptTnDT9hTlVicotjhGoflRCiyPUehxnLpAfboTrGmLN6U5wYg6AY3RWtSEq1Mdok5NsAY1QSKbUYuGMF0aI/RoidKnK96EgRRLqkWGY5AqjcEKYGwN1aY9XJvGwJM0+B+lI0yJ7siTdIWfoDP0OJ0hx2kXIBl8gv7QkwyEKzMYqcJYrBbDMVqMxusyFKtD0/VjNPoeoydcldEEHcaTdBlN1GE4QYuhBA3649Toj1eRbTKihnCx0ITpdC0mUtWZztRmSoBimjpTeXoMZ2owlqfDRJEBU6XGTJbqM1Oiy4IARgGKeeps5aqzka3GSpYARm0WsrWYSVdnNkUxU4mqTMQpMxWvynqmIesZxmxnmbKdYcJKkj6z0bpMRWsznaAjlcaVcguWb1oyf8uS2QYb5lqcWOh0Y3nkLNvzvuzMB3J3IYJv1hJ5uJzI10vxbE0GsTPtL9fYAlgWRs+wNHKBpYHLrPT7sT0SwZ3RWNaHwlgbCWF9PJiVMX/mBi4zP3yZuaFLTPWflSrjVJ+HIkuwx4WRWlPpwB2u1Wes0VDOcJ0B4v1AjS4CGnsqtem7oSOnt1KP7nJTWgv1aCnQpaVAPPVozteltVCfrjITeirMaCsyoKXQmLYSC9rKrWkqs6KmyJTb5da01brSeduDvsYzTPdcZ67jIhO1LvSVOjBbf42ZuiA2e1JY7oxjuOYqAzVnmWy9wHzvBRb7PRlttWGkzZLRDgtGO80ZbDNmotea6UF7pgYcmB1xZWHYkaURJ3bmTvNg5QJrE04sjdqxOm7P+pQjqxN2zA6YMt1nIYFxdtCBmSFxu+jEpFhL9zkwPejM8vgZCYyLQx6sTpxXwOLYOYTxZarbWTrZ53tcZazOyoAXi33uLHS7MN/pzGKPG6v9Xiz2eDCzZ3z5PTAKF/x0py2THVZMtJky0WzERKM+Y7d1mLilw6hYQ5drKeamOqM1WgzXaDNUo8dAtT4j9RaMNtoy3GDHYIM9vbdt6a42ofumvqwgFCvr3kod+iu06S8Ta25VueoeKlVjuFREEanTmHKK8rCvKAk+RlmoAEYNMi4rkS7G56QCGq+dINlXiVQ/FTICtcgI0iM9SJ8Ufx0S/TRJuK5GUqAGmWG65EYZkhOpT0aYJpkRWmRGaZMhwDHagOxYU3ITrCQQZqbZkZPuQK4YAY0pdmQl2VCQLsDOXgKjgMeMRCvS4sVYkxovagfNSYoRTyuiQ0wJ8dUlMtCEmBATYkONSAg1JjHEmKwoS0UjTJanBEYBgfkpjmQl2pOZ5EFp4VWqqoIpvxFEUYUfxaXXKCw4T1G2J+VZblRlulCZ5UpVjjs389y5ketGWbodRckWFCebUZpiRnmqUBlNKE01oUyau8woz7SgKNWUvERj2buel2xOXrIIwLejKM1WOq1fA+PCHjCKYG5xj7j27D6rYh396D+vo4UC+fs4HRm5I5zSIpvx0Z1fV9Kv7xXXnj9AOKVfr6XF2vq/Boz/QTEUbmmhLioA8e/X2XL9/Ho1vfd8rTZKsNyDy9emFwGM9374FgUwNtMRpC5X0jJWJ1ibsRBFrI4wvgiXtFAY6y59KTMHxUo60/ptMm3eJsvuPW56HKDd55QERlEnOPA7hbE/XI2uoJM0+X5JzcVDMqRbdEiXeh6g1ENhghEB3gIcxWeie7rU83Ny7d+VK2+R31judYDKs6Lp5Rg39mJ1hOml9MxXFHseosB1v6wdzHb6mCyhMNqJ2kCRsbiPOEvFPWOM5XtEmL9DpIXinjHYUKEsBuq/RZD+OwTovk2ArlhZ7yPc4A1iTN8kTlQKWrxNkuXbsjowy+FDsh0/IF9EAzl/ggIYP6fMRdQFfqEYdwGJX8qpcBNK42Fuen0pV9GvYbHxkshjPIqAxmYfxR3jbwqjwiUtnNDC7CIyF4XJpUfciAaqyPW0jNkJUqffX5U+n2PM+StzN0SNJ6GqfBuixKvAL3hy+UO+9f2Yf4k8wl9Dv+TptXf4PnofP6W+zS95b/Nz1ht8l/AGz0PflD/79uonfBd+kO/jjvB98kl+yNXhYZom99L0WE/SYyXRkFURoZNgznKicEgrXNJiHf16JS3AUbxWKIwObO5lLQpX9OvsxZ1sJwmNvwdGuabOdZHraKEuCpe0yF8U4Cjc0sL4ItbT4vOvi73k/aMIAl9JtmIx3oL5OAuWE23YSndlI82FzXRX7mZ7sJ1py1KSAzNJFlJhXIqzYG1niPXHu+w83mXrxQrrL3ZZe36f9cd3WPtmk9lnm8w+2WHlT7ssP7zL9Lc7LL+Yo7cshsYrttRfMafmkhG3fUy5dcWUah8Tqq+YcuOKCZWXjaj0MeKmrxkd4Xa0BltLI0yTnwUtfpbc9taj5ZqBXEkLYByPMWU9z4E75S7slLmxmufMcLQJ7X661HtrUn9Zn5Zr5tw6b0j1WX0qPdWpcFOhxO44RZZHKLc5QbmVEqUWxyk2P06xxQlKrE+S73qMhmAjBlId6E6xpiPVgqZEQwmNdbLXWZf6SF0aIhTKYmuMES1RBrRE6tEZZ8RQqiU3rx2nJUyTphA16vyVaQwWWYxaNAQp0xBwnJYQJdrClGgLPUFr8HGaA47SGnSczqDj9IScoDf0JH3hpxiK1qA/SkOGevdGaVDve4R636P0RqgznmTAWKIeY0n6jCTqMhAngFGD3lhVaYgZy9BjNteIhUwdplLUmcvSYT5HT0LjXKEBk7k68tZx7ZYNd5pd2BGr4mozFkt0WS3QZCN3DxgFLGaqs5qny1KePos5esxn6DCToslMqjazKdrMpeiwkWPGRqYpm+mmbCQbsRynx3SYHrNRBqykmbGaa8Z8riEzRfrMVhgzW23G+A1jxmtMmemwY3lY0SKyPnqNzdEAVvp9WRnwZaH3Incmr3Fn6jLrE+dYHPNifugMc70XWO67zp3RKHaGY9gcjpDAuDISwNKIL3ODPswOeDPTf0EC41TfaaZ63JnpdmW82Ubm+41WGzFSa8Boo5GckQYjxptMGGswYqTOgJHbhozcFmtQPXordekuMZTTUahHW74O7QW6dBUbyM/6yk0Q05avS32WDk35RrSVW9FaacOtYjNulVjQUedOV70X3XVeTHReZbLtHIO1jnRVODPVIlbqefxpqZYHSzfZms9lbjyM2anrLM76SMVP5COO99ow1mfFcLcp/R0GjPabMzVqz/SYE9PjziyMOrEy5szdhTPcXz7H0qg9S6O2rE06sDnjxNqUHfNDpsz0K4BxZsCe6QEHecMogHFiwInZYVfWpy+wPikA0ZOV8XMSGIXxReQwTon8RXHXOHKWzbHzcoRTem3Qk6VeNxa73aTCKILa57vdZJPMbJc7871ezImA7x5XJrvsmei0YbzNnLFmY8Yaxe+3DuO1uoze1GawXJOBMg2GqlQZrdGUwDgi4L7BlIkWGxkOPtRoz2CTI731dnRXG9NTpU9vlR59oiaxUofBSm2GK7QYLFFlsFiZkVJVRso06C/WojNHg6rIo5SFnKA8VJ1Cf3UyvJXIuHySDJ9TEhjTrh8n5foxUv2USPNXITNYm/RAbVL8NUgJUCc5QACjCplhwuxhQG6kLlnhWmRHaZEZqUl6hBY5oh88wVyqdnlCQUx3ICfdXqqM2XsKY2aSNflpDhIYc5JsJFgK1TEtwYqUOEuS4yyJDTcmNsyUuHBzooJNCLiiTYivARFCZQw1JiHMlIRgYzKiLGUjTHXuaQqTHRHAmCdMNTKs253SgmtUVARRXO5PXsk1isp9KS6+JE0xlTme1OR6UJXtTpV45ghgdKci05GydFtK0wSMCue0GSXJJpRIYBSwaC4rNSUwJplQlGZFXoolhel2FGbYU5BqI1fSOSkuUmFcfrImFcZp4Yh+Iowr96TCqKj4E+Hcv+Utvn4twFIoizK3Udw9ivePFS5pca8ogPG3e0aFCea16rgHjGKV/PdOaIVq+HoNrYDC+z/srZp/ULwXK2UBg+KW8XU+4/3vf8tbfK0ois9eQ+Pr798Twd0/KBTGez+85E97CmNHsDojQUp0BGrQFaghm15Epp+I1Xlteqm/fISbZw9KZTHD+h3SLN8i3eYdylz30+x9gt4A0V+sieg1HghRY0DcQYap0huiTJv/MW57fyFXzCJep+L0IdkjXep5kFzHjyhw+ZQiEVcjlEPPA2TYvC2DvitEXI2XAMyDVHsfp/rSCQmNpWe+pPzcUYo9D1Lgtp88l08kNAqVMd3+Q1Js3pfB3LEW78isxeg9WIy2ep9I8/cIMX6bAHG/qPcmAfpvc13nTXy13yRA7x2C9f6RcKM/EL0HjUJpTLV9X9YGZtl/QK7Tx9KwIzIaCx32yyl1OUi522HKXUVGo1AZv6DS/TA3PL+k5swRmcEo8hdlaLf3CeovKICxyfu4hEYBjC1XjtPmI3IYlWTTy5C4BfVXYSxCR37W66csG15EWLdsg/E7ydiVo+wEKrPrc5iH3vt5dvUTnnq/x3dX9vGL/8f8c+BH/Bz8AT9HvwPl++H2h9D4DtS9BdUf8m85H/FDyDu88nmXH0I/4XnwR7yKPszfCvR4lqrGbrwKG7EarCXos5powmqiOWvyZlHkMJqxJFbRKaLtRcCiUBkt2ci0ZSvbni2pMjqwLVbOEhoV62ixhr4jDC+5zuzkOMmfi+BuYXZ5DYwCDsVr8dndAnfpdN4tFGYYNzYzbVlMNGVB9FgnmLOUaMVqilAvBSS6s5nuxlaGG0uJZkxHWzGVYM5cqjFribasbQ+x/miX7cd32ZTAeI+V57usPt5m9ZsNZl9sMvfsDquP7rH6zS6zr+6w+HSavrJoWq7ZU3fFTM6tyyZUexspoPGKCTXXTKm6bCjVxaYQOwbj3BiIcaEj2IZmP3Oar4ssRi1aruvTEahPR4AW08nW3Ks6zaO6C+xWeTGZbE53iC6dQfp0BplIRbL2oj415w0o99Ck0EmJAvvj5Fp9RZ75V5Ran6TUUoli82MUmR+lxPIEFXanKHY7QWuYGYMZzvRlO9GVY09zihmNCUY0xxvRnmROW7wJLTEGtMUY0hlnTEesIe3ytRH9yebUBijTJqAyWJ3aABXqg7RoCBGNL1q0hKvTEq5KS9gp2sKVaQ09SUPAMdpClekKU6Y3XIXeCBW6w07SFXqS3khVeiLVaA9TpvbaV9T7HaMrQp2hOF2GE3QZTzZkVAR5x4rAbw364tTpiVGhJ1aVyUwDVnINmE3XYDFHh+UCAxYLDVipsGBDrojP8HToOj/Px/DddAh32zxZrDBnpcSYtQJ9NvJ0WcvSZDVTk7UcXVZz9VjJ1mUpQ4fZFE3m0nSYyzBkIduMzTJHtkqcWM2yZDHRiLkokWWqz1SkAavplqzmWLCUZ8J8oRGzJYbMlBsyWqzDULEWE7fFLZs5E7VmrHaI2JwzzDe6MNfkylSDExuD52V8y9roWRZHvJjrF60iZ1nqvcqdsUi2hiLZHo2UK+mlIT8Wh64yP3iZqd7zTPacYar3NJO9Hkx2uTDeZs9gnZm8hRu9JVabxow0mzHWYs54qwVzXbbMihzCNkumxbRbM9poRr9YdZYbMXjDjF4RxVOsS3+ZIcNiVVxhwrDM/TOhI1+XukwN6nN1aCkxpbXKhvpyK2rLrOlq8KK74TRdt70Yab3EWNNpBmqc6a05z0xvKvfWmnn8YJBvHvZw734NM/MxjE9dZWrqvHQuTw85MzFgz3CvBb2dhgz2GDM8YMb4qA2TEw5MTDiwMOnCyqQrW3OerE25KtTFCQc2ph3ZmnVmfcqehRFz5gYtmB+0Y25AKI5CVXRkasiJiWEXZic82Vz0ZmP2Isujp1kZv4C4Y1wc9GCu11k2w6yNn2Nzypv18QssD59hY/QcW8JJ3efGkjC97MHifJ+nIluz34uF/jMs9p9hXriqu+2Z6rRlvN2csVZjRpsNGK7XYeS2LkPV2vRVaNJbps5gpQoj1QpgHKszZKrViqk2O9lrLdpmBpvs6K23pveWMX039em/oUt/pTb95ZoMVmgwIqZUleESZQaLTjJYfIrhCnEjqUtt/HEqw09QGa5O1uXjpFw8StY1ZXKuq5J+RYlMPyUyrh8n0/8kGQHK5IRokBumTXaIFtlhWmSEapIapEp2mDaF0cIlbEBejD65sXpkRGqRHqlNboIJReKOL8WaghQbcjMc5Do6a28VnZNsQ3aSWEnbkZ9ij4DK3EQbMpJsSIkX8TuKCJ7YcFOiQ02IDTMnOsSMwKt6BF3TI8zfkJhQExkenhhqQka0+Hs5UZXlRkmKA8UpdhQm21Cc7kR2shdFOd5UlAdQUh5ARs4l8ouvUFjkTXH+OcpyvLiZd5rSTBfKs92oFCpjvidV2a7cyHGmMtOO0lQL2ZtelGQkbxZFv3pZmhkVmVaUpltSlCa62G0pSLelKNOBvFRb8lNtJXCmJTrT3F3E2tNN2RM9/acdFh7vsPx4h5VHivXyylNxE/+7fMXfvVasondYErmNvzO1rIjbxif3WBfqoozTEevpu3LEz2QO42tn82uY+48GGMX7Jzz44f88X//wlK+/F/V/j7kv5tUjHnz/RPHZ9094+ONTvvn5BV//LJpiHvP01R3uffeMr189Ynu2ga4wDYaDj9MTpk1fuA5j4WqMRGjJtbQAxlZfJeqvHKfE/VNZ7SccxIkW75Jm+4HsW7598SjtonUkSKxS1RgOUWUwRJn+EGXpthZu6YbLX3Hr3AGqvD6jwvMgZR6HKHI9SI7jpxR5HKbI6zAl576g+MwhUqzeIdvhIwrFzaBQEYWL+vxRblxQqIzlZ7+i4uxXlIqbSPfPJDRmOX1IpqOYj0hz+JAEm33EWr4tgTFKAKOI27F+nwjz9wg0/CPXdf8JX90/4Kf/Ftf13+Ka7h+5ovsHfLX/B0GGfyDM5C0izUSw97skiagdW9E1/SGZdiIKaL9sg8l3+Ix8+08pdBJxOwIWD1IhVtQeB7npeUg+q9wPcMPzALXnvqT+gqIm8Pb5rxAjzC8tV07SeuUUAh4bLx6h1UfAt7rs8BbPkTBd+VmL9zGGQnVovXycVv8jtPQoBOkAACAASURBVPt9xmLQF7wIPcL3Afv5Ifgjfkk8yLfRH/Iy5D1+DvmQH4Le5lXqH/jbzXf497Z/4l/7/xu/DP5f/ND6D/xz8//Nv1a/w99y9/O3pC/5Kfpzfo47xF8SvuJfUk/xv7K0+TFNWxplNmLV2Uw1YinFiJU0c9ZSLVlJsWAp0ZTVFPHegrU0CzYyLNjMtGQry4qtLNH+4shmliNbwtwi7hVzXeW9oni9nePCVrYzm5mObOe6cqfAXc69Yi92izy5W+gh34vnpnBRF7iznevMQpIp0zEGKJzalqyl27Od48adHC820l1ZTnZkLtaGmUhjJiNsmIq3YiHNnK00F9a2R1h7fI/tJ7usvVhm5eUuSy93WX62zcrjdaZerDP7fEdmaonvTb/aYvHZFF1FYTRdsabpmgU1Fw25ddGAWm9Dbnsb0ORrSt0V8V6XJl8j+iLs6Q22ZSTKmZ5gK9r8jWn106fRV5uG65rUXVejKUCd6Sx7dqvP8XXteVaKnOiO1KE1SNwJ6tIWYkyTnxF11wy5cVGXIjdl8m2PkmPxFQXWxym0ViLP/DgFAhYtjlBs+SXFlocotjhIldMxmq4b0J3qREu2C5WJZpRHGVITZURrvAVdyTa0xpnRFm1AV7QuPXEGdETr0xGtR1ecER2xRjSEilW1DqLppSZQXa6sm8L1aBERKRE6NIZr0hKhRWukeKrREHKS1ghVOiK06BR3zxEa9ESo0RuhSl+kCn3RqnRFqnBb/MExUInWMGV6otVkvE5/nKZsjBlL1ZNh4N1RynRGKNEVpSTvGteKjJjL0WI+T5OVUj02q83YrHfkQc8VfljK4M9b5fy8fYtnc1l8PRLDRpsv6/UXWSx3ZiHfgrl0PVZStVhJVOFuhhabKcosJZ1gNVWd+VRtZrJMWan24uVMIi9nk1iqOsN4sgVjEfqMRekzIdqP0sxYy7dls8yelWIrZvONmcrXZ0LkOxbqslBhzHypHstlumzf1OdJqwUPGky412zJTrsj612ebI9eZbn/AjNd7sx2nWa28xyLvT5sj4WwNRrGzlgEW2OhrI0EsjJ0ndn+S8z0C2D0ZKrHlakeJ4ZaLRlqMWeo2YLBJgsGGs0ZaLJiqMWOyU4nprscme9xYqHXmZlOkRloy2y/M1N9Tgy329BTZ85khyPjjVaM1BgzctOQURGIXWEo20WGyk3oLTKks0SbjjI9OipN6ai2o/WWE3WVDnQ1nKWn4Sz9jWcZbDjNxK3TTFVdYPBmEFvzzTx8NM+9FwvsvBhh91kzi8upLEyEMjd4mcl+cWsochLtGe62oq/TjMFeC4aHrBgdtWFi0p7xCVvm591YXvBgZc6N5SknVoWyOO3Izqwz27POUmlcGLZibsCchT5zFvusWBl0YH7YiakxVyZnTzOzfIGl1UsszoqMRg9WJq/Ku8WlPidW+u1ZHXVheeo8c1MXmZm4yPLURdbGz7LYac9iizWrHY5s9XuxJELYR84yOXGBwQEPCe1r/edY7XZjocOahU4rptpNGGs1YLzDiNF2Q/oadOi5rUN3jQ5dN7Tor1Bm7JYOY0JdvG3M6G0TJpqsmGi2ZlT8O7xtQN9tfQbrDBisFStrLYZuClhUZahchfEqDUYrVBipUqWn+Bg9xUcYrTrB+A0NmtOPcTPmKMVBR0m8cIBUn6Nk+Z0iO1CF7IBTZF87Rf51FYqD1SkN1yAv+AR5ISfJDVEmN1SD7BBt8sL1KYk2pijaCBFQnRVlIB3SqbGGpMYZkh5vTG6iKYUp5hSlWpKTbE1Bur0EqdxkG/JTbClMs6cg2YZCUfknAC9RqIs2JMVZkRhrRWKMNQnR1kQEmxAZYkpMuCWhAcYEXNUl4KoOEeKmUjTHRJiTGWtJUbItpSlWFCeaUJFizs10C8pTRNWlBzeKr1BZ4ktx4VXyC66Sk+9DfoEPhYU+5OWeIz/3LKX5npTmuFKa40ZZjlAbPakQEJnuQGmyFSVJJpQkGVESb0RJrAkl8aZUptki3NCFSZaUZjhQlGlPXrodOam2ZKXZkZLmRGSsG7fbitn4ZpPlb0QsjnA6b7H8eJO1R1tsProrN1irMshbOKcVsyZUSPFaKIrSUX2X15+J59rTXdaf3WPj2X02nj9g8/kD+f3lRzusPn3tkt5bOf/vVsy/weP/GRYFUN7/7pEERQGMD75/LEFRAqSASAGOPzzlTz893+uifszz7+9y//vnPPj2EZtTt6ULcjBQ3BbpMBCpx0SkBmOROgpgDFCm3e8UTdeUKPX8DNkHbf+hNIQIJ3G+8yfcPPclTVeV6A4QPcgCGlUYFPEZQQpgFF3HLdeOU3teAOPnVHgeUACj20GyHT6RIdx57p9TfPYwRacPkmn3AdmOH1PofoBSr8MUioaV80flVJ47IusBJTSeE8aXAxR5fEaR5+fku31Grut+Mp0/IdnuA+Kt3pVNLkJhFCtpAYyRFvsIMXmbAIM/clXrf3JN5w8SFq/qvoGPzj9xReu/4y/id4yEc/ptCYzxFuKe8T1SrPaRZv0+2XYfk+uwn3zHz8h3+JRCRxHaLSJ2ROOLAhhvSGA8hHjWnDnMrbPCLS3W0wpYFJ+JtbSAxfZrKrRePUWz9zHarihJWOzxV5Pg2B+kSf35L6k79wXidcvl47RcO0ab9yHmL3/Bw/MHeOK+j+ceb/Fn30/4JfQgLy/v4zvv9/nx2oc8C34Dqo9C62FofY+fbv03/lL7/0L9+/x76af8OfZjfgr6nB9D9vNT2H5+jNjPn2MO8HPiEV4lHedZqir3UjTZTDVgNU3U2FmyKjqkRZ90kjnraVZspFvL52aGtQRFAYubmXvAmOnIVpZQEhXxOQIUFcAoFEYXaXbZyXf7O2AUkCjyE8UIWNzOc2U1w56VNFtm40TYuAkrKSJCx56NDCfW0x1ZS3NiPt6a6WhzxkKNpDo0G2PPbJItSxmW3MvxYvPuOJtPH7D9dJfV50usPL/LwrM7LD7ZZPl3wCgcb5vPvmbmu22WX8zQWxpJyzU7aXK5KRzSF/Vk3mLVeS1uXNCmwdeY21f0qbtqQFeYDV2BNvSG2NEVZEWjr6GEv+YAAxr8dKj316IhQIuhJCuWi1xZzHNgONGE7ghd2kMENOrSEqhPS6AxLYGm1F0zoOqsBhVOyhRYHaXQ6jhltspU2qlSbn2KShslbtidoNrhOLWOJ6h2OkqdtwZtsZbUJppTEKZFWbgO9TFGdCUKM4w5bbHGtMcY7FX96dOfZCphsTPWSN4xChNMQ7gu9XvQKOCxbq/1pT5EdFOr0xShSWOoKs3harRGadAWpU57pBadkX8PjANRqrIJpjtKjebQU9QHnaQxWImOsJP0xYo1tCaDsmZQm75YoUSe2JvjdEUosZClx3yWNvPZmqwWG7BabszXbZ48GbjO93OJfL+Yw3crxfx1p5Sf1nL4ZTOXvy6n8e1wKDs1bizkGLGQpslyqgZbGdosJ6kwG3eS+SR1FtKNmBeh7g2X4GEV/2u7iG+6Q1kpdGUxxZq5JKFOm7OQaclKvi3b5c6sldkyW2DCdIERs8XGTBbpy5ku1mO53IDtmwb8qdGMh01mfN1qyUaDBbv9Xjye8WNj4DyL3R4sdHmx0n+JjWFf1gevszEYyO5EBLtTEWyPh7Ax6s/KyBUWhi4y3evBeJcjI+3WDDabMdxizli7FWMdNoy0WjHaLmrwXFga8ZIGj4UBV8SIOJm5AXfmR84wMySc1l7M9p1lbfQSU22iLcZc0Zxyw4CRSgNGK40YrTJluMKE3nJ92kt1aa8wpqfWnvZbTtwsNKfjtgf9Teek6WVAAGPdacZunGakLozHd4d5+u0WD7/bZPvZGHeftLC0ks7ceLC8xRR3hYvjXjIncaTXlsFuK0YGbZkYc2Ri3InJKWfm5t1ZWT7LwowbcxP2rMzYsTlnz868PTtz9mzN2EtgXB53YmXCVY64eVwYcmRu2InZcVeWFs6xuXaZzYWLrI16sTrgydzgeRYHPFkbcGFzyJkN0Q4zfprp4dPy92Wu7zRzHW4s13qxWuHJRtVp7ty6wL12X3b6rrMyeJUpeYd5kdW+Syx1eTHf5cxClyNz7dbMtJgz1yrGgqlGU4ZvGTJwU5+hGkPpkp6sM2Sy3oSx2yYMVxszfMuE0XpzqfwO1RvRL4Cx3oCRBkPGGwyZFOcEVRoMl6syWqnGYOlJBstO0VV4lJ7io4xUKDFWpUFHjjJVkUdI995PysVDpF85Rtb1U2T5KZNx/SR511Up8FelMEiFohAR8H2SwnBliiLUKAhTJyNAhdwQbUpEOHWMMcXxphIY02OMSIkxJC3eRE5WosL8UZgmjC825KfZSdUtT7xOsaUg1Y68RCs5AhpLUoQZxkEGfIuQ77QEexKiLIkJMyMiyJjIYFNiwywJCzAmxFdPAmNihIUCGGNEJI4Npam2lCZZUJVmSXWmFZUZNhRmnaUk35vykutUVgZzsyaSwlJ/Km+GUlbuT0nJFXJzzlKcf5rSfC8qCs9SWXCWqvyzVOR4UiFUxywnytOtKU4xoyTRjLIEC8qSrKhMt6M42YqCZGtKs5woynAgX0ymE3lZziQlOxAUZk9taxGbj7ZZfXxfwtzy0x1WnmxJYNz4ZncPGAUg/jYCCMX8CpB7719/LmDxN2C8L1+L7648viN/Hakwvs5WVKyNf1svv14zP/hRrKv/a8B479UjhaoogVEAogIUBUAKcBTvBTTek+ttAYy73P/hhQTG9clamv2U6Pc/QneYNv0RunsKo7YiuFvkMPqdovHqCcq8Ppc3fJn2H5Ekgq7N35ZmkKqzX9B45QTCINMfqCxhcSBYmX4BjCFqMpuxw+8kdRcPSWAs9/icUveDFLockIpdhojFcf6UojOHyPf4TKqL4mZQKIvFHgfJsv8QAYoSFk+LtfUhmcdYJjIbTx+k7MwhBTC6f0ae22dkunxCupMCGsVaWiiMAhijrfbJlXSo6TsEGb/FNe1/5KrOH/DV+yPX9P7IZe1/lMAo1MdAgzckNEaZvUOc+bskWu6TwJhqtU+2wOTYf0qe/X7y7D+lwHE/JS4ii1EBjFXuB6kSETseh6TSWO11iGqvgwpoPPclDRePUn36EA0Xj9F8WUmGeAuFseHiEYSS2HH1JO1XT9Lpqywd6LdOH+SW1wEJkAIYWy+foNdbiaULSqxb7uOB0Rs8N3+DV3Zv8tfzn/Lj2Y/58ex+/uJ9gGfn3+TfYg9B3hEoOsj/V/45/172GX9J/4gfoz/ix8BP+bPfYX649hE/B3zELxGf8C9xn/KXpP28SvqclxkneF6gz9d5ZqwkG8ve49UUKwmMK8kWMvtQuKF/64u2YyvLjk1ZD+j4q8q4meW0pzTuAWO2AhhFQPcdAYz5bghwlLCY78ZGtpOExfUsRzaznZgTt5PJ1swnWDEba8FqmgOrqfZyVlLsWEqyYSrKmIkII0ZCdJkI0WUx3pnldCfWcmx5VHiBnftTihxGcaj8fInlZ3dYeLrD4uNNqTBOv1hnRqqNu2w8uc/sq21WXs4yUB5Ni68dNZcNqZI5i/pUXdCh8rwmVRe1qPbW4aa3Frev6dMVYUtHsB2dwXa0+Ftw85I2LYFmNPgbUuenR2OQAfWBunTFmjOaaktfjDEtQZq0BWvTEiS+q0tbkAFtQca0B5vS5GfArQsa3PLQoNLhlFw7V9mpUG2vRrWdKvVO6jS7adLuqUmHpzpdF9TpvK5DT5y4XTSjMkKbqlAN6sK1aYvUoz1KX66gu+IM6Y4zoC/BeA8YjemUIGkkFUUR4F0jYneCNBHqoqgIbAzTpjFcm+YIbZoitGgK16A5QoOmcDWawtVpDBFQqE5bmDrdQmGMVKMnQlkqjEJRrA88Tm3AMZpDleiOUmFAVAvGC2hU//V1T7SKBMa20ON0hSsxkaDOYpY+K3n6bJWasFZiyEalFWs3HdhqPMf97kBezqTy5/VcflhO58elFP68lMyPk5HcqfNkudiSqTQt5tI0WUrXYjZJg8kELRbTjVnOsWa52IWdpiv8dTOfV/Op3G/3Z7PiDOs5TqzlOrKQYcVithXL+bYs5VuzUGTFTIEpUwXGTIjYH6E0FhoxVWTIfIkBd2vNuF9rzJ1qPXZuGbB8Q4etZmsejZxnp9eTtR4P1rq9eL4Uzqu1eLYHr7Pac43t4QC2hoVr+jrbo34sDl5ktteLyS5nRttsGGo1Y6jFmNF2Mya7rZnutWOy24bxHnsmB5xZHPNgacyDhRF35kUG4YAn86MXmBvzYWrYh6khHxaHr3J3LpiF3jOM19swWm3C2E1jxm4aMXnLlJk6S2bqremrMKCtWIe2UkN6b9nSesOWskw92qtdpLooXNJCYRyr92SgypWh+hCe/2mKZ9/e5Zvv7nLn+Qx3n7SztJbJ9Hgg00MXmRx0YXHqDNMj7oz2OTLUa8f4sBPTk+5MTbgxM+3ByspFFufPMjPhzPykHdsrjuyu2nFvxZq7SzZszdmzMePC+owX63PnWZk9z6zskHZiZsyBhSlntlfOc18A48QZlrtdWGp3YbrbjaU+NzYHXdkZcWVrQsTuuDDZ58pUlwcL7WeZveXKXMZ5xoM8GL5qx9hVGxbi3HlQ48+DrlBWu6+z0neFtYGrLPVdZKbHg9ludxY7XVhuc2C93YGdLmc22h2Zr7diosaM8VvmjN82ZrrRgqkGC0ZEMHeVISO15ow3WDDRbMF4sylDDfqMNIu1triFNGSi3oCxam1Gq9QZq1KXwDhUfoqe4uP0l55gtOIUoxUadOaoURV5jNSL+0k6f5B0n+Nk+ynL8G4R4F0cpEFhgAr5/ifJCzxBftAJSiJVKY3WoChCnQx/JXKC1CiK1KMkzpjyFBF6bUJOopkExZR4E9KTLMlMsSE7xY7cVLvfYFGsalPE2FAogdGa3ARLCpKsKU1zkIHeKXHWir7pWGsSo61IiLSUN4vhAUYkRFoTHWJOuL8REWItHay4Y0yPNic33lJmKFak2VCdZcvNTGsqMuwozvOmMN+HomJfSsqDqKqJpvJWNOXV4VTWhFFVHUJBkQ9lZZepKLtMVZkPFcXelOadp6rwEjcKL1CR50lJpgOFadYUCQd0sjUV6fYSJIWyWJzuQHGmEwUZjhRlu1KS50FhngdJKQ4EhtpJhXFTKH+PH+zF39xh5ck2a4+2kcC4pxi+hkHxFGURYl5DpHy/B4mvYVHxFArj/T243N1TIXf5h/vfKe4SH+zdMApIfPjji/8wInPxvwaMYg0t1cXXz7319N+pjd89loYZ8dmz7/YUxleP2Ji6TbP/SQYCjkpg7A3TZjhEmaEwTXqDVGSsToe/MvU+x6g6q1gBZzkIYHyXONM3SbfdJw0rdZeP0eknIFGVAQGKgYrgafG+P1iDLr9T1F86/KvCWO55mBL3Q1JhFMCY47Kf4jOHyXb9mDyXT8mwe59cp0+kuphq/a5cQYsMRgGQRSIw++xX8u5RKIyVwixzVrS/HCDP/TMynT8m3fkTUuw/JM7yXaIt3iXCTJhe3iPc7F2pMApgvK77h78Dxkua/wMfzf/ONZ1/xE/vDwQZvCFVRtEeI4HR+v1fVcYs24/Jtv2YPLtPfgVG6ZIWTmm3A1SKVfQeMIqVtBipMkpgPEbN6cPSKd0oQskvHFHMuS/lWloojU2Xjko1sdtPFQGMNV4HpPLY5nOCtivK9F5SYemCCrsOB3lu/gHfG7/Nny3e4V899vPLmQP84PUZP589yE+eH/Hz+Y/5yedTfgk5zJ/DD/JD8H6eXdnH80v7+NHnU/5y+XP+evUTfvH/iL+Ff8Tf4vbx16T3+DnjE77N/ILvSnR5VWnPRqoZq8kWrKXasJpiLaFxI00EdIsIHUWby7ZQFMUqOsNBwqJYS8vV9N56+rW6+HotLVTG7VwXqSJu7amJQlVcTbeTqqJ4LdSemXgzllJsWU52YDbWipUUR5aSbFlIFMYbWxYSLBgLF3/Y0WU4WIupED1Wk9zYyHFnp9CJZyXe3Lk/xfbzh9yR0v8yq8/vsvxchKfusP50i9mXwviyzeqjXTaf3Gf+ux1WX87SVxJJg48lFRd0KDunKZteys5pUHpWjYqLGlRd0qTmig4N/ka0hJjTGeZAW7Ct7JMWETt110WFoCG3fPWo9tWh8qoGzeGmdESa0uAvQFONBj9NmgKEwqhPe7Ah7UFGdIQY0eKvR/0lTZrO6FDrpkG1gwrVdirU2qtRZ69Gs7MGnR7a9J/RZei8LmNXdRgK0KU/2pjuZDNaEgxpidGjPVqX7ig9uqN06YzWoTteAKORXEe3RenRHKFLc4QejeG6EhJFn3SNHLF21qcxXGfvO+Ip1tICHjVpjNDkdogqtcEq3A5SpSFYQKMaHeFqdEeq0ikd1cp0R6nSEHiMhhAlOqNVGYgXjS+KTurX4DiUqEVvjJo00wilsTvyFIMRp6QpZTlLn/U8Q1bz9FjI0WWhwJj1m47stlzk1XgU387E8e1cHM8mI/hxPo6Xo8HcaznHnTp3pnMNmc7SZT5Hn4VcMxbz7FjMsWOl0IWVitNsNPhwfzCCzU4/5m+cZrnYjbVcJ9YLXZhKNWMy1ZT5PGvm862YzjdnMs+UiXwTRnMNGMnRZ7zQlIkiUyYL9Nm+ZclGhR5rpRqsl2uwXKbOcqU2uy3WbLXYstrmyO7gOX5ci+LlQjir7edYbD3HcsdFFtrOSnhZ77/MfO9pprpcmOiwZ1Q4i9tMGW41YrTDhMluC6Z7RV+yNeP9towPOTAz6sysmBHRdOLO5IAXUyOXGR/yZXwkiNmJcJbHQ7gzHyFdy+ONjozWWjBWbcJ4jTHTdWbMNVox22hFX7kenSW6dJYZ0nPTiuZSM8rStOiodmag4QxDLecZbj7HWJMnvdXO9NYH8vThBM9e3OXRq3s8eLnIvafdrGzkMDsTwuTIRcb6XZgZO83ksDujAy4M9zsxMeLG9IQn0xNezM+eY3XlMnNTp5mZcGFl3pH72y58vWXD/XVzdlcs2V60Z2POg/XZ86zOXmJp9gKzU57MzrgyO+PI0pwjd9dOs7t4luVBF2ZEe0ubI7NdTiz3OLPe68xGvyMrA/bM9Nky1e3EfIcXa03ezBR4MhNyjVGPi4w6eTBqY8Owizlr0We5fzOQe91hrPf5sz4SwOq4P7ND3sz1n2el/xzr3Z5sd7lzv8+Lu90erLU5M1dvy0StFWO3LZmot2a8ThiVLBioNmOmxYFZUUPYbstMhyXjrUaMt5sx2mrKSIMBY/X6jNfqMHZTU66eRyqU5Uq6v1SJwbKTjFeqMi5idzJUKA/9igzvAySfO0iGzwlyhaIYrEFhqIbMZsz3VyLP/wRFIacoDFGiLEqV8mh1SiPVyQk8QU6gEiXROlQmm3Irx5bSVHMK0yzISjIlNcGUtCQr0oXrOcWR7FRHaQLJS7VBjLjty0+2oUCAY5IVOfEW5MZbyLtD0f6SkWhLcqyldEiL3unEKEsig4wI9zcgLsyC2FALYoJNifA3IMxXl5hAA5LCTciMMSNfKH9pNlRl2lGZbkVZhr2ExeJiP4pKAygqD6G0OprKugRKqyOpqovhRm0kRWXXKS6/RknZVcrLfSktuUpRvjcVJVepLPahrOAcxdmuFGY6UpRuT7HIasxypkKssLNcKMlyoTDThYJMF4pzPSnJP01etjuRUeb4BVlzq7mILZG7+OThHjCKe8QdaZzcenRfCg2vAfH1c0OsmwU0PtlVjGgbe3afzeeKkatouZIWn9+Tq2uxqhZ/vXj+w9cCFEVw93dPefjDc/7044v/zTzfUwZfK4Svn0+lWigUw7+bX28YFWqj4o7xseI7wgDz3SMFMP7w5O9uGLdm6ukIVmUkVIneCF0EMA4Fn2IoVARwq8qKvy6Rx+ZzDFEFKEwpmb8DxhSb9yS41Vw8SqvvSXoClOkLOEW/WE8HqtIn+o4D1OnyU6bB+0tENI9oSREKY7Gb4oYxw/5jclz3U3TmMOmO75MrVsoWb8v8wwLXz6TCWHHuK8SINbVYUUtg9PicYs/PuXHxCDe8RaTIAakwZjh9LGEx0WYf8VbvEW/9gVQYI8zfJczkbYKN3iLI6C0CDN+S6qK4YfTVe5NLmv+TKzr/yDVx36jzT/jpKpphomQ24z6SrN4nyXIfyRb7yLD+iEzrD8m1+1jeMIqVtCJSRwDj5xIaBTBWex3mpudBbnodlCtpsYoW94u3znxBk/cJeccogFEYYW6f/UIGoTde+Eo+BTSK1fTts4clMIqbRqE8tvuq0nVFhZmLp3h49jh/9viSf3Xcz79Yvsu/OLzP987v88Dmj+xa/hMP9f4fnpr/kYdmb/Cd+2c8c/uEr+3f4ZHzezx1eZufz3/Iv137nL/57ucX3338c9A7/BL1R35JfZufMvbxU+FX/FCqw8tSK+6kW7CRaq1oVBHNLsmWrKfaspEu6v8c2c50YjtThGg7s5nh9J+BUcDkr6tpZ7mqlkCZ5SRVxA2hJuY4I1TF5TRbOUJ1nIwRlYTmrKU7sZHuzny8Laupziwn27GYaMVCogUzscbSFDQWoS3DzReiTdhKP81u0TkeVnjxquIad+9Ps/PsIbviP9Y908vGq6//f8Le87nKO83W7r9h5ky37XY74Ox2AGMyklDOOQuRkRAC5Zxzzls554wQCKGcw1bOOZJENuC2u90zc+ac663fI3B7ek7V++GuR3tri4IPFBfrXmvdrPywzdrzDaZerjH5dF3yOS4/3GbihTjlNMKtTD/KL+mRf0mFAgcVypy1KL6qRtEVFQovK1PlrkW9rz7X/Ayo99HnpgSLxlS46FLuokORUCJdNan01KHMTYP8qyeo9Nah2kuLSlcV6jw0qPfU5Ia/Li0hhtwO3IXFlmB9WgL1uOWpTfMVXa5dUKfaRokqK0XqrE9wzeoEjTZKtJ5VZcBR4Gx21gAAIABJREFUlylPM6Z99RkP1mcoyhB5hjXyXFv6U03pitahNViFlmBlbovkcrwBrTH61Ity7kA1av1VqfRRptj9OHnORyj1PkGFnxoVviqSp1F85nqIpvR1XYAq10I0qA5QpjZYldoQNcr9FKgLUqMhWIRjVLkVcoLboYq0hSvRHqFEa4QSTSHHaQ4/QXu0gEUVumKVEZDYl6BBb7wGXTFqNIcc50bAEZpDFGgJVqAj4Bh9oYoMR55gJEaJyUQVFrJ0mc/VZ7nMgrWaMzxovspa0xWWm66weOMyD3q82W5x4U6LMw/aXJkps2G6xIrV2nPca3Jj85oX03kXWa10YbPRm7VmPxZu+zBed4X+/FMMpVsynWHLdI4t8lQzhlJNGc2yZCLPmpFsMwbSjRjMNGYw24hemR69WcYM5JnRl6nHVJExY9nqTOWoMJunzHyhMrMFJ1ir0mGl1pD5Bguej7jzdNiDhRvnGC63ZLT6FOP1ZxmusWWoxoaJm+d2S6WbhQ/RkoGbRgzc0megWZ/B2/oMtYpaGTNGOs0Z6rVksN+akSFbKW082GPDcO855P1XGOzzoLfHj5HROBbmM1iajGNmKIj+JgcGb5xn8Jq1pDIKYByuMWRYnK6r1KGjSJvOYj06Sw3pKDOlMVePyjQNOmrP0nvdgaHbzgw2O9PfZEdr7Wlu13uyvdbJzqMF7j9d4c6TCTYeNjO7lMHUdDjyQVcGui8y1Gv/6wz0XGSw147hAXtGhhyYGndiZtKFCblYSV9gceYs26unuLNixvayMZuL5qzNnmJp+hLzE87MjF5lasSeiUk7puYuMDV3munpkyxOn2Zu2JahNgt6WizpbbFhrNmayWYbppttmBK+zttmjLSZM95yivmmK6xUezMa68icdwSjp/wZt3Rl2syOMauTDF+yYirGngetkaz0hLA0HMLKVCRzYwLAfVgYELYCJxY7LrHceYnlDjsWOuyYvH2WwQZremtt6Ks7xWCDeH2GkZvnmeu6zEzHRSbbTjHRZoW82ZjBFlP6m03ov6EvqYyDtdr0V6gxUK5Kf+kJBipU6Co6LqmNg6XKyMu0uR5/lBzPr0m5+jVpzgeQuR8l3fM46V7HSPM6QqbvUVLc9pPhfYjisBMUhChQHK706+QFHyXT/6CkOlYm6NGQbUl1uhmVWZYUysyRJRiTGGtCQqwVyUmnyUg9u+vtS7IgK8mCbDGJ5lKKOCfRnKxYAYwm5CVYkJlgTVqcJUmRZsSHmZAYaS4FW4SSGOarS7ifAdFBxsSFmhHhr4+/iwoBbqqEeqoRG6BNerQJ2eK8X6IFBUIJTDtFRoYzpeXBlFSEUVQZQVFNDAU10ZQ3JFDREEdJbRg5xT7kFHuRI4GjD/lFPuTle5Gf50lejisFec4U5DiQl3lBUhBzU05RkH6OfNlZslNOk516huy0c2SmnCUn/SKZaRdIiLHG21cbT18LKhtyJQ/8wqP7zD3aZvaRAMY1Fh9tsPrwLsuPtlkS/74IW5Po+xUjvd6FRgGO4r3lx9usPNlmWXgWf/N58f25B2sSWIpfQ0Dm7+4KUPztvHzM/VdP/tvce/WEuyKw8pu59/IR94Qf8Z/mH4GXB4j19G9X1G9W0ndFyvovoprn4a8K450fdlgZraclSIXBUMX/BoziLnS7v7j0okiT53FqXQ4hTgHmX/hG8hcmWnyyG3yx+YxcAURXDnDD4xjtfkoSKHb7naDbV9xAVqHLT5VWb0Wuux6k2nE/YiVdcO5b8s+JWpxvEQpjqu0X5Fz8lsxzu+qiuLCSYfvF657FT6V1tPAxFl/6XlIYxXq60G5X8Sy8tI9ix+/Js9tLzoVvyTz/DWlnviLx5GfEWX5CpKjTMf5A6mEUCmOoyccEGe+RVtIeWu8ixk3zj7hovIOz2u9xl7yMb+Gu/gcC9N4jxPBDIo0/ItZst98xzvQjUi0/J1NaS4uKHbGO3i3sLj73LSVnv6bk7DeIwIuYojNfUnr+6199jMLLKCBR6mMUq2gn0dF4UIJC4VcUoFh/eT/Xrx6UgFGoi+Xnv5I8jLc9FLjld4Lbfor0uh9m0/sYL5z383e7L/mPU3v4Pxc/5YdzH/DU8TNeOH3Jf57/lB+tP+QHq494YPwBq5p/4In1Z7w89zl/sf+EX65+xN+u/om/unzEzx57+Mn/ff4e+xEU7OPved/yU8FhfizR5nGeKespJiwlmbGSbsV0nCErMrGKtkTU3CwkW0vQuJRiy6LwFCbZsJAq6nVOSWC4mnlG8iwKD6NQFYWvcSFFFHzbMp9qw0LaSWkNLWBRgON82kkJHqeTLKU/92SCOfOSX/GcVJczHWfDeLQ549EmTMSaMBCiKd3bFv2V49H6rCRas5nuyN3CqzyudOSnSl+2702w9vgu6zubLD2ZYf7xOvPPNll5tsnG8w3mftxg9oX4X+K2tF6Y+GGFhadjtGQFUOmgR5GDCuXOWpQ5qVPhrEm1uw7lzuqSstjgq8/NQCNuBZtyw9+CKlddih0FVO5OpYcOxc5qFDmrUeisRrGrOiXiVrSrOvXeOtI0+ulx01+Xm77a3PLTpdlfh9ZAPdr9DGi+osNNe03qTp2gxlqRazbK1Fso0HpGjc5zavTbaTDnZcpqiCkLkSaMxxgzmmrORPZJxtMtGEk0RB6nR2eYKp2xWvSmmNAWZyQBYLWPMhXeJyj3OUGJl9JrYFShwl+DmkBNGl+ri6J653qoFnXB6tSHalAdqEZVoBrVwepUBqpSKc4JCmAMU6c5TI32SFXaI09IK+fOGBVaIpRoj1GjU3QuxijSHSeAUZWBJC0GknRoj1SRQPF2qBK3Q09IK+2eEEV6go4xGKbIWMwJ6SLLvEyD2XQNpjO12Ky0YjJbh4kSc0ZLLKSZqzvD4rUL3Glx4eVwCBtNV1lsuMRLeRj/PpfOzxNZPOqI4md5Cv8+k8VfZmQ8mUxg9pYHvbm2DMismEg/yUzBWaYLzjCWY8Nojg0T+ScZyDCjT2bMQIYpw9lmdKfq05qsT1uaEb0ZxgxlGUiXaqZyNJkW0JirxHz+CZaKVFgs02C6XIfFelPWbtgyW2PFWLk549XWjFZbMVRhRn+5MQMVJgw3mjPabIlcpHBv6DHYrMdAsxZDLdoMd+gz0mXEaLcpIwNWjMpPSjM8aMVQvw1D/WcZ7LuMXO7P9GwSm3crefK0kdnxOLpuudDb5MjATTtGbp5hsNaM/ioD+iv1pBBMd6k23cV6dBfrSwnq7lJj6mVqdFSI38sl5LevMtruzki7B33Nl7hZbUNHkx9rize4d3eEB4+nePB0iI27DcwupDE1FcGo3IfhAVe6Oxzo7rhEX5cD8oGryAeuMC53ZmbSnalxZ8bkl5mQ2zE1cpaFqVNsLNmwuWTK1rIpa/MWLE3bsjx7hcVpdxbHr0pq4+ysHRML55levsDE1CnGBiyQd5rR22HJ7XZLbrVZMn7bgunbtsy2nGG65TQjzRaMtlsy3XaOlZtu7NTEMBnoRf9ZX3qNPZkwdWfOxIExUxvkF6wYDjjNncZwtnpjebacy7ONAnaWs1mbjGN1IpKl0UAWhj2ZGXBmZtCJyX5HRsX5xlY7Bm84Mtbixoy46jMQwMZoKGsj/iz0OzPTfZHxdhvkLSYMt1sg77BiqNmE3nod+qo16CtXpa9UmYGyEwyWK9NTrEhPkQLyMlX6ClQoCfgSmdMnJF/5knS374l3/IZEp30kOO0lxf17kly/Id7pz6R67KMwVJHSSBVKw5UoDVekJOwYJeFijlAeqUBtvCp1SRo0ZhrQXGTNjWJbKnKtSY7SJ1mAX8IpstIvkJdmRW6aFVlJZmQmmJKTJIDRnKx4E7LjTaU1b16CGWmxZlJxd0qMOYmRpqTEWEnQGBVkSLC3NuH++hIoJoSZkRBqRnSAITGBBkT4aBHho0FSmAEpEYaSpzA/yUoqBk/PcqGuIYby2igKKsMpqI4ioziI8sZESuqjyasIJL3AA1m+B9klfhSUB1FcEUpeoT+5+T7kF3qTX+BGVpYDmRkXyBUKYpY9eRkXyc24QGbaOTJSzpGTbocs5RyZMntkKReJCDXD20cbd29Tqq7nsSpA7pG49yxUxk3mH61LELjy8C4rj++w8vSOBIIC9hZF5+9voFGCxSevYfHxFsu/GQGOEizurP+3n/vdvZdP+Of5fwHjvZcP+e/ziPuv/udIHsU3qejXa+ldUNxNT0tAKap3pKDNDg+fr7Lx4rHkYRQr6Zu+igwEH5eAsTVIjQ6fI/QGq0m3pFvFaTABjM4HKXfcrb1Jt/1SOpsnPIyx5ntIO/UFhXZ7qXc5LJ0S7PQVsKhEt68yXT4qdPmo0uIpgPEANVd2gTH/7DdSSloAo9SfaPOptE7OtfuWZIuPpOCLAEYxCWYfSKAoktFF9vslhVE880TJ9/mvKBDVOyIwI2p2Lu4l++LeXWC0eQ2MZmIV/SEB+n+SVtIhxh/hp/8e7sLDqLG7lhbA6Kr5R66q/B43zXd+hUY/3fcI1H2PcKM9RIvLMYYfEGPyESmWn5Nh/eWvoZe8U19RdPYbSsVKWgLFvVLgRaSlyy58g/AxiqS0gEWxmhYKo1AaBSgKeJRUR/u9vyalRWJarKZFt2XNpX2Unfuz9LVYUd/yU+Smv0hTH2Am4CBbbl/xzOFjfjz7Ln87/z4/X/mUV55/5kfvr/gv58/4vy5f8V9Xv+Vvdl/xw8lP+OHUJ/zV4Qv+7vQp/+G2h//wfI//CPicvwZ+xnP/93ga9gHPEz/jrwVH+HulFo/zNNhM02Y2WoPZOF1mE/WZSdBnWWYhpaNnE0T4xRLRuSjAcSHZBgkcRQJawKFISQvPokhJv74dLdLTb4BxNnl3/Sz5FTNOs5x5ZldxTD9Fd6CGtI4WiuNC2inmk04xHm3BRLQF49FmjEWbMBZlTLe/Gj0B6pLSKFbmW7Kz3M9x5WGpG89rnflbTQDbd8clYNx8uMXKk1npwsv8kw2Wn6yz+mSNaaEoPt9EqIsrO1tM/bAmAePtTH+qLulSelmFKidNqp21uOapR5O/CTd8DbkVYMwNX30affVoCjCg3lOPaldxT1qNYkdlaWVd5qJOhbsmtT561PsbUu2jR7W3DnW+ejT46VPvo4MAxht+4v60Fje9tbnprUmzjzat3nq0uhrQcEGNmpOKVFspUG1+jBrTo9yyVqLjtAoDF9WZctFnJciYtVhLSfmdSLVgPM2CqTQLZtJEWtyYvlhtOuM0aYvToznaQLryUheoTqWvCuW+KlT6q1PirUx1kDZVgdpUS8CoQVO4uE+tKxV8i0BMbbA6FQFqlPgqU+SjRLGfMhXi1wlQoS5IhVvharREKEvKoqjJESvongR1uuLV6YxVpi3yKF2xJ+iOU6EvUZMRmSFdMWIlrUpLqLhipERLiBJ9kSfoC1dgOEpRCqqI8Mp0kjLTycpMy1TZKDNhOkuD+VIzJoW6V2DEQvUp5qpPs3TtIk/6AnjYG8DSDSceD4ZJPsVn42k8lyfx00QqP44nca8/jO2hMCZvutCZbU1XshnyVGvG8mwZzz/FSO5JRvJOMlZgy3CuNX0ZZvTKTOjPNKMzxZCWZCPahIqbbkKvzJCBDF3kGZrIxTnCdAUWCtRYK9VkuVSD2WI1Fiv1WK83Z6nWgrlqSyYrzZmpt2G00pS+Yl36y/Slmp7RJhNGmgwZuqnD8G1thls0GW7TQt6py0i3PvJuA4Z6jRketGBs2Ar5oDlD/RYM9tkyNHCJkVF/llayuPeogTsP6ujvDaLzths9zVcldXCk6RwDdRZ0lxvQXaZHT7kuncVadBXo0FOkL01rjiZVsUforbRitMke+a3LDLW4MNzmwVCHC723rzDSG8nGUi07d7t48KCbu/ebWFkrYmYmifERoTAGMtTvS3enG92dLvR2OTHQ68xg3xXGR1yYm/ZgdsqVyVFHpkYvMDN2RgLGtXlbNhZs2Fo6xer8KeYmzzA3dZnZaVcWJhxZGD3D3Kw9U4tXmFtyY2HShcWey2wPurM96cfkiBvj4y7Md59mofMiS12Xme2wl0JBU72nWeq+zHaTP/fy45j1imTwTAB9pu6MGl9lyvAiI0ZW9J+0oM/ZltWCEB60pLPdns6d9kzud2bzaraSZ0tlbM5kMDkSydhoKGPjwYzI/ZAP+jA+FMDsYAzLo0msT6SwMZnM5lQCq+PhzA95Md13mbGuM5IaOtxtjbzHhoEWE3rqdeiuUqO7TJneEhF8OcFAmTJ9Ii1drIC8VJnOrGPke+8h3fkjUq58TrrrPtJc95Hnf4S8wCPkBh4my+970jz3kuHzPQUhxykOU6Q47DgVkYpUxShSHPo9FZEHqYs+xK1EBToy1WjL0qCn1IS+altayk+TFatLWowJKXHWyJJsJVDMTjYnM9FUmtxkc8kPmCPgURRdJ5ojgDEj3kKq25HFWpAcZUpKlDkJ4abEBBkQ4adLTJARUQEGJIaZkRxhQWKYqTRJ4SYkR+xOWrSpVNMjUthiTSy8i5U1YVRfi6a8PpqCqggyS4IoqA6npC6C4poQUrKdSM11I7PYl7zyYIoqw8krCSI7f1dpLBBF37lOZGXak5NlT262A1kZ9mTILpKafI7kxLOkp9mRIbtEhsyB5MTzhIWa4+unh4ePBVXX81l5uMX8jgBGMcJzuMmS9G/GPVZEqPLxNsuPtlgU4Ccq3B5usix9Zvcpvi/UxZXHW/9txGcWpJ8Rlijx2V2g/N2DV0/5/58n3H/56H/O/wMYhQopAeJvnqJKR6iKvw3AbLwQZwLvsfNsmfUfHrH9/L7kYbzhoyDV6rQEqdMSoPIrMIri7t8CY+WV7yUwzBCBElGObfIB0aYfkGj9iVRtU3XlgLR6Fv2BXd5KdPso0+2tSpeXAEYFGt0OUed0kDL7fa9X0rsKY9rJL0i2/pSsC1+Ta/+ttIoWtToZp75AKI1R+u9I3sU3/sXdlfRuQlqspEXwJd/uW7LPf032hW9+BcYEm08lhTFKhF1M9+Cv9y7BRh8iQi/Co+iq+nvcNN75NSXtrP62tJZ21XgHV423cVH9A3667xOo/wEhBh8Qqv++VOwdpv8+sUZ7SDH7RPIw7ial/0zhmdfAeE4oi/8ARuFfFCGXNx5GkZTerdk5JAVfRPhFQKPwKgpVUVTrvAHG7gB1KSFddfEbqWJHBGGavI/THHCM9qAjDPjtY8L5E9bt3+fZ+Xf5+cIH/Oz4CS9dv+SZ26fSmvn/+H7F392+4G9XvuCvlz7nxbkP+eXqp/zd7WP+7vkh/+n/IX8L+4yfor7kh6gveB7/LT9kHOFFvipP87VYT1VhLUWL+Thx+UWTiVh1FtMMmU8xYDZRjBELyWasyGwkb6NYU6+INbNIR2ec+XU1LaBx19N4UoLFOQGBKSL9bM1sirW0ihaJaDFiNS1W0R1+qozFGDMZLy7KWDIRY8ZAiB7D4YbIww2l52CIHq2eygwE6zKbZM1q+lnuZ13kYZ4HT8o9eFHnyt9rA9naHmXt0R22xHnAp3O7F14eb7D0eI2VRytMPV9h5tkGKw+3WXu4zcyLdRaFwiiA0V6HCgcV6py1afTUp9nXmLYgc9qDzbntb8QtXwNu+enT5KNLg6e4M61BrRh3TWpejwi+NAYa0RRiSoO/IXV+Ah51qfPVkQIxAhhFmrrBU4sbnqLoW0taR7d669PqZkDdBWWqbBWotlag2uIY1SaHuW5+lNaTCvSeV2HksibL/kasRluwmGjFeJIZIwnGjMQZMpNiJoV/xtJMaY0RoRU1GkVNTphIRGtzLVSH+lBdroXrUxmoRW2oPtXButQEanEzVIPmCF0JGHcVRk2qA9WpCNSgyFeFPC8livxUpa9LfZWpEldigk9wS3gYwxRoj1SiN0Gd/hQtqZS7O16Z3oQTDCSr05+ozlCqDvI0fbpj1OmM1qBZ9Dz6K9AUIE4QHqYr7DADkUcZi1NiNlmN8VgFJhMVmZWpsllqzGKeNktFhswXGjGVp89ShTVr1y6w1ujAk/4gXk3EsdzswZPRWF4tZPBiKZtXc+m8mkrmiTyShdvujN+8wkCNHW2ZlnQkmzMsO8lQtjUDWZb0yMzoy7JEnn8KeZ4tfRmW9KabS8/2JENakkxoS7OgPc2M9lQjulL16EnRpDdZhYEURRaLdNmsMGS1VItFoTQWq7NcocdqjSnr12yYqzZnvt6KyWpThsv0GCzTZeSaAaM3DRht0kN+S5uRFi3kbRrIOzQY6dJipFsXebcuQz2GDPWK8mtjhnoNGe43RT5oy4jcAfmID+vb+Ww/qGVyPoe+/iC6O73oaXWmt8mO/sYz9NdZ0VVuxGCNOSP1lnQW6dJdoEtPgR69hXq0ZqlRFv4dPaWmjN24yESrEyNtbgx3eDElrtLIQ5gcimFuLIuNxQpWFotZmMtkdjqR+elEZscTmBlLYGIsjvHRaMZHwxkdCUI+6MXwgAujw05MjzszM3GVmYkrzEycY37qNEszZ1idPcva7HnW5y6yMmPH/JQ9s9OOTE9fZW7yEosTF1ld82J5I4yt1UQeTafyvDOehw3B3LsZyGZXMCuDfmwMO7Ax6Mz6kCcLfa7SmcCZITu25V4860zgXkYaC05pjJ4OYdjcDbnBJSb0zyHXt2bA0oZ++wsM+bixmpnMVGIMI2GhjAUH87CulJ2eGu7NXGN5sYrhqSz6RpMZGk1mYjyVmTEZCxM5rM4UsD5bwOpMNqtTMpYn45gbCWB62JXxfjuGu2yR951iuNeGvhYTuq/p0FmpSmfpCXoEJIpqnjJlCRz7SxSRlynRl69AScDH5Ht/Rp73t+R47qMwUNTsKFEacYzi8CMUhB4m028/OYFiJa1IWcQJKiJPUBmlSH28EpVRB7mWcITW5MP0pR1BnneC4Xxl5CVajFSZ0VdpQ160GrIIHVKiTEiJMSM9wZiMBGMyE03ITjJDAGNOshk5iabS5CYKD6O4CiPuT1uSHmdBarQpieHGxIcaERtsSHSAvpSIjgk0JCHUhKRwAY3mJIabkhBqTGK4CWkxFsjiLKUrMuKaTFbqafLyXKVzgOXVIVTWR1FYFUZqvhcZRT7kl/tTVBWALOcqsnx3Mop8yS0LorAilNyiQLLzfMjJ9SAnx4Wc7CtkC1DMdiAz24H0jEvIMuxJTb1IUtJ5UlLsyEh3JD3dkeQkOyIjTxIYZIyXnzXVjYWsPtxm4eED5h/fl3yM/wDG+6w8usPqk21WBTS+BsWVR1uIEUAontL3n9yRPiPBo/S9LenzS+KoxG9/7vEWv9t59ZR/noevnvHbEd9/8Orx/5yXj3jwT3PnxW4H468hl1cPX8PibxXGHQQwrj+/x4Onb4DxAUsjddzyV5KA8XaAGrf9d4GxO1CspHdDL6KHUaykKxyFh3Evv1UYY8z2EG+56zssu7SPW2It7aVIh5ci3d7KdHup0umpQouHwusTg4elGh4p9HJBVObsRQJGoTAK2LvwNSmWH0vn+AQ0plp9QoTuW2Sf/UryNoogjPA1ivW0WEmLhLRIS+e+rtUR9TxZF74l9fSfpWqdeKtPibH8FFHaHWT4ngSMAVLg5R2clf8Xrmpv/ZqSvqr2FmKEl9FJ9Q84Kv0rHprv4K/3Pn7a7+Kn+TaB2n8kRPdPhGn/kTiD95FZfCr5GPNshcIowi67oRepf/HCbq2OAMYq+916HQGLkmfx9bUX0cUoVtLivZpL30mgKJLQAhjFU1TpXHP8XvIxDoTp0uh0iFtux+jwO0FXsLgvfYBh9y9YvLyHZ/Yf83f7T/mr/Wf8ePlLXrh+wY8Bn/BXUcjt/AGvru7hb86f8sL+PX5y+pCfXD/gZ689/BL4CX+N/ZIX8X/mSdw33I/bz7McTXaytdnJM2IpSYONdH3W0/SZilFhNlmT1SxDZpO0mYzTZDZJnwWxrk4VvkZTSW2UrrkI+HsNjGIFLZTGRRGGSd0FxnmhRorXQm18nYYWfYwiBCNqdETvpAi7TMSbMZVgLkGjPEKfHn81hsJ0GQrTQ8CiSEZ3+mgwGmnKsuw8G5l2PMq9xJNCL55VevGq3o1/rw1ie3uMtYd32Hq4C4xLTzZYeCI8JmusPFxm6tnyLjA+usPazi4wLj0dpy0zgBp7XSrtVWhw0aHZ25BWP2Na/UzoCrHgto8Brf6G0jR56XDLR5frHho0emrR5KfHdR8dbvjq0einT6O/SEUbUO+tS62PNtU+mlR5qVPtpcE1Hx0pFd3goU2jmzYNzhpcd9bkpqs2N521qbNTodL2OJXWx6i1VqTW7AgN5oe4ZXWYztPHGbRTZcpNi/lgQxbiLRlPMKcvQof+cG0m4o1ZzDzJZKYljaFKVPgco070ekbqcz1Mj2uhutSF6HAt3FACxrowA2rDDLkWpk9LhA5tovQ7QkdaSV8L06EuTIfqEB1KAzXI91Ulz0eVXE8lCr1PUOarSJXvMW6EKNIcdlzyKo7I9JjIMZZmPFuf6TwDpnINGEnXYTRDj954ddrClbkdosR136Nc8z7CNW9xhnAv7WH76Q4/wEDEEUZjFBiNPsZ4vAIzqSqs5Osyn6XOSoEeq8VGzOXpsVhixvZ1O7aarvJsMJT/WstmvSOARyPxvFjK5NVWHj9v5PJyNpHNbh/kdefprjxFZ9lp2rKt6Ey1ZDDtJL2ZltJ0pZvTk2HJYO5JhnIFMFrRm25FX4Y1bYnGtCSZ0iGzpj3NgtYUY9qTDWlL1KIjUZW+FFUWSoxZrzRjpUSb9RI1aT09X6jGUpkeazXmLFabMVNpzGSFAeMV+oxV6TF6TY/RRh1Gm7QZu63NeJsmI+1qjHSqMdKtyUiPNvJeHeQCEnuMGezWZ6BbRwLHcbktE+OXmZj04+5OEStbpfQMxdE7EERPrw9dbU60NZyjvdaGnhor+qosGL9+mskbZ+ksMqQ7X5/OHC06sjQr/cEMAAAgAElEQVRozVShIeEo041nWexwYqrdBXmrK+O9/syPRkjwMz0UzVhvNFPDscj7gpH3+SLv92FuLIa12UzW5gtYWS5kdSWfleUslhaSmZkKY3zEWwLGiRFHpscdWJi5wvz0aZZmRdr5PMtTF1mZuszy5BWWppxYnHFmTvQrzjgyO+3Ayrwrd3cSePComKfrtTzpKmU9OYIZj8uMup9hPOIiO00h3Jt05cGUP9tjQSzL/VkY82Bh7CoPp0L5uT+HHVkeq1eKmT4dzoSFG6N69kzrX2RU7wxys4tM2HnSf8GLOc8klrwzWXGWMX8hlmnPZEaTsng1P86DO6OMLjbRO17J5Gw964tNbMxeZ3G2itWFatYWKlmZL2ZlLo+FqSRmx0OZGfNhQu7ESP8FRgbPIu+3pb/NlN4b+nRXq0vA2FWsSG+RggSMYi09VKbEaLkio+WqNMR8Q1nQV5QGf0dpyCGqohWpiTtBWdQRSiIOUhB+mCz/78gPPkyZAMVoVapjVKiMPEZN9BGuxR+mJUMRec5xJrMPMZN/lLliRSYLlRgr0WSgxJCC8GNkiTOBEXqkRBmRGqtPaowesnhDMhNF3Y4J6XEGZMUbkZ1gTF6iKUWposhb+Bh3r76I+9ICGBPCjIgLMZRURgGHcSFGJAllMdSEuBBj6bWAyqQIE1JjxB3q3VvUqQI6461Jl9mTnu5AVq4r+SV+5JcHkJYvVtDuZBS4kV3oSkbuFTIKPcks8iG3NICC0mByCvzIyfchK8ddgsDMjEtkZdmTmXUJWaYDaRmXSMt0IDXdgaQUOxKT7EiTOZKWdoWkpEtERZ0mKNgUb38bahqLWHt0l8XHD1l4LKBx+zcK431Wxb8dT3Zn9fGWBIXitQBIMeLr9ad3pXnzvgSTAhJfzxvA3H1u87sHL5/w2xFw+PDHZ/80Aiof/4/5Z1gUr0XA5be+RdG9+CY1/VsPo1hJ7yqMK9JK+s6Lnd3ibuFhDBFXGjRpCVClzesQ7b6K0pUXcRpQAGOdyyFKLu0lV/Qc2nwmpaRjjN8nRpR4C8Cz/YzC819x3fkwLe7HafdQpMtLmS5PFTrcVbjtpsAN98NcczlMhcN+ii/uI//8PgkYs85+Q4o4vXfmS7LOi1//U6la5w0wRuq9La2h020//zU9LTyMYiUt1MVih+8oECqj/b7XHsavST71hQSMiaICyPpzoq0+k1LSQmH0138Pb50/4qb2B64q/xuu6rsqo/AwOij/Hif1txEq42XFf+GK0r/grfWuBIze6m/hpfJ7ArXeJUTzHaJ1/0SK6UcSNOba/lmq1Sm7+J1U2P0m8FJlv19SE8XKucZhv9TDKOBQ1OhcdzkqBV8khdFxN+gi1tACFIXS2OyhIK2hha9RqI+9wVrUXtpHm5sSfT4atPkoMhh+Arn3PpZdvuInt/38u/1X/G/7b/nx3Jf8zXM/jwP38NT/Yx44v8NTpz/xo/MH/Oj0Pi+vvs"/>
          <p:cNvSpPr/>
          <p:nvPr/>
        </p:nvSpPr>
        <p:spPr>
          <a:xfrm>
            <a:off x="307975" y="15875"/>
            <a:ext cx="298450" cy="298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 name="Google Shape;269;p17" descr="data:image/png;base64,iVBORw0KGgoAAAANSUhEUgAAAowAAAJDCAYAAACBjUW3AAAgAElEQVR4AcS955fsxp0l2H/9bPfsjLpbEkm1JMpLFIekRD5X3vuq9JlIeO9tZlU9amc/3T33B6BeVvFNt3pnz9kP94QDkEAgEHHj5/IfjFUBvcmh1Rl0osk/oM6gVSmWVYpFlUCpEizrFGqTQW1yyc+LGLM8xDQLJZ0UIUZFiHEeYFqEmJWxnLtgWsZQihaLIsKiDKFU0QZiLOsPUKpY2linVjG0OoFepzA6WE0Gu8nhrHK4TQ57lcNssqf2D/kEekXE0MoYWhVLmdcxGyKDtcokNbuUbe05iVyPx/Rtkmd5AxavxftqWuhNKvfL+5ZnahKoHbQV+7Ar1wm0un22/rl4HV7PWuWw18UTWH66z43flt9cZTA2wN//GNiH0o+8z+54uccyeurjZRm9ePa2jzaft8/rdSLn8Rovsfk70nf8vWf92r+Xvo+73+nfxdMz9u/pedr3F/uE/eTel/DuK3j3Jfx1i2BdgnCZPtYI3zeSuutCjmPag+fZDyXMxxLqfYab1MZpoOI8NnCV27gpXFxnNq5TCzeZg7vCxaDwMMw9jDL3CePCxyB3cRmbOPaX2A8U7AYLbPlzvHGn+NYd45U/xRtvii1vJm17/kKOY7qJXW8Ooq/b9RfY8efYDhbYDRXshUvshYqcy9858Fsc+gqOPAVHvoLjQMVppOE00gXniYmXuIgNec6zxMBxrGE/WuIgUnGU6DhOdJzGOs6iFqc8JtJwFKo4DJZP4G/zd1nHtuNgibNQw21qY16FUMoIyyKEKoigdWNO7cZkPzaf0iZ5GsP9GN2cH/69/OZY5HhWyhBMX4L39DQHdXOPUrfzDuenWRFgmvuYZj6Uor0G03nuY5Z6gkUeyHXV/jvuvqvNOeDpfupYnqn/9visvCd5vopzZSR9NSsDTAof45IIMMxd3CQWLhMLF6kFvoMTvpPEwGVqSR/fpTbuEgd3iYvbhMc7uE4cXCUOLmILJ4GOk9DARWLjMnNxntg4jy0B665TBzepK7hLXQwyD8PMxyBxMIhtDBNHxvgwdTBKXYwzD5Pcw5jjX8ouJrkv+FDnYVoGLYqgbc88TAn24QbmRdDO9w3XGa4XIeZFJOjXjkXOccO5NofdFLCqXGA2+dN8pnFu5bz74n2zjv3NVMkDGYccg3oRwW4yhI814vcrRI+NwFtXcFYlnKaU1F5XsNYluGaqVYppFmCS+phkPsaZj2Hi4SaycekbOPd0nAcGTn29RaDjNDSw56nY9VTs+zoOAh37nobj0MRRYODQ1XDs6bjJAgyJ1MMgceV98p0Oc1/ezbGngrhKHQyLAOOsxSj10YPnMs/7GvE6sSv3dhs7cl3Wc31WqvRpTeYzEYtuTee6zjX/ae3uOMCi7Or6tTyPwPdCcH3vr7PkcXmEecbvZeM9li2X4Lttr92W+VvzMsasjDAtIkzyD8/GZ5zkYQfWt8/aPvuHZ+Q7aPvAw5B9F7Xfg4xn9kPqPfUn+7Qvs19uI8LFXerjxDexayvYdpbYcltse0t5d3x/2+5SsOUqeOcoeGcvwHx7LNM2v+O258h7d5fy/vd9DcSep7XXc9sxsRto2PV/iLf2HMQ7Z9H+lrfEjq+Cx+8RXguOpUNfl7F0Epo48DTBYWDgKOAY68GygUO/xUlg4DI02/kidiS9TT2ZOzh/XMc2rjr8g9l9AMYmUZSP7wOR5AAgUWxBsphBa/In0igvuojlw56WEcYbhJFEU87jNUpOjkk7QMtIJsd+suZESZAk9guBTNzdJN5/7JuEkR+5kMVVIYSR+ZZUtam9btOW3HwgmiQaPeFhSsLxAT0pawmjUSdCKtv2vu05WeQ17DqD04F5klkhRy8WQxLF5TrFcpVAaRLwGZdV1JHhREgnySKfjQSYRMi570njx3///1fC2BHjp0V+43k3CSsXyL7PW6L3gSySmLfvpH0v/Ttsj3/+3tpzn9eR9POcngRuEkZ/VcJfFXCaXMgkSSMhx3Tk8gNhrKCvMlkAb2ITZ4HWki0uyrmN68LFVWrhKjZxlVi45gKdObKY94SRi+go96T+MjJw7LUETkijv8A7b4ZXzhivnbHkdzqCuO8tsO9/IH4kiCSKO+7sA2EMFOz5JJ8KdsI2ZX6vww8Io5DFJU5CDWckhB8hin0dye1lYuIiNYUgkoiSNB6lHwjjeaTjPDJwlpKsPCeMPXk8CpdCJklmWEeSeZs5mFUhFiQEXKjzEFoRCmFsN3DtJuYHY+jvJYz8pl6gJ6GcN4gn8lC1pJEEksSPpKSdd6L2WySBq9vvUsgbN70dqVmQ6HbXIkkk5pkvKa/P++eY78lgP/57ktLPYfItrHMY60zOeUkYe4I1KQNw8yHISBxs2cRw00KiyE2AbGZIGDMHA25i0pZgtISRpNEVwngecfOi4cjXhLiQLF6kG4QxtuS4HxJGkg2SxZYwCmkkOcxJFp+TQ34DL+v4PZD8zspQSCNJMEnmJlnsCTnTBUkeCXsdY07CngWY5xw7HSlJQyzzGEbFObeAXeWw6xzW30kYucHlfNNuXEg+YyGM3roQspi8XyN6qBE/NPDXFdwNwuisK/SkkYIVpUyEDAlxFDITCMG7Di1c+DouQlNwRuJIsu7rsqBzIZeFnQu2o+HE03HsaDj3TdyRKOaRkMBR4mEYu0L2hNxkPm4zD5exjcvYwnXmYpCTFD4nVj2J6tNNwkhCS5LEOhIyrs18juUG0fsYYeyJ+2bK43jeJlnk+t4TRrVb64Uw/oActoR7RqJJQRLJYkGi2JNCpu1zMf1AFj+08/k+kEMSxBYf6v4DwshNUeqBZJH9chu2hPE29oS475AwdmSRRHCTMAoxJFF0Fnhrt9hyWpLI4+Q8R8EuyZwQxHaDcBAYOAgNMN0PdGljO4kiSSDP7a/NlKRQCKM1B6/P9nd/J2E89HQcdASyJYgtmWReEJqyWTkLLdzEnD983CaO9Mdd6kkd6zchhJG7JhLHXrrIHZS5KmQnRamjSohUsU/zJ8LY18vA426kTkHSyBfMnQLrtVUOnegklhxIS5Eedjt5kkVO3E8Sx3bCaIlju9vsJ9ueMApJ60nCuoS3KoRg9WSDZJFEi+XnRKUlG33dZspjSdD6c3pyIr+1ZtsmAf1AgNju1hn8Kodf5/DqXAgKSZ9IHSlV64gUCaOyTrFYJVg0rUSBkySfjxMZjyfhpOS0J6n83fa3n/9mf+//GcLIhZT3oFECucoElIyQtPKdsJ3559LV5wS7/12m/O1+YfyP0pYUts9AIk6J78d+Z7OfeU4/yffH9unm9aSvug1ETxg5JryGoDSilURL2wNJYwP/oZVGUvrY1lcyBm8iE+cBF1atleKkJs5zCxeZBZKmi7DFeajjOjZxR4lLRomLK5IWLuys53EngfokdSOh2/bmeG2P8coeiXRRyJ63wIG3wB7REUiSxS17KmhJYyuB5DV4zk64wDYljd4MOyKFbNufSRh9RX6fpI3EoscZpY3hc1xEukhE+YwnqdFKLqMlDhNdpIyUTvJ5iZfSRRLDHseR+tRnJI2UTFIiS6JAkiYSHVmkY+iU9ovE/3+PMKpNCpVS+w1wfPcElN8W0ZNGIYod2aOkkJKtfu6ROaeTcHEzy3q2zzuCyGvyOr1UsZc69mRxkzC+JI7999HXM+2vJ/fXSRhJrudVhGkVClkUIpa6GFHSlzpCDvku+Q45Hq8Tq924kEB0hFGkjKkrBIOSQ0oYKeFqSaOKE47h1HmSMFLSSCLyMcJ4F1ugVJEYJLaMdSGGQv5IWNwn6ePHCCMJMJ9JQOJYBJjlhN9Jb1uJ44Tkku+CgoNOUNCTEZFeZRGULIJWJLBkji3hVDmcuvhPE0a1iGT8mVUCq0oRPtQt7iuE61Lgryp4TQm3kzCSMDr3NWyul936SHJESRzJS0tqAowyH7LgdhLey8gSKeOxq+LE5yaS5NHAiWfg2FFxbC1x4Zm4i6mpCDFMA4wpHXxBGG876S+J4k3m4Zob0w3CuEmsWrLYEioSqbuOFAlhpLQy4VzlQ+kIIyWDvTCH5JzPtClhJJljuZcUsqyUH85ROukir0GtJMG+4XXlHYqGsZcktsKn/jd6KaP8RkcaSRw/4IPEkc/Y1keixSTx5bO0ksX/PGGU7yR2QJJPCSPfQU8Yd50ldjz1oxJGIXUb0kVKGAkSRZ4jxM7mfN5J/0jcIhOHkfmMMFLSLISxk1qKZLIjoj1BJGFkntclqfy7CWO3QRGyKBLFljAeRxZOOCZjW3ARt1LYTWnrTWwLcRTJa9fOvvoHkwTpviWMrZSRqtcCrJePolNXCzFcZVB7NBmWPYns6pZNCmJRxZhxR0EVANUzvD7Bj4xqb5FYklzGMjG2E0kgO8oFJRFUX9URlg3RTvayE+wlUVTXCjko4HGxp/pxVbYki0SrU087VOdS6ijELYMhaukERvVcQiXEkJLGTv3L1OyIpkWpYVPApRSTu00SU6pDXoBkMaxyBBuk0eWkxt1vncHkb1ZcGFORMC6a9vlJFlvJBdXtnYSxky4aopLNu3vJwXJbR9JFIty3dURS7nlDLd8d35/H5+TvE7Kwde0qd9xl188klCV38BFMoo5g1TGsJoH9EZhNDOPvhFyrSeRaRs0JOwRTwux+g79DSbEQZkpqKQ2uPg6RxK4ojeU1Y1hVBLuO4a9z+KtM4DUpCLdppYx8j/59hej9CsFDLfl+DDEdUu0XabikKjZUcBwvcZrpgpNExUmwwFmg4NRf4sRbCim8SWwMuGhyAk8dkUCSWJ2RMIYa9oMl9kNVSBhJ3mtnglfmGNskir6KfVfBoas8kzCSMG47E4EQRn+O/aBTW5N4BtzNzvHWmeKd05LGPf4OVeD+Egf+Eoc+VcKtVJCSQZEOhjpOAw0nvopjwuMipoo0lRJRqjfPEhOHodqqpGMdJ1RlU0pJEk0CHC5wEMwFzB9GCo4ipU3jJdhP7LOLjCRVxVWsYZw7WNbh01jR+f4rSuxCcMMiGxmOvQ5C9mQzQm1G+rSR4TVeQl3F6KGtOOcQNPvgwtRKC6m5mJcRZlyIKLHIvFalKqrRQIgK28UMhmSFG7teRSykMRSSyHvhxqr/Znm/T5sv0bz0G7Fuk7yiqrQDpYpdXjZrMn+mrVal20CTLMnc0CSY1zEoZRx2mxEhbJmD29zGecKxRQmuhqvUxCCzMRQJo4PbjlTe5i7uqMrOXVxllChaOIsMHPlLkZzzXV8kBmiOQFzGhqi2aUJA9baQREo2KWFMXQHzI6qiqV6mOjRv1YGyaLNPSWD6ekrbRW1NCSNV7e18z34WSVJ3HNWLIpmXd9KqSvns6prCCkryUsyzGPOUhJEbDc4PVBfXcOoKTl3KJt9YpzDWfB8cTyGWVY8AShlImeY/3KiqJeecdq7hfBNR60ABBDf+1EYQNFehdqLX9Ii2p4RNjQ/xWMFY50JuWzVqS4ZplsU+oAp5kHvg/HAe6PKtnQamkMVTzwBByeKRqWCQ8Llj3EUe7kJuDgKMYh+DmBJeH3eJh9vEw3VKsxgPN1RPFwEGGyrp8ZPKtiWwvQRu8EQYKUkj6W9V1MPUx4IqaKqOSewoMRXVMU0xfIGMR47/DYhwp9MGUjoppJDqaREE8VvlRigTUzbWybXFrI3cIINSEznm/D1io21WJZiWRNylH8p8vhGfsWjbxnmEQdr2DfuPanyWW3U+pb0+buNOpU9VdAeqW5lnSgn8dezgKrJwFVH96uEqdkWVu/OCMG4JEVSx42nYdqmWJplUseUs8Y6wOSeTLLbtLPPYHVE5aziMLMF+YGBPiKIuEki299frVd1y7e6a/XV4zq6vg2puqrh71baknoZ9kSgaOAwoObRx5PNb76WKrXSb5g8kimcx5xBHcNVLWmVD2kpcr0Lz44RRpGlUF4patpVktRKtVg1KyQ2JzLyORIXaq1MpHWvzqdQL+SPJ61Q+vYrG7FQv3E2TpHAh4G563iQYrxOMmhDDKsCw9DCqPEwqD7PGx6LxsGhcKJUHK0tgZomkdp7CKTK4VSHw6gJ+XcJvqnYnyN3gS6xK2ZFqeQwto1SDxK0d1JspJaubMJsCYVUhLJ/DL0r4efEMQVkiqAr4ZQGvzOEVOfyqQFhXCKpS6tw8g1W0dqLyu90ujDuxJ+mukEASdkp8C+j1c6hlBrWizSlNBkjCK1HNOGWOTbhl/tRHfV+53I3zuCKDXWRwSiL/SP+yjx04hQWntOFWDrzKgV+7P4DXeHAaF1Ztw24cuGsP3n0A796XPNvs2oFVO3BWrhzblm05R+pYvwG3TMC+EhSZ9Cn79SXcIpT782sPXu2299h4CFc+AqbrQBA0wdMYCZoKPcJVDSJY1dJuZDHuUhUX6Qyn6RRH6RgHyRgH6RiH6QRH6QQn8Rin0RinwRynPkkUSZGFq8zFdeHhPHNwmlo4TkwcxwYOYgNvUg2vkyVehQpeBwu89RS8MmbYpc1SYOPItXDkmELy9gLaK1INPRUwvx+QLH4AbRa3Aw1vnAVe077FoX2kKnWS+ip2Qh37MW0VHZxFNk5DSphIEChVcnASmDikasylmlLHuW/ILpsSCNpgXQWmqGm402T+gjZZLtVnC+xHA+yFdziIhzhIRtiPh9I/e8kIu8kQe+kIR8UUl9EEd8kco3yJaaVDfXChPXqSKmsb88bCvDGh1FzMW1vpp7Szldb5HawL0XAoJAAr6yOwoa5sqGsH2j3hYrGOMV9nmK1SjOsYwyrEXRXitgpxUwa4rgLc1Jx3Pqi4aDclxKYkseFC9hy96kxMcqgxWReiQaE9t0a7tiYT9dpStDI02SmgNSW0FZ+hgnFfw7yvYaxr6KsS6qqAss6xWGWY1QmmVYxJFWFCYss5t0mljsTjtrJxXVm4LE2cFTqOM9qXckOj4DxVcZObuMtN3BQmbipLjuc5fZ7pVU5bXAMXmYaLZImbVMFNprRpvMB1PMddomCYLDGMFcE408Xmi4vvXQdKwcYFyWyCUR6JRGaQBqJOvc1DDMsYI7YVkUjMxiklU7R7o8QpxaxIcFfFgpsixFXu4zoPwHyfDtgfDyWUdYNFXWGa55hkKeZ5gWVVQasbGM0K1voezvoB9kMB4zGEfu9DXXtQV65guXKxqC3MSxOLyoJSuy2ZLAMYTQL3oYD/nvbNFYL7Qjab7ioFYT0kMB/jj8J6n4Bgu/GQQFtTpUqCTEJtY1y4GJeurGfjysOgcETSTskOISpBj/aNtB+zMSZBqlLp00ke4zYOcR3FuE0S3KUpbrMEd3mCO5JKous/6WtKJbMQfActgSJRoq2eL9JKSixZ39bRjo+bEJIvjjOOvQxzjt0mx7igSZmNaWlgWpmY1RZmlYl5bWPROE/lWcV6mhskL5BiUWcvkGNal5i8wJTvtXmOSVNhXBcYljnuihR3eYpBkWFQPsddkeEmT3CVxbhKoyew7rbMcFOk0nadxbjNQtykPq5pl8c0DwQcdxcZ52wP56mL08zDWRHiJPex7evY8jRs+Rre+Rreehre+Cpee4SGLc/6KN65JnrIMa6Bd66Obd/EfuwKdkMbO4EldWx762h4Z2vYtjRsWSq2TBVbXf6tsZT6XZf2ryb2PRMnropT2r46Ko5c2qbbOAos7LkGdl0TB5GLw8iXOZ6mEJs4Cw2chyZoosKUZUrAN1XzlLYSXAte4h/+XsJI9YyoMml3s27VPxp3gKtUpIG9cThVNAIamXdGxs9UMFSHdnZCJJncrfBcUfsUPhZUXVW0rQigMq0CzFfhExbrCMp93OIhxvIhEaiPKZb/SyRQHmJMm0BACYVVRs9gVxEc7jg30SQw7jPoL0DphbZKnkF9SKHKvXT31t3j8j7GJvRVDLsi+t/nvYRdXQynjuFyImtSOFUC+wWsMoZdtvVOTclZBn2dfOiTvm/+nZR92IN9OV+3/TtrArSghDeDUtGxqV341G7h01YVNqGuKyzXJZSmgLIqod3X0B8b6I8rSbWHGup9BY32P3ULqyphVQXMkkbrJewXoNH6chUJ1FUEbR1Du09+AJPS37KEW1WwS24gKvhNI+jzwaqBJ5uJRBYBd53CW2fw7rMuzeE9UAodY0bVW0yHAR+XsQvadhwHBk5ItiIbZ6GNi5AEijBwESi4DJe4jDVcJZT06LhMdVxlXJSpjqWqlqrmKXbdCXacMXbcCXa9Gd6YQ2w70ycVtKiigwVeEsZdkscX2PNJKimBnGLLGosUctedYU+cY+bY9xc4pC1hrEGkhqGOy1DDZajjKqIUyWpV5oGGM2+Jc3+J82CJi0gVnIdtns/VPpuOq0Rv230VN5aBK1PHtaXj2jZw2aVXto5LW8e1a+LWdzBwbUxDH4skgppTwk7VYQWzLkVKpBU5CKqmDUqbO5hVKNJtq6YzQivZprRbLyMYZSHn6jyvg1ZkICh5MoiqEKnlsuE4puaCEjEH48LBqKDNqY1BYWNYOlI/z1ws8hZK4WFZ+lDL4AegRNR4Aa0MRFLKerYvcw96FcGoYoj9s2hDaGNLm2Q6Z3V2yHUihMVYxeCcoNWREBnOeUrpY5Y5WJYBtJpky8WooLTQEaery9TE2ZMjEt+RIRLBQWKJHeOgcDGkMxadsnLCEbRlBxeBhnNXxW3gCgahh2HoYRT6mHQY+x7Gnotp4GMc2RjHLUaxjWnmdvN1IPlhZGEUdWrr3MW4YH9TYkZbRQ/zzMOy6JxMuvWhdebxMUi5KJmgzTDztMOkg89IruOL9oubabGxyyldpENgq+GhKtrt0TSwmzWsegWzajrUMMoaalYItLyAUZRi8kM1NKWH4UOD+GGF6KFBtK4RNhXCuhS49Qpucw9v9QB//ShgXrB+bFOW72t4jwnsdQitdrEoLMxzE/PSwqwwMS1MTIjSwqj2xVnuihJdOoTFJkapg3lJVTzNsto+HVPN2tkv0pZx2tlIPklwO4eoCfuYtqOpi0niYJzYAuYnKcsbdWlbN01dOWeWe+AmTDZinfPpLPMwT2Ms0kygZDmUrMCSRD0vsEjzjTZKF4NnENtQmlhtgtemnSKlkZvonGhov9iDPg+URIsEWmwX6XS2qZ5u81T/9ypUOgYxP+qk25Oydbqlwxbr2L+0weX3IanYntu4zWiCQVt0S6T0Yp+e0xnMwr67wJ67wK5D06AZtpwZtl2aAC2w4yki4aOU7yV2aXfoLMG0lQLq4pRC6d8hHVECA5RcblkLwbalSLpjKdi1FOyYC8GutUQLBfuOCtojisTQM4QkHthLHLhq6+DCDUhoYd8nqaRtpIX90AYdXyjQeIaOMD4Rx9AUh5b/zwkjRdNU8ehrEhSSxjYVwljRvoHeYp6oanq7nt6YW9RLvQ1fZ0/UeqeF0DIfahYIllmApRjEt8bIVENz4C0bH0rjSaquAmjrEH2q3XNXGbV4iKB/DPcReNzmNXj+JrR1IMfwuA+IoHH3+AKbBPAp/xhDeR9h8Rhi8UAEmN+3YFl5DKVdfSQBCttnWLf3sFxxV8znau9BnuchbokSydIGngjUOoZ+T3B3G8n5vMYzvHjG9jfavpPf3OhL6ePaw6J2odQe1DKHWpbQygp6VUGva5hNA7NZ/QBG3cgxRl3DWq1gc9d/34J5wlqvoa1X0NYN1BVRY9l8HFoTQW/8DgGMdQhzHcGUlPkWrXpvBWPVtPe3XsO+v4e5WsFoGvlNlq37BsZ91IISgfeJQHuIYP/PAvr3CUalhdtEEw+5mzTCZRzghDs1SgBDR/KnkYuLyMNV5IsK4yJe4iqlt6KKy4ySSRUXTHMNZzklQFQ5T3BiDnFsDHBkDnBoj3DgjbFl3eKdc4d3/gBb0QjvohF2w9kPCWMnaewljkxJQPe9CXZJQK0hdu0R9pwx9t0JDrwpjoI5TiIFJ1QPpyqOP4ZkKRKqo1iR9DBZ4DCZg+lRquA4U3CULuQZTnIVp4UqdYeJiv3IwS4nqMjGQeRgj/nQxl5gYZc73dCWY9hPw4wqpRyzqsC8qaCsaixWNeZ12aKpOhWsh8XKh7L2sVwHWN6HApXpOmjraR5R1rCKCiaRlzCIrGiRl1LHdr0gkfNgVL5Aq32oNRdIF7PCxjgzMEoNzFITSmZByWwscxtq4UArXDmX52/CqgMQJq9Zej+AXrjQcgdmGcCqws5EgqQ3hvMEEuAYJMNWHcJuQtjcwPLaVXtts/ShJCbM0oO7IvkMME0TDJMIN1Eg44/j8CxwcOHT/srHKIkxSRKMkxjjNMEka8H8KIkErONxV66NI1PFvrfEgXjStzaN57GJ64ySMJpV0DTDxHVsYRybmMYmJh3mqQ2FBDtzME0sjCMD41DHODExzizBNLMxyx0huzx2mbNvPGiFD7WgrSLJlIURv7lwibuQEk0V49TANG/bmPLZ2V8GCXziwK5CeE0CryZieGXUoqI94z3scv0MZt5ATyuBkTewixXcci0ImkfE6++RdIib94jrR8TVI5LqEVG9QtSsEK1WiNdrxOt7KYdN09Y3KzAfcJO6WiFYr+CtGtkYczO8pEQ0iTCNQ8ySSNS9o8LGpHQwzm2MaNvbgRsEblrYt5PIEIwjDcNQlf6dZbb0JTc33EDM2bdZh9TGLLXkXfA98Z2wbZZY8t76OpZ5ff7OsuAcz43RB/TvdJHEUOJcsExKaFkFPa+hZTXUtMSyg5ql8i75PjfBd/xRlD60TXzkON4PN23yfDn7xMGicKG8ANtlvHHMpSYm/XgruJlxMc1t6VuOQfaHjF+OU45hnpOQqJsYJAbuEh13sY7bxMANHQNpdmNNcWhPcUA4M+w7U+xzU97hwJvhh5hLHY8jDjyWFew5CwFNj/bsOXbMKbaNqaQ71gy71hx71gx75gy7ZpvuW3Mc2AvBkbsU86ETXxMb5D1Px7ZNUqrhIKT5EGE9OdFQRU1iSptleuo/Q1d3FrRe/JQu0gv6Y4SRNosv8Qhfx90AACAASURBVHdLGCkJpK2OcZ+3WNNGp7Uv6m16SBpJFnsj8ydDc5LNDaNzEkm9CGFkPvTUg5b60LIAWh5h2Rk1M3SCVmatIW430VM9veTE3xEhrSM8+joCYdzHMF/AYH0HrQmgr1pCqJDEPUME5eE51IcI1po7x/Q5Vgmsl1jHMNdx+1urUH5Hb9rUWIVST9JDkrd85O+EWNz/ELwHti8feVzyAygPlJZu1qdQSYj5XM8QQG1egP21agkj2+R4ku/Gl34lUSSkj+Wd0fMzbp1OmgTmOoN1nz8HTRk4LsRhJxEpinvPEDfPQZsf/SGHdp9JyBr1PoW6TqGs4h9AazjWAoHekDCSLH54j/37pL2Syft5KJ5S+7EU71PaM7GeZaqrqF4SFdNDAv0xhvYYg+9X/1uK2drHVbzEdaLiNjVxm9AT2hD7MHr9EidRay92SSeDyMB1pOE65vE6bnMDN5neEsdEFXXfaczwMjMcuGOcmmOcGCMcWyMcOSMc+iPsugO8dW/wxr/Bu3iAd+kQu9FUVM+bKumeIJIkbmLfnQpJJFnsCeOeM8GhPxPbS0o3TxMVB5mKg1zDYaHhMNekvBsvsJsssJco2EsV7KdLHJDcRjMcxHMcZ0scpySMLU6yJUgaWXeQKtjJVOykKvZzHQeFgYONdC/VsBsvsRMpEopoUPsYrUKMVyGm91QzJpjex5isI0zWMSb3Mab3IaZrHzNusPhdPHLj1YJl1hOLNckVncJo05rAFMlkBKNowbJZ0ZY1gVH4IPFqSV4Iqwlh8rtsGALHxSy3ME1NzDILi8wWwqjQzrJwoZYe9Np/gQBmHcIUwhgICdVLktE+70EvWlDauGn/20pJYyE+vb2ttFfULAQtSDJ7cCFNSY4C+GtqGxLM0hjDOMB16OEy5MbFxVlg49y3cRW6GCThEzEcpzHGWYJxRvIYY5RGHWI55tpzcEQ1mHjtz7FFj3yGSGKontzGWW6LWcUJF0/aRm6QRS64M4ZJ6sli18b6cWIJCSIRGpPAdIRRiBAJUeYI0eTiPy9MwTjRMIyWHRSwPM0MzHJD0kViwih9mFUAPWv7xKsjCCqSxRBeGcCtErE1t6oMRG9jbpYpdEom8xjM07PaqVZw6zWC1SOi9XuEQhzfI149Ima+eUTavEe6uke6XrdYrZGs1ojrpkXTICZxrBuE9T2C5nuEq7/BX/0NXvMedvUAvVhBSSvM4wKzuMA8zcWWd175rdQ7I+mx2n4jSUwsIeVDX8MoXGIUKRhFS4xjTTY2HKciCc9cKCnhYJ46mKUOpqktxIjX6AkjUymTUJJckuQXnkiwKcmmnSel2dTikaTJMXxPtG1MWigZHdUSkexq9KTmGp1TY0AwRBY3AP8x+m9jM9VkE8GNxAeoQgxJFPms3Jg4UAqOm+dgG7/fSYdpZsk3PS/4nCSLJIYcR3ZLnCMLk4ibHvZx2y8jShwp2Y6NFkkbnuqctt32HEcOsRBbdYYoO6TNubvAPjU57uSjkE28M5bNPLVKu5RMWi127HmbJ2G0ZiBZZN0uYZFIzgTM75MsOorg0FviyFcFh76G7dDAO08T7NCukeZHAb2wGa6HNuwKjsVBkVqwH+Lc13HWhX2i7SYjKvynCGPrjcvQMv9rG0YheYxZKISBjjK093tul7gpUew9AjfJ42aeqhzuOJdUVxA5By0NyzvxNT2sqkzsiCjGH3LhqX2MqVZeR7LozO5jzO4TzB8SzKmOfsig/gBUFadY3tMzmerhBDrJBEOx/AewmxRxmSMpiw8oXpTZVhSIywxRmSEsU4RFgqAD81LH+jKFX1E91f62SRImji4bKR046MghKizGlqTjzr8Pkq/ZQ/Ic0jfsHy7Ibco8+0rq1n1dgskqfAL7tu1XC7N7A/MHwsTi0cTyexvq35xn0N7bUB8sLO8NqA8m9Pc2jO+dD3jf5q33Dvx7B96ado423JUFZ2XBro0fQFkFmIsNGtXlMZSH9KMw1j6CtYPowUN47z7BaywQrGNbdO8jWZWI6PDS0LCdC0cCZ51BocoiMHDrqbj1NQzCGQbRCDfREFfhAOfhHc7CW5wFt7gM7nATDnEXjnAXzHDncWLnQtkuqnehgRuqfb0lzjjR2DMcWZQGdh7Q9GamejmYYSeY4q07xFtvgN14jL10iv1whgM6t3hULxM8d/YRzLHrzkVdskOHF3sGpqw7CBjWRscJw65I6BV6SJu4YPy+xJQwN62HNB1Z6MXdOsDQiefUXeDMU3AVUXXdgjvu69jAddyVQwUDf4ChP8Q0mmCRzAVKOoeaLqCmiqRL1hcKFpWKRa1CqTVoa1Ogrg0sV7qAea1xoVHlXNOBKoG5SmVzYqzoIc8NSwtuvKwHG8bagrE2oa94rg5tZUheX5tSzzaD5I5qYZrF0K6aKlFugmiLLY51VAFSXU1PXU/UpzT071WDdLhTOtDxTpzv6EzRg/baddQ5WDAUWFvm9VvHnVQ22BpNRrpoBJupShtNRgkoQ1G1U93egmptSmhIUONOjZ1hUtARhZ7sS5zFCk5TSo9pw7jASTSXuvNwIRuXQWliUFkYlBbumC/bPDc1xHXaelcf+Q4OHEtw5Dk4C3ycRwEuoxCXYYCrMMRtHHc2jHSWaMGwUXRmoQNM7wQjTjH00qaTDL2pGTGAWqfOsWXImI709BaHGfa3I6BEkpIephMu9ARtADtJ5SSxMU85PmLY97nMl1ZNL+nOLIdEkZ7OTQBz7cBYc3zYT3mtMaHVJpgaKxvmvQdzxc19Aucxh/fIjW0G/7FA8NAieigQPZbIHv6G7P7/Rrr+n4ibvyGqv0dYvUdYfy/5tvw9/OYe7roR2GtqWRivsRJ7VY2mOiXtNhmvOMKMcTZrOm1QbeoL2K83IYkL5xEHt6GJu0jHMNExytg37BMHVCGLVz9DDaUB5gklz1S7tu+jd0xiymv3Zbbz9/jbTPlO+B7YznJ/P6zjeVShT2l3nC8xL1UsGxPqirbGOualJnWsX5QWFDq3Chj6qA1/xLoP9cwzfmkI9QX4Tb4ETdIkxik95vm8LNMBJ2/LmylNHiY0XSDxpvqdmxiGexKvfZJBS/KTxMM48jCKqOb3MKJtZ8L4ohzDrjjG3DBOZcKQRa6EOtozFex1auE9W8Wu08HVxFv5nTvDS7y2xnhljp7AMkPuvLEUvLUZLkfDO0eVPMvPwGNMBe9MBVv2EjsOnWV0SXc9Osm06uYdz8BWZGIrMvDGU/GGoXZosy7xfuns2IZxY1SL68QGPes3QYJIe/Uzj2GcDFwxnBAjK/C4zpP+37Vh3AwM/SFP4vjB6aX1rqWEidKlliwyLw4tHyGNPXHsA9n2RHFTNc1Je1a2k8aUImTaGXVgOIlZHWHW0Pg8hhFH0KNIUjNJ4GQZ3KIQeHSGqEpBVNWIihJBliPICoR5gYDICvhPdSWSrEAe5yiSQpDHLLd51uVEXCBLCgRFjbBsEFYNgrKGl1eSD6tVV9fW+2UFT5xbSrkvp8jhle19ubSv4/2WvJccSZQhDtMnsMzfSuIMSZxLvsgqlGmNMm2eocoaVNnqGeK8AvvhOeho096Lm9MJh+1t2c4yWEkC9qWVpl1/tvfLY3idqA4R1wHCyoNfOJJGtY+XSOoAaekjLlwB81kdIq9DZGyr2vaw9mE9hjAfAoF+TxMDG4uSE5ElebWhJ60NMwnhxAncJIWfZvLu+C7DopT3y3fMvFtTokw7p6AD877Umes2bz8EsB8o3SlhEasK5po2lSX0x1pU0OehBQEN0mOqYSc4SCbYS8fY6bAdj7ATDXGczXCazUTVe5LYOMtcXFUhzgoPxylVsQZ2Qw3bgYqtQMW7UMW34RJ/CRZ4Fat4G2vYimhMrWBH4i4y8DVtUQgFB/SEpqMLiWKfbpJGsV9U8M5d4q3DSaf1zNsJdOzS+y40sR9Z2I9tHEU2hraNqe1g5riYuZ5g6riY2A7Glt3CtHHhmjgMdDDI63Fk4rR7tjMag9PLM/NwmjrimXvujXDhj3EbzTFKlxinKiaZikmyxCLXoVU2tNJCVLiIEhtBbCKMTUSpjSR3keaepHHmIE4dxHEo3wS/gzTOkSZEIeA3wbo8LZGUObQHD8ragXrvChYrG9qDD+3Rl7KycrBcu62XdJ1jWdERpfXGpAemeGFWCSY96gSjKsagoPNdLHmWids8wB3tqBj54aHEtEmh3JeYNSmG9NikUwcDDDMqRJNhvsqxWBdYrEvMVzyuwLTOMakyybOux2JN9XzZeYy2nqP0IKXXKu2H6RjCVBf7X56Xy73QuYrv4yi1cJjQkJ6OVSaOEgunqY2rMsBtHbWoItyUIa7p5FMG4lxymXsgKEmfRjOMvTGGzhAjZ4iJO8bMn2LqjjF1Rpi7EyjBAteM5UhngSzANR0I8kjyl1xg6bmbhW29OBcEuKEDTN46Z9wWMQiec5n43XV83NJ7OHMlHZQBRlWEURWC+ZuUAcdt3BU0aQgxSOiNTSfLCvq6htpUUOtSHIp02sQ2tdiTL9ceNqGufeiPEfTHEOq9D+0hwHJNx6kSi7oQe2vr/T2c7x/gvH+A+3gP7/0D/PcPCL5/hP+YI3hMELxPJPUfYviPRFd+TODdR3AefFjvbViPFoxHE/qjCeO9Be29CeVBh/JoYPGgYdromDUcI5Vgvi4lHZcp7tIQNzHj4LX9dxk7uGRYHhLzPMBI4hvH0g/si0nWYkinjiKS/mUf9+j7nOW7MsagSjGoEsnzXdIem7jJQtyVbX2f0klnVtuY0cmlw7S2MaksjEvzCeKgWmWYlikmRSKY0qmpoglKjmnJjQ7bUrD+6Rh6vVe5lMd5e96sao/lszEO5SANMeRz8vpVhnGRSHmYRdI+KmKM6wyjKsWw4PfbgedyzHFMJgx0HuAujnET0Zwjwl2S4DZNcEPTjISmRxyXdJqJcRoG2HNsbJsG3pk63lkGtmwT7wiHziyW4K1n4lt3+YTv3CWIv9gLwV8dBd86Xbuj4q+2im8dTfCdq4Ng+a8dmH/l6Hhtt3jj6HhL5xnP2oCJt66BN3LsAlshNQRLvHFmeOcwXi8jV7QxcEkWGUqN3vmiUu4ClksQ/i7u5FXn2EKS2Kude8LYO7qw/BL/0BPD/1VK6WMfb89iPEASRgk7Q8/qDyFcJM5gZ5/4kiCSQG6SSLbPq0C8yEYlPcQcwaS0Ma1szGlHRw9perrV9JKOYaWRwM5iOHkKl57SHbwyA0Ev5bDM4ecZvDx9Svt8UOQgeCzjd/UG0wx9QzBmH8OvPNXTS5mTFB05BB3RuO/rmFbQ7issVzmUVfYMCzoErTIsGXphRU+0REIN6fTSLloxPx03GAaIKYPRMuRP/y8GDBfhiG3Oh9StK7yERy9xemh/BEFdgPCJrp1e3Ow7J09gZwncIhUv7v7YoC4R1yvE9RphUcNLSbhLBHmFoKDHeI24WiGp10iYFs1zlCuk1Rop20qiEaTMFw36NEgLBEmBMC0FLPtJDpebgiQWuGkMN03g56m8u/4dshySfGcVkqxGmjdPYHmzPisalGWFqqqRFSXSokBGW6M0xsy1MLJ1jBwDQ1vHrWPh2rFw6Vo4d02cuvRKM3Bs6zi1NFw6Jq5dCzfi2GFgIAFfebyGC0fFqa3gxFZwbC9wZC2wb8/xl2CCr/0xvgvneBMqeCdkkbtBSvcMnPnc9fGfOEgaFzj0W1sYppKn3Yyom+eibuY/qezKvw4sseerOAh1HPFfZUgkGOsrNARHDBzu05bFxEVsi4e0pLGDc8bhYogFGkbTjsUzcGupuDGXuLU1DD0TI8/E0DUkP/ZtDFwD17Ym5PKC/eA7GEY+ZglDnsRis6XlOcyyhFPX0KsSGh1QaA9btNDKAlpVSptO55eqhFFtjv8P3wG/BX4rTPmNWPQsrlssed2KXsgVSBr0VS1trGcdox3oDFvDMFadUT03n7MOU0p5OkwYvqaOMG1ijKtI/uGEk61MuJSIMdTNml6kKZQ1F7BIpGcSb1YkNzH4rS/XGZb3rdfzovM6XZBEkiQ0uXii9t6oyqqQOaMPRSZxbCUEUDtHSIgfxipdF+JkaLx3MamXuCmmOE2HOEzucJgOsBff4CC5w1E6wHk5xU09x129wF2tdGmbv63muMzGOE+Gkl4VM5xz85NMcBqPcZZMcJFMcRFPcBlPcBVPcZ3McJsuhMDdMAQJA/vmwRP6ursiFFJzyxAnqY8BAyqTTFf0To8xKElaQlylHq4kfmAbgPoup/dwGxqG/1jCmIIsMzg140GyTAe0W4aViSmtTKA/NNDvG2jiad464BkrjoEaWv0CTQOtaaCyvmmgr1agB7uytrBcW1DvbRjvPbj/VwT3byG870P4fwsR/C1q0RFFIY09SSRpfIhbIvmYSJ4OdC5jNPKfYBhpo/sTDI7B3qOesYi5RizFo76UDSs3rSodBjlGVjkmJaM0+LjLfFwlPi6SAFdpiFshQdyctIRxkkeYUlpJb3U6fxQk2tEzkGTyfRHMD/t2ksvUwyWjIUT8Zx8P8v76azBwdpFiXhZYVCUWZSl5lolZkWOWdyjaDQ5D44gElVJU/oFHHy5HiCFD6ZAw0pY5xUxAzWEmdZM8ETI5r3Npo6c4MS4TTHgs65tcSCPL9MwneZT2OvtAGkmKiwhDeudXCQYkzynHUoi7hJ78IW4TftsJ7rIYvZ36VRLipkhwFnrYd0xskygaKt4aKt5ZOrYcA9uuiS2PBK7FW8/Ad47yA/zVmuNba4Fv7QW+s9v2V66K75yl4JWj4o2n442ngfUsC1wVr11KC1W8sdv0LaWRnv4MrHvrMoTPBG+diaRbDL1mU7vEdaO1RT6NOKebYmdP8nfN+X2DIJIEbpb/twkjA147/Ju0jSDWJI0st/860hLFNoBzH9OwjaC/KUXs888IY2fLOCt9TCTsgCuSxnlhYVEYUAoNWqnBqDRYlQa90jCuLcGksTFtbMxWDmZrVzBfu5jfe4LFgw+CZTmmO45l1isPARQec094WHLH2dWxXn0MsXxs65YPvrQZdJJ4jKE/9Nh0rOnraA8XQs65p+G+h4XAhXLvQZVr+lisXPAZRqsW43sH0wcPs0cf8/fBMyy+57309owfUpW2dy+wpEONPB+fsUXfF8v3IdTvIzDls6nv22Olz7q+Y1+yP5TH4AlLhgyhFKShc0Iu6XJFj+gK6rqGxkn7oWnT+6adyB9WT2W2cXKX49h+38C6X8FcdynP7yQFas1QGVTdMOYaF1cf85WDebOBlSv9urxv3wv7mt76lC4YJAgkDXUJo65grto6pta6kWC7Igm4j2A/RDAfIpE43KZLnEcznMVznKRzHMUzHMV6GysrsrAbmdiOP2A3MrAnwVdtCW59Wig4rzQcpjNs+a0Dy3Y8xk48xnYyxlY8xlY0xLZ7jS37CnveAAf+CIfeBEfeTGI5Mj7bRWDiMrDkb/SOA/6d3wKH3hxHfo8FjoOFlEkgj3muO8GJO8F5MMdFuMBFQPT5udSfUvWdzLCTL7BXKtgrl9gtFAHrtrO5YKdY4DCd4zie4jAc4yia4DSd4zSZ4ySe4Sxd4Cxb4CSZ4TBiWB0T+/T4I+HkX9AV3KH7mEh4jgKLzmN+ui4xuW8xXuUYNRmGTYbRKgfL43WBCXEfYXLvtt9C9z3MHjxMX9Qp9xGsnN7wNeyihJUzTFQJp6wgnvJPdYzNR6cSD2blQi8c6KUDtbSx7KCUNpTKhqSlDbV2oDGUV0H7Jg3jWMUk1TDPDTlGrV0YNZ1g6DBAJxlTrqcWNvTKkTaz8WGufBh162gjKfO0h6wIDzrtIysfJm1zpZ4ONoQj0EoHhFpYAl7TWccSNkyjI0vk4y502vHimxJa44SblYAe0gz4HGAS+xh3mCQBiFHkYRA4uPNtDANK8HwcFgH2Mw97qYv91MVh6uEw8XCcBRJe5LyIcMG/eqVaNDV+gFGiPzmpiLNKYmCempjTnqyzDxVbUTp6FAzdoYtafZAZGCbGkxpaHEComs4sUVPTo515gnFRaWtGL2yqp+2HHM4D16EcDgUYNN1pUthVAbuoXqCGUxJ0dqlg5UQJo2B0hqrd2FQVovU9wtUaEW0UV/dIiPUD0tV7JM0HpM33T04xdI5hmzjJlO8RF98jLv+GsHgPP3+Elz/AL97DLR5blO/hVvdwqhBOFcClHSYjZtDhiY5PqwhmQ5MsG6NQxU3I4P+MvUhP8vavF0UtTTvGzMIys6BmJhYZHT6oQqbNKJ2FbEn5Pvh+Nt9R62hkyzujo9FtoEh7f+68dOT8JWNd0pGscypjXktzqEkmYJ51ep5Az12odBhLrQ62lFlHBzC2026RZhZiFrKhlqY50CLzxCyI6mqWxeuaHuOdKppe4/K3nk8xNWl3yagqnRc+U5qVbJTJLaieHjDqBe0UIxPD0JB0lNoYdR7Tt5GBK0aQ4D96WTPsGxPs0hlFb9M9OqN0NoY7lOLRBpEe050JUG8OtM0/WLCmeGdO8M4cd5hgy2Ic3Sm2bebHkjKaxa47xY4QvbaO+V1GzHCm2LUnAub3HAoK2npxuJE8HRvp5DjEtnmHbXMgxx+4Co5cxtalgMDGWeTiWv7q0MYNyWJgCkggGcT9loIOghLGLlYl8710kelL6SLLP5Aw9mTRfSg70tj/40hLGHsSKcGuN/7XuS1/+O9XhkbpCWMvcWRKBxkOAPmbsMKX0BGcRI3chJ4o0IIxzHAEOxjACW6hBze4Sq5xk93irhhiWI0wrMZdupkf47Yc4rYa4q4e47YaSfmmHOKmHOC6aMFjJuUYaj6BVkwlXaYjKOkITJfZWCDt2QRWPIUZTWBFE9jxFE4ykzLr+nq2mfEERjKGEY+gR0No4VBSlk2pH0vdIrrDOB1gnNxhkg4wzUeYFeNnYN00G2KZTX+IdILlC8yqKcbNS0ykbrqeYXY/f8JkNcOonmBQjgTsy0E57PJtnfRzPsOoWGCUE3NMqyWmtSrppFpCUCoi9Zg0Kp5Dw3TVQ8dsrWO61jG61zBcaxg96ILBSsVtreCmXuCmmuO6mkt+WE4wLscdRhiXI4yKEUblCJN6gmkzFUxWCsa87krDsFliUCsY1Espj1YqCLZPH3Qs36uYrueYPSoYPy5wkl1jNz7HVnyGrewCb7NzvM5ZvsK76Bpvoiu8iq7wXXyJV8k13mS3eJve4m18je3kFvv5HQ6rWxzWd9jJLvAqOMK3wSFexSd4k57hTXaG19kZ3kbHuFJ3cbXYwbV6iGv9BJfGOS7tW1x6E1yS5EUkripO6VwT8r+fSQ4XOO4RtPkDeuo5U5w6Q9yY57g2zjBwrnDnXOHaPJNyn17ppzjXjrFrH2PbPcGOd4o9/wz7wTl2vVPsuCdtvXuCXf8MW9Ep3sQneB21eBOzfIq3ySm2snO8Tc7wLj3Du/gc79wLbHmX2HLOsedd4TQa4MC5xHUyxrhQMCkVjPMFZoWCea5gli8wzYg5pmkHKS8wy4gJZtkQ82yERT7GophgUYwlrxQTKOUUSjmBlk3hhQqCWIVPREtBEGsIEk3aHH8ON1DgxFNY8RgGv8NwAC0cQCWCOyzDFkp4B4Xl4A5aNISRjuWYhXcDQvFvn9r0ePThesEA+gb4G1bUtlvRWOYJzhVWRLRzR5/2c4adzGAnU5kzeG3+vhq098f5gnMI79VKJwhKA3G0gu2WWJoJ5maCkRnhWnVxrli4VB3c6j6mTgrFybCwEsz0SDA3YwiMGPMNDO0A54GDM8/CmWvi3LNwSY/rwBXcBh7uApJMFxNviKl3i6l7gwnhXD+BdTPvFiP7ClPrCkv3Dqo/wMJhH95hEQwwDwaYBncYutcYuNcYercYOCwPMPSGLdwBRv4I03CCcTDGwB1g4AwwtIcYu2OMHWIELVFh5QZsIjNgp7rAiTS4gfoMXqjCDzX4kQ4vUOH4CtzAhuXWsN0GtlPD81aIw0dE4QPi4BFJ+Ig0fI8seo80WiGNG2TJSpBGNTaRRDXioEQSZsjCCGkQIvYDRL4vCIMAURwhjEIEgY8gdBGEM3jBBEE8R5Qq8KIZvHgGN5nDzRawkpn04601xbW9xK2zxJ0zx9CZyvNPnTvpW8W9gepdQ/Gu5b3w/cz9O+lr6W/3BmPnWjB12zYeM/Pv5PiBeYE7/QwT50bOUSL27QR6OoXuz2B6c1j+QmC4c+jOTGC4s65egeXPYXhD6O4AmnPXwr2TMuvYJvBHWPpTqMECWqQImF94MyzcKRRvBjVcQPFnmHtTMYuYdencn2ERzKFECyxjBctIkTJNJ8b+BCNvIukkmGIazp4w8sa4sweCoXWLgXkDpiMZU3e4tW5wZVzhdHmGg9mhYH9+jN3ZiWBvfoLdxSl2lVPsL8+xp11gn9AvBcfGDY70axxqVzhQL7G/vMDu4gw789MWsxNsz06wszjCrnKEPWJ5jP3lsaTMs17alsc4UE9wpJ7icHmCg+WxpJJX2ry0qady3L5xgT2N93SJA/MOR+4Mx66CY1fHsWvhxPdwFoW4Dl3cMp5iYOHap0bIlLL8vzb/1aZHp5b+f00YSRbdhwotaWz/Ku9lMG/GGPsoaeQ/u2zYNfakcTMVAtl5NrpVDL8M4dObSb3Cq1e/wfab3+Bw67c43fktrrZ+A/Xrz7H8+peYf/lvGP/xE9z99l8x/N1PMPnjp1j8j59D+8uvYX73W6jf/hrLv/4ai798julXP8fwi09x8/sf4+LXP8LpL/9PwdVv/hnXf/gxbr74BIMvP8Po659j/M0vWnz9cwy/+hnu/vwprv/0U1z+8Sc4/vITHHzxY+z+4V+w8/sfYed3P8Lrz/8Rr375j3j9+T/hza/+CW9/9V+x/fv/jt0//TP2//yvOPjyxzj66qc4+eZTnP7lM0mPv/kEx19/gtOvPsHln3+Kiy9+0uGnUmbd1ZefCC6++CnOSOHvjgAAIABJREFU//Rj3P75M9z9mffzAbdffIaXGP3pU0w+gumfPpP66Rc/w+LLn0tfTb/4TFKWec7gdz/Gza//GYPf/lj6lu2zP/8M2tc/hvHNv0L7+l+g/o8fQf/6X6B9/c/QvvpnSdlm/OXHML79CfTvfgL1r/8qYN549dMnmK8/AWG//hTud58I/FefwX/9WZt//Rm8V5/C++5T+K8+Rfj23+B+92t43/0e/qs/IHjzJ0H87s9Itv+HIN76EuHbLxC//S3SrV8i2/4c+c7nKHZ+hWL31x1+hXL316j2foN67/dYbX+DausrlFtfIX33JdxXv4f56nfQX/8O+rs/YPn2d1i++z2sNz+H8/pTuWf99U+hvv4p9Hefwtr+Nzhb/ybP4b39GYK3v4b36g/w3vwR0daf4b75I+zXv0ew/WdE+18hPvgG0f7X8Pa/xPz0Dxid/h7Dyy9xe/MNLu6+w51+ghv3GpfBAGfxBCfJFKeRgtNgiRN/8QycEGRS8Ob46/gUXx5/g+2j3+Ltwa+wc/w7bB/9Bq92fyH4y9vP8M2bT/Ht9r/h3d6vcL71a5y8+gUOvvkMe199gr2vP8Hxdz/HyXe/wMl3P8fpq1/i7M3nuP3rLzD5+ueYfvNLwfirn0t59tfPQUy++QXmf/0c09e/wPl3/w3Xb/8FV69+hJtXP8Lk3U8wffNjzN/8BOrWpzC2fwb97adQd38GZeczzLc+ESx2PsVi+9On8mzrE8ze/RSLd7+E8vZ3WLz5LWavfo3pd7/C5NvPJeV7Mff+DOfwK5hnX2I6/gOuL36B85NPcXbc4vLsZ7g4/RlODn+Kw71/FRwf/gqHh7/B/sGvsLf/K+zu/wo7+59je/9zbG1i75fY3vkFdvc+x8HRb3Bw+Bs5fmf3l1K3f/BrHB3/Dqdnf8TpyR8EZ6d/wNnJH3B89DvBCdtPfi9tJ8dM/4izkz/h/PQLXJz/GZcXX+L87AupZxvBtpPTP+Lg+Lc4PP09js/+gJOLP+Hs8gtc3n6F2+FfcDP4Bnejv2I0+RrT6b9gOP4nXA3/C66m/4Tz2T/hePp/4HD6X3Ay/0ecKf8VV+p/x536I9wu/huuJv+Ii/H/8f/Q9p7tcV1nmu78jhnbbbu7px1kK2eJAblyQI4kwZyDRDEgh8oJhUKqQlWhqpBzzjmRBMGoROVESW5LbtuatqfPt/tcaxUhyz1nrnM+zPnwXGvttTdIiRsk7nqe912La/cs3HjTzo37NtZvm1i5Wc3KVhXXb9Ty1jUr71yz8uCGnQ+3XXxyu45Pbnl4/5qNt1ZqubdQyd35auYWAkzPh5maDzE5F2RiNijn4vtrZrGN2aUIE7OtTE4HmJsNMT/XxtRUgKnZ4KOvCzO5EGJkJsCw0GyQgakQfZOt9E20yrF/KsjgdJjBmbBc6x5toWukmd7RAIOTYYamInIcnmxjfKadybkOpuY6mZntZHaui4X5IMsLDX+ntWXx/dHC8oKPrWthqc2NRja2TKxdq2bjeg3Xb5rZumnhxpaZrS0zN7csbN8UsnJ728m9O3W8dd/Hm/fquXPLze1bLm5vu7h108nNG3auX7Nwbc3G5qKDjQUb15adbG/Wc/t6Azc3vNy52cT2jQaub9SxueZje7WHreVubq33cfvaIDfWerh5rZ8b1/rZ3Oxlfb2bjY0elm7MMHttnun1KcaXhhib62V8toPJuSgz8yHmF4IsLgblKN7D9EL8PcwtRxGaXggzOSfel/h+j98bmw7I9ybuxd9lSL67+ZWY/BrxdeJdzs41Mjdbx/ycV2pnvjBf//317IyH2Wkfs5OtzEwEmJ7wMz3ul+PcVJDZqVZmJgOP7gWYmIoyNdvBzHyX1KT4f3kkub7QzfRcJyPyPbcxPBVhZCbKyEyM0ZkYY7PtjM93Mj7fIa+Hxb25GP2TYXrGWukdDzIgvk9mIlJ9EyG6R/x0jfjpG22hf7SZ/rEWBiYD9I/76Zvw0zXaRMdIAz2TfnqnAnRN+umY+Jti4y1Ex5uJTrQQm/LTPtNKx1yIrvk2uqcjdE+30TkZpmMiRPt4kM6J0Pfz2FgrsbEA7RMtdE376Z0L0jMblPPumQBCYl1IzHtng/TNBumdaaV7yk/PVICe6YC87p8NMTAfZmAuTN9cmM7FTmILnYzfmWPzs3tsfv42a5++y+onH7Dy6Sesfv4FGw+/jn8AFAcyPIJFAY4CILeFyyiPQRTQKJzGeB3j/ydgFMfn/VCffvctn+2csfvdt4/uxe1/EQHE9a988mg7FXGUm+jmEx2JUmKz6z+KY+7i3YnCahYb2e50OsZH0UkYr1X6QmyZII53EvUJ18bpuKJl6KqCkeocZqxFLFtyWKnNZqU2h+kSLYPnkxg4l8jA2UTG3lAwXaJjoTKdNXMeq6ZsqaWqTGbKjAxdVNJxKoHQ0VcJHH4F/6FXaDuZRMf5VNrPJdL1WgpDJVrGyo2MlRkYLdExelXL8CU1A68r6LmQQvv5FEKn9tB0+CXcRc9Qd+A5rAVPUpPzOFXZv6U69wlq8p7Atu8Z3AdfoOH4LppO7CZwOoHQ2UTC55KIXUghcj6R6IUkOl5PofO1NGLnk4mKe+eSaD+XTLuYn06k42wSneJazM+l0HkhVarrfCrdrynoPJdC+6lEOk8n0XdBQc/5VPrOpTL0moKRiyoGL6QxeEFcxzV6ScHEFTUTV9VMlqgZu6x8NNcyfkXFyMUUxq+kMVmiZKZczVyVlqlSJfMVGhYqdSxW6uR8tkzFzKN1sbZSY2TdnMmakCWTFVM685VaFqp0LNUYWDVnsGET7yODVVM669ZM1kxGVmoNXLNns+XMZdOWxXVHjpRY23bnc1PIlc8tdyF3vQe46y2Wuld/iDd9R9iyF7Fem8NtdzFb9gJuuQq45z3AfV8xbzYc5E1fMQ9ajvKe/5gc4/PjfNBymveaTvF+82nebznNu00nedByigf+0zwInOZd/yneaj7BA/8x3vMf5f3AMd4PHue91mO86z8i9cB/hActcb3vP877gZN80HqKz6IX+Cz2Gp+3v86XXZf4uvsyv+u5wu/7S/nDcAW/Gynj68Favhqu5KvRUr4ermX7vSUZK298dp/Nr29x7ct3uPblfdYfik5ncYzTe2x+LiLnOyw+fFN2xa1/epepaT/j0UuMtRxntOU4U6EzjLQcZ7j5GF3ufbRZc2mz5dLuKqS7bj+TzScY9x1ltO4I/bb99JqKGHEcYtx1iFnvEWa9h5jy7GfBe5BFTzFzzn0sug6w7Clmpa6YFfcBFp2FLDoKWXAUMGfPY8qWzbQtm1lnLguuPJZceay686XW3PlsePLZrCtg3ZvHal02K55s1rx5LDozmXdkMu/MYsaewZwjmzlXDvPOHJbd+ax4Clmw5zFtzmTalMG0OYMldw7Xmgq5Ey7mfucxbnafYDW8n9nmHCYbMplozGTGX8CoL4chby5D3nx6nbn0OfPpcxXQ5y6gy5lHl7uATm8RsbpCwu4CQu58gp4Cwp4Cot582n2FxOryiXny6PTm01NfSE99AX2+QgYbihhu3sdoYB9joWKGA/vpayqgt7GA3qZCOuvz6G4sZCBQTG/LfiZCx5kMnmDMf5Qx/xEmgscYDx5lxH+QoeYDDPkPMBo8xEToKGOBI3Jt3H+QubajLHWcYL3vNDfHX+P6xHmuTZ5jbewE18YOsjl6gI2xA6xPFLM2dZC1mUNsLhxjY/E4q/NH2Fw+wY3lk1xfPM7m/BHWZg6wNrmPzcl9XJ8oZH0wi5VuPRu9BrYGs9geyuPucAHvju3no8nDfDJ9jE9mTrHdt5/VzkLm2guZiBbSFzxEe+M+IvXizyuPiDefsCeXqDePDl8BHb58Ip5sop6cuOryaPXk0OLOocmTS6M7l6a6AnzOXJrcBfjr9+NziesifM4D+JyH8DmO4LEcxFFTiLUqB1tNDm5rPq6abDymXLyWArzWIrzWQvx1h2l2H6LBUUyz+zAtniOEXAV0erLp9uYSsRuJ2PT01GUx2pTHgFPDcjCf9XAeK6FMVnrSmY1oGPWnMhVWMxvVM9aqYjSgYqxVy0RIz3QknYmOTMY7spjrzWe2O5/xtgymYznMRLKZak1nujWTmWA2s4EcRtwG+h1aBj16plrzWO45zPrQCVYHj7I+eIyNwWNsDp1gqe8Yc12Hme8+wkLvcea7j7LQe4L53hPMdB1jquMo872nmB6rpq+3nEjoDJHAEdoaCwh5s2jzZNBen0tHfQHtdQW01eXi9xpo9WUSqM8i4M0l3FBEsL6QUEMhIV8+4cYC2poKCHqyCXlyCInRlSnV5cuny5tDhzuTDlcGXZ4semxaBm0axlwGRpwGBq1aqSGbnkGrnn6zlj6Tll6zgQ5TBl2WLDlGawxEao10WLLpsGbTbs0mZskiYskiaCsiVHeUQMNJGnynaGg4S3P9OfzecwTqz+NvvIDXewqn6ygO1xFs9kNYbcXYHYekHM4j1HlP4HIfxe44jNt9DIf9EA7rQWzmA1hN+3FZD+KxH8ZlKcZpOoC9dh9uy0G8lgO4awrwmIposIvrfdSZC6gz51BvziDqLSTqySXkNBJ06gk4M2j1FNDiOUCT5zBe91GaW87T5L+AP/wGLeGLNAdfo9F/Dl/jKerqj+PxHKHBdxxf/VGafMdoaThOQ91hvJ5iGuoPE2g5RbDlNIHGkwQajtPqO0qw/iDhxoO0NRUT9u0nWLefgGcfrXLcT6DuANHmY0T9J2lrPk646Rit9QcJNhThazzO4GKI61/clcd8roijJ7+I73qx8sV7LD8UG3aLAxs+YOurj+RuBltffsTWww+4+cUH3Hr4EbfECS9Ccv7x364frW8LuPxP+i+fivMyfyBxnu7nO8D4529/cE8U9v694nuK7QDjo7OHJTCKbTC+5D1xTqzYPkeegiCgUZwb/BXi/OH3/ijORhbnL3/G+2KX/j98w/31IbrOvMTomWcYeSOZ6RIVS1cTWSlPY7E0hYnXXqX/xDN0Hvot3UeeYOj083Jt9nICS2WprJSlSC1cSWLmUgLD516l4+iztO5/nKaCx6jP+zVNRU/QevApgoefIHr8GXrPvUz/hVcZuPAqQxd2M3xhF4PnXqXv9It0H3+OyJGnaT3wOM1Fj+HJ+RecWf9Erf4fKNf8iBLVf6NE/SNKND+iUvcP1Bp/jj3nX3Dl/oK6gl/RsO83tBQ/TuvhJwkdfpK2o08TO/k8sZMvEDryNG3HniV6/DnaDj9Na/HjhIqfoO3gk0QOPUX00NOEDj9F+OjTtIlnjzxN7NizRA4/TeTgk8QOPU3HkWelOo88Q/exZ+k9/jzdR5+l++jT9Bx7ht4TzzBw+jmGz73I8LkXGLnwIiPnX3p0/SKjF15i/PWXGXv9RSbfeJnpK68yW7KLyTdeYubybuau7mWhJJH5qwnx6yt7WShNYrE0iaXyZFYqUlmrUrBRo2K1Uryj+L3l8hSWK1LkmnhGzOPPiudT2ahVsmlSsVGr4LpZLeebtUpuWDRcM6vZsqikbtm0bFt13LRq2bbp2bYYuGk2sGU2cNeZxbbVyG17utQdRwZverJ5qy6Hd+rzedBQwDu+/PjcV8ADbyHv1RfxQcN+3m/Yx7veAjm+79sn18X1u3UFvFOXw3u+PN5vyOddb3z+wJfHg/rcR+sFfNBYyIdNcX3i38+XbUd4GD7Cl21H+X3HSb7tOs0fus/yp77z/PvwG3w3dJHv+sv5c/9l/jxwjn/vvSKBceXTt1j/7C2ufb3N9YfvsvXVPTa+EkcAfijPMt389DZrn91k7uE9JsS2OJ/eYWbEyWTTYaYb9jNeV8CoK5chZ45UR7WWSIWSWJWabouRfkcWw64cBm3ZDFqz6a/NYrAmmxFTDsM1GUxYMiW0TdvSmbdnsGjPZMGWwZIjkyVHBku2dJasRhYsehateuYtWuZMWubMeqZrNMyatMxbdCxadMybVCyY1Cyb1axaNazZtKxYlSxblCyZFCxbVCyaVczVKpipUTBZlcpUtYLJagXTNanM1aaxYFIxU5XGVEWK1GRFIvOmZFadadxs1HIvlMXttnxuBDJZrFMw5Uhixp3GtEfJmD2NYauKYauWvho1fTUq+mvVDFi09Jg0dJk0dFp1xCw6QmYtrSY1rWYtQbOaNouKqF1L1Kam3aam066hy66m26am166m36lh0K1luF7LSIOBwXodvR41PR4tPW4N3R4t3R4dXR4dnR4tY425TDTkM+bNYaw+m4mmXCaachj1ZTJYp5caa8xkoimbUW8mw24DU74Mllrz2IgWcr2ziDsjh7kzfpgbI/tYG8jl+mAe1wZy2RzIYWMwl/WhXK5P7OPG9H62Zg9yc+Gw1K3FI2zPH+L6dBEbYzmsD2dybTCdG/16rnep2Igkcy2SyI32VLa6VGx3qni7z8CHQ1l8PJTL+/153OrMYr09i8X2XEaDGfT40ok6tbTZ1QQtCoLmNEKWNCJWBTG7inaHiphdSdSupM2qIGRV0GJR4DOn4TWn4TEp8FrUeKqV1NWo8Jo0eGrV1Jl0uKsNuKsy8FRn4yjPwFqix3xVjeWqEluZCle5Gk+FhroqLd4aA/UmIw3mDJqs2TRas/GaMmiwZhO0GYiJ92hWEKxKIlSdRLsphV5rCl2VLzPtSmKzRc1WWMtGu5LFYDJTjbuYbt7LTEsiYw17GPbuZti7h+H6BMabUhhsSWYkpGC+K535jnRG/QqmAhpmAzrm/FqWWo0sBYwsNRuZrdMx6dHQb0tmPpjF7bETbI8d5eboYW6PH+Xm8EE2+gpZ6c1jqTubhc4sFrtyWOnJZ62viNXeIpa7C1jqKmC9v5jF0YuM9J6lJ7SP/mAu/QEjHXUphK27CZsTCZtTCVtUhJ0qAu4k/M5kWhypNFnTaLapCDi1+B0ammxptNjTCDiVtFoV+E0pBMwphCyphMwpxKyptIuxNpFY9V46TIn0Ve9lqGo3I9V7GalJYKQ6gaHKBAbK99Jftpeeq7vovrKLzqu7iZXspbM8mY6yJNqFKpKJliURKUsmWpFCrDKVWJWC1io9LeZs6m15uBxF1NcdxWs/RL3lIA22Q9Q7DmK37cNqKcBizqO2JhuzKReLOV9eWy352G1F8r6pNhdzbS6W6hzMFZnUlmVgKsvAUZ2LszoXW3lWXGWZWEszcJTocVzV4yw14q5Ix1luwFNpwFuhxm/SELOLfxeU9LhUdDnTaLOkELRoaLVlErAX0GjfR1CAXvMpAoEzNLWcpKn5OI2NR/HVH6Tesx+v+PDjKsTnzKfJVUCLu5Amex4+Rw6N4sOp7yBtjUeI+I7Q5i0mUrePWF0BHfV5xOoyCdv1tFp0BMxaAhY9AYsBv8VAqz2ToCuHkCuXkCuPVkcmEbeWBk8Bg7NNXP/iDkuiBvPhh6w+FFulPWD1y3dZ/vI91r6In+4lNt/fFk18X/0QGD/8O2gUpzXt6HuIFFs9/Sf9HwdGAYRCAg6Fs/iedBjjLuMOLIr9B9//UxwYv/zDZ/KkDrGh6v2NQTpPv8jomacfAaOS5ZIkViuVLFxNYvL1XQyefJbYgV/TffhxBk89x/iFV5i9tFfe3wHG+csJTL+xh5ELu+g5+QJth56ipeg31Of9Cl/er2nZ/1uChx+n7djTdJ56np6zL9F/7hUGL+xiREDj+V30n3mJ7hPPS0gLFj9B4MDjNBY9Rl3eL7AYf0aV7seUaX5EqfpHXFX9N8rUP6JS+xNMxp9jzfhHbJn/hDv3X6gv+BWN+x7DX/w44SNPEz3xPNFTLxA6+jShI09JKAwefIJg8ePyvzNc/AShA/F5oPhxgoeeJHz4KQmu7cefl89EDz0lgVFAY/vhZ+gUOvI0XUeeievo03Qfi6vvpIDG5xk4/SxDZ5+PA+PZFxk6+yJjr73C9JXdjL/+ElOXX5XAOHP1VSbfeJHZK3skLC6VJSM0X5KABEEBg+VxGFytSmOzVs01s5b1aqWEQgGGAh6FBEyKdTGK6/WaNK5JUFTK+feQaFJJULxh1UhovGnVSGAU4w2zmhsmNbdsBgmI91w53HVmI8b77hwJiQIW77myeKsul3fq83hXAGJDoRzf9Ql4LORBfVwCEIUEQO6M73jyeduTxzt1YszhXW+u1NuebB7UC1iM6/2GAj5sKuLjlv187N8vRwGKv4ud4OvocTl+23WGP/Vd4M/9r/E/Bi/y19HL/GX0Mn8druYvw6X8+9AF/tJ3lVsfLMtzmTc+f/t7YLwpulS/fls2lCx8+oD1T26x9ukWc1/cY+zLD1j7eJuJfivDdfuZ9u1n0lvEoC2LAVsmPSYjbWUK2qs09FkyGLBnMeDMpt+eSZ81k15zJr2mTPpqsuivzmSgyshIrZFJazqTNiNzAhhtGSzY0lmwGZk165g16Zgz6ZiuVjNTq2a2VsOMScO0Wcd4tZLJGrV8bsGqkzC5YNGyaFGzKOCxVslirYJFk5L5GgXzNUoWzVrmzRqma1SMV6QxWp7KcGkSI6WJjJXuZbwsifGyZCbKBDCmMl2VzJwphWVHGjcatNwNZnK3LZdbwSzWGzXMu5OZcSYy50ljypHGuFXBiFlBf2UqAzVKBkxqhqw6+i06us1quqw62i062sxaQiY1QbOGsEVNxKIiZtPQYVdLSVh0qOmxq+lzqKVDJYBxyKthqF4ngXHAq6Pfq49DY52O7jo9nW4tHW4NI75sxn25jNXnMO7LYbIpl6mWPMYbsx4Bo47xR8A4UpfOkFPHhNfAfHMWK6Fc1qN53Bos5u7EEa4PF7E+kMeNoXyuC2Dsz2G9P5vVwRw2RvO5NrkvDoyLh9lePMLt5WNsL/wNGDckMBq53qfjWqdSAuOmAMZYMttdSrbb03izS8VbHSruR5W81aHnbmcGW13ZXOstYCqUTn9jOu0uDVGHiohNSdiSJuEw5lDSLuRU0eFUI67FvaAljWZLGvWmVDy1QmnUWzQSFL21aoRcNUo8tRpcVVocFTpcVRlSzgojjnI9tjI1tjIlnirtI1jU4TMbabJl4jMZabFlE3Dm4hPwaMsibDcSs6mIWBSEalMJ1aYQqkkkWrOXjqpXmPSksBHQsRnUcK1DzUo4jdmWBGZaEphuTmCyKYFR3x5G6vcy4ktkojmFYX8K420qlnqyWOrOZDygZCaoYz5kYL5Vz3Iog5VQBsuBDBaa05lrNtLvSmG9dz/vr77B/fkz3J07xVsLZ7g1eZT1gQJW+3NZH8yX40pvDqt9+XJ9rb+Q1b5C1vqLuDZ0kNWxs8z0n2CsvYipjjxmO7MZaVXT6U6gzbKbQM0eWk3JhBxpBFxJNNkSabal0mBOob42lSaLkkazAp8phWZbGq1OFc21ybSYkgmYUwkK4DSn0GZKJlqbRKQ6gbaKXcRqEuiu2kNP+av0lL1CX8Uu+ir20F22i+7S3fRVJNBduof2y68SvfQKEQGO5Ul0SCUTK0+irSyBtrIk2sqTiQhgrFYQqjHit+RQb83DaSukzn0It3k/7pp9Uk5TIRZzQRwYTXlUV2XGgdGUJ0e7tRC7rRCHrQibgEpTHraaXEzlGVRfNUjZKrKxV+ZgLcvAXpGNszIH81Uj1ssaXKUGPBUZEhjrqjLwVhmpr9ISMOtotxvosGrodWkkNEYtCtpsOiKuXMLufbQ49xNuPkXIf4bW1rM0NB6TwNjUdIxG32EavMU0eA5IYGxwFsSBUUCjs4BmdwEtdUWEGw4SbTpKrPEoMd9BYt79xLwFMp3o8GYRcRkJ23S0WtS0WgU0amkxa2mx6PDbjQQcGQRd2QSdGUScGnyuPAZnGrnx8K7cpFtuhSZcxYfibGkBje+x/v8EjF+KOsa/gaCERLH/p9iC7XvH8UO2f/DMD6Hx/wdgFC5iXDvQGAfFr5EbVf/xhw7jv/JQdAj+8d/4WOzLtN5P7ORzDJ96gtFLyTICXStPZrVCwfzVJKYu7paQKICx69Bv6Tv2FKNnX2RGAGNJMmuVCtYr01gqEQ7jXkYuvErfmReJHX2WwP7HaSj4tYTGpqLHCB4SAPckUQFWp19k4MIuhl/bzdjFBMZe3xuHxtMv0XvmJdoOPyUdwOb9v6H5wOM4sv8Jk/GnVOl/Qrn2x1xV/lfKVD+iXP1jqnU/xZT+c0zGn2HL/Ef5rCvnv9NQ9GsCAgwFJB57hvDxZ/EfeoLAoSdoO/oMAkrDh54ifPDJuMsoXMeDT8Rdxh84jAJ+IwefIvpIAhqFw9h15Gk6DwtnUTiNz9J7Ii7hMA6dfYHBM2J8Xs5Hzr8swXHstZeZvrxbuouzJXuYLdmNAMapyy9Ld1E4hjuQKOYCBqW7WJYsQVA4izcsOikx34HDHddRrAmg3LknnMXrFg2bJgGMCuksXreoJUQKWLxp17Ft13PboWfbpmFbgKNZKA6Mwk28785l25ougfGtujwJjAIW3/bmSmCMQ2O+hEUBj0IPfAUSDgUUCgk3UQKktxABi2+5c3nLFde73nzeqcvlLXcOD7z5vCfgs75Ajh807uPjlmI+DRzi89bDfBE6wu87TvNt1zm+6TzLH7rP86c+AYpvSP370CX+OnKFv45d4T9Ga/mPsQr+OnqR/zlQyp0PV1n7/B15HvX1392SDuPNr9/8e2D8eDvuMH5xj1Fx/u8nt5gesjNWf5Cp+v0Mi6i1xkBXtYHOKh2RUiWxcjXdNQZ6TekMO3LptWXQ58iiz5ZNryWbnppM2ks09FbqGajW0V+pZERAoEXPvNXAvMXAonAcxdxqYNasZ6JSyUSVkqkaDdMmHRMmHSNVCkarlEzUqpgyqZg2qZkxq5gxKZmqTmWiIpnZqjTmqpRMV6QxXalktlrNRIWC4avJDFxJov9yEr1v7GXwcgJDV/YydDWB0dIUqbHyVKaq0pi3KFh2qrjWoON2awb3w9nSabwXzmKrRceCM4FFdwrZmzwjAAAgAElEQVQLrlRm7WlMmFMZrkpipFbJsEnFiFXLsE1Pn1lNj1VLp1VL1KyhzaSWsBi1auiwqaUEKHbalHTZlPQ51VIDLjVDHg3DXh3DPi2D9VqGfQZGmtIZacpksCGdvnoDffVG+nzp9NQbGWnIZqxBOIrxUbiL0k30pdPv1tDvVjNSr2e8IYMxbwZDTg0jLg0THi3TPq0EEREL3xk/xNboPq4NF3B9MA6LG33ZrD0CxtWhHOkwbs8f5sbcQQmMAhq35oq5PlXE5lgOmwIY+w1sdKpYaUtiNZzAhgDGaBLbsWTudabxbo+KdzoUvN2u5O0ONfe7DNzpyeJ2fz5L0QwmQ7n0+wz0eLX0enV0udX01GnldXedVl53uFSPgDGVVnMqfptSOoz1ZgX1VjU+mxafRUe9SYvXpMZTK4BRhatajbNKi6tSL91GV5UBZ6UOR4UGR4UKd5VwJgVkammwGGi2Z9BsTcdvy6DVmUXQmU2rI4ugXUfEriLq1BC2qmg1pRKoTSJcm0Co4iXGvWmsh9LZbDNwrUMjgXE+kMRsS6J0GCeaEhhvSGC8MZHxpiSm/CmMtaYy0aZiuVvE2FnMRfQsxzJYiqQzF9Cx2GpgOZQu39diMJNpv4Fxv567s6f55GYp95bPcXfpDPeXz3B77jhbE8VsDuexPblf6tpIPqt92az0ZbPcm81qXy4bg4VsDu1jffggS337mO/KYbE7k+XudBY7DEwGVfR4Ewnb9tJqSSBgS6TJsgefaQ+N5iR8NUIpNJkVUo2m+LsIudQ016bQalHQaknDX51IS+UeWiv3EqrcS6D0FZovvUCo7FXay3fRXvoy0asv0VH2CtGrL9N26UViV1+hrzqZ7spEold2Ebz4IqFLL9FRnkB7eQLRsgTCV/cQrUgiUpFCW3kK4fJkgmVJNJepaTZlSYfRYS2QbqIoP3BUFmArz8VUlkV1VTYWUz5WUx41lZmYa3Kkaquy5Ggz52O3FEjZTHlYd4Cx5O+BUcJiVS6emnxs5ZmYL6lwlerxClCszsRXm019TTqNNQZaasX3bwbdTgPt1jTaralExQdIh5GYW7h6AvyEw3hcRsqt/jM0+I4iYbHhKA2+Q38DRkcBjY58mhz5NDvy8btEWUAxocYDRJoOEWs6QoeAxvpi2kRZjCOLqCeTrvpsOr2ZtHsMtNk1hO1aQnYtrTYtQYeeoMNAq8NI0JVByJVOh9dIo6eQ4dlmbj68J7fQWRV75z58n/WHD6T+d8B4U7iNMoaOQ6M4G16cNy5GCYwigv7iQ7ZlbP03sNyBxv/jwBg/8upRPP2H+Pjxn34nax7F+JFwIOWxc1/Lkw4+F9tH/OEbPhQbf6710XnmeUbPPMXYZRFJK1gVDldpigTC6Yu7GTr1HB0Hf0PX4celhMso4HC5PI3V8hTWKuLR9EJJEuMXdzNw7mU6jj8rgaxl/+M0Fj5GQ8EvaSr65SNgfIbOk8/Te/YlBs/vkrAogHHo/C76Tsedx84TzxE+9CQt+x6j9dCT0mW0Zf0jpvSfSWgsUf1XytQ/plT1Yyq0P6HG8DOqdf+AyfAzzMafYUn/KZ7cf6Gh6DGaDvyWlkOPSzUX/1ZCpHAehZsYOPBbhNsofq/QwSclMAqHUUhcC6cxevhp2oqfJFL8pHQXxdhxOA6LHYeeoufYc/SeeI4+qWdlJP2/AuNLDJ55XkbTU5d2MXXpFebLEph7BIzTV15hWYD6I5dQjMJlFMAo4mkRUwt3UQDidbNWSkDijpMYj58VEhZ31tdrlKxXC0dSKSXiaDG/adNJiNyy6eT8pl3PHaeB23Ydt4Rsem7bRQQtXMRs3vYW8HadcA2LeNubx11nJrdsRt70CLcxhzfrcr53GgU8iohaPCfcQwmG7lwJjTvwKEax/qYrh3uOLN725EpgFE7jW27hMIoIuogPm/bxUfN+PvEX81nrIQmLX7Ud55vOM3zbJWDxHH/uf12C4l+GL/OXoct/A8fRS/zHaA3/MV7Bf4xf4v8aKufOR6usf/Hu3wHj1ldiH7xHDqPYif/TW6x/vi0jaeEwikh6vN9Cjz2Pjmo94VIF4RIF0TKVBEUBje3lGjortHRX6Rl15tFrz6TLkk57jZ6u2gz6zTl0VujpqzEyaDIwVKtluFbDZK2GOeEAinjZomOyUiFBccakZapGy2SNhvEqNSOVSoYqlQyUpzJYkcaQUHkKwxXJjFWlMlGdxkRVCmMVSUxVpDFZlsZEmYiZVYyWpDJ8NZX+S8n0X06l/0qaHHsu7qXj/Ev0XNzDcEkqQ1dTGbySzODVBCarU5m3qVj1aCQ03mzScidg4H5YwGM62y1q1utSWKtLY8mZxqw5mYmqRCYtKkZNSkbNKkZtWoYsGgasWnosGtrNaqImEV+qiVlVdFiVUj3CVXSo6LYr6HUq6XUq6HcpGfCopLs41miQDuNoUzoTgWwmArmMtWQz3JwlgbHLo6XXZ2SkKYexplzGGnMYE/DYmCk16jMy5NEyJFxIr45xn5FxbzqjLh0TdTpmfAbmm4zStdrqKeDmYBFbw4VsCmexLxsBi+tC/dmsDeWyMVbAjekD3Fo4zK2loxIYt4S7OF/MtZkiNkZzWO3Vs9qhYiWSyko4kfVoMhvRJK5FEtiOJHK/M4W3O1N50JnGJwN6CY63wqlsR9RsxQystemYC2Uz4c9gsjWLyUAW/V41fV4NAz49g40GOQqY7HRriNgUhG1K2tx6Ai4dLS49LS4DTQ4Be0aa7ek02Q00WNXU1SipN2moF9G0BEMN7koNrkoN7iotnmot7ioRY6tpsOhoshnx29Pjjotd1JuJH6CZhN2ZtDn1RF1aIm49frMCvwQjBQFTMhFzIqM+DbN+4QoauN6hZ7VNyWJrKvOtqSyGlEz7k+MKpDDpT2ZCxNStKUxFVKz2Zck/96V2I0tRIwttBuZDepbCRpbC6SyGM1gIZzAVNDDZls6dhdO8fe11NqYPsb10kltLJ7g5L0oFjrA9vY/bs/u5M3eArclClvszWe7LZKk3k9WBHDZHiuIaymdTuMj9maz3Gljt0rDYrmS6LY2xoIKhVhUDrVq6mzUE3ckE3QoCDgXN1jQCdjWtDh1Bp5aAXUnAoaTVqaTFlEKDgENTMu0utSwj6LQr6bSm0Va1B//VF6XD2GNJpqN6N+HSF4mUv0y49GXCJS8TESBZmUC49FVaLr5A82vPEbzyIpHSV4mU7qKjMpFYZRLhsgSilalEKtMIlafgv5pIc7lGRtI+ez4OWxwYXdJhLMJekUdNSQZVldnUPoJEU3W2hEQBiAIghZwikhbOojkfmyn/+0i6ptQoHUZLWQa2ymzpLlpK0qW7WHNJh/WyCneZDm9VOnXVmXiq0qXDKICx1WKk3W6ky66nw6Ki3aSQ/zbE7AZiIgp25hNwFtHqO0Kw5SSh1jM0Nh6jseGIrE301RVT79qH11GI15qLz55Hgy2HRmsOAWchbY0HCDccoK3xILHGI3S1HKez8RDtop7anUNnXQ5d9Vl01hloF39/7ErpIMbcOqJuHWGnjpBTL2srw24jEY9RPitqgYdmmrj58G4cGL/4kLUv3mf9iwfxxkkBjl884NrD9+V58DuR9PZXH8nthuJAKI6lFKfkfMqdr8WeuvF6xv8XYIzXKX7yp2/45E+/lzWLoobx07+rX/y9BL5Pv/s9n333DZ99J557tP+VOMpOHtUUb3r54Nsv+c8SkCjrHWVzjLgvzpv+Wh739Pk3H/JAbNz77dfc3+in98LLjJ17iomSVGbLlayWJcn6xMWS5O8j6fbix2QsLaBx4OSzso5ROIxLpYmsliexXJbE3JW9TF7aw/BrryKALyTcvOLHEe6iL/8X+Ar+O4GDvyFy9Cnajz9L16kX6D/7CiPSZdzL0LlX6T/9EgNnX6LrxLPEjj5F64Hfyli5af9v8OT/Anv2P0toLNf8V8q1P6FM8w9SlbqfUaH5iYTGWv1PqdH9BIvxp9Jt9OT/C96iX+Lb92uain+DgMbmA7+R4Niy/zf49/9Wupni92os/BUtjyAyJKLpQ0/JSFo4jDs1jCKSFsDYfTQeR4saxjgsPkffyeckMAo4HJTu4vMMnnmB4bPxWkbhMI5ffJmJN15m5sou6TCKGkbhMi48iqAFLAoAFHWIMpq+miChUczFmoykTRr5zA5Urjz6mh1YFONGjZK16jTWqlMlOG7UKOLOokUjgVE4jFtWLVs2LbfscW3btNxxGrnrEs5iFvfd2dyXUXSudBhFFC1AUq67syUwCkAUjqOoZ7znypRAKe6/6RQAGHcRBRy+7Y6D4s4o1sT9d6QDmS8dyPd9RXzYuJ+Pmov5uOUgn/qFsyjqFY/zdeQkv28/wzed56TD+IfuC/yp93W+6xfu4iW+G7jEn/sv8qe+12UN41+HqvjraJl0GP9joJS7H6+x+eV70lmUDuOXj2oYv3wrvsehOOvz09sSGOcf3mdcHO/36R1GumuI1WTQVqairUxNtFxDtExNrFxDR4WOzjItHaUaust19FYZpbvYbUknVqWjs9oogXHYlseoNYcxayYjZj0jJi0TNUqmq9KYqVYyJ+LnGg2TVSrGBDhWqxmrUjNcrmSwXMGAUIWC/rJUBspSGRbxcmUa49UKxqvSmBQ1itUKJsoVTJYrmapUS42VqxgrVzN4VUHvGyn0vJFC1+tJdFzYQ/u5V+l5I4mRMg2j5VpGy9UMlaYyUpHCrE3NklvLslvFZp2CO34D9wIG7rXquduqZatBwZormXW3gnWXkpnqvUyZ0hivVTBWq2DUrGTYomLYpqXfqiFWnUqsJo1ITRrtZgVdljS6bXH1OhT0OZV021PocaYwWKdkxKdhtFHHaIOe0UYjY80ZEhhn2goZ82cz1JhJb72RHq+BgeYshpuyGG7MZsiXwegjWBxvzGBMAKNbw6BLxWidlvF6A2N1orFAw6RHx3yDUcaby0EjWz353B4uYmson43+LNZ6MiU07tQwbozkszlWyNZMMaJuUQCjgMVrCwe5Nl/M9dl9XBvNYblTw1IkldW2FNajKWzEUliLJrLRtpdbkQTuRpN4qz2ZdztTeb9bxYMuFW92qHizU8+dDj03Y0ZWozksR3NZbMthNpjJSIOG4QYtI03CaTUy1BgHR1HLGRPRtEtLm0dP0KMn4DHS4jbSaNfjd2bgd2bS4jDid+jxmVQ0WbXU1ypxV4o4VYO3RkV9jYa6ag31NTrqqlXU1aqoN6lpFPGcw4DfriNg1xK0awk79cTq0un0ptNZn05YQJJNTYtFid+qjMew1XvodKQyLKAxoGerK52NmI7lsJLFkILlNjUz/hRmW1OYC6YyF1YwE0xhuk3BdETJen8Wy51G5iNaFqJ6FiJ6CY2LbUaW2owsRtJZiGUyFTYw1Z7Ojdmj3F45xdxwHjcWj3Fj8Qg3Fg5zffYAN6cLuDO3n+sTeawMpjPfrWOhx8Bibzprg7lsTR5ga2I/WyM5bA1nsNmnY6NbzXqXiuUOBXOxNKYiCsaiagbDKrqa04jUpdDmSSPoTCPsUhHx6AiLd+AW70FDu09HT3M6EZeKkD2NqKjVqxOAr2LQp5MfgsQHo25rIgMuBSNeFT22RGI1u+g07yVatUuqvUbM90oXsvHis/jOP0G45EVilbvoqNpLV20y7dXJBK6+SmtpAoGSBFqu7KXlSsL3DqPPlo/NkofVUigbnOwV+VjLcqgpzaCyIpPqyixqKzMxVWZRWWqgujwda20udpOAxDwsNTlydAinUaxV52CvycVamYW5NANbRRbWskxqLuupfF1N5UUNlksKXGUaPBV6PJXGuCr0NNYYabNnE7UYZOrQYdYQq1URNaklRLa7sol4RHNcEeHGI8SCZ4mEzuNvPkVTw1HqPQIW90tY9JhzqbPk0GDLlbDoM2fRYM6mRdQd1omGpSLC3v1E60X9YhFtIu52pBNxGunyZtDlNcqyDwGNHeLvkfjw49TIutMmUyrNZvFBQCOBMebU4nPkMjjVwM0v7rL5lTiEQZxW9gGbD99j4+EDVsRuG5+9y8YX70lgvPU70QktTn75OH4EpaxZjLuL98RRkkKPnEZRwygj6Z2I+gfjf/nsu/8dMP59M8z/AovSLfwhLMZB8cNvv+TDbx9KKBRgKPTRH77kI9lFLe7FgfG9P8Q7qT//9gPe+7ff85HYLX6zn77XXmb07JOMX01mtkw4jIksl6VKaJQO4+nn6Sh+jMi+X8rmF9EEM3buJeYuJ7BYspflsgSWShNkDd7UlT2MXtxFz+nnJRgGDz9J8744MHrz/pnGol8SPPhbokefpuPEc/SceoGh869Kl3Hw3Cv0nHiegbMv0n3yWTqOPU3o4G9pOyIaZp6k+cBvJTSa039Ktf7HVOh/Spn2Z5Rpfkq59qeUqX8iobFK9xOqtD+mRv8TrBk/x5Hzz7jy/hl3/n+nft+vaNj/axr2/VpCY2PRr2gu+jUtollm32MSGJv3PyZBVziPIeE+iqaY74HxGdn00n7oKRlJdz2CRhlJi1j6+DOIGsb+U8JpfPZRLB0HxtELLyM0cuGFRw0vfw+MomZRAKBobtmJocX1ThOMWBPacRp37v0wwhZr4loA52plqoRF0fQiwHEHGEWTi5BofhFxtYBGAYqy4eURMEpodAo4zOS2XUBglhwFMAoYFE6iuCcAUYDlDkiKtfh6lgTGHTgU8fP3dYuPImkJkRIWC3ngLZIR9kdNBxH6uOUQnwWO8DB0nK8ip/hd9Az/2n6W33ec45vO83zbdYE/dL/Gv/W8zp963+DP/Zf4rv8Sf+57gz/2XuTPg6/zPwYq+PehEv4y/Br/s7+Uex+vsynPZ36AAMYbXz74vull8cuP5BF9m5/dYeOLWyx8+TdgHOqqJlqTQbRCR1uZhkiphs5KAwPmHLorDPRVpdNbYaS3zECniJ4t6fRY0umuTafPnMWQNY9xRyET9jwmbdmMWwyyhnHRbmDFpmXRrGauRsW0iJsrFIyUpTJSrmS4XMVAqYJBCY1KBsoU9JekMiChTsFohYBFBeOVaUxWiaYWhXQWx0pTGS1NY7xCxVR1HAQHrqTRfTGZrotJtF9IIHZ+D9Fzu+l4PZHuS2n0XVUxXK5lsExJX0kyo9WpzDo0LHm0rDhTuNWs567fwF2/jjt+Lbeb1WzVK7nhVbHpUrJsTma6JoXJ2lQmatMYN6cxJoDRrGTArKSzKpmOmlQiFYnyB1yPJZV+h4JeWyp9jlT6nKl0mPfSYd3LoFfJRLOeiRY9401xWBQO42izcNzyGA/kMNSUxUBDBoONmQw0ZclrAZFDDelMtOQw2ZLNZFMm4w1Ght1qhpxKRj1qxuq0jLi0DNkVjDtVzHq1LLUYWGk1cLMnj7uj+7k5HAdG4S5eEw7UQC4bovFFAmMBN2cPcnvp6N8cxpWjXF86xPWZfWwOZ7PcrmIxlMxKKJmNSArrAhhjiWxGErgVTuROJIn7sWTebI/rfiyF++1K3uvL4N2+LO60G9iIZbLRnsNqJIuFUDqTzVom/HrGmvUMN+oYatIz1Gigz6un06Oj3a0n6jUS9BgkMAbqMmh2Gh8BYwbNdgPNNg0t9h2p8YkfilY1zTYtLXY9jSK6rlZTb9biqVHgrVXSYtMRkM6ZcF60tDk1RN1aOkUtqS+D3sYs2lw6Qg4dTWYlzWbhqqXRXJ1I1JpKj0vJSL2SW705XO9MZ6VNw0JQIR3GmUAyQrPBZBYiCubb0phpUzAf03B9MIeFmJbZsIqFqO5v0BjRsxgxshBNZ6E9gxnhPvblcGP2MDcWj7I0UcDm/EFuLB9ma+kwN+aLuTlTyNZUvoTFhV4di/1GlvozWBnIku90e+YgW1MH2BrN5sawkY0+LRs9aqkdYJyOKRiLKRmOKugPptHVlEZnk5KIJ5WIR0G0ToCFmphXQ4dPQ2+LgaFwFn0tRjp9GjoFENZr6G/QMO43MhVIl9/jo/VKxhs1TLXoGPam0WNPoM+ZRJdlr1SfI4V+Zxq99hRiNXsIlb1Ie9XLdJn20GVKoNOUSKRyD82XX8J/dQ/NV/bQeGk3jZf30lCilJF0o6MQmyUfsykfR20RjgoRG4taxCwqK7KoqcjEVJGJpSqbqhIDteUZ2GvzcIjnfyCnuQCXgM7aPFxmAZ95WAUsil/jil6CYuVFNVUSGNNwlqokNLoENFYZqasSTSXZRJy5RMxGwlUqwhUKQuVphCuVxAREygaTXILufALeA4SbTxDyn8bfeAJ/43GafUeocxThMGXjrM2i3pJLoy0vDoy1mXir02V9bcCdR6iukKC7gKAzn5BDwKL4vTOIOg101hnpqtPLD1vt4gOXU02bXSmdelFC0CxqUoVMabRa1bL0osGRx/BUI9tf3OXaVx/J07o2H4rTXd5nUzS+fPGA1U/fYePzB9z46kMEMO7o9lcfywh6J44WwLgjAY1xp/FDOYr5DyWB8YfQKDqmP/tOOIw7wPgt4v7n/0OMYk04iwIUhaMYj5wFFL4v9M0XcTj89ks+EuD4zUMpMf/PigPjl8SB8V/56NuvJDD2vy6A8QlGLycwVZLCSqmIQOOx9Mwbexg+8wLCYWwr+oUcZR3juZfidYxX97BUspvFkj3MXd3N9JU9jF/aTf+5l2g/8Sxtx56h5cBvaCj4BXW5/4SAxmYRTR96gtixZ2g/+oyMoUdfEw0zu+k79SIDZ16k/8wL9Ioo/PjTdJx8jphwLI88RX3Rr7Bm/hxzxk+pMvycMt3PKdX8TIJjqfonj6Dxx1RofkS1cBnT/1G6kvbcf8Sa/TOcuf+Ep+AXeAt/ia/oV/gKfomExn2P0STA8cBvkK7jgbjrKBpjZCd18RMykt5xGWUkfUS4jKJD+ll6jgs9Q8+xp+k5/vQjaBTNL6Lx5YVHdYwvPeqYfp6Jiy/JWFp0SYs4eqeGUcDhDiCKUQCiiKRnL+/5fhRQKIBwByp3gFGsC4n1nV9nuULUQYqoO0V2S4uIWjTB7MTUYi46pXeAUUCjiKNFp/S2Vc+2VczTuePIlBLgKIBROIqiKUZE0wIWRa2jmP/NacyS7uEPY2jREb0jAZI7ruN79aJrWjTGHOCjpkN81HyIT/1HeRg6ye9iZ/mm4zy/bz/Pv8bO8a+xs3L+TecF/tD1Ov/WfZE/9lzkz30CGC9L/anvEn/sF+5jqeyS/m7gHH/pvRp3GP8TMO40vSx/9QnL4i//53clMAqHceKrD7n+xT3Z9NJlzaO9JoP2KiOdAhBrsxm1FTJUm8OYJZ8xUx5DVVn0lOiJlSrprNTSW2NkwJTFoHwmjwlLDlOWTKas6Sw4s1l1prPh0LNm17Fk0TD7qDFl8GoKvZeT6b2SSs+VVPpKFBIehyvUDJakMVSaxkS1holKtXQkJyuFo6hkrDSZwUt7GbqSyLCAvjLR5KJgQPx6l5LovphI1xtim6kE2l9PpF0A5KU0IheSiL6WTM9VNb0lSrqvJNNTksiYScmCW8ecJZHrPi3bLXpuNeu42aDidrOWu816bjVo2XCksWZNZd6UxqwpjRlzGlPmNMZNaQzWpNBfk0JXVSJdNSlEykRDRAL9lhSGXUqGnAqG3EoG3Wl0WvbQZd/LUL2CyYCemVA6U/5MxlsykcAooTGL8UAuQ6KWUbiKLTn0N2Yw1Jwt10SN40yogOnWXKaaM5loMDJap2HYqWTEpWDUpWLEqWbErmDMoZDd3ktNOtaCRm71FfD25CHuTxazPVrAjaE82Sktml5EDeP6cB6bY38DRtHscmflOLc3T7G1epSNqULWBjJYaVexEk5hLZzMugDGaDKrsUTWI4ncDCVzJ5rKnVgKd2LJ3Iklsd2WINc+GMzi45EC7rUb2IwY2Iylsx4xstJmlA0f0wEBjFpGm3RMtGYy0mJksNFIb326/AHY7suQwCgiab9buIzpEhgDrkwCrnQJiyGPnlaXmoBTOI0ptDiUhNx6wp50WmwGvFVKGqxa6kwK6k0K/A4drU6NdM6iHi3tHjUdHjWdomO93kBvQxYxt0G6Ns0mUTOnosWkxF+TSps5jXZbGv3uNLZ7crjekclKWMN8QCFj6amWRKb9icwGk1iIpjEfSWU2nMZyh46bw3ksd+qZi6hZiAqXUcd8JK6FqIGFmJH5mJHZmJH10UIZP19fOMzmQjFLk3lcXzrI9cVibswf4PpkAcuD6Sz0G1gdyWZzvIC1kTzWRvLl196YKub6xAHpDm8OpbPep2e9V8dGr47lTjULHSpm2pWMRlMYbU9lJKZgIKSkP6im3Zci3cZ2n4qYV0lXo5Zev46hsJGxWBZDISNdDQra61LoaVAw7Ncw0apjJmRgLmxkNqhjLqhjQTilLSqGvUkMepLodyUw4E5irEHFRKOGUZ+aQXcqXZbddJleoce6h07zHmI1u2kte4WWq68QLE+ktTyZ5quJNF1JwndVQWNNBg32uMNoqs3D/oMaxtqyLMrLMqgsS8dUnimdQ0tllgRCt7kQp6lAgqGAQ5eARXMBHtu+R/M4MIo4WsTSwlWseE0lYVE4jfYSJe5yAYxq3JV66mszaTRlE3EXEXPl02Y2EihX0HI5icCVVFpLFbTVaAmb9YTsGYTcebTI7aAOEWg8QaDpJK1NJwg0HsdjK8BamY5TRN2mbBosOTQJp9GURWNtFo3WDAKiFtJTQKszF781i4BFdEVnEhXA6NAhHMNOty7eNOcUsbRK7kTQak7DX5uGX3wPm/9vvt6zO+77ytL155hpt1pWtK1gSZaYiQxUrkLOzDlngMg551jIORM555xBgJlikkQRJK1g99yZeXHfPXedX4GS2u11X5z1L1SBIBepXn5677P3kdCSFmuilipRzjOD6BkqZk0Uxk1RF5+qCp2FF18rYJyT8IsojFvAuCrA+Ldvufn6G/4VMCqF8Tcq428h8ZfXL5/xu+7ockMAACAASURBVOf/z88KCN9Ao1jRv74WeLTV7Hz/f+R9OcVk20P8FRY3f4FFAcZnP7/8ZURpVNAoKuM/QaPcnn709xc8/+kRX8s95Z83uTPfyo2ru+m79DndoU70hzkzES5p3S1glCDL+R00HvmU8sD3qAz+QKmMstfYd2k3I6F7GL0us5fRcHsGw+zpC7Wj/dIuGs9uo/bUl5Qc+oSC4D8qWMzxf4eCwPcpPfgR1cc+p1FUxlPbVOBF7TFe2KN2/Tou7KD9/A6az2xT1nXzhV1UnviCwgMfkR30AWk+fyDe612i3d8lyvyOGmVPG/6dKOPvidL/GzHG35Pg8R8ke/+BZJ+3SfT6d1J83iZjS23MCnifLP/3yAv8UO1YyrNo/58pCP6TgseSAx9j3fdnyg58QsWBT6g88Ck1hz/7RWGsPyr7izZgbJSU9PEvaDz+GU0nPqP55Oe0nPqc1tNv4PFLtb8oFTtdF7fTfWmbqtbpvbqDnivb6L78FX1XdjEUYqesfbH3BRTfAKN8LTAozzcgObz1eizCBpa/wGKEDTrF4p6IcmLyN8Ao9rRKTcdLmtqmOkoIZiXFwEqywQaOaZat4IuJ5SQLK8kChd5spIvK6LWVnpb3Ler1m5odGzCK4ig2to+yoAUMBRpln1EURnlKAObNHqN8/ajgoIJFeT4rPqpgcbPytILDN7D4uuY8L6vP8qr6rA0a6y/yU8Nlfm66wj+ar/0TMF7j55YL/Nx4nZ8aL/NT02n+UX+Fjacz/01h/FfAOP/iJmMv7/xiSXc3J9KcFkRn1n460oNpSfSlIdqD5lgvepKD6E0Ooi8pkJ44P7pjBBA9aU/yojPJl84EXwWSXXE+9CX4MJjozWiKN1OZ/izm+LKW68Nqrg9z6R7Klh6I09Mbo1dKX2esifZoEzciDLRec6UrwkDLNWdarznRF2VQ+4m9sqsYpWUwSqv+77c9xE4FWWQXsSPchbYwR9rCnGm97kzLdWdaw91oDnWmMcSVuituVF90wXpyL5XnXWi+bqT5uo7WCB3N8mujXelOcKM/3lFZ03N5RubzdMqKXsjRsJxnYDXfzHyGjpFYe0biXRhNdFOhmZEULYPJWqU0dia60RTjSHOciwLHtiQ3ujN09OTo6c01MFzswZDVnbZMF7oKtLTnutJVqGO4ypuhMl/6S9+Mn1IXRWFsL/CircBLAWNHiR8dVh/ai73pLvVlsDKQgTI/Bqze9Bd60JdnpifHQE+Wjp4seZrol7BLtpHRPBNTVtlj1LFY58Xd3gPcHTjIzd4gljttKek3O4yLvcEs9O2zKYzjx1U6en36JDfnTrM4eYSpXn+mWz2YbTAxU6VhptyFWYHGGhdm6pyVNb1cpWW93sDNOh1rtW6s1bmxWuPCWrWGe80efN3my61ad5aqLSzWujNXbWG22sJUpTsjZWYGSswMlHowUO5NR6GJjiJP2ot8aS30oUHUvjwvynI8KMn2pCTbi5JMb8qyfCjPlg5AC1U5MiaKU1woSnakLMONiiwT5RlmSlLMFMQbyU8xkp9qoCBFoFJHRaaRyiwDNVk66rK0NAjcZ7rRmCn1Rl7UZnhQl+VFRao75alST2KkNEFHRYKG6kQ3ZOXgZkugSoFPV5kZLdMyUupKb6E9gyWOjFS4MF6jYaTKmZEqNybrDCy3+7Lc7s90kwfjdaIw/hYYLYzXujNaY2Go1qLWBFZGj7AyfpSNhdNMDgSyNnOMtakjLI8eZPyGJ8PNZma7A7g1cYK1kaPM9UgFkuyc7mOh7xBLA0eY7w1mptOP6XZvZlq9mBXLusWTqWZ3RhuN9Na40FnjTFetK51VbrSVudFU5EJjoRttpSZaig20l1norDDTVWWmq9pMi1VDXZ4jdbmOtBS50lWmo6dUx2CFcctmNzFUrmOs0sBImY7+Ile685zoynWiJ9+VIauegSI9fQVaukWBTNlLY9IuWtIdaElzoiHZicpYe8oi7aiMdaUi1o3SSFdKItwoiNCTHWkkM96bVFWb409qXBAZsUFqhzExypeoKC9ipVop1pe0OH/bM96fjIRAMhODFDyKopiRGIgojGJJ2xTGIPV5VmKQUhiTI7xICLWokaS0JO1z4yRtbyY33oPiVH/KM4Kpyz1EXVYQ1UmelERqKQ5xofS6htIwDRUxBiqSLJSlelCa4UNxZgDWnIOUFBxX0FhScILCrENkpwSSkeBLVrwvOfFiQ9uAsSjRF5nCZPl/lHyoyA6gPMOf0lRfqjICVKCmNtNTAaPAYmO2hfoME/WyYiGrFskS3NJRHOtKaaKBClHXk4xYE3RUJWspyd5H74iVm883WNgCxvnvH6szhwvfP2R+87Gyo+e//5rFzceosIs6ifjsvwHjxqtvleIo6uIbW1ogURTIf57fPf/ff+e/QuNvuxd/Bcbncr9TlXXb1EVV2L1lM9t2Fm3287d/f4XMNwKOAok/vvhlnv24qd6Tz+RSzL8Exmu7Gbr2FX3hzvSHOTEetld1MErwRcItYj+3nPicyqD3FTBKWlpUR+loHA7ZzUjILgWMYxGODIU70BdqT/vlXTSd207t6S8pOShWr0DZB+QFvk9B4AdKZSw/9IkCRqnSkf3F7iv2SmFsOfWFqqVpO7tNWdN1J7+gQSzuU3+l5Minah9RlMJEnw+I9fqAaI/3iHZ/jyjz28qajjK+pYAxyvBviD2d4PkfJHq/RYLn7xU4pvu/q5RGgc4M3z+Q7f8+uYEfkO3/ngJH2bcUm1p2GouC/kTp/o8p2/cx5fs+ViqjdDGKJV13+C9bCqNU7HxO43Hb/Hdg/FJZ1KI0Sjdjx/mv6BJgvLydnivbFSx2XfySnkuSPrf7RUkcuLpHfT1wbQ+D1+TfRJLoduopr+V9UR4FIt/0N75RFtUzwonJKLGwXRUcCiCqEIwkpuM0TMe6qeS0sqYTdSwmalVKWkIvy8lGVqSPMdlWrSOwqIAx1VOpjqIuvlEV36iMtv1F246jUhpl9zHDd2tP0RaAUfAo4Lg1qqex8BCPCw7xpPAw35WeYLPyDK+qz/Gq5pyyouUpX7+sOstmle2zv9Vd4KeGS0ph/M8W2V38jbrYfJWfmkWJvKp+xmb1Ef5WeU6lpP/Zkl7a6mEcf/GUieePmP/uJnPPV1EK4yvp0LrDUGcG7dkHuZEeRFt6EK3J/rQKCCYH0BHvR1eCP32JgfTFB9AX709Hgic3Yt1pj/WkPdqTzmhv2iPc6Yv1YijBi3EpXU/3ZTbNncUMC0tZojTagFHUws5IDW0RGjpjzLRFGWkJ09Ie4kZ3uJ6ucB3dYVr6IvQMROoZjjEwGivl7Qa6rznSenU3TVd3UndhG01Xd9MW5sCNcGfawp1pjXCmNdKNpjBn6q45U3nRmfLzzpSccaDmspbmMDN11zQ0R+hojdLQGu3KjWhnemIdGUpxZSzDjfEMF0aS7ZlIc2Q2043FbAMzqRqGo+0ZjnVkNMGV8RQd42l6RtIMChg74l1oiranOc6JRlEXk1zoStfQl22gN1tPf76JgSKTTU0pNtKR70ZXoZbhKk9GKvwYKPNlsNyfwfIAekv86C4WC1oURtuIJd1W5KWAsbfMn54Sb9vOY7EXA0UeDBa6M5hvpj/XSG+Wnu4MPQPZJoayDYwVmJkt9WS8UMdCrSd3eg5wRxK1XQG2Sh0JvLT4MN/hz9rgIZakUmfoEKtjUqljC76szJ5kbvwwE92+TDZbmKkzMFPpxnS5MzMVzgoYZxtcma/XsFJt4FazO+sNRtbqdazVa1mqceVWo0klpe82enK7zpOVWgvLdRYWaszMVbszXeXOhPr78KC/1F2pjO0FRtryzQqcBRhrcjyoyPGgPNeL0mxPijM9KMsWWPSlPMuLyiwzFVlGanJNVOXoKct0pSzDhcpsIxVZZpUMLUo0UpxupiDNQEGqjpJ0gwJGsVwbco005xtoyzfQmqenRaqNsjypTbNQlylWnxfVUkWSbKYswUB5vEZ1NLZlGlhutCmMkxUmhq1uDBY70V/sQH+xPQMlDoxUuTJe66Zs6ck6IwutXiy0ejPd6M54rSiMJkZrTIwIONZaFCyK4jjV7M3KwEFWRw6zPHaY9bmTTPT5sTp5mOXR/Uz3+jLe7sN8/z5WRo6wPn6C1ZGjTHcFM921jxlJxPcdYWXoBAsDh5nuDmaqI4CpVj+mWnyYveHHbLsvE60eDDcZ6KlzpbPaiRvlTrSVO9NRqaWlxI0Wq1ZNZ6WZ7moZE93VRjoq9DQVOdFY6MCNrcqgnlI3Bit0jNUYGasyqLDPkISBKnSMlgs0utBX6MxAsRtDJToFj32FGvoLtbSm29GUuof2bBfas2WVw5XaRCcFjOXRzpRGuWCNcMYa6aYUxpRrrqRGu6vQS3SkF8nR/mTEBitgTI72U5Z0TIQHSVsKY3pCINnJ+xQgCkDK1wKPsrOYFh9AZsrWZ/EBpMb6qR7GzPgA0mP9SIvyUeGXrLgAsmON5MebyIuXvVkvilMDqMjcrxTG6jR/VflTHOamYLEyTE9JqICulopEEyVJJoqS3SnNCqIsXxTGE5QWnKI47xh5GQfITg4gK9GPnET//wKMxUm+FIvimChhL0/KVEVPIDXZwdRlB1Of5U9dhqfqf63PNNGQYaIu1URDuoVagcN4DdZYN/XfbmWqu6qNKk00YY3XUZOsoyx7P33DVtaeb7D86hvmRWF8/oiF5w8RYFwUR+rNbD5mafMJy5tPkNDLPyuM/x0YbalpCcL88/zu+//z8692s1jOKtTyxo7+4Zev39jR36jE82u+2bKm5brLm5CL2NLf/uM13/z9lVIZ/1lVVOrj31+qz5/842+qwPvFz0949PcfePbzJncX2ugM2ctY6A4GBRDDXZgKt1MdgMNhDgxc20vPpV00nfyM8uD3KQ16jyrpZDz1hbKNB6/tYjh0J6Nhe5mMdmIk3AHbHuMe2i7soOHUl5Qd+kgBokBjrv+75IstHfxHyg5+RNXRz6g/8VduXNyjKnaazmzb+tnbaD27jcbTXyLvCTDWnPqKsmOfUXDgI3ICPyTd/48keL9PrPs7xHu8S7QEX7ZGdhojJBBjeotYy9skuL9NvOU/VPVOivc7pPm8Q6rPH5RSKSpjTuAH5AS+T/G+jykK/kjtNEotUInUAUkoZt9HVOz/WIGi2NG1Yqkf/oSG459Tf0xKveX1ZzSe+JzmU1+oaT3zV9rOfkXbmW20n92xNdvpOLf9l4odKfGWncaui9JvuZ1h+bcIc2AoZC/9l2VP1I6ha3sYCbW3BYvkKXU70pt3dY/6+xZIH4pwYFBqesLsGQ13YDzCkekIJ+bCHZiPttnR03FaJkVZTDIwIwnqWA2LcRpuJuhYTtSxlKhlLcXIerKZm4lG1pPMbCS7s/6mrFvS0WliT9t2G+X5JuQigRdJTMs+o8Ci2nOUzsZMAUY/FWyxpaFFbfx1HhXs43HhAR4XHuJZyVFeVJ3mZc1Ztbe4WXWaF5WnkOdm9Rk2q+S17DSeUuGXnxou8nPjZf6uVMYQ/rPlOv9oCuXnhiv8o/4srysu8Lz8BN9V7OdV+WluP5li+cXXrHz/gMVXKyy+fMD85l3mNu8y/eIB45v3mX5xm9nnt5l8fpeB1w+YfblCd2MizfGByopuTvChLdGP1jgfWmO8uBHjrRREpS5G+9Ad40tntBdt4RY6IjzpjvShJ8KH9msmesLMDEW7M5noyVyqN0upHrZKo0wv5lMsTCQYGYzW0hOppTNSdhiNtIbraL7uSluII+3XXRmMNTIcY2QgTMtQuI6RSAOjUUb1uuXMThrOb6fx0g6aruziRrgDNyKdaIt0UhZzY6gjLWFuNF5zofaqC+WXHCm/5ETVFRdqQ9xoDNdTH+pKs+xKRmtpjXKlNdKFzihneuNcGU7RMJzswmCiA2OpzqrcezZDx0SyG6PxzowlOjOW5MJ4ihvjaRpGUtwYSHKlN9GFDikijndW052qoT/HwFC+maFCC8PF7gxZzQxazQxYjXQXaOgp1DJYZmGkUmDRh/4yb/pKPOm2etBd5E5HgYUOCQ/km1WIoD1fKnd8VYK6p1j2wzwYKLYwVGxmpMjESIGJsSIzYwVGhjPdGM/WMZWjZ6HQzK3qAJZKPVip8+Ne71EejJ7i1tAx1roPstAWyIJ0MnYHsTYk+3C2hPT65EluTp1iY+YsG3NnWRo/wmSXD+PNJqYa9EzWuDJd7cxsrSiLzszVOTFX48pyjYk7Ld7cbvZko8GswHG1VsvdFg/utXpzr81Hfb5S78GSWNM1FmZq3Jmp82K63ltV7oxUuDNYaqa3yGBTGUs8aS/1pi7PTFWuhao8T8pyPSkWWzrbm9IcPypypE7ETHWWkdpck/reykwtFRkaqrONW5+ZKU3RU54p/4NrpDBVR2mWiTJJkkoiu8BCS5GEbcx0FJq5kS9l6iaaMi00pHtSn+ZDbYo3FQlmKuJ1VMQ7U5fqQnuOhtlKTyZK5PqLidESN4aKnBguFTDaS2+hHcPlroxX65TSONNoULVEs00WJuoMjNfKGG2AJfuMtRZGao3IXuFMlzdrYwdZnTjEyuQhVqePMD3gz/L4AeYGApjo9GKmL5CbE8dYGz/KyshhFgb2M9nhz3RXIHPdwSz2H2RNdiAHDjDXHcRMZ4AKw0y1+TLXEaBWEcZbvRhpdmeo2UxPjRsdpY60lzjSUymvXWgpcqIp34EbVg3dFWb6arwYrPNmqNZIR4kjN4rt6Slzobfcld4SZ4artEzUGhiTkE+pM2MSBKo2Mikhn3I9w6VaBYuDVh2d2dJX6UZfoY62TGeaUsWudqMjV0trpivVCXspi9lLeawTJdFSp+NCQZgLKVeciLvkREqEmaykIFW2nRQhBdv+pMUEqOLtuEgPkmO8SIvzVpMe701Gog+p8V5qMpL9yZAC7wSp1PEjMUbUSB/S4n1Jl8tAiQFkJwWSEetLRqwPmXHy9CUvzoOCeE81hYneFCf7UZLiR3ma7BL6UZroTl64q/pzWiPcUCMWdYyewhgDhQmyOhGMNXs/RdmHKCk8TmHBQXIzxRYPIDvZn+wEP3IT/ClICqAoOYCiJJstXZBgpjjZnQoJ0GT5U58rl3UCqM/2oT7Tndp0I3XpBhoyjTSkG6mX1+kmiqOdKIh0oCxBZ7tclOaJDRilC9WEXInpHSll9fk6K6+/YWlT7kV/zfJ3D1j5/mvbRZeXT1iREYVxa9Y2n3DzpaiHAo5PWX+1FXx59Q231MjXv86t16I6PmND1e8843ff/W9REWUEDiUF/QOiJtret7337f+yvS+fvRn5XoFHsaZt4ZZNtcNo2298tfX+pjobKPuOtnml9h/F1n6ypVZu/vyUxwKMP21yf6GN7lA7Jq/vZCjCjZEIN2Yi7BkVtfD6XvpD9tB9eScNJz6l4sCHlO77gLIDf6Lm2F9oPPMVA9d2MXJ9F2MRe5mOcWY0wkFBy0CIXHDZRcvpr6g+8gmlB/5EUfCH5Pu/R+GWwlhy4M+UHbKlplsv7ubG5b00CjCe+asKzUhwpuH0lzRLoff5ndSd3qausJQc/gv5wX8mJ/gjdeUl0eMdZKJN/6GAMcb9HWLc3yPS/A7hJoHId4gzvUO8+Q/Em98m0f0PpHi/qwIxKd5vk+73rgrEZAe+T1Hwx+pCjVypsQZ/rOzosv0fU77/Y2oOfYqEXORZfehjqg79mZojH1N79BOqD39E7dFPaTjxGY0nP1fTfPpLRCVtPb2dG2d20ib7mWds4Nh5YRc9l3arIm+b6riN3ovbGby6i5HQvQxd3cXAlZ2MhOxlOGQPkwKA0S6MXrdjOsKZ+WgNQwKMETZYHIqS/VM7hiPsmYh0VMGlhSgXFq87sCTAGO3GVJyOiQQ9kwkGZhIMLCYYWIvTsR6jYSVJz1KintUko4LFWwkmbieauJPizkaKu01tTHNnJdWddRWGEWvaQwGiwOKvnYxbVTvZfqqQW6pyZKRn8UGulHFLGlpsaelmDOBxwT4eFR3gackRvqs4wYtqAcYzfF95kucVJ9R8X3WSF9WneFF1UpV1S2H3D/Xn+KnhgtpvFGv6702han6qv8aPtZf5ufwYL4pP8UzS1mVBfG89xr0nU6y/+Jr15/dZernMwqv76pb03Pd3Wfj+NmOvbzP+6h4zzx8y+90Dhn64zdTrWdqrYmgM9aM61EBtmImWaC9aojxpifSgMURsXDMdkV50RXnTHe1LT6Qv7SEedIR40R3qTftlC51XzPSGmBgONzEZa2Eu0V1Z+jdTLNzO9GYhwcR0nIGRKFEPNXRH6mzJ5lA3mkKcaAu150aIA4NRckLSwGi4nqFQDYMhWjW9V92oP7ZdXTaqP7eDjnBneuI0dMS60hTuQF2IPTWX7Wm5LmlpHfUhGsouO1Au+4xhbjSIVR2ppUGs60iNUiJbIlxojXChI8KVrihX+uLcGEx0VdA4luLCZJobk6lujCe7KmgcTxZgdGQ0yZGxFGfGUl1V5Y5Y2t2xdnTHOtCX4MxgupaRArOCuOFCM6PFFkaKTYyUmBm2GukTYCxwo79Yz1CltxpR1dT+noQ/rGa68vVqevINKjTQletBr9Tp5EtAxJ0B+XmlAidGRov0TFpNTJdYmLOaWCzSsVIodrqeu6VevGg7yqP6fdxuCObr/lM8nbnC49krPJQS6J4jrHUfYK3vABujR7g9eZw7M6e5M3+e2/OXuLt0jfvLV9iYOc1cfxBTHV5M37Aw3qhhvM6JmQZn5uqdma9zZr5Ww1K9B3dvBPCwI5B7rb5KVbzVYObBDV8e9QTxsCeI2x1+rDX7sljvxWydBzMNXsy1+jHb6sd0kw+TdV4qKTxUrKO7WE9nuYXOcg8aC/XU5hmoybdQXeBFWZ4nhQJ/2d5U5vlSlyu1IQZqc4zU5pjUa/lavSfQmGWgMsNWz1OWYcaabqAsx0x5rpnqAnfqC91pFGjMM6lqH4HG1lwdrTlmGtIsNKX5UJ/sTVW8maoEKY62py7NnrZsJ6ZKPRgp0DFdbmZcYKjIkeESZwaKHOgrdGDQKtda9EzV65ht1rN4w8Jss5HJOh0TdXpEdZyqMzNZZ2GixsRwnY6BZjcWRvxYnTrA6sxBlqcPsDR5gJlBf+aHg5S6ONPrx8r4YdanpVz9MMsjB5nrC2SuJ4DlgX2sjxxW/65rQwdZ7PFnrtOXuU4/FroEFP2Z7w5UwZjxVh9Gmr2YbPdnuMHCQKUbPSVOdJc40Gm150bhXtoK7LlR4Ex3iZGBKl9G6wKZaDAyVOXCQLkTQ5Uu9FjtGSwXC173CzCOyd5mtYHpGhPTNWamqs2MV5oYLTcyaNXTke1ER44LPYV6bmRraEhxoS1LS4cEaTJcqIjfjTV6B9bovRRHOlAU6UxOqBMxF+yIOu9AUqj0avqTHuVLqgJGP1W2nSTKYqQ7abGyD+hJepw7afFmMhLdSU90Jy3Rg8wUP9KTbYnplAQ/4qLMJMV4kBrnRVq8XHrxIiclgCxlEfuQvWUVFyb4Ubw11kRfVe9TnOhFWZovVVkBlKR4kBOlJSfKhYJoFwqj3SiM0pAfoaUgSvorPSnLCMaatZ+irP2UFByhsGgfOdkB5GT4237PeH/yk4MpTAmmMDmQ/CQBSC+KEt2xJpqpTPemJtOHhlw/GnN9VDCsVu0r6qhK1aoC/EYpwE/X0pBhoCjKjvwIO6xxcpXHRHmyieI4HUWxOirT5BTkMXpHyxUwLr9+xookoF884ub3D1n//rGtR3HzMTf/1bwUaPx1Nl495fZrAcZn3Hr59Je5/foZd/72Lbe33pfn7wTwBPwkzCIQKLAo+4oq5KJg0gaJ6nP5nt/Ms3+8Vp2KojAKOKrQy28CMW9S0rZ9xzfQaKvYeSwK499f8uLHx3z982tlW9+bb6UrxI4JURjDXbeA0YHxaGdGwu3pv7abzovbqT/xCeX7P6T8wB8pP/hnquRU4Llt6qTdcOguxsLtmJKzYgKMojKG2tN9ZbdKPDeclLSzpJD/pKb0wEeUSEp53x/Vs/LoX2g5v0sVeTee3U7DqS9U2EXURRm5DNN4fgf1Z7ZTffIrVcQtJwDz939C9hto9HyXGMt/EGN5mziPd4n3+pBYj/cVNEqSOtrwFjGmt1XRd4zpLRI93yHB421V0ZPq9w7pAe8hVnW234fk+n5Avv+HFAf9mfIDnyqFUYCx8uAn1B75jKqDAoifUCVBoEMfUXdMAjECkB9Re+RT6o9/pt5rPPGFAmY5Hyi7jq2nttN2eruq4Ok4J7uMttS0quA59yV9l7YzcHmngsb+yzsYvLKL0VA7xq7bMyN1OnEaBY+zEc6sxGqZEHv6ur0KtEzHuTERbbOf52O1zEdpWIjWsBitYSnewEK8kYVEM/OJZmbjpdhb3jOoz1bj9KrXUa7HLCYZWVHqoon1RJNSG9fEmpbOxnR3VtPcuZluC7iILS0K4xtF0Zae9uNurr8CSIFEGzBKz+KvsGgr5hZoDFR9i0+th/mu/LiCw2/Ljyto/KbsGM9KbRD5BhgFJH+oO8/fam3VOpKW/rH+ktpl/M/mUP5We4nNyrNslp/ieX4Q3+Qe4UnRQR6XBPAkdz93H0+xsfmIje8fsPxqhYWXoijKqcDbzH+3wcjLDUY37ypgnH/+kJEf7jD1apa28kgarvlQe81I9VU9ddeMNFwz0RxiofmaWU17mCcdYZ40XzHRGeZF6xUzLZdMtF220HRWT/c1d/qvWxgKNzESoWc8SsdsjJaFOC1rae7MJxiZTTAzFmukN0xDZ5itL1Elmy870ipnNK/a0x/qykiYjvEwPUNX3ei+4EzHOUfaztpTc2Qbxfs/pvr0V/TESKG2no44NxrC7KkLsaPuqgNt4XpuhBloDtdTc92V2jA3mqJ03IgzcSPOSF2II01hLrSES/DFmbYIF7oiZX9SrsPYbeF7JgAAIABJREFUMxDnyGiiE+MpzownOzGW6MBoggNjiU6MJTgwnuTERLKMMzMZOibTtAwnSk+jPT3R9vTFOTGSoWWyyMJkkZmRPD3DeTqG87WMFBkYsxoYKdYxWOhGf6EbQ2ViS8suo6iGZnoKjfSJfZ2vV6AoryUU0F/gyVCxLwMF7gxbLQwV6ZkoMzJRome8UMNcqYnJfC0TWc4sFbhxq9TEeqGeu8VmHlf5cbvUkzu1/jzuOc6T0XM8m7rIdxOXeDx8mjv9R1jvP8j9yZPcnz3NvYXz3F64yK2FK9xZDuXhejgP1kLYmD3L6tgxlgalBNqbyWYj0406ZrdmocnCaqs/93r283TwKI97D3KvzZ/7NwJ4NniE78ZO8GTkGPcETqULstFbweJ8WwALHUEsde9nviOImRY/Jmo8GSkz0ltqoKfcRG+FhfYSSeeaaLZ60FziQ73Vh9JsM1YJteR6UJ9vpibHQE2OXj1rc22p3uqtr2tyDYjqWJ0jIRgLZVIRk+9ObbEXdTIFUqcjoRcdNwostBebaS7Q0ZRvoiZDT0OWBw0ZHkgxu+x8lcU5UJXkQEumK+Oi7hbJv4eRUatGKYwDhfYMSxej1WbBDpfqmKrXM99q/AUYpxv0jNdqGK/VMd1gYrrBwmSdmfFmI1O97mzMHuTmzCHWZg+xOLmP+bFgpvp9WRgOZnF4H6tjh7g5dUzNyqjUIR1hY+o4t6dOcHfqJA9nT6sRYBRYnO3wYaHLn+XeIBZ7glns3cd8d7ACxQlJyvfuZ7rdl+kmscV19JbY01Gwi/aCXXRZHekscqLbqmOo0ovJhkAm5MKN9DnW6xmpdlPfP1qtZaxG1FS9UlAnavVMVBuYrDEyWWtiolagWGqELAyWGrmR7UhTup0C76Z0R6rj7WhKc6E10426ZAdKBRYjt1MYvouicHsKwxzJvGJH7EUHoi86kRRiICfGj4wof1IjfEkO9yE+1J2EMHcSI9xJjrKQGedJVqIX6fGiRrqTleJJRpInWQKMSX6kJsj4kpLgSVqCF+mJ3qQneJOR4E1Oij85Sb7kyp3oFH+VXC6I96Uo3o+iBF+KE3xUWlvUxeqsIGURl6R4kRtjID9WR2GchrxIF/LC3SiI0lMcJ72e3pSkB1Kecwhrjlx12U+x9QD5efvIyQgkJzWQ/LT95KcEk58cRH5SAHmJvipcIz+7OFHUcg+qM72pz/GlPkcCLxZq0iXxLGO7mNSYaaAx26iuJlnjHCmOdaYkToIveqzxegWLJQlGKlLM6s/RPWxTGMV6FmC8+fIxt14+5raUc0vx9v8fLG4+Zn0LGtc3n7Dx8jez9fXdH77j3o/f/QKNApC/E2iTfUQFjVvA+CssikVt61yU/cX/Oq/Vr/stFMrrN3D4Rnl89KNtt1G9/xul8fE/Xv9rYJT9uJDtDEitTrgr0+H2qlRaLpEIMIrC2HL2iy2FUVTGD6k49BGNZ7+i97Ls3e1iNNxOBSxEmRwRdTLMgZ5re+i4uEMphtXH5NTfRxQGfUBR0IfKkhZgtO77E+WHPkZAsfXCbhrOfEXj6S8UNEq1TsOpv6o0deO5HdSd2aZuQZcd/ZzC/R+Tt+9jpTJmBfxJKY1JXu8S7/EO8Z7vkeD9AbGy22h5l0jj20Tp/50o/VvqOoz0NcYLWFreUpPo9TYpvpKmfpcs3w/I8nmfHN/3FTTKDmNJ8J8p3SfwKID4yW+AUSDyz9Qd/QtVhz6m4sCfqT78sYLGGgHHY5/RJMnpk1+pzsaWU9t+BcbzO+neUhhtKWoJEe1QsDh8bQ8CjH0XtytFcSzMXnVdLiTIuUZ75iJdWInRMiX7i1d3MxdnOwcoNTpzsVoWYg3MR+vUzMjrWAOLcUZW4k0sxxpYUa/NrCRYWEq0sJjkzlyqOwtpHiylurOSJulnd1aT5Za0We0zLqcJMFoUMK6nyy1pWzr6jQX9BhzFllaXX0RBVNazrZT7jbr4dZ7ckw5WI+Aol1y+KT3C05LDCDgKMAosPi46qN57XnkSAcbNmjNbO40XeF0j+4tXVEpa1EUVfmm8xPcVJ/nGeoRnAomZ3jzNO8Lj4oM8KPLlQUYAdx5NbgHjQ1ZeLjP/4i7Tz+8w+80G89/cZOTFTUa+v63UxYXvHjLyt9tMbU7TVhpB4xUfGq8a1TRcMVJ/SU/TFSPNV020XDFxI8Sd9hB3Gs/raL1iovGCnqbzBjquetB+yUJPiIcCxuEIM2NRRiZjbNd4FuJ1LCdLF6YH6zmBzCZ7KmDsCHGj+YoLDZecaThvT8upHdw4vZuOU3voPm1H71lHuk7ZcePEXlpO7KX+6E7K9/+VguCPqD69jZ5YHd3xGpojHam/vpf6MHsarjupQEuT7CmG62mK1NMYqaVJLOgYAzdixZJ2UjuOAouSlG4Ld6IrzJHeSHnupidiJ32R25lItmc8cS9j8XsZj7djIt6OqSQnFtK1LGXq1XMuXcdsup6JZA1DsY70RdkzGOvEsOxDZmmYyjcwWaBnNMeNkWwXxvLdmCzWMiWQV6xhKN+FvgK9Ugv7Cw1052npyhGQFBVSwgBGBotNauREnJyKG5afaTUxVujGtFXDXLEb88Ua5oo0TGQ7MJFhx3yWA+uFWu4U6VjPcWU1w5m1XA2PG4P4vwth/N+1aB4PnOBJ/zGeDh7nQf8hbvUd4O7YEe7OnOb+0mXurYRwfz2Ch3fiubcexZ3VMDYWr7I+d4m1ybMsDx9TdudUmxfTbZ7MtHqqyzEbvYe4N3CUp6NneDZylicDJ3k2fIbnkxf5buoCTyfP8WTqHHcGjrLUHsTcjQAWe/az3H+IlYHDLPYeYKErmMkGL4YrTQxVGhisMjJcY2GgykJvpTvdlZ50V/vSXRNAU4kXVblSNK2lKkdLjVIgDdTk6dXUF5qoKzDSUGShoUh2HMWiNlEj4ZhcC7VFXjSV+1Fv9aS+yJ2GfDMNOXqlMjbm66kv0NJWaqFOfnamhqpUOX/nQmWiC2UxjlQnuCI7jP1ZWgWMI7KbWuTGqNWNoWK5+iLBDg2DVg39RRpGql2ZadEz12ZkokHDWJ0bkw06Jup1qkR7qMqVkSoNsx2erE/t597SMdZmDrI+f4Slyf3MjgQyPeDH2uRhbk5K6OUAiyMHlMp4c+Iod+dO83jlEg8XzvFg9jQPZk5zb+oky/37WOwJYKknkJW+fdyUe+F9+1noCVYKo9pr7Ahgvu8A0+0+zDabmGkSm9yF/tK9dBftoqd4D+15u2jN2k1nvgsjFRb1Z55qMjDZoGeiXs9YnY7RGi2j1bLDaGC8zmSz28VyrxOwNDFeb2GszsxQlZGBCgO9JRoa0ndTm7qT+pQ9qquxNmEvzeku1CTuxRrxFdZIgUY7iiMcyblqR9KZ7cRddCDuojPJIdKH6E9GhB/pEf6kRfiSEOJOopzwi/QkOcJEeoyZ7AQPMuJNZCdZyE31JDvFi5w0PzKT/chI8ic90Y/keE9S4z0VMGYl+5Kd7LcFjH4KFPNTAshN9sOaEkhJShAlKYGUpgZSlhZIZdY+1Yco95kLEtxVijor0o2cKFdyZecySktRjImiOHcK4z1V8rk0+wAVhccoKzpGYcEBCvIOUJB7EGveEXUJJi91HzlJAeQk+JEjtTpyDjHVG2uSOyUp7lRmelOb7UNNpidV6WZqMszUSzo6x12dFhVYlJvsojwKLBZGO1EqwZcEHUXxeorjjZSneChgLMzcT/dwCTdf3FKhFrkTvSYCxOYjbsn5v+ePWHvx3xXGN5AoMClWs/r6xWPWXwhs2tTFja3n/R+fc/+n59zdUhkVMAosikUsO4kCh79Yzv/rDSDKlZZ/PWIzy96iDRRtNTsKIH9Tt/P1j99vfc+b6y82pVGAUX7vzZ+e2nYYf9pEFMbO3wJjmAvTssMY4fCLwthzWcq0v6L8wIcUB75LceB7ChjrT/+V7ovbGbq2WyWkxyMdGYt0YjTSWamMvdd224Dx9OfUHP9U2c9iR8vYoPFDrPv+qEBSOhmbBApP/pXa45/SeNpmS4slLQXfLRd3K4Wx8sRfKTv2OSWHZZfxE3KC/kRWwB/JDvozqT7vk+DxBxI831PQGGN5h2jLO0QpZfEtwnX/hgRiYi1yYtA20abfE2t5i0Svd0jxeZ8Mn/fJ9H6PbJ/3yPWTP+sfyfd/H2vQH6k4KCrip0pprJTXW1NzWCzqT5D35Flz5C9q6o99TpPqZvwKURkFGFsFGs/IucAthfHiLpUKbz8vwLhd2dDy9ynqojwnJfF83V4pjfMChjFuzMe6sRCnUTa1gKV0LE6rEIuUdGuZi9MzH6dnIcHIdLyJuTgDK/EGbiUYuRWjZT3KjY04A+tJEm5xZzbRwkyyiYV0D5bSPVjJ8GQ5zcJSipmlFJOtqzHNxFKaydbZmGJLR7/ZX7TtMv66uyjQeG/LghZlUcBR1EQBxDeQKKAo+4tyzUXgUMDuifUw35QeVaAo78lrZU1LaXftWf5Wd5HX1Zd4VS01O1f4sf4yEn55XXtO7TbKz5Kffz/Ll3up7jwrOMbXRQfYyLFwN9WX+0+mufvqKfdePmb9bzdZ2rzP3It7LD6/w/J3t5h4eYuJzXvMf/eQ+W8fMPrqFtOb07SXRtB0yZuGiwbqz+uoPauh7qxGKYjt1zxov+pO62UzLReN1J/R0HhBR91ZLY3n9HSFetMT6k1vqCcDYe6MRFqYiDEzHWfaKmCXKzx6VqSaKCeQ4Sg9rRfsaTrvQMM5J+rPu9By3lkBYvcpOzqO7qLjyG7aD++i9eBOGg/spP7QLioPbKM0+K9UHt9Oa4gTfQlGOuMEBh2oD9tLg7KlHWgIdabhqqiHOlpjjdyIl1OFejUCjC0RrqqHsSXciZYwR26EOaod574Ie/oidtMbvp3B6O1MJO5hPH43kwl7mU60ZyJuD/Mpriyn61jNNLCSaWAxTcdcqp7JRDeGouzpC9/LYLQj4ymuTGa4MpnpwlyBnpk8DdN5bswUapkv0bNUbmKhzMBUkYaBXA2DUrOT40ZPlgu92a7Kvh4s1DNcZGRE4LDUwkyZJ/PlnsxajaxUWlgq1bJsdWWx0JHlIhcWC5yZzrJnLsuehYw9rGQ5sJJhz1zCDhYSd7Oa6cTDSi/+MXKe/3cpnO96j3KvyZ/7rYHcbvXnVmcgd4YOcmvsGPcXL3FvNZT7t2J4cDeBO7diuLsRw931GB7eiuPrjVjuL4ezOn6O2d5DzPXIbtw+BX3rQ8d5MH6OJ5OXeDpxmafjV3g2cZVvZ0J5MnWVrycv8Wj2ChvDJ1jqPch8zwEW+g+xNHyEZZmhw0hv4MwNP0brLIzWGhip0avuwpFak4LH/koTvVUWeio96KzwoMUqRdJaqnLdqC3QU1eop77IQKPVTFuFJw3FRhqtJppKLNTk66jO0lObY6Ymz0xdsQetVQG0VPjRWu5La6k3LUUetBV50iKWdLGR3ipvWvK11GU4UZVkR0XsHqpiHCiX/+ZidXRmeNCT6cZEiYX+PBf6850YKnZlsNiZ/iJn+otd6ZMEcZ4zfWX2zLTqWepyZ67dzOwNE3M3zGoWOtyZaTUx3+7Oxlgwd+YPc3fxKGvTB1iZPsDCeDCLE/tZmti/FXo5wOLQPgWM61PHuTN7intzp7k/f5Z7s6eUwnhbboEPH2KxN5Cl3gBW+oIULG4MC6AfYKE7SAGjVPfIv6EA49QNL2aa9Mw06Zhp0jBR68RwhR0jlQ50F+yiJe1L2jJ2MmB1tQFvo5Yp+X7Zb20yMlwtICxAbGG83syYAGKDmdHGrak3M1JnZLBaT3+Flr5yLe2FjrTk7KU5y46mFHs1jSn2VMbuojx6F9bwnVgj7Sm8bk/mxV2knt9J3Hl7Ei65kBZqIjfaj7Tr3qRe9yYl1IukEA/irhpJvG4mOcxAqnQmxhrJijeRk2QiJ9lCTrIHOSneZCX5kJXkT7ZYz2l+ZKfaJjc9gIKMQPLTA2zXVuTiSpoAoy+FSX5qZK9QKm+KU/wpSQvAKiXbSd5kx5jIjDKQGaVDoDE7QkNOhJb8KAP50WbyYizkxntRkXeIutLTVBQfJz93P7my0yhBmOJTlBWdJi/9ILkpQTZ1M9GbggQviiUlLdU6aV6Up3splbE602vrMpGts7Q+2536bIFHo1LHq9MNWBNcKYpzxZqopzBeR0GcjsJ4o0ptV6RayE/fR/dIKRuv7qhwi9TmiMK4/sIGjOqU379QGNdfSa+i3Ip+xMbrZ8jXApaiMorlfOf1N+oprxUw/vhcvfcGJn/3X4Bxy262BVpe2/oWBSi3FEgBRwWXWwApv/a3CqMA5Bt7WpRLOQGogPINQG49RW189PdfgfHxP35QqWrZYewK2assaaUwKmC0Z0zO1kU4MBCyh96ru2m/sE1Z0oX+f6Aw4F0FjLUnP6fz3FcMXt3NaJgDkpIejRBbWoDRkb6QPXRe2k7j6b9QfUxO8H2i9hhFZfxFadwn4ZePqT35V2U9yxWYikN/Ugqj7DCq0MvZHbRe3kv92R1KYSw//gVlR7+g+NBfyA36E9kBHyq1Md3vA5I838GmNL6LXH+JsfyBaIukp9/iuvZ/EGH4vXodafx3ok1vES73qE1vqdBMkvf7ZPh+QKbPe2T6vEu2ryS6PyTP/30FuKX7bSpj5eFPqTz0CdWHPlVqo1jUb6bm8F+QEeu6/tgXNKo703I2cNsWNH6lwi8CjEphvLTbBoznvqT34jb6JSl9TZLne5W6KFb02HUJvuxmOsqFuVgNMwkaJuJdGItxovvqDmYSteq9qThXpmJdkROAc/G2k4DKeo7VsBGn4UG8Gw+jnXgY7cjdGGc24rWsJEqBt+zU6VhKNbIsUJhmZjFFSr0NLCTr1evVDFEYbda09DOKwijqolx9EYtabGmVjN4Kv8j1lzd7i2/2FW3AGKxsaDn9J8AoIycHBRhlj1Gg8Yn10C9q44uqU0phfFUnwHiJ19VXFDC+rrnEq6rzfF9xShV8Pyk6wD35vbO8WU8xczvFzDdFx3lYtJ+bWWYFjA+ezvDgb9/yteyJ/LjB2uuvWX71NaubD1j7/i4zr+8y8+oBi98+ZOHZfcZe3Wbu5SydpZE0nfei/oyWutMaak64UHvSjdaLJjpDvGi/4k7LBaMCRPm8/qyG2jMaGs7p6bzmSe91X/que/1iSY9GGpiKNarg0XySjtkEHWuZPqxmB9Ab6krDaVHa7Wk850LjeTdazrjQc8JBTfdRezoO7qYx4EuagnZQF7idqsDtlAZ8iTXwSxrPOdAVqaM33kRPkpGmSEcaIx1oiHCg+uoeqi7vofaKI03hGlqi9bTG6GmJ0tIRZ6A7wURHjNYGjGGOtIYLMDrQFbKbvnA7+iN30xexjZHYnUwk7GIycQ9TiXuZTrBjIm43iymuLKW4sZiiYSlNy2KqloVUPTPSzxhpR2/obvrD9zIS58Bo4l6GE3Yzk+XCTLYLMzkuLBTqWCrRs1phYlWg0apnPF/HWJ6W4Rw3BrNcGBI1Ml/LYJ6GoTwN41YTk6UW5sotLFWYWSrVc6vKxK1yLRtWZ1by7FhW48hCtj2LWXYspe9mLcuBheSdTEZ+zlzcDlZS7XhY6s7jKm++bQri61pfbpe7s1Hhzs1qd261+HK7O5hbg4d5MH+RB6vXeXg7hgd34ri1HsWt9WhuCzDeTuLpvTS+uZfGg9UYlkbPsTRymoWh4yxJkGZUbFDZkQzh0WQIjyZCeTQRxpOZcB5OhXB34gp3p6+wMiyp3SPM9h9iduAQc8OSAj7Gytgxbo4dY64rgLFGd8bq9IzVahit1TBSo1XF1wOVWnortHSXaumtNNJTYaTNqqMmX4BRQ12hlqYSI+2VHnTV+tBkNdJYbKC51ERDsZ6aLC31uSZlYTdI3VG1Px11QXTUBNFRFUBnhT/dFQF0l3rTU2JhuMqHrgIdbdmuNKU4qCskNZH2VFyzUysPXame9MgZyQoPunOlMsaengIHegrt6S12oqvQkbYcO9rzHBiqdWGhx52bQ76sDflxc8iPW6NB3B4L4vZ4kO39QV9uT+7n1sxBZUmvTu1nYTyI2dEAlqcOsjZzhJWJQ0pdXJVAzPgR7i6c4f7iOe7MnGRj8hh3Z06xPnpE7TEu9QWjpjeA5d5A1gb2szF8mNWBg0phnO8OYr5X0tQC7weZ6fBhrtXATLOWuRYtc81uTNc7MVXnzEiZHT15O+nN38OYBHnqXJlscGOqScdsq5nJRiNDNRommixMtXgx3ujBmIxU9zRbGG2yMNJgZLjOwGC1lt5yF7pLnOkpcabb6kRngSNtGQ60ZThSm7CLsshtVMfZanXKo5wpCLEj4/wOcq7Yk3DenuTLLmRcN5IX5UN6qCdpoR6khnqQEupB7GUdCdcMpEUYSY/QkRGlU/fDcxON5MgkmclN9iQn2VtdVMlLCyQvK5DcdH+lPOam+SlYFGgsSPOnMC2AwvQA8lJ8ydu6ulKQLD2JtslP8lUnAtMiTaRHmUiLNJIWqSM9UktGhIasCB05kQbyYswUxHmSE+tBZf5h6kpOUpxzgNys/eRk7qcw/zgl1jNYi06Tn32U3LR96kSg/D5FSRKw8aIkzdt27zzdh8oMb6oEGDPForZQnWGmJtNMdaaRainsztBTka6nLFWvLhlZkwzkx+soSjSp8Ex5ujdV6R7kpQUjlvTt1/dsxdzSsSi28qbNkpY6HAm4iJL421GKorwnYPkLMD5iXX7d62c2NfH1M7XPePeHb5EReNwQm3rzCb8TeJPTfv+sIv4aVPnVshZw/BUeRYG02cpvrGj5TCDSdirw16d6/+8ShLEBpew6PlTVOpu8+PGJCr1IFc+DxRt0S/L2+s5fLOnZSIetO8f2DIba0R+yl45L2ynf/wEFfn+gwP8dtcdYc+IzdSZw4MoeVQUjvYEj4ZKUdmRYUrthdnRd2U7Tmb9Qc/wTVdYte4y/VRklCCPAKKAoBd2VRz6ldP8H1J34TNnRUqkjMPlGYZQdxgpRGY9+oVRGFX4J+JD8/R+RHfgnBBpFaRRojHP/A7GWrXF/mwjDv3Fd+z/VhOt+j0yo5n8ihd+iRsa5v0um34dk+onS+K6a3ID3yfF7jyKV6v5Y2dLl8uc9/Bc1ojgKOMp+o7xXd/TzrecXChgbjn2hbk1LubeojAKO7ed2qOm9Ijel7dX1l84L2+i5YANG2VscD3NArOnJSCf1lPcmwh3VLuNUklz1cKAvyo72K18yGe/MTIIL45F7GAvbyUKCE/Ox9sxH27Mer2Mj1pnHyS58l+zAZvJevk/cw5O4PTyMd+ROghu3kiQZrWEt0YXVJFdWkzUsJWtYTJKnjtV0EzczxI6W84FvyrptkChXXX6rMNruSPsrhVH2F9/AosCjhF0e5dvsaGVL5wer974u2M+jooM8KT6kYFGA8ZkKwcg+o4RdTilL+mX1eTYrL/Ky8gKblef5ruSkSldLNc+DnEA20jzZSPPgZrKZexkefFN8QgHjrTwP7mX48+DJDPdff6OA8d5Pt7n1wxM2fnjKxsuvWf/+LnOv7jK7eZ+lbx6w8OQuk6/vsvBqnt7yGJrPedJwSqP2ERtOa5FpvWim/YoHzReMNJzVqak/q6P6lDPVp1wVMLZdstAd4q2AsS/UTH+onqEwrdphnInXMp+sYz7ZwFqWLytZ/gxFGqg/tYfGs060XtRRc8KJmiN2tB7YTcdhO7oOO9AWvJtGv200B+6ixncbpV5fUOj5OQXen9N43pmOcB1dMQYG071oiXWhIcqB2nA7qkJ2U35xJ9WX7dSuogRcmiJcaYnS0BlnoDfRTF+CSYFiy3U7boQ70nbdjp4wO94ojH3h2xmI2sZIzHYFjBPxu5W6OBm/h9l4R+YSnJlNcGI6zlH9NzmfrGUuWctIlFyA2rkFjbsYiNzOSPxuZjNcmMl0VjOb7cJioZblYh0rVj3LcrO6QM+kwEaOG6NZLoxkOjOQ7sBQtjOD2c5MlZrUzJcZWKkwsFqm406FjvsVGu6VuHCrwJ7VnD2s5jmwlOPAYuZeVjPtWM9yZC5+O9MxXzIfv5OVlL08slp4WuHFwxILdwqN3JYEdbGFu1VePGgJ4E57IOtdwdwakeDLBR6shnF/PYrba+FsrIZxcymMO2uxPLmbzvOHOXx7L5OViSusTlxkeew0SyNye/oU9+cu82AmhLtj17g/dp2vJ6N4OBXJvckwNiausT5xmbXxsyyNnGR+5Djzo8eYGznCsrouc4KbY0eZ6/JjrNHMWJ2WiXo3xupcGK52ZqTGlaFqV/oqXOgrd0Hgsb9SS1eZhoZCDTW5zkjZdEuJgc4qD7qrPWkrNdJaYlDPFquehhwtTflGmosstJR60lETQFfDPjrqgumqDWag4SDDTUcYqwlirMyL8XIfRku8GCxwp0e6GWOdqbluT/U1exrC3OhOc6enSEIennQXOdNT7EhPqQOdRXvpK3em0+pAc95ueircWOj1Zm3Un/WxADbGA7k7vZ/7swe5N7ufO1NBbEzIZ36sjfmzOh7IykQwS+NBzI0GMDtiA8blyYOsTBxkbeKw2mG8PXuKh8sXuL9wlltTx7kpe4wTR1keEMs5UMHiysB+VvqDFTCu9O/7BRjVDqPY0j37VJp6UUq+ewNZ7HBnocPEQrskurXMt7gx0+DEdJ0zk1XOTFQ4MyWdkvUuTNYLNGqYbjYy3mhgWEI8LZ5Mtvow1uzNaJMXoy0ejLa4q7OFww3yPTr1b9hZvFf9PXUX29Ff6shAqQtdOY7cyLCnJm4HFVE7qIlzpDzSkbII5/+PsfcMrvpMs33n0/18bt1b55yZdjvijE2wTRIo55xzDmSEAKGcc845SyAhlHPOOecEAkybjHHsbs+cnpn7u/W+W9jumVN15sNT/723tnEZl8s/1vOstcjxUyHNR4lMX1USrqiQcE2DFH/pBXVLAAAgAElEQVQ9skLNSQ00JcnPmEQ/Y+L9DIm6okWcnx7p4cakR4g7RwNy40zIjhVtP4Zkx5uQk2BOTqK1BMKc5D1gFKaTZFsJjVkSGu3IFJCYYCO/J56ZcdZkJ9iSk2Ar4TEj1oqsOFvp2I7w1SEhxJi4IENig/RIDBWwakBKqCGpIQIYzShKsCcrWuSIOlGc5UZ2iiPpSc7kZZ0hL+c8ubkXKSr2IT/3ApkprmQmKNpecmIsKEiwpiBR5I7aUS6zGK0oTbGgTAKjGWXJxlSmmlKZbkpZqhGFogs8QZ/iJCNZf5kXZ0imAMYEUwqTrShOteZGujXZyU609BSw8nSd2af35A2jXDM/vsuauGeUvdAKMBRw+Ou8Vh2f7LLyXMTn7MqfLT66q1AYnz/4dTUtAFIqjs+ES/oei4/u/BeBUXZFKwBQGF2E8UWsrsVTwKC8V5TgqTC0iM/+4yhA8re1tWh62f3uMY+/3WX3+5cyu3FrulG6pAf8jtIdrMNAqC7joeoMR2ozFKFFV4AyLVdF88pXVHruJ8f2HTKs3iLf8QPKTx+g8dJRRBtMf6CGzAMU6qJYSw+EadATIv4ncYzaSweoOisq/g7J9bO4XRSgKMdR8ZTxOuePyHvGYtePqPD6XDqxhRtbgOTtqyepvnScKuGUPvsVJae/pNjzMLnOn8ocRQmOe+vpFNuPSLB6nxhxz2j2rgIczUUrzFsEG/6RIAMxbxJk8BYBeuK1qBgUppn3iTF9h3iLd0m0eo9kq/dIs933KzCK3EihkopbzHJ3oSQeliPaX0Sot5gKUSPofogbXgIYv6Lm7BF5wyjuGOVK+oIiYkd0TrddOyWBsd33FAIYRYyONLoECjhUk8qi6OmWimOAsqxfHAnVZDBGh/ZwNdpDlekOUmIqRpO5aDVmw5RYDD/JatRJFkKOsBRylN1oDbZDjvKnmKM8jjvM84SDvEw6zKPYQ3wTe5yHcWrci9HiTowq65FKrEUrs52sw2KcOjPRaszF67CcKlbQovlF1Ae+BkZFRaBUGJN+Uxjl/WKWPRuZIjpHOKN/c0QLhVERo+MibxfFa/HZdrYzd3Jdpbp4v8iLB8WKkUaYPbe0AMfHFZd4VHqJb0ou8nXhOXay3FhLsWclyZaVZGsW4s1ZTrJiNdmarQxr7mR7spRuy0yyAYux5mzcHWHz6X12nt5j8+Uqqy92WX35gLWnd1j5ZoPJp+tMPNpk5t4m03fXGX2+ztTjcbrLY2j2tee2txG1l4youWDArUuG1F8145a3EVUX9Cjx0qD0jBbVPsZUXtBWzHkdbvsYU3vJgMYrhjRf1afVV4euAG16ArWksWwsXpfJRLHCtWYqyYqOAF2qzpyk6rRIDNDlxjldbp7WosblFHVuqjS4q1HnrMJtR2Vq7ZUpszxKvulhckwPk2f5FY3XDemMtqArwZL2RFPqY3UVgdnh6hIaK/1UuOGnJm8Va0Q4d5gezVEGdMaZ0pNoTneCiQTFukBVxNQHqNAWrEFnmAZtwadoDTpGT+RJqTL2RSnRF3GCvnAlesOOMxB6ktFINQUwRqszGq0hYXEqyVAq4i3Xj0tg7Ao9RW/EKUYTtJhM1WU8RZuRJA0GElQYS9dkKkePuQIjFotNmczSYTxDi4ksHUYztBhMU2ckS5uRHB25sh4t0Gey1ISpEn3mSvVYLBaGFi22i7XZLtBgI1eNtRw1VnI1pbo4nqjEdKIys3vr6JGII4xHnWAxWYONTAN28kzZyjFhOVWfsUhVxmPVmcvU506NPfda3dlqc2WhxYn5Tnc2x6+wNe3H2rQwv/ixNhsklcVXDwt59bCIp3eyWJsIZmn0GovD3iwOX2Bh+Byr41dYG/FlbcCfzaEw7oxGszEUxvpICGtjQayM+bEwdJmFER/mRryZHjzP9F4/8uLIGZYGPRlrtGSgWty86TJyS5fR23oM3dKV7uy+G9p0lWvQWapBd7k2PZU6sp+5vcyE2mwtOU2FBrSVmdBSbERzsSHiZ52V5rSWGtNUYExjgSkNhebUF1vQWGFL801HWmtc6LjlRn/DGSY7rjDbfI7ZGhfGKxyZrT7DcJEbw0WetKfaURdrQmOCKbXRelRFqtIrjBy3LOkRytlNPQZuG9BWoU5vrT4D9cYMNZmzMOjOwoADi4P2LA87sjrmxOakK+vjTqyNObI27sjKqC3zAxbM9lkxO2DP3JCjBMbJAQcm+h2k6UWspBdHvVgZO8PyiBfrkxdZEzNxgdXRcywNnWa2x5W5bnEbKk4FFG7phW5nCY3ifnGlz1OupIXxRfSHC4VxttuD2Z49VbLdmuk2C6ZbTZhqNmSqUY/xW1qMV2sxWqnJSJkmoxUCFDUZqVaojMM1+rKXeqDGmOE6K4brbWStYW+tNX23zeirNUbAYk+V6NPWpr1IjZa8k7QXKNNTrEZ/qTr9JRp0ZKtRl3yKioijsiqwPFys/9XJunaSrKvKZFw5Rcql4yRfPUXydVXSArTICjUiI9iYtEBjUgIMSfLXI85Xi5QgPYX5JEpE2RiTE6NPZpQOWTF65AhojDMmJ96cvERbclMcyEy1IzvNnhwx4nWKLVnJNuSlCHXRluxEG3JTBEAKM4w1GQniztGalBhLUmOtiA83JdxPT05UoBExwUbEhRiQGKJQOtMjzMiLs6EszUVmNxYkO8qGlexkRzJT3Ckt9KG0xJei4quUlF2nrPw6hXnnZMB3kYDLRBsKEq0pTrWnMtuFGzkuFKdYU5xsIaGxPNWCsmRTSpNF77eJwuAlTGFppohkgPxE8c9rRH6SOTkJZuSnWFGaYcfNdBvy0twkMIobRgGMImNxQZpedhWmlz/dlWvnX0HxNTT+DhiFO/pXYPzmjoRDoSiK9bNQE4VzeuPFw19VRnHn+F9TGCUwKm4Pfw+McnUtml/2nNHiKX7+n0cBkK9VS6E0iqaX3e+f8OTVPQmMD79/xs5sE+1BanIl3Ruqy2C4PhOh6gyGacj/oXX5K9N67bhcSd84/Tl59u+RZfOOXEsXuHxE3bmv6PIV4dGiwk6DgVBNBsI0GRCZjGFqtAecoN7nEDfOH5AKo1AThcoooPH1CHAUMCnc0KI7utD5A8o89lPu8Rnlwjxy4Qi3fJTkSrry/FHESrrkzFeUeB2WPdWZ9h+S5fixXE+n2X1Iss37JFq9L1VGoTTGWIhGmHcIM32bEOO3JDAG6r9BsNHbBBu+Q7ChqBfcR7jpB0SbvC3jdkROY5LVuyRbv4v49UW1YZ5wdbt+KqdI5DM6iztGoSp+KcFRgOJriBRPAZLVp4WyKFbSwiGtiNVpuHSMxkvHJDB2XFeW0ToN3uL3UeGQFito0c0tVMaxcC0ZsSOidoTCOBikyqD4LFSdbv+TDPmdYDFUhe1wFe6GnOB+yBGexZzkZdwpXsac5Kc4de5f/4ivg97jYfgfeRb/Jk/j3uBP4W/yKOxDnoYd5kX4CV7Gn+LbVDWeparzdbIa63EqbCRps5yoy2KiAcuJpiyJVXTCb8AoVtACGIUJRmF6sUKuorPs2ZTA+JszWiiNr1fSvze9CKAUK2mhMArjy9clp6VjWsDiw1KFc1o8vylXKI0Pi85wL9+DnWwX1lLsWIy3ZClB9Fbbs5xoy3qqg6wZ3M1xYDPTjYU0a2ZTxL2mJet3htl4co+dJ7sSGNde7LL+4gHrT++y9s0G0083mHq0xcLXO8zf22LixSaLL2bpKYum8aotDVfMqD6vz+3L4l7RlFoxV02p8jak4qIeFZf0uXHFmNprRtzyMUSoja0B1rQHWlPvY0DTVT3a/fToChB/MNNjJtmU5Rwr1vLt2SpyZzLJmnZ/Xeova1J7UZs6b0PqvI2pPqNDtaca1e6q3HA8RYXNcSptTnDT9hTlVicotjhGoflRCiyPUehxnLpAfboTrGmLN6U5wYg6AY3RWtSEq1Mdok5NsAY1QSKbUYuGMF0aI/RoidKnK96EgRRLqkWGY5AqjcEKYGwN1aY9XJvGwJM0+B+lI0yJ7siTdIWfoDP0OJ0hx2kXIBl8gv7QkwyEKzMYqcJYrBbDMVqMxusyFKtD0/VjNPoeoydcldEEHcaTdBlN1GE4QYuhBA3649Toj1eRbTKihnCx0ITpdC0mUtWZztRmSoBimjpTeXoMZ2owlqfDRJEBU6XGTJbqM1Oiy4IARgGKeeps5aqzka3GSpYARm0WsrWYSVdnNkUxU4mqTMQpMxWvynqmIesZxmxnmbKdYcJKkj6z0bpMRWsznaAjlcaVcguWb1oyf8uS2QYb5lqcWOh0Y3nkLNvzvuzMB3J3IYJv1hJ5uJzI10vxbE0GsTPtL9fYAlgWRs+wNHKBpYHLrPT7sT0SwZ3RWNaHwlgbCWF9PJiVMX/mBi4zP3yZuaFLTPWflSrjVJ+HIkuwx4WRWlPpwB2u1Wes0VDOcJ0B4v1AjS4CGnsqtem7oSOnt1KP7nJTWgv1aCnQpaVAPPVozteltVCfrjITeirMaCsyoKXQmLYSC9rKrWkqs6KmyJTb5da01brSeduDvsYzTPdcZ67jIhO1LvSVOjBbf42ZuiA2e1JY7oxjuOYqAzVnmWy9wHzvBRb7PRlttWGkzZLRDgtGO80ZbDNmotea6UF7pgYcmB1xZWHYkaURJ3bmTvNg5QJrE04sjdqxOm7P+pQjqxN2zA6YMt1nIYFxdtCBmSFxu+jEpFhL9zkwPejM8vgZCYyLQx6sTpxXwOLYOYTxZarbWTrZ53tcZazOyoAXi33uLHS7MN/pzGKPG6v9Xiz2eDCzZ3z5PTAKF/x0py2THVZMtJky0WzERKM+Y7d1mLilw6hYQ5drKeamOqM1WgzXaDNUo8dAtT4j9RaMNtoy3GDHYIM9vbdt6a42ofumvqwgFCvr3kod+iu06S8Ta25VueoeKlVjuFREEanTmHKK8rCvKAk+RlmoAEYNMi4rkS7G56QCGq+dINlXiVQ/FTICtcgI0iM9SJ8Ufx0S/TRJuK5GUqAGmWG65EYZkhOpT0aYJpkRWmRGaZMhwDHagOxYU3ITrCQQZqbZkZPuQK4YAY0pdmQl2VCQLsDOXgKjgMeMRCvS4sVYkxovagfNSYoRTyuiQ0wJ8dUlMtCEmBATYkONSAg1JjHEmKwoS0UjTJanBEYBgfkpjmQl2pOZ5EFp4VWqqoIpvxFEUYUfxaXXKCw4T1G2J+VZblRlulCZ5UpVjjs389y5ketGWbodRckWFCebUZpiRnmqUBlNKE01oUyau8woz7SgKNWUvERj2buel2xOXrIIwLejKM1WOq1fA+PCHjCKYG5xj7j27D6rYh396D+vo4UC+fs4HRm5I5zSIpvx0Z1fV9Kv7xXXnj9AOKVfr6XF2vq/Boz/QTEUbmmhLioA8e/X2XL9/Ho1vfd8rTZKsNyDy9emFwGM9374FgUwNtMRpC5X0jJWJ1ibsRBFrI4wvgiXtFAY6y59KTMHxUo60/ptMm3eJsvuPW56HKDd55QERlEnOPA7hbE/XI2uoJM0+X5JzcVDMqRbdEiXeh6g1ENhghEB3gIcxWeie7rU83Ny7d+VK2+R31judYDKs6Lp5Rg39mJ1hOml9MxXFHseosB1v6wdzHb6mCyhMNqJ2kCRsbiPOEvFPWOM5XtEmL9DpIXinjHYUKEsBuq/RZD+OwTovk2ArlhZ7yPc4A1iTN8kTlQKWrxNkuXbsjowy+FDsh0/IF9EAzl/ggIYP6fMRdQFfqEYdwGJX8qpcBNK42Fuen0pV9GvYbHxkshjPIqAxmYfxR3jbwqjwiUtnNDC7CIyF4XJpUfciAaqyPW0jNkJUqffX5U+n2PM+StzN0SNJ6GqfBuixKvAL3hy+UO+9f2Yf4k8wl9Dv+TptXf4PnofP6W+zS95b/Nz1ht8l/AGz0PflD/79uonfBd+kO/jjvB98kl+yNXhYZom99L0WE/SYyXRkFURoZNgznKicEgrXNJiHf16JS3AUbxWKIwObO5lLQpX9OvsxZ1sJwmNvwdGuabOdZHraKEuCpe0yF8U4Cjc0sL4ItbT4vOvi73k/aMIAl9JtmIx3oL5OAuWE23YSndlI82FzXRX7mZ7sJ1py1KSAzNJFlJhXIqzYG1niPXHu+w83mXrxQrrL3ZZe36f9cd3WPtmk9lnm8w+2WHlT7ssP7zL9Lc7LL+Yo7cshsYrttRfMafmkhG3fUy5dcWUah8Tqq+YcuOKCZWXjaj0MeKmrxkd4Xa0BltLI0yTnwUtfpbc9taj5ZqBXEkLYByPMWU9z4E75S7slLmxmufMcLQJ7X661HtrUn9Zn5Zr5tw6b0j1WX0qPdWpcFOhxO44RZZHKLc5QbmVEqUWxyk2P06xxQlKrE+S73qMhmAjBlId6E6xpiPVgqZEQwmNdbLXWZf6SF0aIhTKYmuMES1RBrRE6tEZZ8RQqiU3rx2nJUyTphA16vyVaQwWWYxaNAQp0xBwnJYQJdrClGgLPUFr8HGaA47SGnSczqDj9IScoDf0JH3hpxiK1qA/SkOGevdGaVDve4R636P0RqgznmTAWKIeY0n6jCTqMhAngFGD3lhVaYgZy9BjNteIhUwdplLUmcvSYT5HT0LjXKEBk7k68tZx7ZYNd5pd2BGr4mozFkt0WS3QZCN3DxgFLGaqs5qny1KePos5esxn6DCToslMqjazKdrMpeiwkWPGRqYpm+mmbCQbsRynx3SYHrNRBqykmbGaa8Z8riEzRfrMVhgzW23G+A1jxmtMmemwY3lY0SKyPnqNzdEAVvp9WRnwZaH3Incmr3Fn6jLrE+dYHPNifugMc70XWO67zp3RKHaGY9gcjpDAuDISwNKIL3ODPswOeDPTf0EC41TfaaZ63JnpdmW82Ubm+41WGzFSa8Boo5GckQYjxptMGGswYqTOgJHbhozcFmtQPXordekuMZTTUahHW74O7QW6dBUbyM/6yk0Q05avS32WDk35RrSVW9FaacOtYjNulVjQUedOV70X3XVeTHReZbLtHIO1jnRVODPVIlbqefxpqZYHSzfZms9lbjyM2anrLM76SMVP5COO99ow1mfFcLcp/R0GjPabMzVqz/SYE9PjziyMOrEy5szdhTPcXz7H0qg9S6O2rE06sDnjxNqUHfNDpsz0K4BxZsCe6QEHecMogHFiwInZYVfWpy+wPikA0ZOV8XMSGIXxReQwTon8RXHXOHKWzbHzcoRTem3Qk6VeNxa73aTCKILa57vdZJPMbJc7871ezImA7x5XJrvsmei0YbzNnLFmY8Yaxe+3DuO1uoze1GawXJOBMg2GqlQZrdGUwDgi4L7BlIkWGxkOPtRoz2CTI731dnRXG9NTpU9vlR59oiaxUofBSm2GK7QYLFFlsFiZkVJVRso06C/WojNHg6rIo5SFnKA8VJ1Cf3UyvJXIuHySDJ9TEhjTrh8n5foxUv2USPNXITNYm/RAbVL8NUgJUCc5QACjCplhwuxhQG6kLlnhWmRHaZEZqUl6hBY5oh88wVyqdnlCQUx3ICfdXqqM2XsKY2aSNflpDhIYc5JsJFgK1TEtwYqUOEuS4yyJDTcmNsyUuHBzooJNCLiiTYivARFCZQw1JiHMlIRgYzKiLGUjTHXuaQqTHRHAmCdMNTKs253SgmtUVARRXO5PXsk1isp9KS6+JE0xlTme1OR6UJXtTpV45ghgdKci05GydFtK0wSMCue0GSXJJpRIYBSwaC4rNSUwJplQlGZFXoolhel2FGbYU5BqI1fSOSkuUmFcfrImFcZp4Yh+Iowr96TCqKj4E+Hcv+Utvn4twFIoizK3Udw9ivePFS5pca8ogPG3e0aFCea16rgHjGKV/PdOaIVq+HoNrYDC+z/srZp/ULwXK2UBg+KW8XU+4/3vf8tbfK0ois9eQ+Pr798Twd0/KBTGez+85E97CmNHsDojQUp0BGrQFaghm15Epp+I1Xlteqm/fISbZw9KZTHD+h3SLN8i3eYdylz30+x9gt4A0V+sieg1HghRY0DcQYap0huiTJv/MW57fyFXzCJep+L0IdkjXep5kFzHjyhw+ZQiEVcjlEPPA2TYvC2DvitEXI2XAMyDVHsfp/rSCQmNpWe+pPzcUYo9D1Lgtp88l08kNAqVMd3+Q1Js3pfB3LEW78isxeg9WIy2ep9I8/cIMX6bAHG/qPcmAfpvc13nTXy13yRA7x2C9f6RcKM/EL0HjUJpTLV9X9YGZtl/QK7Tx9KwIzIaCx32yyl1OUi522HKXUVGo1AZv6DS/TA3PL+k5swRmcEo8hdlaLf3CeovKICxyfu4hEYBjC1XjtPmI3IYlWTTy5C4BfVXYSxCR37W66csG15EWLdsg/E7ydiVo+wEKrPrc5iH3vt5dvUTnnq/x3dX9vGL/8f8c+BH/Bz8AT9HvwPl++H2h9D4DtS9BdUf8m85H/FDyDu88nmXH0I/4XnwR7yKPszfCvR4lqrGbrwKG7EarCXos5powmqiOWvyZlHkMJqxJFbRKaLtRcCiUBkt2ci0ZSvbni2pMjqwLVbOEhoV62ixhr4jDC+5zuzkOMmfi+BuYXZ5DYwCDsVr8dndAnfpdN4tFGYYNzYzbVlMNGVB9FgnmLOUaMVqilAvBSS6s5nuxlaGG0uJZkxHWzGVYM5cqjFribasbQ+x/miX7cd32ZTAeI+V57usPt5m9ZsNZl9sMvfsDquP7rH6zS6zr+6w+HSavrJoWq7ZU3fFTM6tyyZUexspoPGKCTXXTKm6bCjVxaYQOwbj3BiIcaEj2IZmP3Oar4ssRi1aruvTEahPR4AW08nW3Ks6zaO6C+xWeTGZbE53iC6dQfp0BplIRbL2oj415w0o99Ck0EmJAvvj5Fp9RZ75V5Ran6TUUoli82MUmR+lxPIEFXanKHY7QWuYGYMZzvRlO9GVY09zihmNCUY0xxvRnmROW7wJLTEGtMUY0hlnTEesIe3ytRH9yebUBijTJqAyWJ3aABXqg7RoCBGNL1q0hKvTEq5KS9gp2sKVaQ09SUPAMdpClekKU6Y3XIXeCBW6w07SFXqS3khVeiLVaA9TpvbaV9T7HaMrQp2hOF2GE3QZTzZkVAR5x4rAbw364tTpiVGhJ1aVyUwDVnINmE3XYDFHh+UCAxYLDVipsGBDrojP8HToOj/Px/DddAh32zxZrDBnpcSYtQJ9NvJ0WcvSZDVTk7UcXVZz9VjJ1mUpQ4fZFE3m0nSYyzBkIduMzTJHtkqcWM2yZDHRiLkokWWqz1SkAavplqzmWLCUZ8J8oRGzJYbMlBsyWqzDULEWE7fFLZs5E7VmrHaI2JwzzDe6MNfkylSDExuD52V8y9roWRZHvJjrF60iZ1nqvcqdsUi2hiLZHo2UK+mlIT8Wh64yP3iZqd7zTPacYar3NJO9Hkx2uTDeZs9gnZm8hRu9JVabxow0mzHWYs54qwVzXbbMihzCNkumxbRbM9poRr9YdZYbMXjDjF4RxVOsS3+ZIcNiVVxhwrDM/TOhI1+XukwN6nN1aCkxpbXKhvpyK2rLrOlq8KK74TRdt70Yab3EWNNpBmqc6a05z0xvKvfWmnn8YJBvHvZw734NM/MxjE9dZWrqvHQuTw85MzFgz3CvBb2dhgz2GDM8YMb4qA2TEw5MTDiwMOnCyqQrW3OerE25KtTFCQc2ph3ZmnVmfcqehRFz5gYtmB+0Y25AKI5CVXRkasiJiWEXZic82Vz0ZmP2Isujp1kZv4C4Y1wc9GCu11k2w6yNn2Nzypv18QssD59hY/QcW8JJ3efGkjC97MHifJ+nIluz34uF/jMs9p9hXriqu+2Z6rRlvN2csVZjRpsNGK7XYeS2LkPV2vRVaNJbps5gpQoj1QpgHKszZKrViqk2O9lrLdpmBpvs6K23pveWMX039em/oUt/pTb95ZoMVmgwIqZUleESZQaLTjJYfIrhCnEjqUtt/HEqw09QGa5O1uXjpFw8StY1ZXKuq5J+RYlMPyUyrh8n0/8kGQHK5IRokBumTXaIFtlhWmSEapIapEp2mDaF0cIlbEBejD65sXpkRGqRHqlNboIJReKOL8WaghQbcjMc5Do6a28VnZNsQ3aSWEnbkZ9ij4DK3EQbMpJsSIkX8TuKCJ7YcFOiQ02IDTMnOsSMwKt6BF3TI8zfkJhQExkenhhqQka0+Hs5UZXlRkmKA8UpdhQm21Cc7kR2shdFOd5UlAdQUh5ARs4l8ouvUFjkTXH+OcpyvLiZd5rSTBfKs92oFCpjvidV2a7cyHGmMtOO0lQL2ZtelGQkbxZFv3pZmhkVmVaUpltSlCa62G0pSLelKNOBvFRb8lNtJXCmJTrT3F3E2tNN2RM9/acdFh7vsPx4h5VHivXyylNxE/+7fMXfvVasondYErmNvzO1rIjbxif3WBfqoozTEevpu3LEz2QO42tn82uY+48GGMX7Jzz44f88X//wlK+/F/V/j7kv5tUjHnz/RPHZ9094+ONTvvn5BV//LJpiHvP01R3uffeMr189Ynu2ga4wDYaDj9MTpk1fuA5j4WqMRGjJtbQAxlZfJeqvHKfE/VNZ7SccxIkW75Jm+4HsW7598SjtonUkSKxS1RgOUWUwRJn+EGXpthZu6YbLX3Hr3AGqvD6jwvMgZR6HKHI9SI7jpxR5HKbI6zAl576g+MwhUqzeIdvhIwrFzaBQEYWL+vxRblxQqIzlZ7+i4uxXlIqbSPfPJDRmOX1IpqOYj0hz+JAEm33EWr4tgTFKAKOI27F+nwjz9wg0/CPXdf8JX90/4Kf/Ftf13+Ka7h+5ovsHfLX/B0GGfyDM5C0izUSw97skiagdW9E1/SGZdiIKaL9sg8l3+Ix8+08pdBJxOwIWD1IhVtQeB7npeUg+q9wPcMPzALXnvqT+gqIm8Pb5rxAjzC8tV07SeuUUAh4bLx6h1UfAt7rs8BbPkTBd+VmL9zGGQnVovXycVv8jtPQoBOkAACAASURBVPt9xmLQF7wIPcL3Afv5Ifgjfkk8yLfRH/Iy5D1+DvmQH4Le5lXqH/jbzXf497Z/4l/7/xu/DP5f/ND6D/xz8//Nv1a/w99y9/O3pC/5Kfpzfo47xF8SvuJfUk/xv7K0+TFNWxplNmLV2Uw1YinFiJU0c9ZSLVlJsWAp0ZTVFPHegrU0CzYyLNjMtGQry4qtLNH+4shmliNbwtwi7hVzXeW9oni9nePCVrYzm5mObOe6cqfAXc69Yi92izy5W+gh34vnpnBRF7iznevMQpIp0zEGKJzalqyl27Od48adHC820l1ZTnZkLtaGmUhjJiNsmIq3YiHNnK00F9a2R1h7fI/tJ7usvVhm5eUuSy93WX62zcrjdaZerDP7fEdmaonvTb/aYvHZFF1FYTRdsabpmgU1Fw25ddGAWm9Dbnsb0ORrSt0V8V6XJl8j+iLs6Q22ZSTKmZ5gK9r8jWn106fRV5uG65rUXVejKUCd6Sx7dqvP8XXteVaKnOiO1KE1SNwJ6tIWYkyTnxF11wy5cVGXIjdl8m2PkmPxFQXWxym0ViLP/DgFAhYtjlBs+SXFlocotjhIldMxmq4b0J3qREu2C5WJZpRHGVITZURrvAVdyTa0xpnRFm1AV7QuPXEGdETr0xGtR1ecER2xRjSEilW1DqLppSZQXa6sm8L1aBERKRE6NIZr0hKhRWukeKrREHKS1ghVOiK06BR3zxEa9ESo0RuhSl+kCn3RqnRFqnBb/MExUInWMGV6otVkvE5/nKZsjBlL1ZNh4N1RynRGKNEVpSTvGteKjJjL0WI+T5OVUj02q83YrHfkQc8VfljK4M9b5fy8fYtnc1l8PRLDRpsv6/UXWSx3ZiHfgrl0PVZStVhJVOFuhhabKcosJZ1gNVWd+VRtZrJMWan24uVMIi9nk1iqOsN4sgVjEfqMRekzIdqP0sxYy7dls8yelWIrZvONmcrXZ0LkOxbqslBhzHypHstlumzf1OdJqwUPGky412zJTrsj612ebI9eZbn/AjNd7sx2nWa28xyLvT5sj4WwNRrGzlgEW2OhrI0EsjJ0ndn+S8z0C2D0ZKrHlakeJ4ZaLRlqMWeo2YLBJgsGGs0ZaLJiqMWOyU4nprscme9xYqHXmZlOkRloy2y/M1N9Tgy329BTZ85khyPjjVaM1BgzctOQURGIXWEo20WGyk3oLTKks0SbjjI9OipN6ai2o/WWE3WVDnQ1nKWn4Sz9jWcZbDjNxK3TTFVdYPBmEFvzzTx8NM+9FwvsvBhh91kzi8upLEyEMjd4mcl+cWsochLtGe62oq/TjMFeC4aHrBgdtWFi0p7xCVvm591YXvBgZc6N5SknVoWyOO3Izqwz27POUmlcGLZibsCchT5zFvusWBl0YH7YiakxVyZnTzOzfIGl1UsszoqMRg9WJq/Ku8WlPidW+u1ZHXVheeo8c1MXmZm4yPLURdbGz7LYac9iizWrHY5s9XuxJELYR84yOXGBwQEPCe1r/edY7XZjocOahU4rptpNGGs1YLzDiNF2Q/oadOi5rUN3jQ5dN7Tor1Bm7JYOY0JdvG3M6G0TJpqsmGi2ZlT8O7xtQN9tfQbrDBisFStrLYZuClhUZahchfEqDUYrVBipUqWn+Bg9xUcYrTrB+A0NmtOPcTPmKMVBR0m8cIBUn6Nk+Z0iO1CF7IBTZF87Rf51FYqD1SkN1yAv+AR5ISfJDVEmN1SD7BBt8sL1KYk2pijaCBFQnRVlIB3SqbGGpMYZkh5vTG6iKYUp5hSlWpKTbE1Bur0EqdxkG/JTbClMs6cg2YZCUfknAC9RqIs2JMVZkRhrRWKMNQnR1kQEmxAZYkpMuCWhAcYEXNUl4KoOEeKmUjTHRJiTGWtJUbItpSlWFCeaUJFizs10C8pTRNWlBzeKr1BZ4ktx4VXyC66Sk+9DfoEPhYU+5OWeIz/3LKX5npTmuFKa40ZZjlAbPakQEJnuQGmyFSVJJpQkGVESb0RJrAkl8aZUptki3NCFSZaUZjhQlGlPXrodOam2ZKXZkZLmRGSsG7fbitn4ZpPlb0QsjnA6b7H8eJO1R1tsProrN1irMshbOKcVsyZUSPFaKIrSUX2X15+J59rTXdaf3WPj2X02nj9g8/kD+f3lRzusPn3tkt5bOf/vVsy/weP/GRYFUN7/7pEERQGMD75/LEFRAqSASAGOPzzlTz893+uifszz7+9y//vnPPj2EZtTt6ULcjBQ3BbpMBCpx0SkBmOROgpgDFCm3e8UTdeUKPX8DNkHbf+hNIQIJ3G+8yfcPPclTVeV6A4QPcgCGlUYFPEZQQpgFF3HLdeOU3teAOPnVHgeUACj20GyHT6RIdx57p9TfPYwRacPkmn3AdmOH1PofoBSr8MUioaV80flVJ47IusBJTSeE8aXAxR5fEaR5+fku31Grut+Mp0/IdnuA+Kt3pVNLkJhFCtpAYyRFvsIMXmbAIM/clXrf3JN5w8SFq/qvoGPzj9xReu/4y/id4yEc/ptCYzxFuKe8T1SrPaRZv0+2XYfk+uwn3zHz8h3+JRCRxHaLSJ2ROOLAhhvSGA8hHjWnDnMrbPCLS3W0wpYFJ+JtbSAxfZrKrRePUWz9zHarihJWOzxV5Pg2B+kSf35L6k79wXidcvl47RcO0ab9yHmL3/Bw/MHeOK+j+ceb/Fn30/4JfQgLy/v4zvv9/nx2oc8C34Dqo9C62FofY+fbv03/lL7/0L9+/x76af8OfZjfgr6nB9D9vNT2H5+jNjPn2MO8HPiEV4lHedZqir3UjTZTDVgNU3U2FmyKjqkRZ90kjnraVZspFvL52aGtQRFAYubmXvAmOnIVpZQEhXxOQIUFcAoFEYXaXbZyXf7O2AUkCjyE8UIWNzOc2U1w56VNFtm40TYuAkrKSJCx56NDCfW0x1ZS3NiPt6a6WhzxkKNpDo0G2PPbJItSxmW3MvxYvPuOJtPH7D9dJfV50usPL/LwrM7LD7ZZPl3wCgcb5vPvmbmu22WX8zQWxpJyzU7aXK5KRzSF/Vk3mLVeS1uXNCmwdeY21f0qbtqQFeYDV2BNvSG2NEVZEWjr6GEv+YAAxr8dKj316IhQIuhJCuWi1xZzHNgONGE7ghd2kMENOrSEqhPS6AxLYGm1F0zoOqsBhVOyhRYHaXQ6jhltspU2qlSbn2KShslbtidoNrhOLWOJ6h2OkqdtwZtsZbUJppTEKZFWbgO9TFGdCUKM4w5bbHGtMcY7FX96dOfZCphsTPWSN4xChNMQ7gu9XvQKOCxbq/1pT5EdFOr0xShSWOoKs3harRGadAWpU57pBadkX8PjANRqrIJpjtKjebQU9QHnaQxWImOsJP0xYo1tCaDsmZQm75YoUSe2JvjdEUosZClx3yWNvPZmqwWG7BabszXbZ48GbjO93OJfL+Yw3crxfx1p5Sf1nL4ZTOXvy6n8e1wKDs1bizkGLGQpslyqgZbGdosJ6kwG3eS+SR1FtKNmBeh7g2X4GEV/2u7iG+6Q1kpdGUxxZq5JKFOm7OQaclKvi3b5c6sldkyW2DCdIERs8XGTBbpy5ku1mO53IDtmwb8qdGMh01mfN1qyUaDBbv9Xjye8WNj4DyL3R4sdHmx0n+JjWFf1gevszEYyO5EBLtTEWyPh7Ax6s/KyBUWhi4y3evBeJcjI+3WDDabMdxizli7FWMdNoy0WjHaLmrwXFga8ZIGj4UBV8SIOJm5AXfmR84wMySc1l7M9p1lbfQSU22iLcZc0Zxyw4CRSgNGK40YrTJluMKE3nJ92kt1aa8wpqfWnvZbTtwsNKfjtgf9Teek6WVAAGPdacZunGakLozHd4d5+u0WD7/bZPvZGHeftLC0ks7ceLC8xRR3hYvjXjIncaTXlsFuK0YGbZkYc2Ri3InJKWfm5t1ZWT7LwowbcxP2rMzYsTlnz868PTtz9mzN2EtgXB53YmXCVY64eVwYcmRu2InZcVeWFs6xuXaZzYWLrI16sTrgydzgeRYHPFkbcGFzyJkN0Q4zfprp4dPy92Wu7zRzHW4s13qxWuHJRtVp7ty6wL12X3b6rrMyeJUpeYd5kdW+Syx1eTHf5cxClyNz7dbMtJgz1yrGgqlGU4ZvGTJwU5+hGkPpkp6sM2Sy3oSx2yYMVxszfMuE0XpzqfwO1RvRL4Cx3oCRBkPGGwyZFOcEVRoMl6syWqnGYOlJBstO0VV4lJ7io4xUKDFWpUFHjjJVkUdI995PysVDpF85Rtb1U2T5KZNx/SR511Up8FelMEiFohAR8H2SwnBliiLUKAhTJyNAhdwQbUpEOHWMMcXxphIY02OMSIkxJC3eRE5WosL8UZgmjC825KfZSdUtT7xOsaUg1Y68RCs5AhpLUoQZxkEGfIuQ77QEexKiLIkJMyMiyJjIYFNiwywJCzAmxFdPAmNihIUCGGNEJI4Npam2lCZZUJVmSXWmFZUZNhRmnaUk35vykutUVgZzsyaSwlJ/Km+GUlbuT0nJFXJzzlKcf5rSfC8qCs9SWXCWqvyzVOR4UiFUxywnytOtKU4xoyTRjLIEC8qSrKhMt6M42YqCZGtKs5woynAgX0ymE3lZziQlOxAUZk9taxGbj7ZZfXxfwtzy0x1WnmxJYNz4ZncPGAUg/jYCCMX8CpB7719/LmDxN2C8L1+L7648viN/Hakwvs5WVKyNf1svv14zP/hRrKv/a8B479UjhaoogVEAogIUBUAKcBTvBTTek+ttAYy73P/hhQTG9clamv2U6Pc/QneYNv0RunsKo7YiuFvkMPqdovHqCcq8Ppc3fJn2H5Ekgq7N35ZmkKqzX9B45QTCINMfqCxhcSBYmX4BjCFqMpuxw+8kdRcPSWAs9/icUveDFLockIpdhojFcf6UojOHyPf4TKqL4mZQKIvFHgfJsv8QAYoSFk+LtfUhmcdYJjIbTx+k7MwhBTC6f0ae22dkunxCupMCGsVaWiiMAhijrfbJlXSo6TsEGb/FNe1/5KrOH/DV+yPX9P7IZe1/lMAo1MdAgzckNEaZvUOc+bskWu6TwJhqtU+2wOTYf0qe/X7y7D+lwHE/JS4ii1EBjFXuB6kSETseh6TSWO11iGqvgwpoPPclDRePUn36EA0Xj9F8WUmGeAuFseHiEYSS2HH1JO1XT9Lpqywd6LdOH+SW1wEJkAIYWy+foNdbiaULSqxb7uOB0Rs8N3+DV3Zv8tfzn/Lj2Y/58ex+/uJ9gGfn3+TfYg9B3hEoOsj/V/45/172GX9J/4gfoz/ix8BP+bPfYX649hE/B3zELxGf8C9xn/KXpP28SvqclxkneF6gz9d5ZqwkG8ve49UUKwmMK8kWMvtQuKF/64u2YyvLjk1ZD+j4q8q4meW0pzTuAWO2AhhFQPcdAYz5bghwlLCY78ZGtpOExfUsRzaznZgTt5PJ1swnWDEba8FqmgOrqfZyVlLsWEqyYSrKmIkII0ZCdJkI0WUx3pnldCfWcmx5VHiBnftTihxGcaj8fInlZ3dYeLrD4uNNqTBOv1hnRqqNu2w8uc/sq21WXs4yUB5Ni68dNZcNqZI5i/pUXdCh8rwmVRe1qPbW4aa3Frev6dMVYUtHsB2dwXa0+Ftw85I2LYFmNPgbUuenR2OQAfWBunTFmjOaaktfjDEtQZq0BWvTEiS+q0tbkAFtQca0B5vS5GfArQsa3PLQoNLhlFw7V9mpUG2vRrWdKvVO6jS7adLuqUmHpzpdF9TpvK5DT5y4XTSjMkKbqlAN6sK1aYvUoz1KX66gu+IM6Y4zoC/BeA8YjemUIGkkFUUR4F0jYneCNBHqoqgIbAzTpjFcm+YIbZoitGgK16A5QoOmcDWawtVpDBFQqE5bmDrdQmGMVKMnQlkqjEJRrA88Tm3AMZpDleiOUmFAVAvGC2hU//V1T7SKBMa20ON0hSsxkaDOYpY+K3n6bJWasFZiyEalFWs3HdhqPMf97kBezqTy5/VcflhO58elFP68lMyPk5HcqfNkudiSqTQt5tI0WUrXYjZJg8kELRbTjVnOsWa52IWdpiv8dTOfV/Op3G/3Z7PiDOs5TqzlOrKQYcVithXL+bYs5VuzUGTFTIEpUwXGTIjYH6E0FhoxVWTIfIkBd2vNuF9rzJ1qPXZuGbB8Q4etZmsejZxnp9eTtR4P1rq9eL4Uzqu1eLYHr7Pac43t4QC2hoVr+jrbo34sDl5ktteLyS5nRttsGGo1Y6jFmNF2Mya7rZnutWOy24bxHnsmB5xZHPNgacyDhRF35kUG4YAn86MXmBvzYWrYh6khHxaHr3J3LpiF3jOM19swWm3C2E1jxm4aMXnLlJk6S2bqremrMKCtWIe2UkN6b9nSesOWskw92qtdpLooXNJCYRyr92SgypWh+hCe/2mKZ9/e5Zvv7nLn+Qx3n7SztJbJ9Hgg00MXmRx0YXHqDNMj7oz2OTLUa8f4sBPTk+5MTbgxM+3ByspFFufPMjPhzPykHdsrjuyu2nFvxZq7SzZszdmzMePC+owX63PnWZk9z6zskHZiZsyBhSlntlfOc18A48QZlrtdWGp3YbrbjaU+NzYHXdkZcWVrQsTuuDDZ58pUlwcL7WeZveXKXMZ5xoM8GL5qx9hVGxbi3HlQ48+DrlBWu6+z0neFtYGrLPVdZKbHg9ludxY7XVhuc2C93YGdLmc22h2Zr7diosaM8VvmjN82ZrrRgqkGC0ZEMHeVISO15ow3WDDRbMF4sylDDfqMNIu1triFNGSi3oCxam1Gq9QZq1KXwDhUfoqe4uP0l55gtOIUoxUadOaoURV5jNSL+0k6f5B0n+Nk+ynL8G4R4F0cpEFhgAr5/ifJCzxBftAJSiJVKY3WoChCnQx/JXKC1CiK1KMkzpjyFBF6bUJOopkExZR4E9KTLMlMsSE7xY7cVLvfYFGsalPE2FAogdGa3ARLCpKsKU1zkIHeKXHWir7pWGsSo61IiLSUN4vhAUYkRFoTHWJOuL8REWItHay4Y0yPNic33lJmKFak2VCdZcvNTGsqMuwozvOmMN+HomJfSsqDqKqJpvJWNOXV4VTWhFFVHUJBkQ9lZZepKLtMVZkPFcXelOadp6rwEjcKL1CR50lJpgOFadYUCQd0sjUV6fYSJIWyWJzuQHGmEwUZjhRlu1KS50FhngdJKQ4EhtpJhXFTKH+PH+zF39xh5ck2a4+2kcC4pxi+hkHxFGURYl5DpHy/B4mvYVHxFArj/T243N1TIXf5h/vfKe4SH+zdMApIfPjji/8wInPxvwaMYg0t1cXXz7319N+pjd89loYZ8dmz7/YUxleP2Ji6TbP/SQYCjkpg7A3TZjhEmaEwTXqDVGSsToe/MvU+x6g6q1gBZzkIYHyXONM3SbfdJw0rdZeP0eknIFGVAQGKgYrgafG+P1iDLr9T1F86/KvCWO55mBL3Q1JhFMCY47Kf4jOHyXb9mDyXT8mwe59cp0+kuphq/a5cQYsMRgGQRSIw++xX8u5RKIyVwixzVrS/HCDP/TMynT8m3fkTUuw/JM7yXaIt3iXCTJhe3iPc7F2pMApgvK77h78Dxkua/wMfzf/ONZ1/xE/vDwQZvCFVRtEeI4HR+v1fVcYs24/Jtv2YPLtPfgVG6ZIWTmm3A1SKVfQeMIqVtBipMkpgPEbN6cPSKd0oQskvHFHMuS/lWloojU2Xjko1sdtPFQGMNV4HpPLY5nOCtivK9F5SYemCCrsOB3lu/gHfG7/Nny3e4V899vPLmQP84PUZP589yE+eH/Hz+Y/5yedTfgk5zJ/DD/JD8H6eXdnH80v7+NHnU/5y+XP+evUTfvH/iL+Ff8Tf4vbx16T3+DnjE77N/ILvSnR5VWnPRqoZq8kWrKXasJpiLaFxI00EdIsIHUWby7ZQFMUqOsNBwqJYS8vV9N56+rW6+HotLVTG7VwXqSJu7amJQlVcTbeTqqJ4LdSemXgzllJsWU52YDbWipUUR5aSbFlIFMYbWxYSLBgLF3/Y0WU4WIupED1Wk9zYyHFnp9CJZyXe3Lk/xfbzh9yR0v8yq8/vsvxchKfusP50i9mXwviyzeqjXTaf3Gf+ux1WX87SVxJJg48lFRd0KDunKZteys5pUHpWjYqLGlRd0qTmig4N/ka0hJjTGeZAW7Ct7JMWETt110WFoCG3fPWo9tWh8qoGzeGmdESa0uAvQFONBj9NmgKEwqhPe7Ah7UFGdIQY0eKvR/0lTZrO6FDrpkG1gwrVdirU2qtRZ69Gs7MGnR7a9J/RZei8LmNXdRgK0KU/2pjuZDNaEgxpidGjPVqX7ig9uqN06YzWoTteAKORXEe3RenRHKFLc4QejeG6EhJFn3SNHLF21qcxXGfvO+Ip1tICHjVpjNDkdogqtcEq3A5SpSFYQKMaHeFqdEeq0ikd1cp0R6nSEHiMhhAlOqNVGYgXjS+KTurX4DiUqEVvjJo00wilsTvyFIMRp6QpZTlLn/U8Q1bz9FjI0WWhwJj1m47stlzk1XgU387E8e1cHM8mI/hxPo6Xo8HcaznHnTp3pnMNmc7SZT5Hn4VcMxbz7FjMsWOl0IWVitNsNPhwfzCCzU4/5m+cZrnYjbVcJ9YLXZhKNWMy1ZT5PGvm862YzjdnMs+UiXwTRnMNGMnRZ7zQlIkiUyYL9Nm+ZclGhR5rpRqsl2uwXKbOcqU2uy3WbLXYstrmyO7gOX5ci+LlQjir7edYbD3HcsdFFtrOSnhZ77/MfO9pprpcmOiwZ1Q4i9tMGW41YrTDhMluC6Z7RV+yNeP9towPOTAz6sysmBHRdOLO5IAXUyOXGR/yZXwkiNmJcJbHQ7gzHyFdy+ONjozWWjBWbcJ4jTHTdWbMNVox22hFX7kenSW6dJYZ0nPTiuZSM8rStOiodmag4QxDLecZbj7HWJMnvdXO9NYH8vThBM9e3OXRq3s8eLnIvafdrGzkMDsTwuTIRcb6XZgZO83ksDujAy4M9zsxMeLG9IQn0xNezM+eY3XlMnNTp5mZcGFl3pH72y58vWXD/XVzdlcs2V60Z2POg/XZ86zOXmJp9gKzU57MzrgyO+PI0pwjd9dOs7t4luVBF2ZEe0ubI7NdTiz3OLPe68xGvyMrA/bM9Nky1e3EfIcXa03ezBR4MhNyjVGPi4w6eTBqY8Owizlr0We5fzOQe91hrPf5sz4SwOq4P7ND3sz1n2el/xzr3Z5sd7lzv8+Lu90erLU5M1dvy0StFWO3LZmot2a8ThiVLBioNmOmxYFZUUPYbstMhyXjrUaMt5sx2mrKSIMBY/X6jNfqMHZTU66eRyqU5Uq6v1SJwbKTjFeqMi5idzJUKA/9igzvAySfO0iGzwlyhaIYrEFhqIbMZsz3VyLP/wRFIacoDFGiLEqV8mh1SiPVyQk8QU6gEiXROlQmm3Irx5bSVHMK0yzISjIlNcGUtCQr0oXrOcWR7FRHaQLJS7VBjLjty0+2oUCAY5IVOfEW5MZbyLtD0f6SkWhLcqyldEiL3unEKEsig4wI9zcgLsyC2FALYoJNifA3IMxXl5hAA5LCTciMMSNfKH9pNlRl2lGZbkVZhr2ExeJiP4pKAygqD6G0OprKugRKqyOpqovhRm0kRWXXKS6/RknZVcrLfSktuUpRvjcVJVepLPahrOAcxdmuFGY6UpRuT7HIasxypkKssLNcKMlyoTDThYJMF4pzPSnJP01etjuRUeb4BVlzq7mILZG7+OThHjCKe8QdaZzcenRfCg2vAfH1c0OsmwU0PtlVjGgbe3afzeeKkatouZIWn9+Tq2uxqhZ/vXj+w9cCFEVw93dPefjDc/7044v/zTzfUwZfK4Svn0+lWigUw7+bX28YFWqj4o7xseI7wgDz3SMFMP7w5O9uGLdm6ukIVmUkVIneCF0EMA4Fn2IoVARwq8qKvy6Rx+ZzDFEFKEwpmb8DxhSb9yS41Vw8SqvvSXoClOkLOEW/WE8HqtIn+o4D1OnyU6bB+0tENI9oSREKY7Gb4oYxw/5jclz3U3TmMOmO75MrVsoWb8v8wwLXz6TCWHHuK8SINbVYUUtg9PicYs/PuXHxCDe8RaTIAakwZjh9LGEx0WYf8VbvEW/9gVQYI8zfJczkbYKN3iLI6C0CDN+S6qK4YfTVe5NLmv+TKzr/yDVx36jzT/jpKpphomQ24z6SrN4nyXIfyRb7yLD+iEzrD8m1+1jeMIqVtCJSRwDj5xIaBTBWex3mpudBbnodlCtpsYoW94u3znxBk/cJeccogFEYYW6f/UIGoTde+Eo+BTSK1fTts4clMIqbRqE8tvuq0nVFhZmLp3h49jh/9viSf3Xcz79Yvsu/OLzP987v88Dmj+xa/hMP9f4fnpr/kYdmb/Cd+2c8c/uEr+3f4ZHzezx1eZufz3/Iv137nL/57ucX3338c9A7/BL1R35JfZufMvbxU+FX/FCqw8tSK+6kW7CRaq1oVBHNLsmWrKfaspEu6v8c2c50YjtThGg7s5nh9J+BUcDkr6tpZ7mqlkCZ5SRVxA2hJuY4I1TF5TRbOUJ1nIwRlYTmrKU7sZHuzny8Laupziwn27GYaMVCogUzscbSFDQWoS3DzReiTdhKP81u0TkeVnjxquIad+9Ps/PsIbviP9Y908vGq6//f8Le87nKO83W7r9h5ky37XY74Ox2AGMyklDOOQuRkRAC5Zxzzls554wQCKGcw1bOOZJENuC2u90zc+ac663fI3B7ek7V++GuR3tri4IPFBfrXmvdrPywzdrzDaZerjH5dF3yOS4/3GbihTjlNMKtTD/KL+mRf0mFAgcVypy1KL6qRtEVFQovK1PlrkW9rz7X/Ayo99HnpgSLxlS46FLuokORUCJdNan01KHMTYP8qyeo9Nah2kuLSlcV6jw0qPfU5Ia/Li0hhtwO3IXFlmB9WgL1uOWpTfMVXa5dUKfaRokqK0XqrE9wzeoEjTZKtJ5VZcBR4Gx21gAAIABJREFUlylPM6Z99RkP1mcoyhB5hjXyXFv6U03pitahNViFlmBlbovkcrwBrTH61Ity7kA1av1VqfRRptj9OHnORyj1PkGFnxoVviqSp1F85nqIpvR1XYAq10I0qA5QpjZYldoQNcr9FKgLUqMhWIRjVLkVcoLboYq0hSvRHqFEa4QSTSHHaQ4/QXu0gEUVumKVEZDYl6BBb7wGXTFqNIcc50bAEZpDFGgJVqAj4Bh9oYoMR55gJEaJyUQVFrJ0mc/VZ7nMgrWaMzxovspa0xWWm66weOMyD3q82W5x4U6LMw/aXJkps2G6xIrV2nPca3Jj85oX03kXWa10YbPRm7VmPxZu+zBed4X+/FMMpVsynWHLdI4t8lQzhlJNGc2yZCLPmpFsMwbSjRjMNGYw24hemR69WcYM5JnRl6nHVJExY9nqTOWoMJunzHyhMrMFJ1ir0mGl1pD5Bguej7jzdNiDhRvnGC63ZLT6FOP1ZxmusWWoxoaJm+d2S6WbhQ/RkoGbRgzc0megWZ/B2/oMtYpaGTNGOs0Z6rVksN+akSFbKW082GPDcO855P1XGOzzoLfHj5HROBbmM1iajGNmKIj+JgcGb5xn8Jq1pDIKYByuMWRYnK6r1KGjSJvOYj06Sw3pKDOlMVePyjQNOmrP0nvdgaHbzgw2O9PfZEdr7Wlu13uyvdbJzqMF7j9d4c6TCTYeNjO7lMHUdDjyQVcGui8y1Gv/6wz0XGSw147hAXtGhhyYGndiZtKFCblYSV9gceYs26unuLNixvayMZuL5qzNnmJp+hLzE87MjF5lasSeiUk7puYuMDV3munpkyxOn2Zu2JahNgt6WizpbbFhrNmayWYbppttmBK+zttmjLSZM95yivmmK6xUezMa68icdwSjp/wZt3Rl2syOMauTDF+yYirGngetkaz0hLA0HMLKVCRzYwLAfVgYELYCJxY7LrHceYnlDjsWOuyYvH2WwQZremtt6Ks7xWCDeH2GkZvnmeu6zEzHRSbbTjHRZoW82ZjBFlP6m03ov6EvqYyDtdr0V6gxUK5Kf+kJBipU6Co6LqmNg6XKyMu0uR5/lBzPr0m5+jVpzgeQuR8l3fM46V7HSPM6QqbvUVLc9pPhfYjisBMUhChQHK706+QFHyXT/6CkOlYm6NGQbUl1uhmVWZYUysyRJRiTGGtCQqwVyUmnyUg9u+vtS7IgK8mCbDGJ5lKKOCfRnKxYAYwm5CVYkJlgTVqcJUmRZsSHmZAYaS4FW4SSGOarS7ifAdFBxsSFmhHhr4+/iwoBbqqEeqoRG6BNerQJ2eK8X6IFBUIJTDtFRoYzpeXBlFSEUVQZQVFNDAU10ZQ3JFDREEdJbRg5xT7kFHuRI4GjD/lFPuTle5Gf50lejisFec4U5DiQl3lBUhBzU05RkH6OfNlZslNOk516huy0c2SmnCUn/SKZaRdIiLHG21cbT18LKhtyJQ/8wqP7zD3aZvaRAMY1Fh9tsPrwLsuPtlkS/74IW5Po+xUjvd6FRgGO4r3lx9usPNlmWXgWf/N58f25B2sSWIpfQ0Dm7+4KUPztvHzM/VdP/tvce/WEuyKw8pu59/IR94Qf8Z/mH4GXB4j19G9X1G9W0ndFyvovoprn4a8K450fdlgZraclSIXBUMX/BoziLnS7v7j0okiT53FqXQ4hTgHmX/hG8hcmWnyyG3yx+YxcAURXDnDD4xjtfkoSKHb7naDbV9xAVqHLT5VWb0Wuux6k2nE/YiVdcO5b8s+JWpxvEQpjqu0X5Fz8lsxzu+qiuLCSYfvF657FT6V1tPAxFl/6XlIYxXq60G5X8Sy8tI9ix+/Js9tLzoVvyTz/DWlnviLx5GfEWX5CpKjTMf5A6mEUCmOoyccEGe+RVtIeWu8ixk3zj7hovIOz2u9xl7yMb+Gu/gcC9N4jxPBDIo0/ItZst98xzvQjUi0/J1NaS4uKHbGO3i3sLj73LSVnv6bk7DeIwIuYojNfUnr+6199jMLLKCBR6mMUq2gn0dF4UIJC4VcUoFh/eT/Xrx6UgFGoi+Xnv5I8jLc9FLjld4Lbfor0uh9m0/sYL5z383e7L/mPU3v4Pxc/5YdzH/DU8TNeOH3Jf57/lB+tP+QHq494YPwBq5p/4In1Z7w89zl/sf+EX65+xN+u/om/unzEzx57+Mn/ff4e+xEU7OPved/yU8FhfizR5nGeKespJiwlmbGSbsV0nCErMrGKtkTU3CwkW0vQuJRiy6LwFCbZsJAq6nVOSWC4mnlG8iwKD6NQFYWvcSFFFHzbMp9qw0LaSWkNLWBRgON82kkJHqeTLKU/92SCOfOSX/GcVJczHWfDeLQ549EmTMSaMBCiKd3bFv2V49H6rCRas5nuyN3CqzyudOSnSl+2702w9vgu6zubLD2ZYf7xOvPPNll5tsnG8w3mftxg9oX4X+K2tF6Y+GGFhadjtGQFUOmgR5GDCuXOWpQ5qVPhrEm1uw7lzuqSstjgq8/NQCNuBZtyw9+CKlddih0FVO5OpYcOxc5qFDmrUeisRrGrOiXiVrSrOvXeOtI0+ulx01+Xm77a3PLTpdlfh9ZAPdr9DGi+osNNe03qTp2gxlqRazbK1Fso0HpGjc5zavTbaTDnZcpqiCkLkSaMxxgzmmrORPZJxtMtGEk0RB6nR2eYKp2xWvSmmNAWZyQBYLWPMhXeJyj3OUGJl9JrYFShwl+DmkBNGl+ri6J653qoFnXB6tSHalAdqEZVoBrVwepUBqpSKc4JCmAMU6c5TI32SFXaI09IK+fOGBVaIpRoj1GjU3QuxijSHSeAUZWBJC0GknRoj1SRQPF2qBK3Q09IK+2eEEV6go4xGKbIWMwJ6SLLvEyD2XQNpjO12Ky0YjJbh4kSc0ZLLKSZqzvD4rUL3Glx4eVwCBtNV1lsuMRLeRj/PpfOzxNZPOqI4md5Cv8+k8VfZmQ8mUxg9pYHvbm2DMismEg/yUzBWaYLzjCWY8Nojg0T+ScZyDCjT2bMQIYpw9lmdKfq05qsT1uaEb0ZxgxlGUiXaqZyNJkW0JirxHz+CZaKVFgs02C6XIfFelPWbtgyW2PFWLk549XWjFZbMVRhRn+5MQMVJgw3mjPabIlcpHBv6DHYrMdAsxZDLdoMd+gz0mXEaLcpIwNWjMpPSjM8aMVQvw1D/WcZ7LuMXO7P9GwSm3crefK0kdnxOLpuudDb5MjATTtGbp5hsNaM/ioD+iv1pBBMd6k23cV6dBfrSwnq7lJj6mVqdFSI38sl5LevMtruzki7B33Nl7hZbUNHkx9rize4d3eEB4+nePB0iI27DcwupDE1FcGo3IfhAVe6Oxzo7rhEX5cD8oGryAeuMC53ZmbSnalxZ8bkl5mQ2zE1cpaFqVNsLNmwuWTK1rIpa/MWLE3bsjx7hcVpdxbHr0pq4+ysHRML55levsDE1CnGBiyQd5rR22HJ7XZLbrVZMn7bgunbtsy2nGG65TQjzRaMtlsy3XaOlZtu7NTEMBnoRf9ZX3qNPZkwdWfOxIExUxvkF6wYDjjNncZwtnpjebacy7ONAnaWs1mbjGN1IpKl0UAWhj2ZGXBmZtCJyX5HRsX5xlY7Bm84Mtbixoy46jMQwMZoKGsj/iz0OzPTfZHxdhvkLSYMt1sg77BiqNmE3nod+qo16CtXpa9UmYGyEwyWK9NTrEhPkQLyMlX6ClQoCfgSmdMnJF/5knS374l3/IZEp30kOO0lxf17kly/Id7pz6R67KMwVJHSSBVKw5UoDVekJOwYJeFijlAeqUBtvCp1SRo0ZhrQXGTNjWJbKnKtSY7SJ1mAX8IpstIvkJdmRW6aFVlJZmQmmJKTJIDRnKx4E7LjTaU1b16CGWmxZlJxd0qMOYmRpqTEWEnQGBVkSLC3NuH++hIoJoSZkRBqRnSAITGBBkT4aBHho0FSmAEpEYaSpzA/yUoqBk/PcqGuIYby2igKKsMpqI4ioziI8sZESuqjyasIJL3AA1m+B9klfhSUB1FcEUpeoT+5+T7kF3qTX+BGVpYDmRkXyBUKYpY9eRkXyc24QGbaOTJSzpGTbocs5RyZMntkKReJCDXD20cbd29Tqq7nsSpA7pG49yxUxk3mH61LELjy8C4rj++w8vSOBIIC9hZF5+9voFGCxSevYfHxFsu/GQGOEizurP+3n/vdvZdP+Of5fwHjvZcP+e/ziPuv/udIHsU3qejXa+ldUNxNT0tAKap3pKDNDg+fr7Lx4rHkYRQr6Zu+igwEH5eAsTVIjQ6fI/QGq0m3pFvFaTABjM4HKXfcrb1Jt/1SOpsnPIyx5ntIO/UFhXZ7qXc5LJ0S7PQVsKhEt68yXT4qdPmo0uIpgPEANVd2gTH/7DdSSloAo9SfaPOptE7OtfuWZIuPpOCLAEYxCWYfSKAoktFF9vslhVE880TJ9/mvKBDVOyIwI2p2Lu4l++LeXWC0eQ2MZmIV/SEB+n+SVtIhxh/hp/8e7sLDqLG7lhbA6Kr5R66q/B43zXd+hUY/3fcI1H2PcKM9RIvLMYYfEGPyESmWn5Nh/eWvoZe8U19RdPYbSsVKWgLFvVLgRaSlyy58g/AxiqS0gEWxmhYKo1AaBSgKeJRUR/u9vyalRWJarKZFt2XNpX2Unfuz9LVYUd/yU+Smv0hTH2Am4CBbbl/xzOFjfjz7Ln87/z4/X/mUV55/5kfvr/gv58/4vy5f8V9Xv+Vvdl/xw8lP+OHUJ/zV4Qv+7vQp/+G2h//wfI//CPicvwZ+xnP/93ga9gHPEz/jrwVH+HulFo/zNNhM02Y2WoPZOF1mE/WZSdBnWWYhpaNnE0T4xRLRuSjAcSHZBgkcRQJawKFISQvPokhJv74dLdLTb4BxNnl3/Sz5FTNOs5x5ZldxTD9Fd6CGtI4WiuNC2inmk04xHm3BRLQF49FmjEWbMBZlTLe/Gj0B6pLSKFbmW7Kz3M9x5WGpG89rnflbTQDbd8clYNx8uMXKk1npwsv8kw2Wn6yz+mSNaaEoPt9EqIsrO1tM/bAmAePtTH+qLulSelmFKidNqp21uOapR5O/CTd8DbkVYMwNX30affVoCjCg3lOPaldxT1qNYkdlaWVd5qJOhbsmtT561PsbUu2jR7W3DnW+ejT46VPvo4MAxht+4v60Fje9tbnprUmzjzat3nq0uhrQcEGNmpOKVFspUG1+jBrTo9yyVqLjtAoDF9WZctFnJciYtVhLSfmdSLVgPM2CqTQLZtJEWtyYvlhtOuM0aYvToznaQLryUheoTqWvCuW+KlT6q1PirUx1kDZVgdpUS8CoQVO4uE+tKxV8i0BMbbA6FQFqlPgqU+SjRLGfMhXi1wlQoS5IhVvharREKEvKoqjJESvongR1uuLV6YxVpi3yKF2xJ+iOU6EvUZMRmSFdMWIlrUpLqLhipERLiBJ9kSfoC1dgOEpRCqqI8Mp0kjLTycpMy1TZKDNhOkuD+VIzJoW6V2DEQvUp5qpPs3TtIk/6AnjYG8DSDSceD4ZJPsVn42k8lyfx00QqP44nca8/jO2hMCZvutCZbU1XshnyVGvG8mwZzz/FSO5JRvJOMlZgy3CuNX0ZZvTKTOjPNKMzxZCWZCPahIqbbkKvzJCBDF3kGZrIxTnCdAUWCtRYK9VkuVSD2WI1Fiv1WK83Z6nWgrlqSyYrzZmpt2G00pS+Yl36y/Slmp7RJhNGmgwZuqnD8G1thls0GW7TQt6py0i3PvJuA4Z6jRketGBs2Ar5oDlD/RYM9tkyNHCJkVF/llayuPeogTsP6ujvDaLzths9zVcldXCk6RwDdRZ0lxvQXaZHT7kuncVadBXo0FOkL01rjiZVsUforbRitMke+a3LDLW4MNzmwVCHC723rzDSG8nGUi07d7t48KCbu/ebWFkrYmYmifERoTAGMtTvS3enG92dLvR2OTHQ68xg3xXGR1yYm/ZgdsqVyVFHpkYvMDN2RgLGtXlbNhZs2Fo6xer8KeYmzzA3dZnZaVcWJhxZGD3D3Kw9U4tXmFtyY2HShcWey2wPurM96cfkiBvj4y7Md59mofMiS12Xme2wl0JBU72nWeq+zHaTP/fy45j1imTwTAB9pu6MGl9lyvAiI0ZW9J+0oM/ZltWCEB60pLPdns6d9kzud2bzaraSZ0tlbM5kMDkSydhoKGPjwYzI/ZAP+jA+FMDsYAzLo0msT6SwMZnM5lQCq+PhzA95Md13mbGuM5IaOtxtjbzHhoEWE3rqdeiuUqO7TJneEhF8OcFAmTJ9Ii1drIC8VJnOrGPke+8h3fkjUq58TrrrPtJc95Hnf4S8wCPkBh4my+970jz3kuHzPQUhxykOU6Q47DgVkYpUxShSHPo9FZEHqYs+xK1EBToy1WjL0qCn1IS+altayk+TFatLWowJKXHWyJJsJVDMTjYnM9FUmtxkc8kPmCPgURRdJ5ojgDEj3kKq25HFWpAcZUpKlDkJ4abEBBkQ4adLTJARUQEGJIaZkRxhQWKYqTRJ4SYkR+xOWrSpVNMjUthiTSy8i5U1YVRfi6a8PpqCqggyS4IoqA6npC6C4poQUrKdSM11I7PYl7zyYIoqw8krCSI7f1dpLBBF37lOZGXak5NlT262A1kZ9mTILpKafI7kxLOkp9mRIbtEhsyB5MTzhIWa4+unh4ePBVXX81l5uMX8jgBGMcJzuMmS9G/GPVZEqPLxNsuPtlgU4Ccq3B5usix9Zvcpvi/UxZXHW/9txGcWpJ8Rlijx2V2g/N2DV0/5/58n3H/56H/O/wMYhQopAeJvnqJKR6iKvw3AbLwQZwLvsfNsmfUfHrH9/L7kYbzhoyDV6rQEqdMSoPIrMIri7t8CY+WV7yUwzBCBElGObfIB0aYfkGj9iVRtU3XlgLR6Fv2BXd5KdPso0+2tSpeXAEYFGt0OUed0kDL7fa9X0rsKY9rJL0i2/pSsC1+Ta/+ttIoWtToZp75AKI1R+u9I3sU3/sXdlfRuQlqspEXwJd/uW7LPf032hW9+BcYEm08lhTFKhF1M9+Cv9y7BRh8iQi/Co+iq+nvcNN75NSXtrP62tJZ21XgHV423cVH9A3667xOo/wEhBh8Qqv++VOwdpv8+sUZ7SDH7RPIw7ial/0zhmdfAeE4oi/8ARuFfFCGXNx5GkZTerdk5JAVfRPhFQKPwKgpVUVTrvAHG7gB1KSFddfEbqWJHBGGavI/THHCM9qAjDPjtY8L5E9bt3+fZ+Xf5+cIH/Oz4CS9dv+SZ26fSmvn/+H7F392+4G9XvuCvlz7nxbkP+eXqp/zd7WP+7vkh/+n/IX8L+4yfor7kh6gveB7/LT9kHOFFvipP87VYT1VhLUWL+Thx+UWTiVh1FtMMmU8xYDZRjBELyWasyGwkb6NYU6+INbNIR2ec+XU1LaBx19N4UoLFOQGBKSL9bM1sirW0ihaJaDFiNS1W0R1+qozFGDMZLy7KWDIRY8ZAiB7D4YbIww2l52CIHq2eygwE6zKbZM1q+lnuZ13kYZ4HT8o9eFHnyt9rA9naHmXt0R22xHnAp3O7F14eb7D0eI2VRytMPV9h5tkGKw+3WXu4zcyLdRaFwiiA0V6HCgcV6py1afTUp9nXmLYgc9qDzbntb8QtXwNu+enT5KNLg6e4M61BrRh3TWpejwi+NAYa0RRiSoO/IXV+Ah51qfPVkQIxAhhFmrrBU4sbnqLoW0taR7d669PqZkDdBWWqbBWotlag2uIY1SaHuW5+lNaTCvSeV2HksibL/kasRluwmGjFeJIZIwnGjMQZMpNiJoV/xtJMaY0RoRU1GkVNTphIRGtzLVSH+lBdroXrUxmoRW2oPtXButQEanEzVIPmCF0JGHcVRk2qA9WpCNSgyFeFPC8livxUpa9LfZWpEldigk9wS3gYwxRoj1SiN0Gd/hQtqZS7O16Z3oQTDCSr05+ozlCqDvI0fbpj1OmM1qBZ9Dz6K9AUIE4QHqYr7DADkUcZi1NiNlmN8VgFJhMVmZWpsllqzGKeNktFhswXGjGVp89ShTVr1y6w1ujAk/4gXk3EsdzswZPRWF4tZPBiKZtXc+m8mkrmiTyShdvujN+8wkCNHW2ZlnQkmzMsO8lQtjUDWZb0yMzoy7JEnn8KeZ4tfRmW9KabS8/2JENakkxoS7OgPc2M9lQjulL16EnRpDdZhYEURRaLdNmsMGS1VItFoTQWq7NcocdqjSnr12yYqzZnvt6KyWpThsv0GCzTZeSaAaM3DRht0kN+S5uRFi3kbRrIOzQY6dJipFsXebcuQz2GDPWK8mtjhnoNGe43RT5oy4jcAfmID+vb+Ww/qGVyPoe+/iC6O73oaXWmt8mO/sYz9NdZ0VVuxGCNOSP1lnQW6dJdoEtPgR69hXq0ZqlRFv4dPaWmjN24yESrEyNtbgx3eDElrtLIQ5gcimFuLIuNxQpWFotZmMtkdjqR+elEZscTmBlLYGIsjvHRaMZHwxkdCUI+6MXwgAujw05MjzszM3GVmYkrzEycY37qNEszZ1idPcva7HnW5y6yMmPH/JQ9s9OOTE9fZW7yEosTF1ld82J5I4yt1UQeTafyvDOehw3B3LsZyGZXMCuDfmwMO7Ax6Mz6kCcLfa7SmcCZITu25V4860zgXkYaC05pjJ4OYdjcDbnBJSb0zyHXt2bA0oZ++wsM+bixmpnMVGIMI2GhjAUH87CulJ2eGu7NXGN5sYrhqSz6RpMZGk1mYjyVmTEZCxM5rM4UsD5bwOpMNqtTMpYn45gbCWB62JXxfjuGu2yR951iuNeGvhYTuq/p0FmpSmfpCXoEJIpqnjJlCRz7SxSRlynRl69AScDH5Ht/Rp73t+R47qMwUNTsKFEacYzi8CMUhB4m028/OYFiJa1IWcQJKiJPUBmlSH28EpVRB7mWcITW5MP0pR1BnneC4Xxl5CVajFSZ0VdpQ160GrIIHVKiTEiJMSM9wZiMBGMyE03ITjJDAGNOshk5iabS5CYKD6O4CiPuT1uSHmdBarQpieHGxIcaERtsSHSAvpSIjgk0JCHUhKRwAY3mJIabkhBqTGK4CWkxFsjiLKUrMuKaTFbqafLyXKVzgOXVIVTWR1FYFUZqvhcZRT7kl/tTVBWALOcqsnx3Mop8yS0LorAilNyiQLLzfMjJ9SAnx4Wc7CtkC1DMdiAz24H0jEvIMuxJTb1IUtJ5UlLsyEh3JD3dkeQkOyIjTxIYZIyXnzXVjYWsPtxm4eED5h/fl3yM/wDG+6w8usPqk21WBTS+BsWVR1uIEUAontL3n9yRPiPBo/S9LenzS+KoxG9/7vEWv9t59ZR/noevnvHbEd9/8Orx/5yXj3jwT3PnxW4H468hl1cPX8PibxXGHQQwrj+/x4Onb4DxAUsjddzyV5KA8XaAGrf9d4GxO1CspHdDL6KHUaykKxyFh3Evv1UYY8z2EG+56zssu7SPW2It7aVIh5ci3d7KdHup0umpQouHwusTg4elGh4p9HJBVObsRQJGoTAK2LvwNSmWH0vn+AQ0plp9QoTuW2Sf/UryNoogjPA1ivW0WEmLhLRIS+e+rtUR9TxZF74l9fSfpWqdeKtPibH8FFHaHWT4ngSMAVLg5R2clf8Xrmpv/ZqSvqr2FmKEl9FJ9Q84Kv0rHprv4K/3Pn7a7+Kn+TaB2n8kRPdPhGn/kTiD95FZfCr5GPNshcIowi67oRepf/HCbq2OAMYq+916HQGLkmfx9bUX0cUoVtLivZpL30mgKJLQAhjFU1TpXHP8XvIxDoTp0uh0iFtux+jwO0FXsLgvfYBh9y9YvLyHZ/Yf83f7T/mr/Wf8ePlLXrh+wY8Bn/BXUcjt/AGvru7hb86f8sL+PX5y+pCfXD/gZ689/BL4CX+N/ZIX8X/mSdw33I/bz7McTXaytdnJM2IpSYONdH3W0/SZilFhNlmT1SxDZpO0mYzTZDZJnwWxrk4VvkZTSW2UrrkI+HsNjGIFLZTGRRGGSd0FxnmhRorXQm18nYYWfYwiBCNqdETvpAi7TMSbMZVgLkGjPEKfHn81hsJ0GQrTQ8CiSEZ3+mgwGmnKsuw8G5l2PMq9xJNCL55VevGq3o1/rw1ie3uMtYd32Hq4C4xLTzZYeCI8JmusPFxm6tnyLjA+usPazi4wLj0dpy0zgBp7XSrtVWhw0aHZ25BWP2Na/UzoCrHgto8Brf6G0jR56XDLR5frHho0emrR5KfHdR8dbvjq0einT6O/SEUbUO+tS62PNtU+mlR5qVPtpcE1Hx0pFd3goU2jmzYNzhpcd9bkpqs2N521qbNTodL2OJXWx6i1VqTW7AgN5oe4ZXWYztPHGbRTZcpNi/lgQxbiLRlPMKcvQof+cG0m4o1ZzDzJZKYljaFKVPgco070ekbqcz1Mj2uhutSF6HAt3FACxrowA2rDDLkWpk9LhA5tovQ7QkdaSV8L06EuTIfqEB1KAzXI91Ulz0eVXE8lCr1PUOarSJXvMW6EKNIcdlzyKo7I9JjIMZZmPFuf6TwDpnINGEnXYTRDj954ddrClbkdosR136Nc8z7CNW9xhnAv7WH76Q4/wEDEEUZjFBiNPsZ4vAIzqSqs5Osyn6XOSoEeq8VGzOXpsVhixvZ1O7aarvJsMJT/WstmvSOARyPxvFjK5NVWHj9v5PJyNpHNbh/kdefprjxFZ9lp2rKt6Ey1ZDDtJL2ZltJ0pZvTk2HJYO5JhnIFMFrRm25FX4Y1bYnGtCSZ0iGzpj3NgtYUY9qTDWlL1KIjUZW+FFUWSoxZrzRjpUSb9RI1aT09X6jGUpkeazXmLFabMVNpzGSFAeMV+oxV6TF6TY/RRh1Gm7QZu63NeJsmI+1qjHSqMdKtyUiPNvJeHeQCEnuMGezWZ6BbRwLHcbktE+OXmZj04+5OEStbpfQMxdE7EERPrw9dbU60NZyjvdaGnhor+qosGL9+mskbZ+ksMqQ7X5/OHC06sjQr/cEMAAAgAElEQVRozVShIeEo041nWexwYqrdBXmrK+O9/syPRkjwMz0UzVhvNFPDscj7gpH3+SLv92FuLIa12UzW5gtYWS5kdSWfleUslhaSmZkKY3zEWwLGiRFHpscdWJi5wvz0aZZmRdr5PMtTF1mZuszy5BWWppxYnHFmTvQrzjgyO+3Ayrwrd3cSePComKfrtTzpKmU9OYIZj8uMup9hPOIiO00h3Jt05cGUP9tjQSzL/VkY82Bh7CoPp0L5uT+HHVkeq1eKmT4dzoSFG6N69kzrX2RU7wxys4tM2HnSf8GLOc8klrwzWXGWMX8hlmnPZEaTsng1P86DO6OMLjbRO17J5Gw964tNbMxeZ3G2itWFatYWKlmZL2ZlLo+FqSRmx0OZGfNhQu7ESP8FRgbPIu+3pb/NlN4b+nRXq0vA2FWsSG+RggSMYi09VKbEaLkio+WqNMR8Q1nQV5QGf0dpyCGqohWpiTtBWdQRSiIOUhB+mCz/78gPPkyZAMVoVapjVKiMPEZN9BGuxR+mJUMRec5xJrMPMZN/lLliRSYLlRgr0WSgxJCC8GNkiTOBEXqkRBmRGqtPaowesnhDMhNF3Y4J6XEGZMUbkZ1gTF6iKUWposhb+Bh3r76I+9ICGBPCjIgLMZRURgGHcSFGJAllMdSEuBBj6bWAyqQIE1JjxB3q3VvUqQI6461Jl9mTnu5AVq4r+SV+5JcHkJYvVtDuZBS4kV3oSkbuFTIKPcks8iG3NICC0mByCvzIyfchK8ddgsDMjEtkZdmTmXUJWaYDaRmXSMt0IDXdgaQUOxKT7EiTOZKWdoWkpEtERZ0mKNgUb38bahqLWHt0l8XHD1l4LKBx+zcK431Wxb8dT3Zn9fGWBIXitQBIMeLr9ad3pXnzvgSTAhJfzxvA3H1u87sHL5/w2xFw+PDHZ/80Aiof/4/5Z1gUr0XA5be+RdG9+CY1/VsPo1hJ7yqMK9JK+s6Lnd3ibuFhDBFXGjRpCVClzesQ7b6K0pUXcRpQAGOdyyFKLu0lV/Qc2nwmpaRjjN8nRpR4C8Cz/YzC819x3fkwLe7HafdQpMtLmS5PFTrcVbjtpsAN98NcczlMhcN+ii/uI//8PgkYs85+Q4o4vXfmS7LOi1//U6la5w0wRuq9La2h020//zU9LTyMYiUt1MVih+8oECqj/b7XHsavST71hQSMiaICyPpzoq0+k1LSQmH0138Pb50/4qb2B64q/xuu6rsqo/AwOij/Hif1txEq42XFf+GK0r/grfWuBIze6m/hpfJ7ArXeJUTzHaJ1/0SK6UcSNOba/lmq1Sm7+J1U2P0m8FJlv19SE8XKucZhv9TDKOBQ1OhcdzkqBV8khdFxN+gi1tACFIXS2OyhIK2hha9RqI+9wVrUXtpHm5sSfT4atPkoMhh+Arn3PpZdvuInt/38u/1X/G/7b/nx3Jf8zXM/jwP38NT/Yx44v8NTpz/xo/MH/Oj0Pi+vvs"/>
          <p:cNvSpPr/>
          <p:nvPr/>
        </p:nvSpPr>
        <p:spPr>
          <a:xfrm>
            <a:off x="460375" y="168275"/>
            <a:ext cx="298450" cy="298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 name="Google Shape;270;p17"/>
          <p:cNvSpPr txBox="1"/>
          <p:nvPr/>
        </p:nvSpPr>
        <p:spPr>
          <a:xfrm>
            <a:off x="646112" y="1235064"/>
            <a:ext cx="8040688"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800000"/>
                </a:solidFill>
                <a:latin typeface="Calibri"/>
                <a:ea typeface="Calibri"/>
                <a:cs typeface="Calibri"/>
                <a:sym typeface="Calibri"/>
              </a:rPr>
              <a:t>- Em thích bài vẽ nào? Vì sao?</a:t>
            </a:r>
            <a:endParaRPr sz="2400" b="1">
              <a:solidFill>
                <a:srgbClr val="800000"/>
              </a:solidFill>
              <a:latin typeface="Calibri"/>
              <a:ea typeface="Calibri"/>
              <a:cs typeface="Calibri"/>
              <a:sym typeface="Calibri"/>
            </a:endParaRPr>
          </a:p>
          <a:p>
            <a:pPr marL="0" marR="0" lvl="0" indent="0" algn="l" rtl="0">
              <a:spcBef>
                <a:spcPts val="0"/>
              </a:spcBef>
              <a:spcAft>
                <a:spcPts val="0"/>
              </a:spcAft>
              <a:buNone/>
            </a:pPr>
            <a:r>
              <a:rPr lang="en-US" sz="2400" b="1">
                <a:solidFill>
                  <a:srgbClr val="800000"/>
                </a:solidFill>
                <a:latin typeface="Calibri"/>
                <a:ea typeface="Calibri"/>
                <a:cs typeface="Calibri"/>
                <a:sym typeface="Calibri"/>
              </a:rPr>
              <a:t>- Cách thể hiện đường nét, màu sắc trong bài vẽ như thế nào? </a:t>
            </a:r>
            <a:endParaRPr sz="2400" b="1">
              <a:solidFill>
                <a:srgbClr val="800000"/>
              </a:solidFill>
              <a:latin typeface="Calibri"/>
              <a:ea typeface="Calibri"/>
              <a:cs typeface="Calibri"/>
              <a:sym typeface="Calibri"/>
            </a:endParaRPr>
          </a:p>
          <a:p>
            <a:pPr marL="0" marR="0" lvl="0" indent="0" algn="l" rtl="0">
              <a:spcBef>
                <a:spcPts val="0"/>
              </a:spcBef>
              <a:spcAft>
                <a:spcPts val="0"/>
              </a:spcAft>
              <a:buNone/>
            </a:pPr>
            <a:r>
              <a:rPr lang="en-US" sz="2400" b="1">
                <a:solidFill>
                  <a:srgbClr val="800000"/>
                </a:solidFill>
                <a:latin typeface="Calibri"/>
                <a:ea typeface="Calibri"/>
                <a:cs typeface="Calibri"/>
                <a:sym typeface="Calibri"/>
              </a:rPr>
              <a:t>- Bài vẽ đã thể hiện rõ phong cách nghệ thuật Pop art chưa?</a:t>
            </a:r>
            <a:endParaRPr sz="2400" b="1">
              <a:solidFill>
                <a:srgbClr val="800000"/>
              </a:solidFill>
              <a:latin typeface="Calibri"/>
              <a:ea typeface="Calibri"/>
              <a:cs typeface="Calibri"/>
              <a:sym typeface="Calibri"/>
            </a:endParaRPr>
          </a:p>
          <a:p>
            <a:pPr marL="0" marR="0" lvl="0" indent="0" algn="l" rtl="0">
              <a:spcBef>
                <a:spcPts val="0"/>
              </a:spcBef>
              <a:spcAft>
                <a:spcPts val="0"/>
              </a:spcAft>
              <a:buNone/>
            </a:pPr>
            <a:r>
              <a:rPr lang="en-US" sz="2400" b="1">
                <a:solidFill>
                  <a:srgbClr val="800000"/>
                </a:solidFill>
                <a:latin typeface="Calibri"/>
                <a:ea typeface="Calibri"/>
                <a:cs typeface="Calibri"/>
                <a:sym typeface="Calibri"/>
              </a:rPr>
              <a:t>- Kĩ thuật thể hiện bài vẽ như thế nào?</a:t>
            </a:r>
            <a:endParaRPr sz="2400" b="1">
              <a:solidFill>
                <a:srgbClr val="800000"/>
              </a:solidFill>
              <a:latin typeface="Calibri"/>
              <a:ea typeface="Calibri"/>
              <a:cs typeface="Calibri"/>
              <a:sym typeface="Calibri"/>
            </a:endParaRPr>
          </a:p>
          <a:p>
            <a:pPr marL="0" marR="0" lvl="0" indent="0" algn="l" rtl="0">
              <a:spcBef>
                <a:spcPts val="0"/>
              </a:spcBef>
              <a:spcAft>
                <a:spcPts val="0"/>
              </a:spcAft>
              <a:buNone/>
            </a:pPr>
            <a:r>
              <a:rPr lang="en-US" sz="2400" b="1">
                <a:solidFill>
                  <a:srgbClr val="800000"/>
                </a:solidFill>
                <a:latin typeface="Calibri"/>
                <a:ea typeface="Calibri"/>
                <a:cs typeface="Calibri"/>
                <a:sym typeface="Calibri"/>
              </a:rPr>
              <a:t>- Bài vẽ đã đạt được những tiêu chí nào? Những tiêu chí nào cần cải thiện?</a:t>
            </a:r>
            <a:endParaRPr sz="2400" b="1">
              <a:solidFill>
                <a:srgbClr val="800000"/>
              </a:solidFill>
              <a:latin typeface="Calibri"/>
              <a:ea typeface="Calibri"/>
              <a:cs typeface="Calibri"/>
              <a:sym typeface="Calibri"/>
            </a:endParaRPr>
          </a:p>
          <a:p>
            <a:pPr marL="0" marR="0" lvl="0" indent="0" algn="l" rtl="0">
              <a:spcBef>
                <a:spcPts val="0"/>
              </a:spcBef>
              <a:spcAft>
                <a:spcPts val="0"/>
              </a:spcAft>
              <a:buNone/>
            </a:pPr>
            <a:r>
              <a:rPr lang="en-US" sz="2400" b="1">
                <a:solidFill>
                  <a:srgbClr val="800000"/>
                </a:solidFill>
                <a:latin typeface="Calibri"/>
                <a:ea typeface="Calibri"/>
                <a:cs typeface="Calibri"/>
                <a:sym typeface="Calibri"/>
              </a:rPr>
              <a:t>- Em có giải pháp điều chỉnh như thế nào để bài vẽ hoàn thiện hơn?</a:t>
            </a:r>
            <a:endParaRPr sz="2400" b="1">
              <a:solidFill>
                <a:srgbClr val="8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fade">
                                      <p:cBhvr>
                                        <p:cTn id="7" dur="5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8"/>
          <p:cNvSpPr/>
          <p:nvPr/>
        </p:nvSpPr>
        <p:spPr>
          <a:xfrm>
            <a:off x="228600" y="0"/>
            <a:ext cx="101600" cy="5143499"/>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18"/>
          <p:cNvSpPr/>
          <p:nvPr/>
        </p:nvSpPr>
        <p:spPr>
          <a:xfrm>
            <a:off x="685800" y="133349"/>
            <a:ext cx="7391400" cy="707887"/>
          </a:xfrm>
          <a:prstGeom prst="roundRect">
            <a:avLst>
              <a:gd name="adj" fmla="val 50000"/>
            </a:avLst>
          </a:prstGeom>
          <a:solidFill>
            <a:srgbClr val="FFFF00"/>
          </a:solidFill>
          <a:ln w="12700" cap="flat" cmpd="sng">
            <a:solidFill>
              <a:srgbClr val="F1A60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rgbClr val="800000"/>
                </a:solidFill>
                <a:latin typeface="Arial"/>
                <a:ea typeface="Arial"/>
                <a:cs typeface="Arial"/>
                <a:sym typeface="Arial"/>
              </a:rPr>
              <a:t>5. TÌM HIỂU MỘT SỐ ỨNG DỤNG CỦA NGHỆ THUẬT </a:t>
            </a:r>
            <a:endParaRPr/>
          </a:p>
          <a:p>
            <a:pPr marL="0" marR="0" lvl="0" indent="0" algn="l" rtl="0">
              <a:spcBef>
                <a:spcPts val="0"/>
              </a:spcBef>
              <a:spcAft>
                <a:spcPts val="0"/>
              </a:spcAft>
              <a:buNone/>
            </a:pPr>
            <a:r>
              <a:rPr lang="en-US" sz="2000" b="1">
                <a:solidFill>
                  <a:srgbClr val="800000"/>
                </a:solidFill>
                <a:latin typeface="Arial"/>
                <a:ea typeface="Arial"/>
                <a:cs typeface="Arial"/>
                <a:sym typeface="Arial"/>
              </a:rPr>
              <a:t>    POP ART TRONG CUỘC SỐNG</a:t>
            </a:r>
            <a:endParaRPr/>
          </a:p>
        </p:txBody>
      </p:sp>
      <p:sp>
        <p:nvSpPr>
          <p:cNvPr id="277" name="Google Shape;277;p18"/>
          <p:cNvSpPr/>
          <p:nvPr/>
        </p:nvSpPr>
        <p:spPr>
          <a:xfrm>
            <a:off x="228600" y="273050"/>
            <a:ext cx="342900" cy="3302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18"/>
          <p:cNvSpPr txBox="1"/>
          <p:nvPr/>
        </p:nvSpPr>
        <p:spPr>
          <a:xfrm>
            <a:off x="584638" y="2445760"/>
            <a:ext cx="8330762"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800000"/>
                </a:solidFill>
                <a:latin typeface="Calibri"/>
                <a:ea typeface="Calibri"/>
                <a:cs typeface="Calibri"/>
                <a:sym typeface="Calibri"/>
              </a:rPr>
              <a:t>- Những ảnh hưởng của nghệ thuật Pop art trong cuộc sống thể hiện ở các hình minh hoạ là gì? </a:t>
            </a:r>
            <a:endParaRPr sz="2400" b="1">
              <a:solidFill>
                <a:srgbClr val="800000"/>
              </a:solidFill>
              <a:latin typeface="Calibri"/>
              <a:ea typeface="Calibri"/>
              <a:cs typeface="Calibri"/>
              <a:sym typeface="Calibri"/>
            </a:endParaRPr>
          </a:p>
          <a:p>
            <a:pPr marL="0" marR="0" lvl="0" indent="0" algn="l" rtl="0">
              <a:spcBef>
                <a:spcPts val="0"/>
              </a:spcBef>
              <a:spcAft>
                <a:spcPts val="0"/>
              </a:spcAft>
              <a:buNone/>
            </a:pPr>
            <a:r>
              <a:rPr lang="en-US" sz="2400" b="1">
                <a:solidFill>
                  <a:srgbClr val="800000"/>
                </a:solidFill>
                <a:latin typeface="Calibri"/>
                <a:ea typeface="Calibri"/>
                <a:cs typeface="Calibri"/>
                <a:sym typeface="Calibri"/>
              </a:rPr>
              <a:t>- Nghệ thuật Pop art mang lại hiệu quả thẩm mĩ như thế nào đối với các lĩnh vực đó?</a:t>
            </a:r>
            <a:endParaRPr sz="2400" b="1">
              <a:solidFill>
                <a:srgbClr val="800000"/>
              </a:solidFill>
              <a:latin typeface="Calibri"/>
              <a:ea typeface="Calibri"/>
              <a:cs typeface="Calibri"/>
              <a:sym typeface="Calibri"/>
            </a:endParaRPr>
          </a:p>
          <a:p>
            <a:pPr marL="0" marR="0" lvl="0" indent="0" algn="l" rtl="0">
              <a:spcBef>
                <a:spcPts val="0"/>
              </a:spcBef>
              <a:spcAft>
                <a:spcPts val="0"/>
              </a:spcAft>
              <a:buNone/>
            </a:pPr>
            <a:r>
              <a:rPr lang="en-US" sz="2400" b="1">
                <a:solidFill>
                  <a:srgbClr val="800000"/>
                </a:solidFill>
                <a:latin typeface="Calibri"/>
                <a:ea typeface="Calibri"/>
                <a:cs typeface="Calibri"/>
                <a:sym typeface="Calibri"/>
              </a:rPr>
              <a:t>- Em còn biết những ảnh hưởng của nghệ thuật Pop art trong những lĩnh vực nào khác của cuộc sống?</a:t>
            </a:r>
            <a:endParaRPr sz="2400" b="1">
              <a:solidFill>
                <a:srgbClr val="800000"/>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279" name="Google Shape;279;p18"/>
          <p:cNvSpPr txBox="1"/>
          <p:nvPr/>
        </p:nvSpPr>
        <p:spPr>
          <a:xfrm>
            <a:off x="533400" y="1706884"/>
            <a:ext cx="7801134" cy="646331"/>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1800" b="1" i="0" u="none" strike="noStrike" cap="none">
                <a:solidFill>
                  <a:srgbClr val="FF0000"/>
                </a:solidFill>
                <a:latin typeface="Arial"/>
                <a:ea typeface="Arial"/>
                <a:cs typeface="Arial"/>
                <a:sym typeface="Arial"/>
              </a:rPr>
              <a:t>QUAN SÁT HÌNH ĐỂ NHẬN BIẾT THÊM MỘT SỐ ẢNH HƯỞNG CỦA NGHỆ THUẬT POP ART TRONG CUỘC SỐNG</a:t>
            </a:r>
            <a:endParaRPr sz="1800" b="1" i="0" u="none" strike="noStrike" cap="none">
              <a:solidFill>
                <a:srgbClr val="800000"/>
              </a:solidFill>
              <a:latin typeface="Arial"/>
              <a:ea typeface="Arial"/>
              <a:cs typeface="Arial"/>
              <a:sym typeface="Arial"/>
            </a:endParaRPr>
          </a:p>
        </p:txBody>
      </p:sp>
      <p:sp>
        <p:nvSpPr>
          <p:cNvPr id="280" name="Google Shape;280;p18"/>
          <p:cNvSpPr/>
          <p:nvPr/>
        </p:nvSpPr>
        <p:spPr>
          <a:xfrm>
            <a:off x="228600" y="1045754"/>
            <a:ext cx="609600" cy="445434"/>
          </a:xfrm>
          <a:prstGeom prst="rightArrow">
            <a:avLst>
              <a:gd name="adj1" fmla="val 84711"/>
              <a:gd name="adj2" fmla="val 31818"/>
            </a:avLst>
          </a:prstGeom>
          <a:solidFill>
            <a:srgbClr val="FFFF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000000"/>
              </a:solidFill>
              <a:latin typeface="Calibri"/>
              <a:ea typeface="Calibri"/>
              <a:cs typeface="Calibri"/>
              <a:sym typeface="Calibri"/>
            </a:endParaRPr>
          </a:p>
        </p:txBody>
      </p:sp>
      <p:pic>
        <p:nvPicPr>
          <p:cNvPr id="281" name="Google Shape;281;p18"/>
          <p:cNvPicPr preferRelativeResize="0"/>
          <p:nvPr/>
        </p:nvPicPr>
        <p:blipFill rotWithShape="1">
          <a:blip r:embed="rId3">
            <a:alphaModFix/>
          </a:blip>
          <a:srcRect l="10761" t="22917" r="45900" b="48958"/>
          <a:stretch/>
        </p:blipFill>
        <p:spPr>
          <a:xfrm>
            <a:off x="908269" y="996553"/>
            <a:ext cx="1943100" cy="61778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500"/>
                                        <p:tgtEl>
                                          <p:spTgt spid="2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8"/>
                                        </p:tgtEl>
                                        <p:attrNameLst>
                                          <p:attrName>style.visibility</p:attrName>
                                        </p:attrNameLst>
                                      </p:cBhvr>
                                      <p:to>
                                        <p:strVal val="visible"/>
                                      </p:to>
                                    </p:set>
                                    <p:animEffect transition="in" filter="fade">
                                      <p:cBhvr>
                                        <p:cTn id="12" dur="5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9"/>
          <p:cNvSpPr/>
          <p:nvPr/>
        </p:nvSpPr>
        <p:spPr>
          <a:xfrm>
            <a:off x="3606800" y="4441828"/>
            <a:ext cx="431800" cy="38612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1</a:t>
            </a:r>
            <a:endParaRPr/>
          </a:p>
        </p:txBody>
      </p:sp>
      <p:sp>
        <p:nvSpPr>
          <p:cNvPr id="287" name="Google Shape;287;p19"/>
          <p:cNvSpPr/>
          <p:nvPr/>
        </p:nvSpPr>
        <p:spPr>
          <a:xfrm>
            <a:off x="228600" y="0"/>
            <a:ext cx="101600" cy="5143499"/>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8" name="Google Shape;288;p19" descr="page51image2132918272"/>
          <p:cNvPicPr preferRelativeResize="0"/>
          <p:nvPr/>
        </p:nvPicPr>
        <p:blipFill rotWithShape="1">
          <a:blip r:embed="rId3">
            <a:alphaModFix/>
          </a:blip>
          <a:srcRect/>
          <a:stretch/>
        </p:blipFill>
        <p:spPr>
          <a:xfrm>
            <a:off x="1981200" y="285750"/>
            <a:ext cx="5522944" cy="3950220"/>
          </a:xfrm>
          <a:prstGeom prst="rect">
            <a:avLst/>
          </a:prstGeom>
          <a:noFill/>
          <a:ln>
            <a:noFill/>
          </a:ln>
        </p:spPr>
      </p:pic>
      <p:sp>
        <p:nvSpPr>
          <p:cNvPr id="289" name="Google Shape;289;p19"/>
          <p:cNvSpPr txBox="1"/>
          <p:nvPr/>
        </p:nvSpPr>
        <p:spPr>
          <a:xfrm>
            <a:off x="4038600" y="4404058"/>
            <a:ext cx="27432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800000"/>
                </a:solidFill>
                <a:latin typeface="Calibri"/>
                <a:ea typeface="Calibri"/>
                <a:cs typeface="Calibri"/>
                <a:sym typeface="Calibri"/>
              </a:rPr>
              <a:t>Kiến trúc</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228600" y="0"/>
            <a:ext cx="101600" cy="5143499"/>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2"/>
          <p:cNvSpPr txBox="1"/>
          <p:nvPr/>
        </p:nvSpPr>
        <p:spPr>
          <a:xfrm>
            <a:off x="1823452" y="1953043"/>
            <a:ext cx="7281636" cy="9848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00000"/>
                </a:solidFill>
                <a:latin typeface="Calibri"/>
                <a:ea typeface="Calibri"/>
                <a:cs typeface="Calibri"/>
                <a:sym typeface="Calibri"/>
              </a:rPr>
              <a:t>Bài 11: VẼ TRANH THEO PHONG CÁCH NGHỆ THUẬT POP  ART</a:t>
            </a:r>
            <a:endParaRPr sz="2800" b="1">
              <a:solidFill>
                <a:srgbClr val="C00000"/>
              </a:solidFill>
              <a:latin typeface="Calibri"/>
              <a:ea typeface="Calibri"/>
              <a:cs typeface="Calibri"/>
              <a:sym typeface="Calibri"/>
            </a:endParaRPr>
          </a:p>
        </p:txBody>
      </p:sp>
      <p:sp>
        <p:nvSpPr>
          <p:cNvPr id="99" name="Google Shape;99;p2"/>
          <p:cNvSpPr txBox="1"/>
          <p:nvPr/>
        </p:nvSpPr>
        <p:spPr>
          <a:xfrm>
            <a:off x="1793449" y="2937928"/>
            <a:ext cx="6659583"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00000"/>
                </a:solidFill>
                <a:latin typeface="Calibri"/>
                <a:ea typeface="Calibri"/>
                <a:cs typeface="Calibri"/>
                <a:sym typeface="Calibri"/>
              </a:rPr>
              <a:t>Bài 12: PHIM THỂ NGHIỆM NGHỆ THUẬT   (VIDEO ART)</a:t>
            </a:r>
            <a:endParaRPr/>
          </a:p>
        </p:txBody>
      </p:sp>
      <p:sp>
        <p:nvSpPr>
          <p:cNvPr id="100" name="Google Shape;100;p2"/>
          <p:cNvSpPr/>
          <p:nvPr/>
        </p:nvSpPr>
        <p:spPr>
          <a:xfrm>
            <a:off x="12699" y="2038350"/>
            <a:ext cx="1556823" cy="609600"/>
          </a:xfrm>
          <a:prstGeom prst="rightArrow">
            <a:avLst>
              <a:gd name="adj1" fmla="val 84711"/>
              <a:gd name="adj2" fmla="val 29828"/>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rgbClr val="FF0000"/>
              </a:solidFill>
              <a:latin typeface="Calibri"/>
              <a:ea typeface="Calibri"/>
              <a:cs typeface="Calibri"/>
              <a:sym typeface="Calibri"/>
            </a:endParaRPr>
          </a:p>
        </p:txBody>
      </p:sp>
      <p:sp>
        <p:nvSpPr>
          <p:cNvPr id="101" name="Google Shape;101;p2"/>
          <p:cNvSpPr/>
          <p:nvPr/>
        </p:nvSpPr>
        <p:spPr>
          <a:xfrm>
            <a:off x="-1" y="2841265"/>
            <a:ext cx="1556823" cy="609600"/>
          </a:xfrm>
          <a:prstGeom prst="rightArrow">
            <a:avLst>
              <a:gd name="adj1" fmla="val 84711"/>
              <a:gd name="adj2" fmla="val 29828"/>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rgbClr val="FF0000"/>
              </a:solidFill>
              <a:latin typeface="Calibri"/>
              <a:ea typeface="Calibri"/>
              <a:cs typeface="Calibri"/>
              <a:sym typeface="Calibri"/>
            </a:endParaRPr>
          </a:p>
        </p:txBody>
      </p:sp>
      <p:sp>
        <p:nvSpPr>
          <p:cNvPr id="102" name="Google Shape;102;p2"/>
          <p:cNvSpPr txBox="1"/>
          <p:nvPr/>
        </p:nvSpPr>
        <p:spPr>
          <a:xfrm>
            <a:off x="420306" y="610022"/>
            <a:ext cx="839470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548135"/>
                </a:solidFill>
                <a:latin typeface="Times New Roman"/>
                <a:ea typeface="Times New Roman"/>
                <a:cs typeface="Times New Roman"/>
                <a:sym typeface="Times New Roman"/>
              </a:rPr>
              <a:t>Chủ đề: </a:t>
            </a:r>
            <a:r>
              <a:rPr lang="en-US" sz="2800" b="1">
                <a:solidFill>
                  <a:srgbClr val="548135"/>
                </a:solidFill>
                <a:latin typeface="Times New Roman"/>
                <a:ea typeface="Times New Roman"/>
                <a:cs typeface="Times New Roman"/>
                <a:sym typeface="Times New Roman"/>
              </a:rPr>
              <a:t>NGHỆ THUẬT ĐƯƠNG ĐẠI THẾ GIỚI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childTnLst>
                                </p:cTn>
                              </p:par>
                              <p:par>
                                <p:cTn id="13" presetID="10" presetClass="entr" presetSubtype="0"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fade">
                                      <p:cBhvr>
                                        <p:cTn id="15" dur="500"/>
                                        <p:tgtEl>
                                          <p:spTgt spid="9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1"/>
                                        </p:tgtEl>
                                        <p:attrNameLst>
                                          <p:attrName>style.visibility</p:attrName>
                                        </p:attrNameLst>
                                      </p:cBhvr>
                                      <p:to>
                                        <p:strVal val="visible"/>
                                      </p:to>
                                    </p:set>
                                    <p:animEffect transition="in" filter="fade">
                                      <p:cBhvr>
                                        <p:cTn id="20"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0"/>
          <p:cNvSpPr/>
          <p:nvPr/>
        </p:nvSpPr>
        <p:spPr>
          <a:xfrm>
            <a:off x="4114800" y="4668616"/>
            <a:ext cx="381000" cy="38612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2</a:t>
            </a:r>
            <a:endParaRPr/>
          </a:p>
        </p:txBody>
      </p:sp>
      <p:sp>
        <p:nvSpPr>
          <p:cNvPr id="295" name="Google Shape;295;p20"/>
          <p:cNvSpPr/>
          <p:nvPr/>
        </p:nvSpPr>
        <p:spPr>
          <a:xfrm>
            <a:off x="228600" y="0"/>
            <a:ext cx="101600" cy="5143499"/>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20"/>
          <p:cNvSpPr txBox="1"/>
          <p:nvPr/>
        </p:nvSpPr>
        <p:spPr>
          <a:xfrm>
            <a:off x="4507692" y="4668616"/>
            <a:ext cx="12009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a:solidFill>
                  <a:srgbClr val="980E1A"/>
                </a:solidFill>
                <a:latin typeface="Calibri"/>
                <a:ea typeface="Calibri"/>
                <a:cs typeface="Calibri"/>
                <a:sym typeface="Calibri"/>
              </a:rPr>
              <a:t>Thời trang</a:t>
            </a:r>
            <a:endParaRPr/>
          </a:p>
        </p:txBody>
      </p:sp>
      <p:pic>
        <p:nvPicPr>
          <p:cNvPr id="297" name="Google Shape;297;p20" descr="page43image36630560"/>
          <p:cNvPicPr preferRelativeResize="0"/>
          <p:nvPr/>
        </p:nvPicPr>
        <p:blipFill rotWithShape="1">
          <a:blip r:embed="rId3">
            <a:alphaModFix/>
          </a:blip>
          <a:srcRect/>
          <a:stretch/>
        </p:blipFill>
        <p:spPr>
          <a:xfrm>
            <a:off x="0" y="0"/>
            <a:ext cx="495300" cy="495300"/>
          </a:xfrm>
          <a:prstGeom prst="rect">
            <a:avLst/>
          </a:prstGeom>
          <a:noFill/>
          <a:ln>
            <a:noFill/>
          </a:ln>
        </p:spPr>
      </p:pic>
      <p:pic>
        <p:nvPicPr>
          <p:cNvPr id="298" name="Google Shape;298;p20" descr="page51image2132928880"/>
          <p:cNvPicPr preferRelativeResize="0"/>
          <p:nvPr/>
        </p:nvPicPr>
        <p:blipFill rotWithShape="1">
          <a:blip r:embed="rId4">
            <a:alphaModFix/>
          </a:blip>
          <a:srcRect/>
          <a:stretch/>
        </p:blipFill>
        <p:spPr>
          <a:xfrm>
            <a:off x="2743200" y="285749"/>
            <a:ext cx="4340007" cy="42061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1"/>
          <p:cNvSpPr/>
          <p:nvPr/>
        </p:nvSpPr>
        <p:spPr>
          <a:xfrm>
            <a:off x="3733800" y="4536155"/>
            <a:ext cx="381000" cy="38612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3</a:t>
            </a:r>
            <a:endParaRPr/>
          </a:p>
        </p:txBody>
      </p:sp>
      <p:sp>
        <p:nvSpPr>
          <p:cNvPr id="305" name="Google Shape;305;p21"/>
          <p:cNvSpPr/>
          <p:nvPr/>
        </p:nvSpPr>
        <p:spPr>
          <a:xfrm>
            <a:off x="228600" y="0"/>
            <a:ext cx="101600" cy="5143499"/>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6" name="Google Shape;306;p21" descr="page51image2132918272"/>
          <p:cNvPicPr preferRelativeResize="0"/>
          <p:nvPr/>
        </p:nvPicPr>
        <p:blipFill rotWithShape="1">
          <a:blip r:embed="rId3">
            <a:alphaModFix/>
          </a:blip>
          <a:srcRect/>
          <a:stretch/>
        </p:blipFill>
        <p:spPr>
          <a:xfrm>
            <a:off x="1715988" y="241582"/>
            <a:ext cx="5716095" cy="4088368"/>
          </a:xfrm>
          <a:prstGeom prst="rect">
            <a:avLst/>
          </a:prstGeom>
          <a:noFill/>
          <a:ln>
            <a:noFill/>
          </a:ln>
        </p:spPr>
      </p:pic>
      <p:sp>
        <p:nvSpPr>
          <p:cNvPr id="307" name="Google Shape;307;p21"/>
          <p:cNvSpPr txBox="1"/>
          <p:nvPr/>
        </p:nvSpPr>
        <p:spPr>
          <a:xfrm>
            <a:off x="4267200" y="4520762"/>
            <a:ext cx="12954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800000"/>
                </a:solidFill>
                <a:latin typeface="Calibri"/>
                <a:ea typeface="Calibri"/>
                <a:cs typeface="Calibri"/>
                <a:sym typeface="Calibri"/>
              </a:rPr>
              <a:t>Kiến trúc</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2"/>
          <p:cNvSpPr/>
          <p:nvPr/>
        </p:nvSpPr>
        <p:spPr>
          <a:xfrm>
            <a:off x="228600" y="0"/>
            <a:ext cx="101600" cy="5143499"/>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22"/>
          <p:cNvSpPr/>
          <p:nvPr/>
        </p:nvSpPr>
        <p:spPr>
          <a:xfrm>
            <a:off x="685800" y="133350"/>
            <a:ext cx="6400800" cy="609600"/>
          </a:xfrm>
          <a:prstGeom prst="roundRect">
            <a:avLst>
              <a:gd name="adj" fmla="val 50000"/>
            </a:avLst>
          </a:prstGeom>
          <a:solidFill>
            <a:srgbClr val="FFFF00"/>
          </a:solidFill>
          <a:ln w="12700" cap="flat" cmpd="sng">
            <a:solidFill>
              <a:srgbClr val="F1A60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rgbClr val="800000"/>
                </a:solidFill>
                <a:latin typeface="Arial"/>
                <a:ea typeface="Arial"/>
                <a:cs typeface="Arial"/>
                <a:sym typeface="Arial"/>
              </a:rPr>
              <a:t>5. TÌM HIỂU MỘT SỐ ỨNG DỤNG CỦA NGHỆ THUẬT POP ART TRONG CUỘC SỐNG</a:t>
            </a:r>
            <a:endParaRPr/>
          </a:p>
        </p:txBody>
      </p:sp>
      <p:sp>
        <p:nvSpPr>
          <p:cNvPr id="314" name="Google Shape;314;p22"/>
          <p:cNvSpPr/>
          <p:nvPr/>
        </p:nvSpPr>
        <p:spPr>
          <a:xfrm>
            <a:off x="228600" y="273050"/>
            <a:ext cx="342900" cy="3302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22"/>
          <p:cNvSpPr txBox="1"/>
          <p:nvPr/>
        </p:nvSpPr>
        <p:spPr>
          <a:xfrm>
            <a:off x="762000" y="1857884"/>
            <a:ext cx="7924800"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800000"/>
                </a:solidFill>
                <a:latin typeface="Calibri"/>
                <a:ea typeface="Calibri"/>
                <a:cs typeface="Calibri"/>
                <a:sym typeface="Calibri"/>
              </a:rPr>
              <a:t>Pop art (hay Nghệ thuật Đại chúng) là một trào lưu nghệ thuật thị giác xuất hiện trong những năm 1950 – 1960 ở Anh và Mĩ. Nghệ thuật Pop art rất dễ nhận biết với cách diễn tả dạng hình phẳng; đường nét mạnh mẽ, rõ ràng; màu sắc rực rỡ, tương phản mạnh; hình tượng nghệ thuật thường là hình ảnh trên các phương tiện truyền thông đại chúng (hình ảnh trên truyền thông, quảng cáo, phim ảnh, hoạt hoạ, biểu tượng,...). Một số hoạ sĩ tiêu biểu của trào lưu nghệ thuật này là: Andy Warhol với các tác phẩm </a:t>
            </a:r>
            <a:r>
              <a:rPr lang="en-US" sz="1800" b="1" i="1">
                <a:solidFill>
                  <a:srgbClr val="800000"/>
                </a:solidFill>
                <a:latin typeface="Calibri"/>
                <a:ea typeface="Calibri"/>
                <a:cs typeface="Calibri"/>
                <a:sym typeface="Calibri"/>
              </a:rPr>
              <a:t>Marilyn Diptych, Eight Elvis, Campbells Soup Cans,</a:t>
            </a:r>
            <a:r>
              <a:rPr lang="en-US" sz="1800" b="1">
                <a:solidFill>
                  <a:srgbClr val="800000"/>
                </a:solidFill>
                <a:latin typeface="Calibri"/>
                <a:ea typeface="Calibri"/>
                <a:cs typeface="Calibri"/>
                <a:sym typeface="Calibri"/>
              </a:rPr>
              <a:t>...; Roy Lichtenstein với các tác phẩm </a:t>
            </a:r>
            <a:r>
              <a:rPr lang="en-US" sz="1800" b="1" i="1">
                <a:solidFill>
                  <a:srgbClr val="800000"/>
                </a:solidFill>
                <a:latin typeface="Calibri"/>
                <a:ea typeface="Calibri"/>
                <a:cs typeface="Calibri"/>
                <a:sym typeface="Calibri"/>
              </a:rPr>
              <a:t>Whaaam!, Drowning Girl;</a:t>
            </a:r>
            <a:r>
              <a:rPr lang="en-US" sz="1800" b="1">
                <a:solidFill>
                  <a:srgbClr val="800000"/>
                </a:solidFill>
                <a:latin typeface="Calibri"/>
                <a:ea typeface="Calibri"/>
                <a:cs typeface="Calibri"/>
                <a:sym typeface="Calibri"/>
              </a:rPr>
              <a:t>... </a:t>
            </a:r>
            <a:endParaRPr sz="2400">
              <a:solidFill>
                <a:srgbClr val="800000"/>
              </a:solidFill>
              <a:latin typeface="Calibri"/>
              <a:ea typeface="Calibri"/>
              <a:cs typeface="Calibri"/>
              <a:sym typeface="Calibri"/>
            </a:endParaRPr>
          </a:p>
        </p:txBody>
      </p:sp>
      <p:sp>
        <p:nvSpPr>
          <p:cNvPr id="316" name="Google Shape;316;p22"/>
          <p:cNvSpPr/>
          <p:nvPr/>
        </p:nvSpPr>
        <p:spPr>
          <a:xfrm>
            <a:off x="228600" y="1059516"/>
            <a:ext cx="609600" cy="445434"/>
          </a:xfrm>
          <a:prstGeom prst="rightArrow">
            <a:avLst>
              <a:gd name="adj1" fmla="val 84711"/>
              <a:gd name="adj2" fmla="val 31818"/>
            </a:avLst>
          </a:prstGeom>
          <a:solidFill>
            <a:srgbClr val="FFFF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000000"/>
              </a:solidFill>
              <a:latin typeface="Calibri"/>
              <a:ea typeface="Calibri"/>
              <a:cs typeface="Calibri"/>
              <a:sym typeface="Calibri"/>
            </a:endParaRPr>
          </a:p>
        </p:txBody>
      </p:sp>
      <p:pic>
        <p:nvPicPr>
          <p:cNvPr id="317" name="Google Shape;317;p22"/>
          <p:cNvPicPr preferRelativeResize="0"/>
          <p:nvPr/>
        </p:nvPicPr>
        <p:blipFill rotWithShape="1">
          <a:blip r:embed="rId3">
            <a:alphaModFix/>
          </a:blip>
          <a:srcRect l="10542" t="17708" r="57832" b="59376"/>
          <a:stretch/>
        </p:blipFill>
        <p:spPr>
          <a:xfrm>
            <a:off x="914400" y="990745"/>
            <a:ext cx="1828800" cy="60403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321"/>
        <p:cNvGrpSpPr/>
        <p:nvPr/>
      </p:nvGrpSpPr>
      <p:grpSpPr>
        <a:xfrm>
          <a:off x="0" y="0"/>
          <a:ext cx="0" cy="0"/>
          <a:chOff x="0" y="0"/>
          <a:chExt cx="0" cy="0"/>
        </a:xfrm>
      </p:grpSpPr>
      <p:sp>
        <p:nvSpPr>
          <p:cNvPr id="322" name="Google Shape;322;p23"/>
          <p:cNvSpPr/>
          <p:nvPr/>
        </p:nvSpPr>
        <p:spPr>
          <a:xfrm>
            <a:off x="228600" y="0"/>
            <a:ext cx="101600" cy="5143499"/>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23"/>
          <p:cNvSpPr/>
          <p:nvPr/>
        </p:nvSpPr>
        <p:spPr>
          <a:xfrm>
            <a:off x="-304800" y="133350"/>
            <a:ext cx="5486400" cy="609600"/>
          </a:xfrm>
          <a:prstGeom prst="roundRect">
            <a:avLst>
              <a:gd name="adj" fmla="val 50000"/>
            </a:avLst>
          </a:prstGeom>
          <a:solidFill>
            <a:srgbClr val="FFFF00"/>
          </a:solidFill>
          <a:ln w="12700" cap="flat" cmpd="sng">
            <a:solidFill>
              <a:srgbClr val="F1A60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00"/>
              </a:solidFill>
              <a:latin typeface="Calibri"/>
              <a:ea typeface="Calibri"/>
              <a:cs typeface="Calibri"/>
              <a:sym typeface="Calibri"/>
            </a:endParaRPr>
          </a:p>
        </p:txBody>
      </p:sp>
      <p:sp>
        <p:nvSpPr>
          <p:cNvPr id="324" name="Google Shape;324;p23"/>
          <p:cNvSpPr/>
          <p:nvPr/>
        </p:nvSpPr>
        <p:spPr>
          <a:xfrm>
            <a:off x="228600" y="273050"/>
            <a:ext cx="342900" cy="3302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23"/>
          <p:cNvSpPr txBox="1"/>
          <p:nvPr/>
        </p:nvSpPr>
        <p:spPr>
          <a:xfrm>
            <a:off x="718074" y="197898"/>
            <a:ext cx="361669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00000"/>
                </a:solidFill>
                <a:latin typeface="Arial"/>
                <a:ea typeface="Arial"/>
                <a:cs typeface="Arial"/>
                <a:sym typeface="Arial"/>
              </a:rPr>
              <a:t>CỦNG CỐ - DẶN DÒ</a:t>
            </a:r>
            <a:endParaRPr/>
          </a:p>
        </p:txBody>
      </p:sp>
      <p:sp>
        <p:nvSpPr>
          <p:cNvPr id="326" name="Google Shape;326;p23"/>
          <p:cNvSpPr txBox="1"/>
          <p:nvPr/>
        </p:nvSpPr>
        <p:spPr>
          <a:xfrm>
            <a:off x="571500" y="1200150"/>
            <a:ext cx="8343900"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800000"/>
                </a:solidFill>
                <a:latin typeface="Arial"/>
                <a:ea typeface="Arial"/>
                <a:cs typeface="Arial"/>
                <a:sym typeface="Arial"/>
              </a:rPr>
              <a:t>- Hoàn thành sản phẩm bài học. Có thể thực hiện thêm khi ở nhà.</a:t>
            </a:r>
            <a:endParaRPr/>
          </a:p>
          <a:p>
            <a:pPr marL="0" marR="0" lvl="0" indent="0" algn="l" rtl="0">
              <a:spcBef>
                <a:spcPts val="0"/>
              </a:spcBef>
              <a:spcAft>
                <a:spcPts val="0"/>
              </a:spcAft>
              <a:buNone/>
            </a:pPr>
            <a:r>
              <a:rPr lang="en-US" sz="2400">
                <a:solidFill>
                  <a:srgbClr val="800000"/>
                </a:solidFill>
                <a:latin typeface="Arial"/>
                <a:ea typeface="Arial"/>
                <a:cs typeface="Arial"/>
                <a:sym typeface="Arial"/>
              </a:rPr>
              <a:t>- Chuẩn bị bài học sau “Bài 12: Phim thể nghiệm nghệ thuật video art “</a:t>
            </a:r>
            <a:endParaRPr sz="2400" b="1">
              <a:solidFill>
                <a:srgbClr val="800000"/>
              </a:solidFill>
              <a:latin typeface="Arial"/>
              <a:ea typeface="Arial"/>
              <a:cs typeface="Arial"/>
              <a:sym typeface="Arial"/>
            </a:endParaRPr>
          </a:p>
          <a:p>
            <a:pPr marL="0" marR="0" lvl="0" indent="0" algn="l" rtl="0">
              <a:spcBef>
                <a:spcPts val="0"/>
              </a:spcBef>
              <a:spcAft>
                <a:spcPts val="0"/>
              </a:spcAft>
              <a:buNone/>
            </a:pPr>
            <a:r>
              <a:rPr lang="en-US" sz="2400">
                <a:solidFill>
                  <a:srgbClr val="800000"/>
                </a:solidFill>
                <a:latin typeface="Arial"/>
                <a:ea typeface="Arial"/>
                <a:cs typeface="Arial"/>
                <a:sym typeface="Arial"/>
              </a:rPr>
              <a:t>+ Sách giáo khoa Mĩ thuật 9 - CTST 1, vở ghi chép.</a:t>
            </a:r>
            <a:endParaRPr/>
          </a:p>
          <a:p>
            <a:pPr marL="0" marR="0" lvl="0" indent="0" algn="l" rtl="0">
              <a:spcBef>
                <a:spcPts val="0"/>
              </a:spcBef>
              <a:spcAft>
                <a:spcPts val="0"/>
              </a:spcAft>
              <a:buNone/>
            </a:pPr>
            <a:r>
              <a:rPr lang="en-US" sz="2400">
                <a:solidFill>
                  <a:srgbClr val="800000"/>
                </a:solidFill>
                <a:latin typeface="Arial"/>
                <a:ea typeface="Arial"/>
                <a:cs typeface="Arial"/>
                <a:sym typeface="Arial"/>
              </a:rPr>
              <a:t>+ Một số nguyên liệu và dụng cụ để tạo sản phẩm.</a:t>
            </a:r>
            <a:endParaRPr/>
          </a:p>
          <a:p>
            <a:pPr marL="0" marR="0" lvl="0" indent="0" algn="l" rtl="0">
              <a:spcBef>
                <a:spcPts val="0"/>
              </a:spcBef>
              <a:spcAft>
                <a:spcPts val="0"/>
              </a:spcAft>
              <a:buNone/>
            </a:pPr>
            <a:r>
              <a:rPr lang="en-US" sz="2400">
                <a:solidFill>
                  <a:srgbClr val="800000"/>
                </a:solidFill>
                <a:latin typeface="Arial"/>
                <a:ea typeface="Arial"/>
                <a:cs typeface="Arial"/>
                <a:sym typeface="Arial"/>
              </a:rPr>
              <a:t>+ Xem trước nội dung bài học.</a:t>
            </a:r>
            <a:endParaRPr/>
          </a:p>
          <a:p>
            <a:pPr marL="0" marR="0" lvl="0" indent="0" algn="l" rtl="0">
              <a:spcBef>
                <a:spcPts val="0"/>
              </a:spcBef>
              <a:spcAft>
                <a:spcPts val="0"/>
              </a:spcAft>
              <a:buNone/>
            </a:pPr>
            <a:r>
              <a:rPr lang="en-US" sz="2400">
                <a:solidFill>
                  <a:srgbClr val="800000"/>
                </a:solidFill>
                <a:latin typeface="Arial"/>
                <a:ea typeface="Arial"/>
                <a:cs typeface="Arial"/>
                <a:sym typeface="Arial"/>
              </a:rPr>
              <a:t>- GV đánh giá chuẩn bị và hoạt động của HS. Biểu dương tinh thần học tập của HS.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330"/>
        <p:cNvGrpSpPr/>
        <p:nvPr/>
      </p:nvGrpSpPr>
      <p:grpSpPr>
        <a:xfrm>
          <a:off x="0" y="0"/>
          <a:ext cx="0" cy="0"/>
          <a:chOff x="0" y="0"/>
          <a:chExt cx="0" cy="0"/>
        </a:xfrm>
      </p:grpSpPr>
      <p:pic>
        <p:nvPicPr>
          <p:cNvPr id="331" name="Google Shape;331;p24" descr="3"/>
          <p:cNvPicPr preferRelativeResize="0"/>
          <p:nvPr/>
        </p:nvPicPr>
        <p:blipFill rotWithShape="1">
          <a:blip r:embed="rId3">
            <a:alphaModFix/>
          </a:blip>
          <a:srcRect/>
          <a:stretch/>
        </p:blipFill>
        <p:spPr>
          <a:xfrm>
            <a:off x="2286000" y="285750"/>
            <a:ext cx="4572000" cy="4537093"/>
          </a:xfrm>
          <a:prstGeom prst="rect">
            <a:avLst/>
          </a:prstGeom>
          <a:noFill/>
          <a:ln>
            <a:noFill/>
          </a:ln>
        </p:spPr>
      </p:pic>
      <p:sp>
        <p:nvSpPr>
          <p:cNvPr id="332" name="Google Shape;332;p24"/>
          <p:cNvSpPr txBox="1"/>
          <p:nvPr/>
        </p:nvSpPr>
        <p:spPr>
          <a:xfrm>
            <a:off x="3276600" y="2168664"/>
            <a:ext cx="321425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F0000"/>
                </a:solidFill>
                <a:latin typeface="Arial"/>
                <a:ea typeface="Arial"/>
                <a:cs typeface="Arial"/>
                <a:sym typeface="Arial"/>
              </a:rPr>
              <a:t>TẠM BIỆT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3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06"/>
        <p:cNvGrpSpPr/>
        <p:nvPr/>
      </p:nvGrpSpPr>
      <p:grpSpPr>
        <a:xfrm>
          <a:off x="0" y="0"/>
          <a:ext cx="0" cy="0"/>
          <a:chOff x="0" y="0"/>
          <a:chExt cx="0" cy="0"/>
        </a:xfrm>
      </p:grpSpPr>
      <p:sp>
        <p:nvSpPr>
          <p:cNvPr id="107" name="Google Shape;107;p3"/>
          <p:cNvSpPr/>
          <p:nvPr/>
        </p:nvSpPr>
        <p:spPr>
          <a:xfrm rot="10800000" flipH="1">
            <a:off x="24245" y="4674872"/>
            <a:ext cx="7086601" cy="45719"/>
          </a:xfrm>
          <a:prstGeom prst="rect">
            <a:avLst/>
          </a:prstGeom>
          <a:solidFill>
            <a:srgbClr val="FF9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00"/>
              </a:solidFill>
              <a:latin typeface="Calibri"/>
              <a:ea typeface="Calibri"/>
              <a:cs typeface="Calibri"/>
              <a:sym typeface="Calibri"/>
            </a:endParaRPr>
          </a:p>
        </p:txBody>
      </p:sp>
      <p:sp>
        <p:nvSpPr>
          <p:cNvPr id="108" name="Google Shape;108;p3"/>
          <p:cNvSpPr/>
          <p:nvPr/>
        </p:nvSpPr>
        <p:spPr>
          <a:xfrm rot="10800000" flipH="1">
            <a:off x="1548245" y="4781550"/>
            <a:ext cx="7620000" cy="45719"/>
          </a:xfrm>
          <a:prstGeom prst="rect">
            <a:avLst/>
          </a:prstGeom>
          <a:solidFill>
            <a:srgbClr val="FF9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00"/>
              </a:solidFill>
              <a:latin typeface="Calibri"/>
              <a:ea typeface="Calibri"/>
              <a:cs typeface="Calibri"/>
              <a:sym typeface="Calibri"/>
            </a:endParaRPr>
          </a:p>
        </p:txBody>
      </p:sp>
      <p:sp>
        <p:nvSpPr>
          <p:cNvPr id="109" name="Google Shape;109;p3"/>
          <p:cNvSpPr txBox="1"/>
          <p:nvPr/>
        </p:nvSpPr>
        <p:spPr>
          <a:xfrm>
            <a:off x="152399" y="318202"/>
            <a:ext cx="8763001"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548135"/>
                </a:solidFill>
                <a:latin typeface="Times New Roman"/>
                <a:ea typeface="Times New Roman"/>
                <a:cs typeface="Times New Roman"/>
                <a:sym typeface="Times New Roman"/>
              </a:rPr>
              <a:t>Chủ đề: </a:t>
            </a:r>
            <a:r>
              <a:rPr lang="en-US" sz="2800" b="1">
                <a:solidFill>
                  <a:srgbClr val="548135"/>
                </a:solidFill>
                <a:latin typeface="Times New Roman"/>
                <a:ea typeface="Times New Roman"/>
                <a:cs typeface="Times New Roman"/>
                <a:sym typeface="Times New Roman"/>
              </a:rPr>
              <a:t>NGHỆ THUẬT ĐƯƠNG ĐẠI THẾ GIỚI</a:t>
            </a:r>
            <a:endParaRPr/>
          </a:p>
          <a:p>
            <a:pPr marL="0" marR="0" lvl="0" indent="0" algn="ctr" rtl="0">
              <a:spcBef>
                <a:spcPts val="0"/>
              </a:spcBef>
              <a:spcAft>
                <a:spcPts val="0"/>
              </a:spcAft>
              <a:buNone/>
            </a:pPr>
            <a:r>
              <a:rPr lang="en-US" sz="2400" b="1">
                <a:solidFill>
                  <a:srgbClr val="C00000"/>
                </a:solidFill>
                <a:latin typeface="Calibri"/>
                <a:ea typeface="Calibri"/>
                <a:cs typeface="Calibri"/>
                <a:sym typeface="Calibri"/>
              </a:rPr>
              <a:t>Bài 11: VẼ TRANH THEO PHONG CÁCH NGHỆ THUẬT POP ART</a:t>
            </a:r>
            <a:endParaRPr sz="2400" b="1">
              <a:solidFill>
                <a:srgbClr val="C00000"/>
              </a:solidFill>
              <a:latin typeface="Times New Roman"/>
              <a:ea typeface="Times New Roman"/>
              <a:cs typeface="Times New Roman"/>
              <a:sym typeface="Times New Roman"/>
            </a:endParaRPr>
          </a:p>
        </p:txBody>
      </p:sp>
      <p:pic>
        <p:nvPicPr>
          <p:cNvPr id="110" name="Google Shape;110;p3" descr="page48image36063760"/>
          <p:cNvPicPr preferRelativeResize="0"/>
          <p:nvPr/>
        </p:nvPicPr>
        <p:blipFill rotWithShape="1">
          <a:blip r:embed="rId3">
            <a:alphaModFix/>
          </a:blip>
          <a:srcRect/>
          <a:stretch/>
        </p:blipFill>
        <p:spPr>
          <a:xfrm>
            <a:off x="2362200" y="1347414"/>
            <a:ext cx="4114800" cy="31697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14"/>
        <p:cNvGrpSpPr/>
        <p:nvPr/>
      </p:nvGrpSpPr>
      <p:grpSpPr>
        <a:xfrm>
          <a:off x="0" y="0"/>
          <a:ext cx="0" cy="0"/>
          <a:chOff x="0" y="0"/>
          <a:chExt cx="0" cy="0"/>
        </a:xfrm>
      </p:grpSpPr>
      <p:sp>
        <p:nvSpPr>
          <p:cNvPr id="115" name="Google Shape;115;p4"/>
          <p:cNvSpPr/>
          <p:nvPr/>
        </p:nvSpPr>
        <p:spPr>
          <a:xfrm>
            <a:off x="228600" y="0"/>
            <a:ext cx="101600" cy="5143499"/>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4"/>
          <p:cNvSpPr txBox="1"/>
          <p:nvPr/>
        </p:nvSpPr>
        <p:spPr>
          <a:xfrm>
            <a:off x="1135814" y="1328029"/>
            <a:ext cx="795033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Arial"/>
                <a:ea typeface="Arial"/>
                <a:cs typeface="Arial"/>
                <a:sym typeface="Arial"/>
              </a:rPr>
              <a:t>1. QUAN SÁT- NHẬN THỨC VỀ PHONG CÁCH NGHỆ THUẬT POP ART</a:t>
            </a:r>
            <a:endParaRPr/>
          </a:p>
        </p:txBody>
      </p:sp>
      <p:sp>
        <p:nvSpPr>
          <p:cNvPr id="117" name="Google Shape;117;p4"/>
          <p:cNvSpPr txBox="1"/>
          <p:nvPr/>
        </p:nvSpPr>
        <p:spPr>
          <a:xfrm>
            <a:off x="1040865" y="1690812"/>
            <a:ext cx="8228685"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rgbClr val="C00000"/>
                </a:solidFill>
                <a:latin typeface="Arial"/>
                <a:ea typeface="Arial"/>
                <a:cs typeface="Arial"/>
                <a:sym typeface="Arial"/>
              </a:rPr>
              <a:t> </a:t>
            </a:r>
            <a:r>
              <a:rPr lang="en-US" sz="1800" b="1">
                <a:solidFill>
                  <a:srgbClr val="C00000"/>
                </a:solidFill>
                <a:latin typeface="Arial"/>
                <a:ea typeface="Arial"/>
                <a:cs typeface="Arial"/>
                <a:sym typeface="Arial"/>
              </a:rPr>
              <a:t>2. VẼ CĂN PHÒNG THEO PHONG CÁCH NGHỆ THUẬT POP ART</a:t>
            </a:r>
            <a:endParaRPr sz="1800">
              <a:solidFill>
                <a:srgbClr val="C00000"/>
              </a:solidFill>
              <a:latin typeface="Arial"/>
              <a:ea typeface="Arial"/>
              <a:cs typeface="Arial"/>
              <a:sym typeface="Arial"/>
            </a:endParaRPr>
          </a:p>
          <a:p>
            <a:pPr marL="0" marR="0" lvl="0" indent="0" algn="l" rtl="0">
              <a:spcBef>
                <a:spcPts val="0"/>
              </a:spcBef>
              <a:spcAft>
                <a:spcPts val="0"/>
              </a:spcAft>
              <a:buNone/>
            </a:pPr>
            <a:endParaRPr sz="2000" b="1">
              <a:solidFill>
                <a:srgbClr val="C00000"/>
              </a:solidFill>
              <a:latin typeface="Arial"/>
              <a:ea typeface="Arial"/>
              <a:cs typeface="Arial"/>
              <a:sym typeface="Arial"/>
            </a:endParaRPr>
          </a:p>
        </p:txBody>
      </p:sp>
      <p:sp>
        <p:nvSpPr>
          <p:cNvPr id="118" name="Google Shape;118;p4"/>
          <p:cNvSpPr txBox="1"/>
          <p:nvPr/>
        </p:nvSpPr>
        <p:spPr>
          <a:xfrm>
            <a:off x="1135814" y="2166201"/>
            <a:ext cx="777958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Arial"/>
                <a:ea typeface="Arial"/>
                <a:cs typeface="Arial"/>
                <a:sym typeface="Arial"/>
              </a:rPr>
              <a:t>3. VẼ TRANH VỀ CĂN PHÒNG THEO PHONG CÁCH NGHỆ THUẬT.   POP ART</a:t>
            </a:r>
            <a:endParaRPr sz="1800">
              <a:solidFill>
                <a:srgbClr val="C00000"/>
              </a:solidFill>
              <a:latin typeface="Arial"/>
              <a:ea typeface="Arial"/>
              <a:cs typeface="Arial"/>
              <a:sym typeface="Arial"/>
            </a:endParaRPr>
          </a:p>
        </p:txBody>
      </p:sp>
      <p:sp>
        <p:nvSpPr>
          <p:cNvPr id="119" name="Google Shape;119;p4"/>
          <p:cNvSpPr txBox="1"/>
          <p:nvPr/>
        </p:nvSpPr>
        <p:spPr>
          <a:xfrm>
            <a:off x="1203872" y="3704927"/>
            <a:ext cx="45048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800000"/>
                </a:solidFill>
                <a:latin typeface="Arial"/>
                <a:ea typeface="Arial"/>
                <a:cs typeface="Arial"/>
                <a:sym typeface="Arial"/>
              </a:rPr>
              <a:t>4. TRƯNG BÀY SẢN PHẨM VÀ CHIA SẺ</a:t>
            </a:r>
            <a:endParaRPr/>
          </a:p>
        </p:txBody>
      </p:sp>
      <p:sp>
        <p:nvSpPr>
          <p:cNvPr id="120" name="Google Shape;120;p4"/>
          <p:cNvSpPr txBox="1"/>
          <p:nvPr/>
        </p:nvSpPr>
        <p:spPr>
          <a:xfrm>
            <a:off x="1201824" y="4132571"/>
            <a:ext cx="70407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800000"/>
                </a:solidFill>
                <a:latin typeface="Arial"/>
                <a:ea typeface="Arial"/>
                <a:cs typeface="Arial"/>
                <a:sym typeface="Arial"/>
              </a:rPr>
              <a:t>5. TÌM HIỂU MỘT SỐ ỨNG DỤNG CỦA NGHỆ THUẬT POP ART</a:t>
            </a:r>
            <a:endParaRPr/>
          </a:p>
          <a:p>
            <a:pPr marL="0" marR="0" lvl="0" indent="0" algn="l" rtl="0">
              <a:spcBef>
                <a:spcPts val="0"/>
              </a:spcBef>
              <a:spcAft>
                <a:spcPts val="0"/>
              </a:spcAft>
              <a:buNone/>
            </a:pPr>
            <a:r>
              <a:rPr lang="en-US" sz="1800" b="1">
                <a:solidFill>
                  <a:srgbClr val="800000"/>
                </a:solidFill>
                <a:latin typeface="Arial"/>
                <a:ea typeface="Arial"/>
                <a:cs typeface="Arial"/>
                <a:sym typeface="Arial"/>
              </a:rPr>
              <a:t>TRONG CUỘC SỐNG</a:t>
            </a:r>
            <a:endParaRPr/>
          </a:p>
        </p:txBody>
      </p:sp>
      <p:sp>
        <p:nvSpPr>
          <p:cNvPr id="121" name="Google Shape;121;p4"/>
          <p:cNvSpPr/>
          <p:nvPr/>
        </p:nvSpPr>
        <p:spPr>
          <a:xfrm>
            <a:off x="0" y="1102708"/>
            <a:ext cx="1212532" cy="1773090"/>
          </a:xfrm>
          <a:prstGeom prst="rightArrow">
            <a:avLst>
              <a:gd name="adj1" fmla="val 84711"/>
              <a:gd name="adj2" fmla="val 29828"/>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FF0000"/>
                </a:solidFill>
                <a:latin typeface="Calibri"/>
                <a:ea typeface="Calibri"/>
                <a:cs typeface="Calibri"/>
                <a:sym typeface="Calibri"/>
              </a:rPr>
              <a:t>TIẾT</a:t>
            </a:r>
            <a:endParaRPr/>
          </a:p>
          <a:p>
            <a:pPr marL="0" marR="0" lvl="0" indent="0" algn="ctr" rtl="0">
              <a:spcBef>
                <a:spcPts val="0"/>
              </a:spcBef>
              <a:spcAft>
                <a:spcPts val="0"/>
              </a:spcAft>
              <a:buNone/>
            </a:pPr>
            <a:r>
              <a:rPr lang="en-US" sz="2000" b="1">
                <a:solidFill>
                  <a:srgbClr val="FF0000"/>
                </a:solidFill>
                <a:latin typeface="Calibri"/>
                <a:ea typeface="Calibri"/>
                <a:cs typeface="Calibri"/>
                <a:sym typeface="Calibri"/>
              </a:rPr>
              <a:t>1</a:t>
            </a:r>
            <a:endParaRPr/>
          </a:p>
        </p:txBody>
      </p:sp>
      <p:sp>
        <p:nvSpPr>
          <p:cNvPr id="122" name="Google Shape;122;p4"/>
          <p:cNvSpPr/>
          <p:nvPr/>
        </p:nvSpPr>
        <p:spPr>
          <a:xfrm>
            <a:off x="0" y="3034368"/>
            <a:ext cx="1212532" cy="1798993"/>
          </a:xfrm>
          <a:prstGeom prst="rightArrow">
            <a:avLst>
              <a:gd name="adj1" fmla="val 84711"/>
              <a:gd name="adj2" fmla="val 31818"/>
            </a:avLst>
          </a:prstGeom>
          <a:solidFill>
            <a:srgbClr val="FFFF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000000"/>
                </a:solidFill>
                <a:latin typeface="Calibri"/>
                <a:ea typeface="Calibri"/>
                <a:cs typeface="Calibri"/>
                <a:sym typeface="Calibri"/>
              </a:rPr>
              <a:t>TIẾT </a:t>
            </a:r>
            <a:endParaRPr/>
          </a:p>
          <a:p>
            <a:pPr marL="0" marR="0" lvl="0" indent="0" algn="ctr" rtl="0">
              <a:spcBef>
                <a:spcPts val="0"/>
              </a:spcBef>
              <a:spcAft>
                <a:spcPts val="0"/>
              </a:spcAft>
              <a:buNone/>
            </a:pPr>
            <a:r>
              <a:rPr lang="en-US" sz="2000" b="1">
                <a:solidFill>
                  <a:srgbClr val="000000"/>
                </a:solidFill>
                <a:latin typeface="Calibri"/>
                <a:ea typeface="Calibri"/>
                <a:cs typeface="Calibri"/>
                <a:sym typeface="Calibri"/>
              </a:rPr>
              <a:t>2</a:t>
            </a:r>
            <a:endParaRPr/>
          </a:p>
        </p:txBody>
      </p:sp>
      <p:sp>
        <p:nvSpPr>
          <p:cNvPr id="123" name="Google Shape;123;p4"/>
          <p:cNvSpPr txBox="1"/>
          <p:nvPr/>
        </p:nvSpPr>
        <p:spPr>
          <a:xfrm>
            <a:off x="1188686" y="3034368"/>
            <a:ext cx="744432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80E1A"/>
                </a:solidFill>
                <a:latin typeface="Arial"/>
                <a:ea typeface="Arial"/>
                <a:cs typeface="Arial"/>
                <a:sym typeface="Arial"/>
              </a:rPr>
              <a:t>3. VẼ TRANH VỀ CĂN PHÒNG THEO PHONG CÁCH NGHỆ THUẬT.   POP ART (tiếp theo)</a:t>
            </a:r>
            <a:endParaRPr sz="1800">
              <a:solidFill>
                <a:srgbClr val="980E1A"/>
              </a:solidFill>
              <a:latin typeface="Arial"/>
              <a:ea typeface="Arial"/>
              <a:cs typeface="Arial"/>
              <a:sym typeface="Arial"/>
            </a:endParaRPr>
          </a:p>
        </p:txBody>
      </p:sp>
      <p:sp>
        <p:nvSpPr>
          <p:cNvPr id="124" name="Google Shape;124;p4"/>
          <p:cNvSpPr txBox="1"/>
          <p:nvPr/>
        </p:nvSpPr>
        <p:spPr>
          <a:xfrm>
            <a:off x="457200" y="199177"/>
            <a:ext cx="8228685"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a:solidFill>
                  <a:srgbClr val="548135"/>
                </a:solidFill>
                <a:latin typeface="Times New Roman"/>
                <a:ea typeface="Times New Roman"/>
                <a:cs typeface="Times New Roman"/>
                <a:sym typeface="Times New Roman"/>
              </a:rPr>
              <a:t>Bài 11: </a:t>
            </a:r>
            <a:r>
              <a:rPr lang="en-US" sz="2800" b="1">
                <a:solidFill>
                  <a:srgbClr val="548135"/>
                </a:solidFill>
                <a:latin typeface="Times New Roman"/>
                <a:ea typeface="Times New Roman"/>
                <a:cs typeface="Times New Roman"/>
                <a:sym typeface="Times New Roman"/>
              </a:rPr>
              <a:t>VẼ TRANH THEO PHONG CÁCH </a:t>
            </a:r>
            <a:endParaRPr/>
          </a:p>
          <a:p>
            <a:pPr marL="0" marR="0" lvl="0" indent="0" algn="ctr" rtl="0">
              <a:spcBef>
                <a:spcPts val="0"/>
              </a:spcBef>
              <a:spcAft>
                <a:spcPts val="0"/>
              </a:spcAft>
              <a:buNone/>
            </a:pPr>
            <a:r>
              <a:rPr lang="en-US" sz="2800" b="1">
                <a:solidFill>
                  <a:srgbClr val="548135"/>
                </a:solidFill>
                <a:latin typeface="Times New Roman"/>
                <a:ea typeface="Times New Roman"/>
                <a:cs typeface="Times New Roman"/>
                <a:sym typeface="Times New Roman"/>
              </a:rPr>
              <a:t>NGHỆ THUẬT POP ART</a:t>
            </a:r>
            <a:endParaRPr sz="2800" b="1">
              <a:solidFill>
                <a:srgbClr val="548135"/>
              </a:solidFill>
              <a:latin typeface="Times New Roman"/>
              <a:ea typeface="Times New Roman"/>
              <a:cs typeface="Times New Roman"/>
              <a:sym typeface="Times New Roman"/>
            </a:endParaRPr>
          </a:p>
        </p:txBody>
      </p:sp>
      <p:sp>
        <p:nvSpPr>
          <p:cNvPr id="125" name="Google Shape;125;p4"/>
          <p:cNvSpPr txBox="1"/>
          <p:nvPr/>
        </p:nvSpPr>
        <p:spPr>
          <a:xfrm>
            <a:off x="42041" y="-378372"/>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500"/>
                                        <p:tgtEl>
                                          <p:spTgt spid="116"/>
                                        </p:tgtEl>
                                      </p:cBhvr>
                                    </p:animEffect>
                                  </p:childTnLst>
                                </p:cTn>
                              </p:par>
                              <p:par>
                                <p:cTn id="13" presetID="10" presetClass="entr" presetSubtype="0" fill="hold" nodeType="with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fade">
                                      <p:cBhvr>
                                        <p:cTn id="15" dur="500"/>
                                        <p:tgtEl>
                                          <p:spTgt spid="117"/>
                                        </p:tgtEl>
                                      </p:cBhvr>
                                    </p:animEffect>
                                  </p:childTnLst>
                                </p:cTn>
                              </p:par>
                              <p:par>
                                <p:cTn id="16" presetID="10" presetClass="entr" presetSubtype="0" fill="hold" nodeType="withEffect">
                                  <p:stCondLst>
                                    <p:cond delay="0"/>
                                  </p:stCondLst>
                                  <p:childTnLst>
                                    <p:set>
                                      <p:cBhvr>
                                        <p:cTn id="17" dur="1" fill="hold">
                                          <p:stCondLst>
                                            <p:cond delay="0"/>
                                          </p:stCondLst>
                                        </p:cTn>
                                        <p:tgtEl>
                                          <p:spTgt spid="118"/>
                                        </p:tgtEl>
                                        <p:attrNameLst>
                                          <p:attrName>style.visibility</p:attrName>
                                        </p:attrNameLst>
                                      </p:cBhvr>
                                      <p:to>
                                        <p:strVal val="visible"/>
                                      </p:to>
                                    </p:set>
                                    <p:animEffect transition="in" filter="fade">
                                      <p:cBhvr>
                                        <p:cTn id="18" dur="500"/>
                                        <p:tgtEl>
                                          <p:spTgt spid="1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2"/>
                                        </p:tgtEl>
                                        <p:attrNameLst>
                                          <p:attrName>style.visibility</p:attrName>
                                        </p:attrNameLst>
                                      </p:cBhvr>
                                      <p:to>
                                        <p:strVal val="visible"/>
                                      </p:to>
                                    </p:set>
                                    <p:animEffect transition="in" filter="fade">
                                      <p:cBhvr>
                                        <p:cTn id="23" dur="500"/>
                                        <p:tgtEl>
                                          <p:spTgt spid="1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9"/>
                                        </p:tgtEl>
                                        <p:attrNameLst>
                                          <p:attrName>style.visibility</p:attrName>
                                        </p:attrNameLst>
                                      </p:cBhvr>
                                      <p:to>
                                        <p:strVal val="visible"/>
                                      </p:to>
                                    </p:set>
                                    <p:animEffect transition="in" filter="fade">
                                      <p:cBhvr>
                                        <p:cTn id="28" dur="500"/>
                                        <p:tgtEl>
                                          <p:spTgt spid="119"/>
                                        </p:tgtEl>
                                      </p:cBhvr>
                                    </p:animEffect>
                                  </p:childTnLst>
                                </p:cTn>
                              </p:par>
                              <p:par>
                                <p:cTn id="29" presetID="10" presetClass="entr" presetSubtype="0" fill="hold" nodeType="withEffect">
                                  <p:stCondLst>
                                    <p:cond delay="0"/>
                                  </p:stCondLst>
                                  <p:childTnLst>
                                    <p:set>
                                      <p:cBhvr>
                                        <p:cTn id="30" dur="1" fill="hold">
                                          <p:stCondLst>
                                            <p:cond delay="0"/>
                                          </p:stCondLst>
                                        </p:cTn>
                                        <p:tgtEl>
                                          <p:spTgt spid="120"/>
                                        </p:tgtEl>
                                        <p:attrNameLst>
                                          <p:attrName>style.visibility</p:attrName>
                                        </p:attrNameLst>
                                      </p:cBhvr>
                                      <p:to>
                                        <p:strVal val="visible"/>
                                      </p:to>
                                    </p:set>
                                    <p:animEffect transition="in" filter="fade">
                                      <p:cBhvr>
                                        <p:cTn id="31" dur="500"/>
                                        <p:tgtEl>
                                          <p:spTgt spid="120"/>
                                        </p:tgtEl>
                                      </p:cBhvr>
                                    </p:animEffect>
                                  </p:childTnLst>
                                </p:cTn>
                              </p:par>
                              <p:par>
                                <p:cTn id="32" presetID="10" presetClass="entr" presetSubtype="0" fill="hold" nodeType="withEffect">
                                  <p:stCondLst>
                                    <p:cond delay="0"/>
                                  </p:stCondLst>
                                  <p:childTnLst>
                                    <p:set>
                                      <p:cBhvr>
                                        <p:cTn id="33" dur="1" fill="hold">
                                          <p:stCondLst>
                                            <p:cond delay="0"/>
                                          </p:stCondLst>
                                        </p:cTn>
                                        <p:tgtEl>
                                          <p:spTgt spid="123"/>
                                        </p:tgtEl>
                                        <p:attrNameLst>
                                          <p:attrName>style.visibility</p:attrName>
                                        </p:attrNameLst>
                                      </p:cBhvr>
                                      <p:to>
                                        <p:strVal val="visible"/>
                                      </p:to>
                                    </p:set>
                                    <p:animEffect transition="in" filter="fade">
                                      <p:cBhvr>
                                        <p:cTn id="34"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29"/>
        <p:cNvGrpSpPr/>
        <p:nvPr/>
      </p:nvGrpSpPr>
      <p:grpSpPr>
        <a:xfrm>
          <a:off x="0" y="0"/>
          <a:ext cx="0" cy="0"/>
          <a:chOff x="0" y="0"/>
          <a:chExt cx="0" cy="0"/>
        </a:xfrm>
      </p:grpSpPr>
      <p:sp>
        <p:nvSpPr>
          <p:cNvPr id="130" name="Google Shape;130;p5"/>
          <p:cNvSpPr/>
          <p:nvPr/>
        </p:nvSpPr>
        <p:spPr>
          <a:xfrm>
            <a:off x="228600" y="0"/>
            <a:ext cx="101600" cy="5143499"/>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5"/>
          <p:cNvSpPr/>
          <p:nvPr/>
        </p:nvSpPr>
        <p:spPr>
          <a:xfrm>
            <a:off x="-304800" y="133349"/>
            <a:ext cx="9372600" cy="533401"/>
          </a:xfrm>
          <a:prstGeom prst="roundRect">
            <a:avLst>
              <a:gd name="adj" fmla="val 50000"/>
            </a:avLst>
          </a:prstGeom>
          <a:solidFill>
            <a:srgbClr val="FFFF00"/>
          </a:solidFill>
          <a:ln w="12700" cap="flat" cmpd="sng">
            <a:solidFill>
              <a:srgbClr val="F1A60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00"/>
              </a:solidFill>
              <a:latin typeface="Calibri"/>
              <a:ea typeface="Calibri"/>
              <a:cs typeface="Calibri"/>
              <a:sym typeface="Calibri"/>
            </a:endParaRPr>
          </a:p>
        </p:txBody>
      </p:sp>
      <p:sp>
        <p:nvSpPr>
          <p:cNvPr id="132" name="Google Shape;132;p5"/>
          <p:cNvSpPr txBox="1"/>
          <p:nvPr/>
        </p:nvSpPr>
        <p:spPr>
          <a:xfrm>
            <a:off x="256358" y="196011"/>
            <a:ext cx="885655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C00000"/>
                </a:solidFill>
                <a:latin typeface="Arial"/>
                <a:ea typeface="Arial"/>
                <a:cs typeface="Arial"/>
                <a:sym typeface="Arial"/>
              </a:rPr>
              <a:t>1. QUAN SÁT- NHẬN THỨC VỀ PHONG CÁCH NGHỆ THUẬT POP A RT</a:t>
            </a:r>
            <a:endParaRPr/>
          </a:p>
        </p:txBody>
      </p:sp>
      <p:sp>
        <p:nvSpPr>
          <p:cNvPr id="133" name="Google Shape;133;p5"/>
          <p:cNvSpPr/>
          <p:nvPr/>
        </p:nvSpPr>
        <p:spPr>
          <a:xfrm>
            <a:off x="-60482" y="212222"/>
            <a:ext cx="342900" cy="3302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5"/>
          <p:cNvSpPr txBox="1"/>
          <p:nvPr/>
        </p:nvSpPr>
        <p:spPr>
          <a:xfrm>
            <a:off x="420420" y="2107681"/>
            <a:ext cx="8494980" cy="21544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rgbClr val="980E1A"/>
                </a:solidFill>
                <a:latin typeface="Calibri"/>
                <a:ea typeface="Calibri"/>
                <a:cs typeface="Calibri"/>
                <a:sym typeface="Calibri"/>
              </a:rPr>
              <a:t>- Hình ảnh và màu sắc được sử dụng trong mỗi bức tranh như thế nào? </a:t>
            </a:r>
            <a:endParaRPr sz="2200" b="1">
              <a:solidFill>
                <a:srgbClr val="980E1A"/>
              </a:solidFill>
              <a:latin typeface="Calibri"/>
              <a:ea typeface="Calibri"/>
              <a:cs typeface="Calibri"/>
              <a:sym typeface="Calibri"/>
            </a:endParaRPr>
          </a:p>
          <a:p>
            <a:pPr marL="0" marR="0" lvl="0" indent="0" algn="l" rtl="0">
              <a:spcBef>
                <a:spcPts val="0"/>
              </a:spcBef>
              <a:spcAft>
                <a:spcPts val="0"/>
              </a:spcAft>
              <a:buNone/>
            </a:pPr>
            <a:r>
              <a:rPr lang="en-US" sz="2200" b="1">
                <a:solidFill>
                  <a:srgbClr val="980E1A"/>
                </a:solidFill>
                <a:latin typeface="Calibri"/>
                <a:ea typeface="Calibri"/>
                <a:cs typeface="Calibri"/>
                <a:sym typeface="Calibri"/>
              </a:rPr>
              <a:t>- Hai bức tranh có điểm gì giống nhau và khác nhau?</a:t>
            </a:r>
            <a:endParaRPr sz="2200" b="1">
              <a:solidFill>
                <a:srgbClr val="980E1A"/>
              </a:solidFill>
              <a:latin typeface="Calibri"/>
              <a:ea typeface="Calibri"/>
              <a:cs typeface="Calibri"/>
              <a:sym typeface="Calibri"/>
            </a:endParaRPr>
          </a:p>
          <a:p>
            <a:pPr marL="0" marR="0" lvl="0" indent="0" algn="l" rtl="0">
              <a:spcBef>
                <a:spcPts val="0"/>
              </a:spcBef>
              <a:spcAft>
                <a:spcPts val="0"/>
              </a:spcAft>
              <a:buNone/>
            </a:pPr>
            <a:r>
              <a:rPr lang="en-US" sz="2200" b="1">
                <a:solidFill>
                  <a:srgbClr val="980E1A"/>
                </a:solidFill>
                <a:latin typeface="Calibri"/>
                <a:ea typeface="Calibri"/>
                <a:cs typeface="Calibri"/>
                <a:sym typeface="Calibri"/>
              </a:rPr>
              <a:t>- Phong cách nghệ thuật được thể hiện ở mỗi bức tranh là gì?</a:t>
            </a:r>
            <a:endParaRPr sz="2200" b="1">
              <a:solidFill>
                <a:srgbClr val="980E1A"/>
              </a:solidFill>
              <a:latin typeface="Calibri"/>
              <a:ea typeface="Calibri"/>
              <a:cs typeface="Calibri"/>
              <a:sym typeface="Calibri"/>
            </a:endParaRPr>
          </a:p>
          <a:p>
            <a:pPr marL="0" marR="0" lvl="0" indent="0" algn="l" rtl="0">
              <a:spcBef>
                <a:spcPts val="0"/>
              </a:spcBef>
              <a:spcAft>
                <a:spcPts val="0"/>
              </a:spcAft>
              <a:buNone/>
            </a:pPr>
            <a:r>
              <a:rPr lang="en-US" sz="2200" b="1">
                <a:solidFill>
                  <a:srgbClr val="980E1A"/>
                </a:solidFill>
                <a:latin typeface="Calibri"/>
                <a:ea typeface="Calibri"/>
                <a:cs typeface="Calibri"/>
                <a:sym typeface="Calibri"/>
              </a:rPr>
              <a:t>- Theo em, tranh vẽ theo phong cách nghệ thuật Pop art có đặc điểm như thế nào?</a:t>
            </a:r>
            <a:endParaRPr sz="2200" b="1">
              <a:solidFill>
                <a:srgbClr val="980E1A"/>
              </a:solidFill>
              <a:latin typeface="Calibri"/>
              <a:ea typeface="Calibri"/>
              <a:cs typeface="Calibri"/>
              <a:sym typeface="Calibri"/>
            </a:endParaRPr>
          </a:p>
          <a:p>
            <a:pPr marL="0" marR="0" lvl="0" indent="0" algn="l" rtl="0">
              <a:spcBef>
                <a:spcPts val="0"/>
              </a:spcBef>
              <a:spcAft>
                <a:spcPts val="0"/>
              </a:spcAft>
              <a:buNone/>
            </a:pPr>
            <a:endParaRPr sz="2400" b="1">
              <a:solidFill>
                <a:srgbClr val="7F3C06"/>
              </a:solidFill>
              <a:latin typeface="Calibri"/>
              <a:ea typeface="Calibri"/>
              <a:cs typeface="Calibri"/>
              <a:sym typeface="Calibri"/>
            </a:endParaRPr>
          </a:p>
        </p:txBody>
      </p:sp>
      <p:sp>
        <p:nvSpPr>
          <p:cNvPr id="135" name="Google Shape;135;p5"/>
          <p:cNvSpPr txBox="1"/>
          <p:nvPr/>
        </p:nvSpPr>
        <p:spPr>
          <a:xfrm>
            <a:off x="0" y="1521140"/>
            <a:ext cx="9144000"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1800" b="1" i="0" u="none" strike="noStrike" cap="none">
                <a:solidFill>
                  <a:srgbClr val="FF0000"/>
                </a:solidFill>
                <a:latin typeface="Arial"/>
                <a:ea typeface="Arial"/>
                <a:cs typeface="Arial"/>
                <a:sym typeface="Arial"/>
              </a:rPr>
              <a:t>QUAN SÁT TRANH VẼ VÀ TRẢ LỜI CÂU HỎI THEO NỘI DUNG GỢI Ý SAU: </a:t>
            </a:r>
            <a:endParaRPr sz="1800" b="1" i="0" u="none" strike="noStrike" cap="none">
              <a:solidFill>
                <a:srgbClr val="800000"/>
              </a:solidFill>
              <a:latin typeface="Arial"/>
              <a:ea typeface="Arial"/>
              <a:cs typeface="Arial"/>
              <a:sym typeface="Arial"/>
            </a:endParaRPr>
          </a:p>
        </p:txBody>
      </p:sp>
      <p:sp>
        <p:nvSpPr>
          <p:cNvPr id="136" name="Google Shape;136;p5"/>
          <p:cNvSpPr/>
          <p:nvPr/>
        </p:nvSpPr>
        <p:spPr>
          <a:xfrm>
            <a:off x="198422" y="931991"/>
            <a:ext cx="609600" cy="445434"/>
          </a:xfrm>
          <a:prstGeom prst="rightArrow">
            <a:avLst>
              <a:gd name="adj1" fmla="val 84711"/>
              <a:gd name="adj2" fmla="val 31818"/>
            </a:avLst>
          </a:prstGeom>
          <a:solidFill>
            <a:srgbClr val="FFFF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000000"/>
              </a:solidFill>
              <a:latin typeface="Calibri"/>
              <a:ea typeface="Calibri"/>
              <a:cs typeface="Calibri"/>
              <a:sym typeface="Calibri"/>
            </a:endParaRPr>
          </a:p>
        </p:txBody>
      </p:sp>
      <p:pic>
        <p:nvPicPr>
          <p:cNvPr id="137" name="Google Shape;137;p5"/>
          <p:cNvPicPr preferRelativeResize="0"/>
          <p:nvPr/>
        </p:nvPicPr>
        <p:blipFill rotWithShape="1">
          <a:blip r:embed="rId3">
            <a:alphaModFix/>
          </a:blip>
          <a:srcRect l="10761" t="22917" r="45900" b="48958"/>
          <a:stretch/>
        </p:blipFill>
        <p:spPr>
          <a:xfrm>
            <a:off x="808022" y="845815"/>
            <a:ext cx="1943100" cy="61778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fade">
                                      <p:cBhvr>
                                        <p:cTn id="12"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body" idx="1"/>
          </p:nvPr>
        </p:nvSpPr>
        <p:spPr>
          <a:xfrm>
            <a:off x="228600" y="0"/>
            <a:ext cx="76200" cy="5143500"/>
          </a:xfrm>
          <a:prstGeom prst="rect">
            <a:avLst/>
          </a:prstGeom>
          <a:solidFill>
            <a:srgbClr val="FFC000"/>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100"/>
              <a:buNone/>
            </a:pPr>
            <a:endParaRPr/>
          </a:p>
        </p:txBody>
      </p:sp>
      <p:pic>
        <p:nvPicPr>
          <p:cNvPr id="143" name="Google Shape;143;p6" descr="page48image36063760"/>
          <p:cNvPicPr preferRelativeResize="0"/>
          <p:nvPr/>
        </p:nvPicPr>
        <p:blipFill rotWithShape="1">
          <a:blip r:embed="rId3">
            <a:alphaModFix/>
          </a:blip>
          <a:srcRect/>
          <a:stretch/>
        </p:blipFill>
        <p:spPr>
          <a:xfrm>
            <a:off x="4807431" y="552724"/>
            <a:ext cx="3636854" cy="2801596"/>
          </a:xfrm>
          <a:prstGeom prst="rect">
            <a:avLst/>
          </a:prstGeom>
          <a:noFill/>
          <a:ln>
            <a:noFill/>
          </a:ln>
        </p:spPr>
      </p:pic>
      <p:pic>
        <p:nvPicPr>
          <p:cNvPr id="144" name="Google Shape;144;p6" descr="page48image35995280"/>
          <p:cNvPicPr preferRelativeResize="0"/>
          <p:nvPr/>
        </p:nvPicPr>
        <p:blipFill rotWithShape="1">
          <a:blip r:embed="rId4">
            <a:alphaModFix/>
          </a:blip>
          <a:srcRect/>
          <a:stretch/>
        </p:blipFill>
        <p:spPr>
          <a:xfrm rot="262325">
            <a:off x="619824" y="324962"/>
            <a:ext cx="3941951" cy="3257121"/>
          </a:xfrm>
          <a:prstGeom prst="rect">
            <a:avLst/>
          </a:prstGeom>
          <a:noFill/>
          <a:ln>
            <a:noFill/>
          </a:ln>
        </p:spPr>
      </p:pic>
      <p:sp>
        <p:nvSpPr>
          <p:cNvPr id="145" name="Google Shape;145;p6"/>
          <p:cNvSpPr txBox="1"/>
          <p:nvPr/>
        </p:nvSpPr>
        <p:spPr>
          <a:xfrm>
            <a:off x="838200" y="4065858"/>
            <a:ext cx="884900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1. Vincent van Gogh (Vin-xen van Gốc), Vincent’s Bedroom in Arles, 1888, sơn dầu 72cmx90cm</a:t>
            </a:r>
            <a:endParaRPr/>
          </a:p>
          <a:p>
            <a:pPr marL="0" marR="0" lvl="0" indent="0" algn="l" rtl="0">
              <a:spcBef>
                <a:spcPts val="0"/>
              </a:spcBef>
              <a:spcAft>
                <a:spcPts val="0"/>
              </a:spcAft>
              <a:buNone/>
            </a:pPr>
            <a:r>
              <a:rPr lang="en-US" sz="1400" i="1">
                <a:solidFill>
                  <a:schemeClr val="dk1"/>
                </a:solidFill>
                <a:latin typeface="Calibri"/>
                <a:ea typeface="Calibri"/>
                <a:cs typeface="Calibri"/>
                <a:sym typeface="Calibri"/>
              </a:rPr>
              <a:t>2. Roy Lichtenstein (Roi Lích-ten-xtai), Bedroom in Arles, 1992, sơn dầu, 320cmx420cm</a:t>
            </a:r>
            <a:endParaRPr/>
          </a:p>
        </p:txBody>
      </p:sp>
      <p:sp>
        <p:nvSpPr>
          <p:cNvPr id="146" name="Google Shape;146;p6"/>
          <p:cNvSpPr txBox="1"/>
          <p:nvPr/>
        </p:nvSpPr>
        <p:spPr>
          <a:xfrm>
            <a:off x="2289113" y="3699304"/>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a:t>
            </a:r>
            <a:endParaRPr/>
          </a:p>
        </p:txBody>
      </p:sp>
      <p:sp>
        <p:nvSpPr>
          <p:cNvPr id="147" name="Google Shape;147;p6"/>
          <p:cNvSpPr txBox="1"/>
          <p:nvPr/>
        </p:nvSpPr>
        <p:spPr>
          <a:xfrm>
            <a:off x="6625858" y="3498881"/>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51"/>
        <p:cNvGrpSpPr/>
        <p:nvPr/>
      </p:nvGrpSpPr>
      <p:grpSpPr>
        <a:xfrm>
          <a:off x="0" y="0"/>
          <a:ext cx="0" cy="0"/>
          <a:chOff x="0" y="0"/>
          <a:chExt cx="0" cy="0"/>
        </a:xfrm>
      </p:grpSpPr>
      <p:sp>
        <p:nvSpPr>
          <p:cNvPr id="152" name="Google Shape;152;p7"/>
          <p:cNvSpPr txBox="1"/>
          <p:nvPr/>
        </p:nvSpPr>
        <p:spPr>
          <a:xfrm>
            <a:off x="571500" y="251125"/>
            <a:ext cx="59817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1">
              <a:solidFill>
                <a:srgbClr val="C00000"/>
              </a:solidFill>
              <a:latin typeface="Arial"/>
              <a:ea typeface="Arial"/>
              <a:cs typeface="Arial"/>
              <a:sym typeface="Arial"/>
            </a:endParaRPr>
          </a:p>
          <a:p>
            <a:pPr marL="457200" marR="0" lvl="0" indent="-330200" algn="l" rtl="0">
              <a:spcBef>
                <a:spcPts val="0"/>
              </a:spcBef>
              <a:spcAft>
                <a:spcPts val="0"/>
              </a:spcAft>
              <a:buClr>
                <a:schemeClr val="dk1"/>
              </a:buClr>
              <a:buSzPts val="2000"/>
              <a:buFont typeface="Calibri"/>
              <a:buNone/>
            </a:pPr>
            <a:endParaRPr sz="2000" b="1">
              <a:solidFill>
                <a:srgbClr val="C00000"/>
              </a:solidFill>
              <a:latin typeface="Arial"/>
              <a:ea typeface="Arial"/>
              <a:cs typeface="Arial"/>
              <a:sym typeface="Arial"/>
            </a:endParaRPr>
          </a:p>
        </p:txBody>
      </p:sp>
      <p:sp>
        <p:nvSpPr>
          <p:cNvPr id="153" name="Google Shape;153;p7"/>
          <p:cNvSpPr/>
          <p:nvPr/>
        </p:nvSpPr>
        <p:spPr>
          <a:xfrm>
            <a:off x="228600" y="0"/>
            <a:ext cx="101600" cy="5143499"/>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7"/>
          <p:cNvSpPr/>
          <p:nvPr/>
        </p:nvSpPr>
        <p:spPr>
          <a:xfrm>
            <a:off x="-304800" y="133350"/>
            <a:ext cx="9372600" cy="609600"/>
          </a:xfrm>
          <a:prstGeom prst="roundRect">
            <a:avLst>
              <a:gd name="adj" fmla="val 50000"/>
            </a:avLst>
          </a:prstGeom>
          <a:solidFill>
            <a:srgbClr val="FFFF00"/>
          </a:solidFill>
          <a:ln w="12700" cap="flat" cmpd="sng">
            <a:solidFill>
              <a:srgbClr val="F1A60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00"/>
              </a:solidFill>
              <a:latin typeface="Calibri"/>
              <a:ea typeface="Calibri"/>
              <a:cs typeface="Calibri"/>
              <a:sym typeface="Calibri"/>
            </a:endParaRPr>
          </a:p>
        </p:txBody>
      </p:sp>
      <p:sp>
        <p:nvSpPr>
          <p:cNvPr id="155" name="Google Shape;155;p7"/>
          <p:cNvSpPr txBox="1"/>
          <p:nvPr/>
        </p:nvSpPr>
        <p:spPr>
          <a:xfrm>
            <a:off x="330200" y="282759"/>
            <a:ext cx="8432800"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Arial"/>
                <a:ea typeface="Arial"/>
                <a:cs typeface="Arial"/>
                <a:sym typeface="Arial"/>
              </a:rPr>
              <a:t> 2. VẼ CĂN PHÒNG THEO PHONG CÁCH NGHỆ THUẬT POP ART</a:t>
            </a:r>
            <a:endParaRPr sz="1800">
              <a:solidFill>
                <a:srgbClr val="C00000"/>
              </a:solidFill>
              <a:latin typeface="Arial"/>
              <a:ea typeface="Arial"/>
              <a:cs typeface="Arial"/>
              <a:sym typeface="Arial"/>
            </a:endParaRPr>
          </a:p>
          <a:p>
            <a:pPr marL="0" marR="0" lvl="0" indent="0" algn="l" rtl="0">
              <a:spcBef>
                <a:spcPts val="0"/>
              </a:spcBef>
              <a:spcAft>
                <a:spcPts val="0"/>
              </a:spcAft>
              <a:buNone/>
            </a:pPr>
            <a:endParaRPr sz="1800" b="1">
              <a:solidFill>
                <a:srgbClr val="C00000"/>
              </a:solidFill>
              <a:latin typeface="Arial"/>
              <a:ea typeface="Arial"/>
              <a:cs typeface="Arial"/>
              <a:sym typeface="Arial"/>
            </a:endParaRPr>
          </a:p>
          <a:p>
            <a:pPr marL="0" marR="0" lvl="0" indent="0" algn="l" rtl="0">
              <a:spcBef>
                <a:spcPts val="0"/>
              </a:spcBef>
              <a:spcAft>
                <a:spcPts val="0"/>
              </a:spcAft>
              <a:buNone/>
            </a:pPr>
            <a:r>
              <a:rPr lang="en-US" sz="1400" b="1">
                <a:solidFill>
                  <a:srgbClr val="FF0000"/>
                </a:solidFill>
                <a:latin typeface="Arial"/>
                <a:ea typeface="Arial"/>
                <a:cs typeface="Arial"/>
                <a:sym typeface="Arial"/>
              </a:rPr>
              <a:t>QUAN SÁT HÌNH VÀ CHỈ RA CÁCH VẼ CĂN PHÒNG THEO PHONG CÁCH NGHỆ THUẬT POP ART</a:t>
            </a:r>
            <a:endParaRPr/>
          </a:p>
          <a:p>
            <a:pPr marL="457200" marR="0" lvl="0" indent="-330200" algn="l" rtl="0">
              <a:spcBef>
                <a:spcPts val="0"/>
              </a:spcBef>
              <a:spcAft>
                <a:spcPts val="0"/>
              </a:spcAft>
              <a:buClr>
                <a:schemeClr val="dk1"/>
              </a:buClr>
              <a:buSzPts val="2000"/>
              <a:buFont typeface="Calibri"/>
              <a:buNone/>
            </a:pPr>
            <a:endParaRPr sz="2000" b="1">
              <a:solidFill>
                <a:srgbClr val="C00000"/>
              </a:solidFill>
              <a:latin typeface="Arial"/>
              <a:ea typeface="Arial"/>
              <a:cs typeface="Arial"/>
              <a:sym typeface="Arial"/>
            </a:endParaRPr>
          </a:p>
        </p:txBody>
      </p:sp>
      <p:sp>
        <p:nvSpPr>
          <p:cNvPr id="156" name="Google Shape;156;p7"/>
          <p:cNvSpPr/>
          <p:nvPr/>
        </p:nvSpPr>
        <p:spPr>
          <a:xfrm>
            <a:off x="8792" y="251125"/>
            <a:ext cx="342900" cy="3302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7" name="Google Shape;157;p7" descr="page49image36246448"/>
          <p:cNvPicPr preferRelativeResize="0"/>
          <p:nvPr/>
        </p:nvPicPr>
        <p:blipFill rotWithShape="1">
          <a:blip r:embed="rId3">
            <a:alphaModFix/>
          </a:blip>
          <a:srcRect/>
          <a:stretch/>
        </p:blipFill>
        <p:spPr>
          <a:xfrm>
            <a:off x="1848567" y="1345292"/>
            <a:ext cx="2224118" cy="1593568"/>
          </a:xfrm>
          <a:prstGeom prst="rect">
            <a:avLst/>
          </a:prstGeom>
          <a:noFill/>
          <a:ln>
            <a:noFill/>
          </a:ln>
        </p:spPr>
      </p:pic>
      <p:pic>
        <p:nvPicPr>
          <p:cNvPr id="158" name="Google Shape;158;p7" descr="page49image36246672"/>
          <p:cNvPicPr preferRelativeResize="0"/>
          <p:nvPr/>
        </p:nvPicPr>
        <p:blipFill rotWithShape="1">
          <a:blip r:embed="rId4">
            <a:alphaModFix/>
          </a:blip>
          <a:srcRect/>
          <a:stretch/>
        </p:blipFill>
        <p:spPr>
          <a:xfrm>
            <a:off x="5448300" y="1355550"/>
            <a:ext cx="2209800" cy="1583310"/>
          </a:xfrm>
          <a:prstGeom prst="rect">
            <a:avLst/>
          </a:prstGeom>
          <a:noFill/>
          <a:ln>
            <a:noFill/>
          </a:ln>
        </p:spPr>
      </p:pic>
      <p:pic>
        <p:nvPicPr>
          <p:cNvPr id="159" name="Google Shape;159;p7" descr="page49image36248128"/>
          <p:cNvPicPr preferRelativeResize="0"/>
          <p:nvPr/>
        </p:nvPicPr>
        <p:blipFill rotWithShape="1">
          <a:blip r:embed="rId5">
            <a:alphaModFix/>
          </a:blip>
          <a:srcRect/>
          <a:stretch/>
        </p:blipFill>
        <p:spPr>
          <a:xfrm>
            <a:off x="1830273" y="3183855"/>
            <a:ext cx="2463800" cy="1765300"/>
          </a:xfrm>
          <a:prstGeom prst="rect">
            <a:avLst/>
          </a:prstGeom>
          <a:noFill/>
          <a:ln>
            <a:noFill/>
          </a:ln>
        </p:spPr>
      </p:pic>
      <p:pic>
        <p:nvPicPr>
          <p:cNvPr id="160" name="Google Shape;160;p7" descr="page49image36543040"/>
          <p:cNvPicPr preferRelativeResize="0"/>
          <p:nvPr/>
        </p:nvPicPr>
        <p:blipFill rotWithShape="1">
          <a:blip r:embed="rId6">
            <a:alphaModFix/>
          </a:blip>
          <a:srcRect/>
          <a:stretch/>
        </p:blipFill>
        <p:spPr>
          <a:xfrm>
            <a:off x="5486399" y="3230717"/>
            <a:ext cx="2309927" cy="16300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Font typeface="Calibri"/>
              <a:buNone/>
            </a:pPr>
            <a:endParaRPr sz="1800"/>
          </a:p>
        </p:txBody>
      </p:sp>
      <p:sp>
        <p:nvSpPr>
          <p:cNvPr id="166" name="Google Shape;166;p8"/>
          <p:cNvSpPr txBox="1">
            <a:spLocks noGrp="1"/>
          </p:cNvSpPr>
          <p:nvPr>
            <p:ph type="body" idx="1"/>
          </p:nvPr>
        </p:nvSpPr>
        <p:spPr>
          <a:xfrm>
            <a:off x="628650" y="1879996"/>
            <a:ext cx="3181350" cy="1774251"/>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rgbClr val="980E1A"/>
              </a:buClr>
              <a:buSzPts val="2100"/>
              <a:buChar char="•"/>
            </a:pPr>
            <a:r>
              <a:rPr lang="en-US" b="1">
                <a:solidFill>
                  <a:srgbClr val="980E1A"/>
                </a:solidFill>
              </a:rPr>
              <a:t>1. Vẽ khung hình của bức tranh và xác định một điểm tụ để tạo không gian của căn phòng</a:t>
            </a:r>
            <a:endParaRPr/>
          </a:p>
        </p:txBody>
      </p:sp>
      <p:sp>
        <p:nvSpPr>
          <p:cNvPr id="167" name="Google Shape;167;p8"/>
          <p:cNvSpPr/>
          <p:nvPr/>
        </p:nvSpPr>
        <p:spPr>
          <a:xfrm>
            <a:off x="228600" y="0"/>
            <a:ext cx="101600" cy="5143499"/>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8" name="Google Shape;168;p8" descr="page49image36246448"/>
          <p:cNvPicPr preferRelativeResize="0"/>
          <p:nvPr/>
        </p:nvPicPr>
        <p:blipFill rotWithShape="1">
          <a:blip r:embed="rId3">
            <a:alphaModFix/>
          </a:blip>
          <a:srcRect/>
          <a:stretch/>
        </p:blipFill>
        <p:spPr>
          <a:xfrm>
            <a:off x="4495800" y="1657350"/>
            <a:ext cx="3403236" cy="2438400"/>
          </a:xfrm>
          <a:prstGeom prst="rect">
            <a:avLst/>
          </a:prstGeom>
          <a:noFill/>
          <a:ln>
            <a:noFill/>
          </a:ln>
        </p:spPr>
      </p:pic>
      <p:sp>
        <p:nvSpPr>
          <p:cNvPr id="169" name="Google Shape;169;p8"/>
          <p:cNvSpPr/>
          <p:nvPr/>
        </p:nvSpPr>
        <p:spPr>
          <a:xfrm>
            <a:off x="-463062" y="165726"/>
            <a:ext cx="9372600" cy="609600"/>
          </a:xfrm>
          <a:prstGeom prst="roundRect">
            <a:avLst>
              <a:gd name="adj" fmla="val 50000"/>
            </a:avLst>
          </a:prstGeom>
          <a:solidFill>
            <a:srgbClr val="FFFF00"/>
          </a:solidFill>
          <a:ln w="12700" cap="flat" cmpd="sng">
            <a:solidFill>
              <a:srgbClr val="F1A60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C00000"/>
                </a:solidFill>
                <a:latin typeface="Arial"/>
                <a:ea typeface="Arial"/>
                <a:cs typeface="Arial"/>
                <a:sym typeface="Arial"/>
              </a:rPr>
              <a:t>2. VẼ CĂN PHÒNG THEO PHONG CÁCH NGHỆ THUẬT POP ART</a:t>
            </a:r>
            <a:endParaRPr sz="1800">
              <a:solidFill>
                <a:srgbClr val="FFFF00"/>
              </a:solidFill>
              <a:latin typeface="Calibri"/>
              <a:ea typeface="Calibri"/>
              <a:cs typeface="Calibri"/>
              <a:sym typeface="Calibri"/>
            </a:endParaRPr>
          </a:p>
        </p:txBody>
      </p:sp>
      <p:sp>
        <p:nvSpPr>
          <p:cNvPr id="170" name="Google Shape;170;p8"/>
          <p:cNvSpPr/>
          <p:nvPr/>
        </p:nvSpPr>
        <p:spPr>
          <a:xfrm>
            <a:off x="8792" y="251125"/>
            <a:ext cx="342900" cy="3302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endParaRPr/>
          </a:p>
        </p:txBody>
      </p:sp>
      <p:sp>
        <p:nvSpPr>
          <p:cNvPr id="176" name="Google Shape;176;p9"/>
          <p:cNvSpPr txBox="1">
            <a:spLocks noGrp="1"/>
          </p:cNvSpPr>
          <p:nvPr>
            <p:ph type="body" idx="1"/>
          </p:nvPr>
        </p:nvSpPr>
        <p:spPr>
          <a:xfrm>
            <a:off x="914400" y="2114550"/>
            <a:ext cx="3159369" cy="14339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0E1A"/>
              </a:buClr>
              <a:buSzPts val="2400"/>
              <a:buNone/>
            </a:pPr>
            <a:r>
              <a:rPr lang="en-US" sz="2400" b="1">
                <a:solidFill>
                  <a:srgbClr val="980E1A"/>
                </a:solidFill>
              </a:rPr>
              <a:t>2. Dựa vào điểm tụ, vẽ hình các đồ vật trong căn phòng</a:t>
            </a:r>
            <a:r>
              <a:rPr lang="en-US" b="1">
                <a:solidFill>
                  <a:srgbClr val="980E1A"/>
                </a:solidFill>
              </a:rPr>
              <a:t>.</a:t>
            </a:r>
            <a:endParaRPr/>
          </a:p>
        </p:txBody>
      </p:sp>
      <p:sp>
        <p:nvSpPr>
          <p:cNvPr id="177" name="Google Shape;177;p9"/>
          <p:cNvSpPr/>
          <p:nvPr/>
        </p:nvSpPr>
        <p:spPr>
          <a:xfrm>
            <a:off x="228600" y="0"/>
            <a:ext cx="101600" cy="5143499"/>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9"/>
          <p:cNvSpPr/>
          <p:nvPr/>
        </p:nvSpPr>
        <p:spPr>
          <a:xfrm>
            <a:off x="-463062" y="165726"/>
            <a:ext cx="9372600" cy="609600"/>
          </a:xfrm>
          <a:prstGeom prst="roundRect">
            <a:avLst>
              <a:gd name="adj" fmla="val 50000"/>
            </a:avLst>
          </a:prstGeom>
          <a:solidFill>
            <a:srgbClr val="FFFF00"/>
          </a:solidFill>
          <a:ln w="12700" cap="flat" cmpd="sng">
            <a:solidFill>
              <a:srgbClr val="F1A60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C00000"/>
                </a:solidFill>
                <a:latin typeface="Arial"/>
                <a:ea typeface="Arial"/>
                <a:cs typeface="Arial"/>
                <a:sym typeface="Arial"/>
              </a:rPr>
              <a:t>2. VẼ CĂN PHÒNG THEO PHONG CÁCH NGHỆ THUẬT POP ART</a:t>
            </a:r>
            <a:endParaRPr sz="1800">
              <a:solidFill>
                <a:srgbClr val="FFFF00"/>
              </a:solidFill>
              <a:latin typeface="Calibri"/>
              <a:ea typeface="Calibri"/>
              <a:cs typeface="Calibri"/>
              <a:sym typeface="Calibri"/>
            </a:endParaRPr>
          </a:p>
        </p:txBody>
      </p:sp>
      <p:sp>
        <p:nvSpPr>
          <p:cNvPr id="179" name="Google Shape;179;p9"/>
          <p:cNvSpPr/>
          <p:nvPr/>
        </p:nvSpPr>
        <p:spPr>
          <a:xfrm>
            <a:off x="8792" y="251125"/>
            <a:ext cx="342900" cy="3302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0" name="Google Shape;180;p9" descr="page49image36246672"/>
          <p:cNvPicPr preferRelativeResize="0"/>
          <p:nvPr/>
        </p:nvPicPr>
        <p:blipFill rotWithShape="1">
          <a:blip r:embed="rId3">
            <a:alphaModFix/>
          </a:blip>
          <a:srcRect/>
          <a:stretch/>
        </p:blipFill>
        <p:spPr>
          <a:xfrm>
            <a:off x="4851054" y="1664012"/>
            <a:ext cx="3615938" cy="25908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1170</Words>
  <Application>Microsoft Office PowerPoint</Application>
  <PresentationFormat>On-screen Show (16:9)</PresentationFormat>
  <Paragraphs>92</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 NGUYEN</dc:creator>
  <cp:lastModifiedBy>User</cp:lastModifiedBy>
  <cp:revision>1</cp:revision>
  <dcterms:created xsi:type="dcterms:W3CDTF">2021-09-23T13:57:15Z</dcterms:created>
  <dcterms:modified xsi:type="dcterms:W3CDTF">2025-02-23T06:52:25Z</dcterms:modified>
</cp:coreProperties>
</file>