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495" r:id="rId2"/>
    <p:sldId id="493" r:id="rId3"/>
    <p:sldId id="492" r:id="rId4"/>
    <p:sldId id="494" r:id="rId5"/>
    <p:sldId id="425" r:id="rId6"/>
    <p:sldId id="460" r:id="rId7"/>
    <p:sldId id="461" r:id="rId8"/>
    <p:sldId id="401" r:id="rId9"/>
    <p:sldId id="496" r:id="rId10"/>
    <p:sldId id="427" r:id="rId11"/>
    <p:sldId id="484" r:id="rId12"/>
    <p:sldId id="486" r:id="rId13"/>
    <p:sldId id="444" r:id="rId14"/>
    <p:sldId id="497" r:id="rId15"/>
    <p:sldId id="481" r:id="rId16"/>
    <p:sldId id="487" r:id="rId17"/>
    <p:sldId id="424" r:id="rId18"/>
    <p:sldId id="420" r:id="rId19"/>
    <p:sldId id="440" r:id="rId20"/>
    <p:sldId id="439" r:id="rId21"/>
    <p:sldId id="502" r:id="rId22"/>
    <p:sldId id="503" r:id="rId23"/>
    <p:sldId id="498" r:id="rId24"/>
    <p:sldId id="331" r:id="rId25"/>
    <p:sldId id="332" r:id="rId26"/>
    <p:sldId id="333" r:id="rId27"/>
    <p:sldId id="334" r:id="rId28"/>
    <p:sldId id="338" r:id="rId29"/>
    <p:sldId id="361" r:id="rId30"/>
    <p:sldId id="491" r:id="rId31"/>
    <p:sldId id="504" r:id="rId32"/>
    <p:sldId id="431" r:id="rId33"/>
    <p:sldId id="437" r:id="rId34"/>
    <p:sldId id="499" r:id="rId35"/>
    <p:sldId id="500" r:id="rId36"/>
    <p:sldId id="501" r:id="rId37"/>
    <p:sldId id="488" r:id="rId38"/>
    <p:sldId id="49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0514702-260D-4EA7-8199-AAA5C746DD8C}">
          <p14:sldIdLst>
            <p14:sldId id="495"/>
            <p14:sldId id="493"/>
            <p14:sldId id="492"/>
            <p14:sldId id="494"/>
            <p14:sldId id="425"/>
            <p14:sldId id="460"/>
            <p14:sldId id="461"/>
            <p14:sldId id="401"/>
            <p14:sldId id="496"/>
            <p14:sldId id="427"/>
            <p14:sldId id="484"/>
            <p14:sldId id="486"/>
            <p14:sldId id="444"/>
            <p14:sldId id="497"/>
            <p14:sldId id="481"/>
            <p14:sldId id="487"/>
            <p14:sldId id="424"/>
            <p14:sldId id="420"/>
            <p14:sldId id="440"/>
            <p14:sldId id="439"/>
            <p14:sldId id="502"/>
            <p14:sldId id="503"/>
            <p14:sldId id="498"/>
            <p14:sldId id="331"/>
            <p14:sldId id="332"/>
            <p14:sldId id="333"/>
            <p14:sldId id="334"/>
            <p14:sldId id="338"/>
            <p14:sldId id="361"/>
            <p14:sldId id="491"/>
            <p14:sldId id="504"/>
            <p14:sldId id="431"/>
            <p14:sldId id="437"/>
            <p14:sldId id="499"/>
            <p14:sldId id="500"/>
            <p14:sldId id="501"/>
            <p14:sldId id="488"/>
            <p14:sldId id="4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22CB6-1F07-4758-B14A-FFEC17A33379}" v="129" dt="2025-02-27T00:14:09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36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ng Thanh" userId="fdd667f1e0acbc79" providerId="LiveId" clId="{25722CB6-1F07-4758-B14A-FFEC17A33379}"/>
    <pc:docChg chg="undo custSel addSld delSld modSld sldOrd modSection">
      <pc:chgData name="Tung Thanh" userId="fdd667f1e0acbc79" providerId="LiveId" clId="{25722CB6-1F07-4758-B14A-FFEC17A33379}" dt="2025-02-27T00:14:09.500" v="448"/>
      <pc:docMkLst>
        <pc:docMk/>
      </pc:docMkLst>
      <pc:sldChg chg="addSp delSp modSp mod delAnim">
        <pc:chgData name="Tung Thanh" userId="fdd667f1e0acbc79" providerId="LiveId" clId="{25722CB6-1F07-4758-B14A-FFEC17A33379}" dt="2025-02-26T15:22:58.333" v="396" actId="478"/>
        <pc:sldMkLst>
          <pc:docMk/>
          <pc:sldMk cId="4186328456" sldId="401"/>
        </pc:sldMkLst>
        <pc:spChg chg="del">
          <ac:chgData name="Tung Thanh" userId="fdd667f1e0acbc79" providerId="LiveId" clId="{25722CB6-1F07-4758-B14A-FFEC17A33379}" dt="2025-02-26T15:20:11.371" v="373" actId="478"/>
          <ac:spMkLst>
            <pc:docMk/>
            <pc:sldMk cId="4186328456" sldId="401"/>
            <ac:spMk id="11" creationId="{00000000-0000-0000-0000-000000000000}"/>
          </ac:spMkLst>
        </pc:spChg>
        <pc:spChg chg="mod">
          <ac:chgData name="Tung Thanh" userId="fdd667f1e0acbc79" providerId="LiveId" clId="{25722CB6-1F07-4758-B14A-FFEC17A33379}" dt="2025-02-26T15:20:58.321" v="382" actId="1076"/>
          <ac:spMkLst>
            <pc:docMk/>
            <pc:sldMk cId="4186328456" sldId="401"/>
            <ac:spMk id="12" creationId="{00000000-0000-0000-0000-000000000000}"/>
          </ac:spMkLst>
        </pc:spChg>
        <pc:spChg chg="del mod">
          <ac:chgData name="Tung Thanh" userId="fdd667f1e0acbc79" providerId="LiveId" clId="{25722CB6-1F07-4758-B14A-FFEC17A33379}" dt="2025-02-26T15:07:13.915" v="347" actId="478"/>
          <ac:spMkLst>
            <pc:docMk/>
            <pc:sldMk cId="4186328456" sldId="401"/>
            <ac:spMk id="13" creationId="{00000000-0000-0000-0000-000000000000}"/>
          </ac:spMkLst>
        </pc:spChg>
        <pc:spChg chg="del mod">
          <ac:chgData name="Tung Thanh" userId="fdd667f1e0acbc79" providerId="LiveId" clId="{25722CB6-1F07-4758-B14A-FFEC17A33379}" dt="2025-02-26T15:22:58.333" v="396" actId="478"/>
          <ac:spMkLst>
            <pc:docMk/>
            <pc:sldMk cId="4186328456" sldId="401"/>
            <ac:spMk id="16" creationId="{0A94EFFA-B89D-47DC-BEE2-8AAAF1F8B426}"/>
          </ac:spMkLst>
        </pc:spChg>
        <pc:spChg chg="del mod">
          <ac:chgData name="Tung Thanh" userId="fdd667f1e0acbc79" providerId="LiveId" clId="{25722CB6-1F07-4758-B14A-FFEC17A33379}" dt="2025-02-26T15:20:05.789" v="372" actId="478"/>
          <ac:spMkLst>
            <pc:docMk/>
            <pc:sldMk cId="4186328456" sldId="401"/>
            <ac:spMk id="17" creationId="{CF23B873-0E05-402E-A84A-0FCA033E1D13}"/>
          </ac:spMkLst>
        </pc:spChg>
        <pc:spChg chg="add del mod">
          <ac:chgData name="Tung Thanh" userId="fdd667f1e0acbc79" providerId="LiveId" clId="{25722CB6-1F07-4758-B14A-FFEC17A33379}" dt="2025-02-26T15:22:54.863" v="395" actId="478"/>
          <ac:spMkLst>
            <pc:docMk/>
            <pc:sldMk cId="4186328456" sldId="401"/>
            <ac:spMk id="18" creationId="{ED78FB64-2980-47F5-84DA-01A7628DC0DB}"/>
          </ac:spMkLst>
        </pc:spChg>
        <pc:picChg chg="del">
          <ac:chgData name="Tung Thanh" userId="fdd667f1e0acbc79" providerId="LiveId" clId="{25722CB6-1F07-4758-B14A-FFEC17A33379}" dt="2025-02-26T15:20:00.613" v="371" actId="478"/>
          <ac:picMkLst>
            <pc:docMk/>
            <pc:sldMk cId="4186328456" sldId="401"/>
            <ac:picMk id="1030" creationId="{00000000-0000-0000-0000-000000000000}"/>
          </ac:picMkLst>
        </pc:picChg>
        <pc:picChg chg="mod">
          <ac:chgData name="Tung Thanh" userId="fdd667f1e0acbc79" providerId="LiveId" clId="{25722CB6-1F07-4758-B14A-FFEC17A33379}" dt="2025-02-26T15:20:51.366" v="381" actId="1076"/>
          <ac:picMkLst>
            <pc:docMk/>
            <pc:sldMk cId="4186328456" sldId="401"/>
            <ac:picMk id="1031" creationId="{00000000-0000-0000-0000-000000000000}"/>
          </ac:picMkLst>
        </pc:picChg>
        <pc:picChg chg="mod">
          <ac:chgData name="Tung Thanh" userId="fdd667f1e0acbc79" providerId="LiveId" clId="{25722CB6-1F07-4758-B14A-FFEC17A33379}" dt="2025-02-26T15:20:47.106" v="380" actId="1076"/>
          <ac:picMkLst>
            <pc:docMk/>
            <pc:sldMk cId="4186328456" sldId="401"/>
            <ac:picMk id="4098" creationId="{1810AAEB-DB85-4C29-AA46-2D3BB2BFC908}"/>
          </ac:picMkLst>
        </pc:picChg>
      </pc:sldChg>
      <pc:sldChg chg="addSp delSp modSp mod ord">
        <pc:chgData name="Tung Thanh" userId="fdd667f1e0acbc79" providerId="LiveId" clId="{25722CB6-1F07-4758-B14A-FFEC17A33379}" dt="2025-02-26T16:00:57.073" v="439" actId="1076"/>
        <pc:sldMkLst>
          <pc:docMk/>
          <pc:sldMk cId="2838743615" sldId="420"/>
        </pc:sldMkLst>
        <pc:spChg chg="ord">
          <ac:chgData name="Tung Thanh" userId="fdd667f1e0acbc79" providerId="LiveId" clId="{25722CB6-1F07-4758-B14A-FFEC17A33379}" dt="2025-02-26T15:58:32.266" v="417" actId="166"/>
          <ac:spMkLst>
            <pc:docMk/>
            <pc:sldMk cId="2838743615" sldId="420"/>
            <ac:spMk id="10" creationId="{E2E026DA-1CB5-49FA-8CA4-55B3666AC78F}"/>
          </ac:spMkLst>
        </pc:spChg>
        <pc:spChg chg="ord">
          <ac:chgData name="Tung Thanh" userId="fdd667f1e0acbc79" providerId="LiveId" clId="{25722CB6-1F07-4758-B14A-FFEC17A33379}" dt="2025-02-26T15:58:37.815" v="418" actId="166"/>
          <ac:spMkLst>
            <pc:docMk/>
            <pc:sldMk cId="2838743615" sldId="420"/>
            <ac:spMk id="11" creationId="{C54F8EC2-22F1-42B1-9E43-78F07B1C8497}"/>
          </ac:spMkLst>
        </pc:spChg>
        <pc:spChg chg="mod ord">
          <ac:chgData name="Tung Thanh" userId="fdd667f1e0acbc79" providerId="LiveId" clId="{25722CB6-1F07-4758-B14A-FFEC17A33379}" dt="2025-02-26T16:00:57.073" v="439" actId="1076"/>
          <ac:spMkLst>
            <pc:docMk/>
            <pc:sldMk cId="2838743615" sldId="420"/>
            <ac:spMk id="15" creationId="{404C87AD-9410-422E-BE34-2A53254A8255}"/>
          </ac:spMkLst>
        </pc:spChg>
        <pc:spChg chg="mod ord">
          <ac:chgData name="Tung Thanh" userId="fdd667f1e0acbc79" providerId="LiveId" clId="{25722CB6-1F07-4758-B14A-FFEC17A33379}" dt="2025-02-26T16:00:45.972" v="438" actId="1076"/>
          <ac:spMkLst>
            <pc:docMk/>
            <pc:sldMk cId="2838743615" sldId="420"/>
            <ac:spMk id="19" creationId="{9A985DF9-9B3B-489C-BE65-92ED4989B381}"/>
          </ac:spMkLst>
        </pc:spChg>
        <pc:picChg chg="add mod">
          <ac:chgData name="Tung Thanh" userId="fdd667f1e0acbc79" providerId="LiveId" clId="{25722CB6-1F07-4758-B14A-FFEC17A33379}" dt="2025-02-26T15:58:17.021" v="416" actId="14100"/>
          <ac:picMkLst>
            <pc:docMk/>
            <pc:sldMk cId="2838743615" sldId="420"/>
            <ac:picMk id="3" creationId="{AE3266EC-F970-FBDD-833F-EB119F650CD9}"/>
          </ac:picMkLst>
        </pc:picChg>
        <pc:picChg chg="del">
          <ac:chgData name="Tung Thanh" userId="fdd667f1e0acbc79" providerId="LiveId" clId="{25722CB6-1F07-4758-B14A-FFEC17A33379}" dt="2025-02-26T15:57:33.147" v="409" actId="478"/>
          <ac:picMkLst>
            <pc:docMk/>
            <pc:sldMk cId="2838743615" sldId="420"/>
            <ac:picMk id="4" creationId="{00000000-0000-0000-0000-000000000000}"/>
          </ac:picMkLst>
        </pc:picChg>
        <pc:picChg chg="add mod">
          <ac:chgData name="Tung Thanh" userId="fdd667f1e0acbc79" providerId="LiveId" clId="{25722CB6-1F07-4758-B14A-FFEC17A33379}" dt="2025-02-26T15:59:09.122" v="424" actId="1076"/>
          <ac:picMkLst>
            <pc:docMk/>
            <pc:sldMk cId="2838743615" sldId="420"/>
            <ac:picMk id="12" creationId="{7C663323-E4CE-B09E-5BB5-7823552A37ED}"/>
          </ac:picMkLst>
        </pc:picChg>
        <pc:picChg chg="del">
          <ac:chgData name="Tung Thanh" userId="fdd667f1e0acbc79" providerId="LiveId" clId="{25722CB6-1F07-4758-B14A-FFEC17A33379}" dt="2025-02-26T15:57:41.595" v="411" actId="478"/>
          <ac:picMkLst>
            <pc:docMk/>
            <pc:sldMk cId="2838743615" sldId="420"/>
            <ac:picMk id="14" creationId="{ABA2D046-A338-4017-A668-F0D43D8F92DA}"/>
          </ac:picMkLst>
        </pc:picChg>
        <pc:picChg chg="add mod">
          <ac:chgData name="Tung Thanh" userId="fdd667f1e0acbc79" providerId="LiveId" clId="{25722CB6-1F07-4758-B14A-FFEC17A33379}" dt="2025-02-26T16:00:35.245" v="437" actId="14100"/>
          <ac:picMkLst>
            <pc:docMk/>
            <pc:sldMk cId="2838743615" sldId="420"/>
            <ac:picMk id="16" creationId="{DB8DA1F8-D13A-E9E3-4538-1035ACFF0B73}"/>
          </ac:picMkLst>
        </pc:picChg>
        <pc:picChg chg="del">
          <ac:chgData name="Tung Thanh" userId="fdd667f1e0acbc79" providerId="LiveId" clId="{25722CB6-1F07-4758-B14A-FFEC17A33379}" dt="2025-02-26T15:57:37.719" v="410" actId="478"/>
          <ac:picMkLst>
            <pc:docMk/>
            <pc:sldMk cId="2838743615" sldId="420"/>
            <ac:picMk id="18" creationId="{13337151-1C58-4F41-ACA0-35314B24DEC5}"/>
          </ac:picMkLst>
        </pc:picChg>
      </pc:sldChg>
      <pc:sldChg chg="modSp mod">
        <pc:chgData name="Tung Thanh" userId="fdd667f1e0acbc79" providerId="LiveId" clId="{25722CB6-1F07-4758-B14A-FFEC17A33379}" dt="2025-02-19T22:28:40.036" v="275" actId="1036"/>
        <pc:sldMkLst>
          <pc:docMk/>
          <pc:sldMk cId="292205935" sldId="424"/>
        </pc:sldMkLst>
        <pc:picChg chg="mod">
          <ac:chgData name="Tung Thanh" userId="fdd667f1e0acbc79" providerId="LiveId" clId="{25722CB6-1F07-4758-B14A-FFEC17A33379}" dt="2025-02-19T22:28:40.036" v="275" actId="1036"/>
          <ac:picMkLst>
            <pc:docMk/>
            <pc:sldMk cId="292205935" sldId="424"/>
            <ac:picMk id="2" creationId="{CA20C756-20BE-49F1-BBBB-D2D7DF8FF183}"/>
          </ac:picMkLst>
        </pc:picChg>
      </pc:sldChg>
      <pc:sldChg chg="modSp">
        <pc:chgData name="Tung Thanh" userId="fdd667f1e0acbc79" providerId="LiveId" clId="{25722CB6-1F07-4758-B14A-FFEC17A33379}" dt="2025-02-26T15:22:09.697" v="393" actId="14100"/>
        <pc:sldMkLst>
          <pc:docMk/>
          <pc:sldMk cId="1155280065" sldId="425"/>
        </pc:sldMkLst>
        <pc:picChg chg="mod">
          <ac:chgData name="Tung Thanh" userId="fdd667f1e0acbc79" providerId="LiveId" clId="{25722CB6-1F07-4758-B14A-FFEC17A33379}" dt="2025-02-26T15:22:09.697" v="393" actId="14100"/>
          <ac:picMkLst>
            <pc:docMk/>
            <pc:sldMk cId="1155280065" sldId="425"/>
            <ac:picMk id="8" creationId="{5643493A-D55D-4879-8A5D-D7204DCADDC2}"/>
          </ac:picMkLst>
        </pc:picChg>
      </pc:sldChg>
      <pc:sldChg chg="ord">
        <pc:chgData name="Tung Thanh" userId="fdd667f1e0acbc79" providerId="LiveId" clId="{25722CB6-1F07-4758-B14A-FFEC17A33379}" dt="2025-02-19T22:21:21.693" v="270"/>
        <pc:sldMkLst>
          <pc:docMk/>
          <pc:sldMk cId="124083822" sldId="431"/>
        </pc:sldMkLst>
      </pc:sldChg>
      <pc:sldChg chg="ord">
        <pc:chgData name="Tung Thanh" userId="fdd667f1e0acbc79" providerId="LiveId" clId="{25722CB6-1F07-4758-B14A-FFEC17A33379}" dt="2025-02-19T22:22:04.886" v="274"/>
        <pc:sldMkLst>
          <pc:docMk/>
          <pc:sldMk cId="3562469996" sldId="437"/>
        </pc:sldMkLst>
      </pc:sldChg>
      <pc:sldChg chg="modSp mod">
        <pc:chgData name="Tung Thanh" userId="fdd667f1e0acbc79" providerId="LiveId" clId="{25722CB6-1F07-4758-B14A-FFEC17A33379}" dt="2025-02-17T15:28:09.551" v="168" actId="1036"/>
        <pc:sldMkLst>
          <pc:docMk/>
          <pc:sldMk cId="0" sldId="444"/>
        </pc:sldMkLst>
        <pc:picChg chg="mod">
          <ac:chgData name="Tung Thanh" userId="fdd667f1e0acbc79" providerId="LiveId" clId="{25722CB6-1F07-4758-B14A-FFEC17A33379}" dt="2025-02-17T15:28:09.551" v="168" actId="1036"/>
          <ac:picMkLst>
            <pc:docMk/>
            <pc:sldMk cId="0" sldId="444"/>
            <ac:picMk id="21" creationId="{FCBE3314-00F1-463E-A18F-BD76678D1045}"/>
          </ac:picMkLst>
        </pc:picChg>
      </pc:sldChg>
      <pc:sldChg chg="modSp del ord">
        <pc:chgData name="Tung Thanh" userId="fdd667f1e0acbc79" providerId="LiveId" clId="{25722CB6-1F07-4758-B14A-FFEC17A33379}" dt="2025-02-26T15:50:45.200" v="408" actId="2696"/>
        <pc:sldMkLst>
          <pc:docMk/>
          <pc:sldMk cId="4125682790" sldId="447"/>
        </pc:sldMkLst>
      </pc:sldChg>
      <pc:sldChg chg="modSp">
        <pc:chgData name="Tung Thanh" userId="fdd667f1e0acbc79" providerId="LiveId" clId="{25722CB6-1F07-4758-B14A-FFEC17A33379}" dt="2025-02-26T15:21:49.106" v="390" actId="14100"/>
        <pc:sldMkLst>
          <pc:docMk/>
          <pc:sldMk cId="1957097403" sldId="460"/>
        </pc:sldMkLst>
        <pc:picChg chg="mod">
          <ac:chgData name="Tung Thanh" userId="fdd667f1e0acbc79" providerId="LiveId" clId="{25722CB6-1F07-4758-B14A-FFEC17A33379}" dt="2025-02-26T15:21:49.106" v="390" actId="14100"/>
          <ac:picMkLst>
            <pc:docMk/>
            <pc:sldMk cId="1957097403" sldId="460"/>
            <ac:picMk id="4" creationId="{B723A9AA-35EA-4B8F-B4EA-0DA821F10F23}"/>
          </ac:picMkLst>
        </pc:picChg>
      </pc:sldChg>
      <pc:sldChg chg="modSp">
        <pc:chgData name="Tung Thanh" userId="fdd667f1e0acbc79" providerId="LiveId" clId="{25722CB6-1F07-4758-B14A-FFEC17A33379}" dt="2025-02-26T15:21:22.187" v="386" actId="14100"/>
        <pc:sldMkLst>
          <pc:docMk/>
          <pc:sldMk cId="1785242404" sldId="461"/>
        </pc:sldMkLst>
        <pc:picChg chg="mod">
          <ac:chgData name="Tung Thanh" userId="fdd667f1e0acbc79" providerId="LiveId" clId="{25722CB6-1F07-4758-B14A-FFEC17A33379}" dt="2025-02-26T15:21:22.187" v="386" actId="14100"/>
          <ac:picMkLst>
            <pc:docMk/>
            <pc:sldMk cId="1785242404" sldId="461"/>
            <ac:picMk id="4" creationId="{68B77198-3F95-4AA5-A17A-51F03A65E475}"/>
          </ac:picMkLst>
        </pc:picChg>
      </pc:sldChg>
      <pc:sldChg chg="modSp add del mod ord">
        <pc:chgData name="Tung Thanh" userId="fdd667f1e0acbc79" providerId="LiveId" clId="{25722CB6-1F07-4758-B14A-FFEC17A33379}" dt="2025-02-26T15:50:38.934" v="407" actId="2696"/>
        <pc:sldMkLst>
          <pc:docMk/>
          <pc:sldMk cId="2005104711" sldId="485"/>
        </pc:sldMkLst>
      </pc:sldChg>
      <pc:sldChg chg="modSp mod">
        <pc:chgData name="Tung Thanh" userId="fdd667f1e0acbc79" providerId="LiveId" clId="{25722CB6-1F07-4758-B14A-FFEC17A33379}" dt="2025-02-26T15:40:57.930" v="406" actId="1076"/>
        <pc:sldMkLst>
          <pc:docMk/>
          <pc:sldMk cId="1263235984" sldId="486"/>
        </pc:sldMkLst>
        <pc:spChg chg="mod">
          <ac:chgData name="Tung Thanh" userId="fdd667f1e0acbc79" providerId="LiveId" clId="{25722CB6-1F07-4758-B14A-FFEC17A33379}" dt="2025-02-26T15:38:25.281" v="400" actId="113"/>
          <ac:spMkLst>
            <pc:docMk/>
            <pc:sldMk cId="1263235984" sldId="486"/>
            <ac:spMk id="8" creationId="{AD7043F6-8B9E-746E-2C98-B2FC6AFE779A}"/>
          </ac:spMkLst>
        </pc:spChg>
        <pc:spChg chg="mod">
          <ac:chgData name="Tung Thanh" userId="fdd667f1e0acbc79" providerId="LiveId" clId="{25722CB6-1F07-4758-B14A-FFEC17A33379}" dt="2025-02-26T15:38:56.778" v="405" actId="14100"/>
          <ac:spMkLst>
            <pc:docMk/>
            <pc:sldMk cId="1263235984" sldId="486"/>
            <ac:spMk id="9" creationId="{BAE6E1CD-558E-AE11-4EFE-4A324288B65A}"/>
          </ac:spMkLst>
        </pc:spChg>
        <pc:spChg chg="mod">
          <ac:chgData name="Tung Thanh" userId="fdd667f1e0acbc79" providerId="LiveId" clId="{25722CB6-1F07-4758-B14A-FFEC17A33379}" dt="2025-02-26T15:40:57.930" v="406" actId="1076"/>
          <ac:spMkLst>
            <pc:docMk/>
            <pc:sldMk cId="1263235984" sldId="486"/>
            <ac:spMk id="10" creationId="{A36F94DF-D1CD-B49E-DAB9-00BED52CCDC7}"/>
          </ac:spMkLst>
        </pc:spChg>
        <pc:spChg chg="mod">
          <ac:chgData name="Tung Thanh" userId="fdd667f1e0acbc79" providerId="LiveId" clId="{25722CB6-1F07-4758-B14A-FFEC17A33379}" dt="2025-02-26T15:38:45.190" v="404" actId="113"/>
          <ac:spMkLst>
            <pc:docMk/>
            <pc:sldMk cId="1263235984" sldId="486"/>
            <ac:spMk id="11" creationId="{3E1D40DF-D61D-9F76-5C82-9E6AC5AC1A64}"/>
          </ac:spMkLst>
        </pc:spChg>
      </pc:sldChg>
      <pc:sldChg chg="delSp modSp mod">
        <pc:chgData name="Tung Thanh" userId="fdd667f1e0acbc79" providerId="LiveId" clId="{25722CB6-1F07-4758-B14A-FFEC17A33379}" dt="2025-02-17T15:34:09.910" v="196"/>
        <pc:sldMkLst>
          <pc:docMk/>
          <pc:sldMk cId="1599726332" sldId="487"/>
        </pc:sldMkLst>
        <pc:spChg chg="mod">
          <ac:chgData name="Tung Thanh" userId="fdd667f1e0acbc79" providerId="LiveId" clId="{25722CB6-1F07-4758-B14A-FFEC17A33379}" dt="2025-02-17T15:33:18.441" v="179" actId="20577"/>
          <ac:spMkLst>
            <pc:docMk/>
            <pc:sldMk cId="1599726332" sldId="487"/>
            <ac:spMk id="11" creationId="{3F50F881-1CD8-80C0-E9A1-552542D88912}"/>
          </ac:spMkLst>
        </pc:spChg>
        <pc:spChg chg="mod">
          <ac:chgData name="Tung Thanh" userId="fdd667f1e0acbc79" providerId="LiveId" clId="{25722CB6-1F07-4758-B14A-FFEC17A33379}" dt="2025-02-17T15:34:09.910" v="196"/>
          <ac:spMkLst>
            <pc:docMk/>
            <pc:sldMk cId="1599726332" sldId="487"/>
            <ac:spMk id="12" creationId="{92CBD495-FB23-6EB2-2EA4-33560B6180EF}"/>
          </ac:spMkLst>
        </pc:spChg>
        <pc:spChg chg="mod">
          <ac:chgData name="Tung Thanh" userId="fdd667f1e0acbc79" providerId="LiveId" clId="{25722CB6-1F07-4758-B14A-FFEC17A33379}" dt="2025-02-17T15:33:55.279" v="191"/>
          <ac:spMkLst>
            <pc:docMk/>
            <pc:sldMk cId="1599726332" sldId="487"/>
            <ac:spMk id="13" creationId="{1D40447F-7FDF-2B9D-5EA7-5D98A129C2B3}"/>
          </ac:spMkLst>
        </pc:spChg>
      </pc:sldChg>
      <pc:sldChg chg="ord">
        <pc:chgData name="Tung Thanh" userId="fdd667f1e0acbc79" providerId="LiveId" clId="{25722CB6-1F07-4758-B14A-FFEC17A33379}" dt="2025-02-19T22:35:01.090" v="277"/>
        <pc:sldMkLst>
          <pc:docMk/>
          <pc:sldMk cId="2038174328" sldId="491"/>
        </pc:sldMkLst>
      </pc:sldChg>
      <pc:sldChg chg="modSp mod">
        <pc:chgData name="Tung Thanh" userId="fdd667f1e0acbc79" providerId="LiveId" clId="{25722CB6-1F07-4758-B14A-FFEC17A33379}" dt="2025-02-27T00:14:09.500" v="448"/>
        <pc:sldMkLst>
          <pc:docMk/>
          <pc:sldMk cId="2260618101" sldId="492"/>
        </pc:sldMkLst>
        <pc:spChg chg="mod">
          <ac:chgData name="Tung Thanh" userId="fdd667f1e0acbc79" providerId="LiveId" clId="{25722CB6-1F07-4758-B14A-FFEC17A33379}" dt="2025-02-27T00:14:09.500" v="448"/>
          <ac:spMkLst>
            <pc:docMk/>
            <pc:sldMk cId="2260618101" sldId="492"/>
            <ac:spMk id="2" creationId="{C19D250F-D1F2-BEF2-12E9-29A5E311E1FD}"/>
          </ac:spMkLst>
        </pc:spChg>
      </pc:sldChg>
      <pc:sldChg chg="modSp mod">
        <pc:chgData name="Tung Thanh" userId="fdd667f1e0acbc79" providerId="LiveId" clId="{25722CB6-1F07-4758-B14A-FFEC17A33379}" dt="2025-02-26T16:06:54.964" v="440" actId="1036"/>
        <pc:sldMkLst>
          <pc:docMk/>
          <pc:sldMk cId="345059883" sldId="493"/>
        </pc:sldMkLst>
        <pc:picChg chg="mod">
          <ac:chgData name="Tung Thanh" userId="fdd667f1e0acbc79" providerId="LiveId" clId="{25722CB6-1F07-4758-B14A-FFEC17A33379}" dt="2025-02-26T16:06:54.964" v="440" actId="1036"/>
          <ac:picMkLst>
            <pc:docMk/>
            <pc:sldMk cId="345059883" sldId="493"/>
            <ac:picMk id="4" creationId="{47DBFF42-BFF0-9EBC-061A-9D927E218368}"/>
          </ac:picMkLst>
        </pc:picChg>
      </pc:sldChg>
      <pc:sldChg chg="addSp modSp mod">
        <pc:chgData name="Tung Thanh" userId="fdd667f1e0acbc79" providerId="LiveId" clId="{25722CB6-1F07-4758-B14A-FFEC17A33379}" dt="2025-02-26T14:45:24.588" v="345" actId="1076"/>
        <pc:sldMkLst>
          <pc:docMk/>
          <pc:sldMk cId="2557519523" sldId="494"/>
        </pc:sldMkLst>
        <pc:spChg chg="mod">
          <ac:chgData name="Tung Thanh" userId="fdd667f1e0acbc79" providerId="LiveId" clId="{25722CB6-1F07-4758-B14A-FFEC17A33379}" dt="2025-02-26T14:43:14.081" v="344" actId="20577"/>
          <ac:spMkLst>
            <pc:docMk/>
            <pc:sldMk cId="2557519523" sldId="494"/>
            <ac:spMk id="6" creationId="{496163F5-91E8-BF04-1484-C6BCEC20D5BF}"/>
          </ac:spMkLst>
        </pc:spChg>
        <pc:picChg chg="add mod">
          <ac:chgData name="Tung Thanh" userId="fdd667f1e0acbc79" providerId="LiveId" clId="{25722CB6-1F07-4758-B14A-FFEC17A33379}" dt="2025-02-26T14:45:24.588" v="345" actId="1076"/>
          <ac:picMkLst>
            <pc:docMk/>
            <pc:sldMk cId="2557519523" sldId="494"/>
            <ac:picMk id="3" creationId="{56C0C346-6896-1607-574D-C16652013199}"/>
          </ac:picMkLst>
        </pc:picChg>
      </pc:sldChg>
      <pc:sldChg chg="modSp mod">
        <pc:chgData name="Tung Thanh" userId="fdd667f1e0acbc79" providerId="LiveId" clId="{25722CB6-1F07-4758-B14A-FFEC17A33379}" dt="2025-02-19T21:47:51.580" v="262" actId="1036"/>
        <pc:sldMkLst>
          <pc:docMk/>
          <pc:sldMk cId="3591908872" sldId="495"/>
        </pc:sldMkLst>
        <pc:picChg chg="mod">
          <ac:chgData name="Tung Thanh" userId="fdd667f1e0acbc79" providerId="LiveId" clId="{25722CB6-1F07-4758-B14A-FFEC17A33379}" dt="2025-02-19T21:47:51.580" v="262" actId="1036"/>
          <ac:picMkLst>
            <pc:docMk/>
            <pc:sldMk cId="3591908872" sldId="495"/>
            <ac:picMk id="9" creationId="{DBCD52AA-B6AC-0DA0-ED45-B9CAE8724DC2}"/>
          </ac:picMkLst>
        </pc:picChg>
      </pc:sldChg>
      <pc:sldChg chg="modSp mod">
        <pc:chgData name="Tung Thanh" userId="fdd667f1e0acbc79" providerId="LiveId" clId="{25722CB6-1F07-4758-B14A-FFEC17A33379}" dt="2025-02-17T15:52:01.974" v="260" actId="20577"/>
        <pc:sldMkLst>
          <pc:docMk/>
          <pc:sldMk cId="192134885" sldId="499"/>
        </pc:sldMkLst>
        <pc:spChg chg="mod">
          <ac:chgData name="Tung Thanh" userId="fdd667f1e0acbc79" providerId="LiveId" clId="{25722CB6-1F07-4758-B14A-FFEC17A33379}" dt="2025-02-17T15:52:01.974" v="260" actId="20577"/>
          <ac:spMkLst>
            <pc:docMk/>
            <pc:sldMk cId="192134885" sldId="499"/>
            <ac:spMk id="3" creationId="{4D3C11B7-2A35-35A9-9207-B7971CFC7C25}"/>
          </ac:spMkLst>
        </pc:spChg>
      </pc:sldChg>
      <pc:sldChg chg="addSp modSp new">
        <pc:chgData name="Tung Thanh" userId="fdd667f1e0acbc79" providerId="LiveId" clId="{25722CB6-1F07-4758-B14A-FFEC17A33379}" dt="2025-02-17T15:37:46.928" v="200"/>
        <pc:sldMkLst>
          <pc:docMk/>
          <pc:sldMk cId="653191249" sldId="502"/>
        </pc:sldMkLst>
        <pc:spChg chg="add mod">
          <ac:chgData name="Tung Thanh" userId="fdd667f1e0acbc79" providerId="LiveId" clId="{25722CB6-1F07-4758-B14A-FFEC17A33379}" dt="2025-02-17T15:37:46.928" v="200"/>
          <ac:spMkLst>
            <pc:docMk/>
            <pc:sldMk cId="653191249" sldId="502"/>
            <ac:spMk id="3" creationId="{6FD8305E-3BDF-EDAB-5516-AD9B326D3BEA}"/>
          </ac:spMkLst>
        </pc:spChg>
        <pc:picChg chg="add mod">
          <ac:chgData name="Tung Thanh" userId="fdd667f1e0acbc79" providerId="LiveId" clId="{25722CB6-1F07-4758-B14A-FFEC17A33379}" dt="2025-02-17T15:37:46.928" v="200"/>
          <ac:picMkLst>
            <pc:docMk/>
            <pc:sldMk cId="653191249" sldId="502"/>
            <ac:picMk id="2" creationId="{92822717-F4C0-14EC-B814-41DE9D34B54D}"/>
          </ac:picMkLst>
        </pc:picChg>
      </pc:sldChg>
      <pc:sldChg chg="delSp modSp new del mod">
        <pc:chgData name="Tung Thanh" userId="fdd667f1e0acbc79" providerId="LiveId" clId="{25722CB6-1F07-4758-B14A-FFEC17A33379}" dt="2025-02-17T15:09:58.636" v="58" actId="2696"/>
        <pc:sldMkLst>
          <pc:docMk/>
          <pc:sldMk cId="4112351005" sldId="502"/>
        </pc:sldMkLst>
      </pc:sldChg>
      <pc:sldChg chg="new">
        <pc:chgData name="Tung Thanh" userId="fdd667f1e0acbc79" providerId="LiveId" clId="{25722CB6-1F07-4758-B14A-FFEC17A33379}" dt="2025-02-17T15:37:52.809" v="201" actId="680"/>
        <pc:sldMkLst>
          <pc:docMk/>
          <pc:sldMk cId="1546157275" sldId="503"/>
        </pc:sldMkLst>
      </pc:sldChg>
      <pc:sldChg chg="addSp modSp new mod ord">
        <pc:chgData name="Tung Thanh" userId="fdd667f1e0acbc79" providerId="LiveId" clId="{25722CB6-1F07-4758-B14A-FFEC17A33379}" dt="2025-02-19T22:36:25.772" v="279"/>
        <pc:sldMkLst>
          <pc:docMk/>
          <pc:sldMk cId="1922304561" sldId="504"/>
        </pc:sldMkLst>
        <pc:spChg chg="mod">
          <ac:chgData name="Tung Thanh" userId="fdd667f1e0acbc79" providerId="LiveId" clId="{25722CB6-1F07-4758-B14A-FFEC17A33379}" dt="2025-02-17T15:41:00.019" v="231" actId="255"/>
          <ac:spMkLst>
            <pc:docMk/>
            <pc:sldMk cId="1922304561" sldId="504"/>
            <ac:spMk id="2" creationId="{114B2808-8F71-DB24-0CA0-1826F40EBE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A1760-0CF4-479E-80B0-CD9FECA788CB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60117-DDB1-4D29-8A7C-5EC886D78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60117-DDB1-4D29-8A7C-5EC886D789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44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4F4393-4E09-4776-B905-8CD639E88E3A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D6FD65-6E53-477F-A8D6-7944501B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D67462-6E37-48D7-8274-781DE7EA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999AB2-8361-4EA5-8D1D-9D96EA56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0740E-BAB2-4037-B60F-7BCB6E9C48F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925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slide" Target="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slide" Target="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slide" Target="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slide" Target="slid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0755C8-95D5-56C0-5769-FFF3FD5B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DBCD52AA-B6AC-0DA0-ED45-B9CAE8724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4"/>
            <a:ext cx="9144000" cy="6858000"/>
          </a:xfr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A0EEFB-E5E6-DD86-3806-25D555B2F1BA}"/>
              </a:ext>
            </a:extLst>
          </p:cNvPr>
          <p:cNvSpPr txBox="1"/>
          <p:nvPr/>
        </p:nvSpPr>
        <p:spPr>
          <a:xfrm>
            <a:off x="1" y="85540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QUÝ THẦY CÔ GIÁO VỀ DỰ GIỜ THĂM LỚP </a:t>
            </a:r>
          </a:p>
        </p:txBody>
      </p:sp>
    </p:spTree>
    <p:extLst>
      <p:ext uri="{BB962C8B-B14F-4D97-AF65-F5344CB8AC3E}">
        <p14:creationId xmlns:p14="http://schemas.microsoft.com/office/powerpoint/2010/main" val="359190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-7" y="11542"/>
            <a:ext cx="138564" cy="346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68580" tIns="34290" rIns="68580" bIns="3429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gray">
          <a:xfrm>
            <a:off x="21577" y="2600709"/>
            <a:ext cx="3594756" cy="133846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 anchor="ctr"/>
          <a:lstStyle/>
          <a:p>
            <a:r>
              <a:rPr lang="en-US" sz="3200" b="1" dirty="0" err="1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200" b="1" dirty="0" err="1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bmk="_Toc448831222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323189" y="1900815"/>
            <a:ext cx="1434341" cy="75665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3415954" y="3846631"/>
            <a:ext cx="1248809" cy="7078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CA32377F-F010-48C7-9672-D79F47B28D1D}"/>
              </a:ext>
            </a:extLst>
          </p:cNvPr>
          <p:cNvSpPr/>
          <p:nvPr/>
        </p:nvSpPr>
        <p:spPr>
          <a:xfrm>
            <a:off x="3323189" y="769287"/>
            <a:ext cx="5820809" cy="10055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2D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8B08B205-ACB1-46B0-A8B5-D94B8F8A12BD}"/>
              </a:ext>
            </a:extLst>
          </p:cNvPr>
          <p:cNvSpPr/>
          <p:nvPr/>
        </p:nvSpPr>
        <p:spPr>
          <a:xfrm>
            <a:off x="3323190" y="4639072"/>
            <a:ext cx="5820809" cy="10055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3D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bmk="_Toc448831274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E92C-B928-49BB-8076-6C8706898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71141" y="-123824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4" name="Picture 4" descr="Sẽ nghiên cứu, đưa lễ hội chọi trâu Đồ Sơn về đúng giá trị nguyên gốc |  baotintuc.vn">
            <a:extLst>
              <a:ext uri="{FF2B5EF4-FFF2-40B4-BE49-F238E27FC236}">
                <a16:creationId xmlns:a16="http://schemas.microsoft.com/office/drawing/2014/main" id="{4FA5C29E-202D-41A1-B7CB-157CDE43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" y="176981"/>
            <a:ext cx="3710610" cy="24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6CA5A-570B-4E6C-BEDE-F37A99FE4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49" y="11978"/>
            <a:ext cx="3935896" cy="261937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1073125-A94D-4356-AD32-0E21E0EDE08E}"/>
              </a:ext>
            </a:extLst>
          </p:cNvPr>
          <p:cNvSpPr/>
          <p:nvPr/>
        </p:nvSpPr>
        <p:spPr>
          <a:xfrm>
            <a:off x="3829878" y="1337541"/>
            <a:ext cx="1370770" cy="30177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044BA58-A508-4DB9-82CA-CA5419C91FB7}"/>
              </a:ext>
            </a:extLst>
          </p:cNvPr>
          <p:cNvSpPr/>
          <p:nvPr/>
        </p:nvSpPr>
        <p:spPr>
          <a:xfrm>
            <a:off x="3781427" y="4657211"/>
            <a:ext cx="1370770" cy="30177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47538D-2639-4AB1-9E88-837B0C94C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3" y="3306357"/>
            <a:ext cx="3920986" cy="2947263"/>
          </a:xfrm>
          <a:prstGeom prst="rect">
            <a:avLst/>
          </a:prstGeom>
        </p:spPr>
      </p:pic>
      <p:pic>
        <p:nvPicPr>
          <p:cNvPr id="5132" name="Picture 12" descr="Chi tiết - Cổng thông tin điện tử tỉnh Bắc Ninh">
            <a:extLst>
              <a:ext uri="{FF2B5EF4-FFF2-40B4-BE49-F238E27FC236}">
                <a16:creationId xmlns:a16="http://schemas.microsoft.com/office/drawing/2014/main" id="{BF1B1CA4-E59C-400D-A43D-F6CDC0263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" y="3429000"/>
            <a:ext cx="3710609" cy="28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B7DA4D56-DCF8-4161-9D2F-60B274558767}"/>
              </a:ext>
            </a:extLst>
          </p:cNvPr>
          <p:cNvSpPr/>
          <p:nvPr/>
        </p:nvSpPr>
        <p:spPr>
          <a:xfrm>
            <a:off x="6925189" y="6261172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18102FC1-5984-428A-BAA0-66287585C46D}"/>
              </a:ext>
            </a:extLst>
          </p:cNvPr>
          <p:cNvSpPr/>
          <p:nvPr/>
        </p:nvSpPr>
        <p:spPr>
          <a:xfrm>
            <a:off x="1428547" y="6235483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4E084F89-28A4-4848-B06F-37BB994D56A9}"/>
              </a:ext>
            </a:extLst>
          </p:cNvPr>
          <p:cNvSpPr/>
          <p:nvPr/>
        </p:nvSpPr>
        <p:spPr>
          <a:xfrm>
            <a:off x="1428548" y="2631354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9480D0A2-D7AF-4CEF-9CC3-FAA40DAE624E}"/>
              </a:ext>
            </a:extLst>
          </p:cNvPr>
          <p:cNvSpPr/>
          <p:nvPr/>
        </p:nvSpPr>
        <p:spPr>
          <a:xfrm>
            <a:off x="6895169" y="2573866"/>
            <a:ext cx="546855" cy="608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344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EE112-7A1B-37AE-6880-2E16BAA5FD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2544" y="3881446"/>
            <a:ext cx="3309467" cy="1892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742CE-B626-ADB3-7A74-4F0DC7B3ED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92" y="3853112"/>
            <a:ext cx="4579076" cy="2618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109F5-1194-E907-4B86-25E3D07FBE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9355" y="936056"/>
            <a:ext cx="5025289" cy="2499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61F56-D2E1-EC82-E8E4-76CE0297B4E7}"/>
              </a:ext>
            </a:extLst>
          </p:cNvPr>
          <p:cNvSpPr txBox="1"/>
          <p:nvPr/>
        </p:nvSpPr>
        <p:spPr>
          <a:xfrm>
            <a:off x="775853" y="55601"/>
            <a:ext cx="787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1. Các bước thể hiện hòa sắc mĩ thuật 2D về chủ đề lễ hội: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D7043F6-8B9E-746E-2C98-B2FC6AFE779A}"/>
              </a:ext>
            </a:extLst>
          </p:cNvPr>
          <p:cNvSpPr/>
          <p:nvPr/>
        </p:nvSpPr>
        <p:spPr>
          <a:xfrm>
            <a:off x="2059355" y="3559024"/>
            <a:ext cx="2295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       Bước 1: vẽ hình    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AE6E1CD-558E-AE11-4EFE-4A324288B65A}"/>
              </a:ext>
            </a:extLst>
          </p:cNvPr>
          <p:cNvSpPr/>
          <p:nvPr/>
        </p:nvSpPr>
        <p:spPr>
          <a:xfrm>
            <a:off x="4552333" y="3523236"/>
            <a:ext cx="422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+mj-lt"/>
              </a:rPr>
              <a:t> </a:t>
            </a:r>
            <a:r>
              <a:rPr lang="vi-VN" b="1" dirty="0">
                <a:latin typeface="+mj-lt"/>
              </a:rPr>
              <a:t>Bước 2- 3: Vẽ màu vào hình ảnh chính </a:t>
            </a:r>
            <a:endParaRPr lang="en-US" b="1" dirty="0">
              <a:latin typeface="+mj-lt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36F94DF-D1CD-B49E-DAB9-00BED52CCDC7}"/>
              </a:ext>
            </a:extLst>
          </p:cNvPr>
          <p:cNvSpPr/>
          <p:nvPr/>
        </p:nvSpPr>
        <p:spPr>
          <a:xfrm>
            <a:off x="5289306" y="5832136"/>
            <a:ext cx="3969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latin typeface="+mj-lt"/>
              </a:rPr>
              <a:t>Bước 5: Vẽ màu hoàn thiện bức tranh </a:t>
            </a:r>
            <a:endParaRPr lang="en-US" b="1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D40DF-D61D-9F76-5C82-9E6AC5AC1A64}"/>
              </a:ext>
            </a:extLst>
          </p:cNvPr>
          <p:cNvSpPr/>
          <p:nvPr/>
        </p:nvSpPr>
        <p:spPr>
          <a:xfrm>
            <a:off x="2734056" y="6473340"/>
            <a:ext cx="3057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vi-VN" b="1" dirty="0">
                <a:latin typeface="+mj-lt"/>
              </a:rPr>
              <a:t>Bước </a:t>
            </a:r>
            <a:r>
              <a:rPr lang="en-US" b="1" dirty="0">
                <a:latin typeface="+mj-lt"/>
              </a:rPr>
              <a:t>4: </a:t>
            </a:r>
            <a:r>
              <a:rPr lang="en-US" b="1" dirty="0" err="1">
                <a:latin typeface="+mj-lt"/>
              </a:rPr>
              <a:t>Vẽ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màu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nền</a:t>
            </a:r>
            <a:endParaRPr lang="vi-VN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32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5">
            <a:extLst>
              <a:ext uri="{FF2B5EF4-FFF2-40B4-BE49-F238E27FC236}">
                <a16:creationId xmlns:a16="http://schemas.microsoft.com/office/drawing/2014/main" id="{83EABFD6-DC2D-4B06-83A5-0CCB01E8B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352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3" name="TextBox 57">
            <a:extLst>
              <a:ext uri="{FF2B5EF4-FFF2-40B4-BE49-F238E27FC236}">
                <a16:creationId xmlns:a16="http://schemas.microsoft.com/office/drawing/2014/main" id="{8BE9EE2E-249E-4847-9324-B117E9E5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86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4" name="WordArt 9">
            <a:extLst>
              <a:ext uri="{FF2B5EF4-FFF2-40B4-BE49-F238E27FC236}">
                <a16:creationId xmlns:a16="http://schemas.microsoft.com/office/drawing/2014/main" id="{EC08CEBF-F1D2-4A25-A39E-EFEC25CE1F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106680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90"/>
              </a:avLst>
            </a:prstTxWarp>
          </a:bodyPr>
          <a:lstStyle/>
          <a:p>
            <a:pPr algn="ctr"/>
            <a:r>
              <a:rPr lang="km-KH" sz="2400" b="1" kern="10">
                <a:ln w="19050" cap="sq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</a:rPr>
              <a:t>ព្យញ្ជនះ</a:t>
            </a:r>
            <a:endParaRPr lang="en-US" sz="2400" b="1" kern="10">
              <a:ln w="19050" cap="sq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23EB47-E3BF-4CAD-B652-EBE9DDE28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165" y="5130113"/>
            <a:ext cx="2514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Tìm bố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Phác các mảng hình chính,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4E11CF-1681-459E-BF8E-E3F38725D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453" y="5207618"/>
            <a:ext cx="2670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Vẽ 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chi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endParaRPr lang="vi-VN" altLang="vi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vi-VN" altLang="vi-VN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58AB7-902F-47C0-A2FD-FE4788B65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561" y="5206445"/>
            <a:ext cx="2368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Vẽ màu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36DEF26B-511D-48E5-BC23-E41BAE8F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2" y="956469"/>
            <a:ext cx="1842432" cy="3114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AD4DA326-861B-4797-8870-A92EEFBC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094" y="919786"/>
            <a:ext cx="2002978" cy="314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28B1C50E-91E0-4663-A4D9-8DDA7B59F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65" y="907086"/>
            <a:ext cx="2209800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7AB3C42E-0623-48C9-8943-65D3C69D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335" y="907086"/>
            <a:ext cx="1682748" cy="31416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DA779A-52A6-42B1-B0C7-6F4A3E6FDC2F}"/>
              </a:ext>
            </a:extLst>
          </p:cNvPr>
          <p:cNvSpPr/>
          <p:nvPr/>
        </p:nvSpPr>
        <p:spPr>
          <a:xfrm>
            <a:off x="517672" y="4490102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8FFD23-3779-4419-AD99-181F5121A6D4}"/>
              </a:ext>
            </a:extLst>
          </p:cNvPr>
          <p:cNvSpPr/>
          <p:nvPr/>
        </p:nvSpPr>
        <p:spPr>
          <a:xfrm>
            <a:off x="3035701" y="4467015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CA11C6-E14D-4526-9EB1-091754FD26E6}"/>
              </a:ext>
            </a:extLst>
          </p:cNvPr>
          <p:cNvSpPr/>
          <p:nvPr/>
        </p:nvSpPr>
        <p:spPr>
          <a:xfrm>
            <a:off x="5248153" y="4433448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6952163-D973-4453-8146-B94B20C1A887}"/>
              </a:ext>
            </a:extLst>
          </p:cNvPr>
          <p:cNvSpPr/>
          <p:nvPr/>
        </p:nvSpPr>
        <p:spPr>
          <a:xfrm>
            <a:off x="7681986" y="4443928"/>
            <a:ext cx="701528" cy="5746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05FC9A-99B4-451A-AFF3-A258AF939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0176" y="5127973"/>
            <a:ext cx="2670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tài</a:t>
            </a:r>
            <a:endParaRPr lang="vi-VN" altLang="vi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vi-VN" altLang="vi-VN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D4C5F678-BD48-4B3A-A10A-E3834275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29" y="930552"/>
            <a:ext cx="1842432" cy="31416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CBE3314-00F1-463E-A18F-BD76678D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043" y="914051"/>
            <a:ext cx="1891398" cy="3154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8C16E2F8-27AA-4FE5-8A09-C6466CE5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40" y="907087"/>
            <a:ext cx="2209800" cy="314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FEE48C6-840D-4DF7-AA32-41837480F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27" y="900737"/>
            <a:ext cx="2100483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9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75A45A-E724-4162-8561-98DBC8EA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2000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6B4D73-006D-C7EE-C88E-154BF92B7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1194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156"/>
            <a:ext cx="9144000" cy="6086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763"/>
            <a:ext cx="9144000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0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94E0D2F0-B959-3ACB-0C66-EA6AFA9A7C2E}"/>
              </a:ext>
            </a:extLst>
          </p:cNvPr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25D8C94-B3B6-95B5-82C3-2D7DE8A7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49" y="1270163"/>
            <a:ext cx="5922358" cy="4955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3CF69-8758-0BFD-33BE-04BA3ED5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94" y="772809"/>
            <a:ext cx="6854315" cy="48752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2426C64-FF99-E9C3-B524-5D576A469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3" y="41452"/>
            <a:ext cx="7949873" cy="67671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57F4864F-D756-494B-BBED-2C4FB7148626}"/>
              </a:ext>
            </a:extLst>
          </p:cNvPr>
          <p:cNvSpPr txBox="1"/>
          <p:nvPr/>
        </p:nvSpPr>
        <p:spPr>
          <a:xfrm>
            <a:off x="166163" y="1354301"/>
            <a:ext cx="325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1: Dùng bìa cát tông để tạo không gian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A769D90-C99B-E3CA-8EA0-8AA1040E0AEB}"/>
              </a:ext>
            </a:extLst>
          </p:cNvPr>
          <p:cNvSpPr/>
          <p:nvPr/>
        </p:nvSpPr>
        <p:spPr>
          <a:xfrm>
            <a:off x="166164" y="1992196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2: Tạo hình ảnh dòng sông và dùng keo gắn kết các bộ phận với nhau.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50F881-1CD8-80C0-E9A1-552542D88912}"/>
              </a:ext>
            </a:extLst>
          </p:cNvPr>
          <p:cNvSpPr/>
          <p:nvPr/>
        </p:nvSpPr>
        <p:spPr>
          <a:xfrm>
            <a:off x="178715" y="2994994"/>
            <a:ext cx="32433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3,4: Cắt các mảng giấy màu và tạo hình sóng nước.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CBD495-FB23-6EB2-2EA4-33560B6180EF}"/>
              </a:ext>
            </a:extLst>
          </p:cNvPr>
          <p:cNvSpPr/>
          <p:nvPr/>
        </p:nvSpPr>
        <p:spPr>
          <a:xfrm>
            <a:off x="166163" y="3927801"/>
            <a:ext cx="3006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j-lt"/>
              </a:rPr>
              <a:t>- Bước 5: Vẽ những hình ảnh trong lễ hội, sau đó vẽ màu và cắt rời.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40447F-7FDF-2B9D-5EA7-5D98A129C2B3}"/>
              </a:ext>
            </a:extLst>
          </p:cNvPr>
          <p:cNvSpPr/>
          <p:nvPr/>
        </p:nvSpPr>
        <p:spPr>
          <a:xfrm>
            <a:off x="115463" y="4930599"/>
            <a:ext cx="279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6: Sắp xếp các hình ảnh chính, phụ cho mô hình được hoàn thiện.</a:t>
            </a:r>
          </a:p>
        </p:txBody>
      </p:sp>
    </p:spTree>
    <p:extLst>
      <p:ext uri="{BB962C8B-B14F-4D97-AF65-F5344CB8AC3E}">
        <p14:creationId xmlns:p14="http://schemas.microsoft.com/office/powerpoint/2010/main" val="15997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3035"/>
            <a:ext cx="8760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ideo 3D">
            <a:hlinkClick r:id="" action="ppaction://media"/>
            <a:extLst>
              <a:ext uri="{FF2B5EF4-FFF2-40B4-BE49-F238E27FC236}">
                <a16:creationId xmlns:a16="http://schemas.microsoft.com/office/drawing/2014/main" id="{CA20C756-20BE-49F1-BBBB-D2D7DF8FF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946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5 ý Tưởng Vẽ Tranh đề Tài Lễ Hội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5 ý Tưởng Vẽ Tranh đề Tài Lễ Hội độc đá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5 ý Tưởng Vẽ Tranh đề Tài Lễ Hội độc đá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 descr="5 ý Tưởng Vẽ Tranh đề Tài Lễ Hội độc đá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65" y="779480"/>
            <a:ext cx="3914438" cy="269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8379" y="-2854"/>
            <a:ext cx="582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E3266EC-F970-FBDD-833F-EB119F650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825166"/>
            <a:ext cx="4519664" cy="269661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2E026DA-1CB5-49FA-8CA4-55B3666AC78F}"/>
              </a:ext>
            </a:extLst>
          </p:cNvPr>
          <p:cNvSpPr/>
          <p:nvPr/>
        </p:nvSpPr>
        <p:spPr>
          <a:xfrm>
            <a:off x="29977" y="617538"/>
            <a:ext cx="582798" cy="505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4F8EC2-22F1-42B1-9E43-78F07B1C8497}"/>
              </a:ext>
            </a:extLst>
          </p:cNvPr>
          <p:cNvSpPr/>
          <p:nvPr/>
        </p:nvSpPr>
        <p:spPr>
          <a:xfrm>
            <a:off x="4684066" y="687570"/>
            <a:ext cx="582798" cy="505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C663323-E4CE-B09E-5BB5-7823552A3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9" y="3659376"/>
            <a:ext cx="4572000" cy="313050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04C87AD-9410-422E-BE34-2A53254A8255}"/>
              </a:ext>
            </a:extLst>
          </p:cNvPr>
          <p:cNvSpPr/>
          <p:nvPr/>
        </p:nvSpPr>
        <p:spPr>
          <a:xfrm>
            <a:off x="155575" y="3521780"/>
            <a:ext cx="582798" cy="50576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B8DA1F8-D13A-E9E3-4538-1035ACFF0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23" y="3659376"/>
            <a:ext cx="4019369" cy="313050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A985DF9-9B3B-489C-BE65-92ED4989B381}"/>
              </a:ext>
            </a:extLst>
          </p:cNvPr>
          <p:cNvSpPr/>
          <p:nvPr/>
        </p:nvSpPr>
        <p:spPr>
          <a:xfrm>
            <a:off x="4684066" y="3482328"/>
            <a:ext cx="582798" cy="56098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8743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946613"/>
            <a:ext cx="8632723" cy="3293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2D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6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246569-6AB6-9FBB-59B2-7FE04EB6B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Rộn ràng Lễ hội Núi Văn Núi Võ - Thái Nguyên TV">
            <a:hlinkClick r:id="" action="ppaction://media"/>
            <a:extLst>
              <a:ext uri="{FF2B5EF4-FFF2-40B4-BE49-F238E27FC236}">
                <a16:creationId xmlns:a16="http://schemas.microsoft.com/office/drawing/2014/main" id="{47DBFF42-BFF0-9EBC-061A-9D927E2183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29152"/>
            <a:ext cx="7735888" cy="5811837"/>
          </a:xfrm>
        </p:spPr>
      </p:pic>
    </p:spTree>
    <p:extLst>
      <p:ext uri="{BB962C8B-B14F-4D97-AF65-F5344CB8AC3E}">
        <p14:creationId xmlns:p14="http://schemas.microsoft.com/office/powerpoint/2010/main" val="3450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722" y="1231081"/>
            <a:ext cx="7287065" cy="3662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600" b="1" dirty="0">
              <a:solidFill>
                <a:srgbClr val="1D08B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….)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096805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8">
            <a:extLst>
              <a:ext uri="{FF2B5EF4-FFF2-40B4-BE49-F238E27FC236}">
                <a16:creationId xmlns:a16="http://schemas.microsoft.com/office/drawing/2014/main" id="{92822717-F4C0-14EC-B814-41DE9D34B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8305E-3BDF-EDAB-5516-AD9B326D3BEA}"/>
              </a:ext>
            </a:extLst>
          </p:cNvPr>
          <p:cNvSpPr txBox="1"/>
          <p:nvPr/>
        </p:nvSpPr>
        <p:spPr>
          <a:xfrm>
            <a:off x="1" y="85540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QUÝ THẦY CÔ GIÁO VỀ DỰ GIỜ THĂM LỚP </a:t>
            </a:r>
          </a:p>
        </p:txBody>
      </p:sp>
    </p:spTree>
    <p:extLst>
      <p:ext uri="{BB962C8B-B14F-4D97-AF65-F5344CB8AC3E}">
        <p14:creationId xmlns:p14="http://schemas.microsoft.com/office/powerpoint/2010/main" val="653191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157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624E11-566A-BE44-8AC9-982558A006DA}"/>
              </a:ext>
            </a:extLst>
          </p:cNvPr>
          <p:cNvSpPr txBox="1"/>
          <p:nvPr/>
        </p:nvSpPr>
        <p:spPr>
          <a:xfrm>
            <a:off x="1209368" y="1415845"/>
            <a:ext cx="698090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0EB33-2696-588E-3F53-49AA509C584C}"/>
              </a:ext>
            </a:extLst>
          </p:cNvPr>
          <p:cNvSpPr txBox="1"/>
          <p:nvPr/>
        </p:nvSpPr>
        <p:spPr>
          <a:xfrm>
            <a:off x="1209368" y="2701413"/>
            <a:ext cx="6980903" cy="2185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vi-VN" sz="4800" b="1" dirty="0">
              <a:solidFill>
                <a:srgbClr val="FF0000"/>
              </a:solidFill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</a:rPr>
              <a:t>NHANH MẮT NHANH TAY</a:t>
            </a:r>
          </a:p>
          <a:p>
            <a:pPr algn="ctr"/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chữ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7772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914400" y="5943600"/>
            <a:ext cx="3352800" cy="617538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FFFF00"/>
            </a:solidFill>
            <a:prstDash val="lg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</a:rPr>
              <a:t>Chữ Nho</a:t>
            </a:r>
          </a:p>
        </p:txBody>
      </p:sp>
      <p:pic>
        <p:nvPicPr>
          <p:cNvPr id="17" name="Picture 16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09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5202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096000" y="4114800"/>
            <a:ext cx="2743200" cy="842963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>
                <a:solidFill>
                  <a:srgbClr val="FFFF00"/>
                </a:solidFill>
                <a:latin typeface="Times New Roman" pitchFamily="18" charset="0"/>
              </a:rPr>
              <a:t>La bàn</a:t>
            </a:r>
          </a:p>
        </p:txBody>
      </p:sp>
      <p:pic>
        <p:nvPicPr>
          <p:cNvPr id="17" name="Picture 16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  <p:bldP spid="8199" grpId="0" animBg="1"/>
      <p:bldP spid="8200" grpId="0" animBg="1"/>
      <p:bldP spid="8201" grpId="0" animBg="1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6" name="AutoShape 1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8" name="AutoShape 12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234" name="Picture 18" descr="kêm đánh r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5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241" name="AutoShape 25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9242" name="AutoShape 26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9243" name="AutoShape 27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9244" name="AutoShape 28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4572000" y="5118100"/>
            <a:ext cx="3810000" cy="6413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cs typeface="Arial" charset="0"/>
              </a:rPr>
              <a:t>Kem đánh răng</a:t>
            </a:r>
          </a:p>
        </p:txBody>
      </p:sp>
      <p:pic>
        <p:nvPicPr>
          <p:cNvPr id="19" name="Picture 18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04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 animBg="1"/>
      <p:bldP spid="9237" grpId="0" animBg="1"/>
      <p:bldP spid="9238" grpId="0" animBg="1"/>
      <p:bldP spid="9239" grpId="0" animBg="1"/>
      <p:bldP spid="9240" grpId="0" animBg="1"/>
      <p:bldP spid="9241" grpId="0" animBg="1"/>
      <p:bldP spid="9242" grpId="0" animBg="1"/>
      <p:bldP spid="9243" grpId="0" animBg="1"/>
      <p:bldP spid="9244" grpId="0" animBg="1"/>
      <p:bldP spid="9245" grpId="0" animBg="1"/>
      <p:bldP spid="92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h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2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7391400" y="12954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5416550" y="5576888"/>
            <a:ext cx="2360613" cy="762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cs typeface="Arial" charset="0"/>
              </a:rPr>
              <a:t>Sao chổi</a:t>
            </a:r>
          </a:p>
        </p:txBody>
      </p:sp>
      <p:pic>
        <p:nvPicPr>
          <p:cNvPr id="15" name="Picture 14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6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/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 animBg="1"/>
      <p:bldP spid="10256" grpId="0" animBg="1"/>
      <p:bldP spid="10257" grpId="0" animBg="1"/>
      <p:bldP spid="102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1" name="AutoShape 7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3" name="AutoShape 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75" name="Picture 11" descr="ANd9GcR_8XQUgyB0GM7yTEqTjeQuOeu-M_6D2eINMhAbRhiz9PIekUy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6781800" y="5029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1676400" y="50292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Ông nói gà, bà nói vịt</a:t>
            </a:r>
          </a:p>
        </p:txBody>
      </p:sp>
      <p:pic>
        <p:nvPicPr>
          <p:cNvPr id="18" name="Picture 17" descr="IMG0-28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rames PPT 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3063"/>
            <a:ext cx="9354784" cy="7162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3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  <p:bldP spid="11277" grpId="0" animBg="1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 animBg="1"/>
      <p:bldP spid="11285" grpId="0" animBg="1"/>
      <p:bldP spid="112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6043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 mưa</a:t>
            </a:r>
            <a:endParaRPr 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035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152400" y="1295400"/>
          <a:ext cx="89154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668431" imgH="3839111" progId="MSPhotoEd.3">
                  <p:embed/>
                </p:oleObj>
              </mc:Choice>
              <mc:Fallback>
                <p:oleObj name="Photo Editor Photo" r:id="rId5" imgW="6668431" imgH="3839111" progId="MSPhotoEd.3">
                  <p:embed/>
                  <p:pic>
                    <p:nvPicPr>
                      <p:cNvPr id="440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95400"/>
                        <a:ext cx="89154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7391400" y="76200"/>
            <a:ext cx="1371600" cy="1143000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10</a:t>
            </a:r>
          </a:p>
        </p:txBody>
      </p:sp>
      <p:pic>
        <p:nvPicPr>
          <p:cNvPr id="14" name="Picture 13" descr="IMG0-28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9D250F-D1F2-BEF2-12E9-29A5E311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5071"/>
            <a:ext cx="7886700" cy="5240594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CHỦ ĐỀ 6: SẮC MÀU LỄ HỘI</a:t>
            </a:r>
            <a:br>
              <a:rPr lang="vi-VN" sz="2800" b="1" dirty="0">
                <a:solidFill>
                  <a:srgbClr val="C00000"/>
                </a:solidFill>
              </a:rPr>
            </a:br>
            <a:br>
              <a:rPr lang="vi-VN" sz="2800" b="1" dirty="0"/>
            </a:br>
            <a:r>
              <a:rPr lang="vi-VN" sz="2400" b="1" dirty="0"/>
              <a:t>TIẾT 23 – BÀI 11:</a:t>
            </a:r>
            <a:br>
              <a:rPr lang="vi-VN" sz="2400" b="1" dirty="0"/>
            </a:br>
            <a:r>
              <a:rPr lang="vi-VN" sz="2800" b="1" i="1" dirty="0"/>
              <a:t>HÒA SẮC TRONG TRANH CHỦ ĐỀ LỄ HỘI </a:t>
            </a:r>
            <a:br>
              <a:rPr lang="vi-VN" sz="2800" b="1" i="1" dirty="0"/>
            </a:br>
            <a:r>
              <a:rPr lang="vi-VN" sz="2000" b="1" i="1" dirty="0"/>
              <a:t>(TIẾT 1)</a:t>
            </a:r>
            <a:br>
              <a:rPr lang="vi-VN" sz="2000" b="1" i="1" dirty="0"/>
            </a:br>
            <a:endParaRPr lang="vi-VN" sz="2000" b="1" i="1" dirty="0"/>
          </a:p>
        </p:txBody>
      </p:sp>
    </p:spTree>
    <p:extLst>
      <p:ext uri="{BB962C8B-B14F-4D97-AF65-F5344CB8AC3E}">
        <p14:creationId xmlns:p14="http://schemas.microsoft.com/office/powerpoint/2010/main" val="2260618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EBA7CA01-1D92-F98A-04CE-D0DA5FB0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5071"/>
            <a:ext cx="7886700" cy="5240594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</a:rPr>
              <a:t>CHỦ ĐỀ 6: SẮC MÀU LỄ HỘI</a:t>
            </a:r>
            <a:br>
              <a:rPr lang="vi-VN" sz="2800" b="1" dirty="0">
                <a:solidFill>
                  <a:srgbClr val="C00000"/>
                </a:solidFill>
              </a:rPr>
            </a:br>
            <a:br>
              <a:rPr lang="vi-VN" sz="2800" b="1" dirty="0"/>
            </a:br>
            <a:r>
              <a:rPr lang="vi-VN" sz="2400" b="1" dirty="0"/>
              <a:t>TIẾT 23 – BÀI 11:</a:t>
            </a:r>
            <a:br>
              <a:rPr lang="vi-VN" sz="2400" b="1" dirty="0"/>
            </a:br>
            <a:r>
              <a:rPr lang="vi-VN" sz="2800" b="1" i="1" dirty="0"/>
              <a:t>HÒA SẮC TRONG TRANH CHỦ ĐỀ LỄ HỘI </a:t>
            </a:r>
            <a:br>
              <a:rPr lang="vi-VN" sz="2800" b="1" i="1" dirty="0"/>
            </a:br>
            <a:r>
              <a:rPr lang="vi-VN" sz="2000" b="1" i="1" dirty="0"/>
              <a:t>(TIẾT 2)</a:t>
            </a:r>
            <a:br>
              <a:rPr lang="vi-VN" sz="2000" b="1" i="1" dirty="0"/>
            </a:br>
            <a:endParaRPr lang="vi-VN" sz="2000" b="1" i="1" dirty="0"/>
          </a:p>
        </p:txBody>
      </p:sp>
    </p:spTree>
    <p:extLst>
      <p:ext uri="{BB962C8B-B14F-4D97-AF65-F5344CB8AC3E}">
        <p14:creationId xmlns:p14="http://schemas.microsoft.com/office/powerpoint/2010/main" val="2038174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B2808-8F71-DB24-0CA0-1826F40EBE6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III. THẢO LUẬN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D4B451-FD6D-B7C4-7521-7FBE54491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22304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z3014246177434_125fb5b975c7b49df6c03d2e4c3e5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7553" y="1620305"/>
            <a:ext cx="3080827" cy="43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990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5649" y="5489829"/>
            <a:ext cx="483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5024" y="5471244"/>
            <a:ext cx="483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1653293" y="5489829"/>
            <a:ext cx="828288" cy="829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17F5F-2F02-403D-966F-15495F0E9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07" y="2254819"/>
            <a:ext cx="4203077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985" y="689317"/>
            <a:ext cx="830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1D08B8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 descr="22+ Trò chơi trung thu tập thể và hướng dẫn cách tổ chức Tết Trung Thu cho  bé từ A-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97" y="1986743"/>
            <a:ext cx="408399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ĐUỔI HÌNH\z3014412706798_5d995bd4e42fb0cfa7e50eb2d45440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7237" y="1448488"/>
            <a:ext cx="2963715" cy="404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8046" y="5134707"/>
            <a:ext cx="48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4620" y="5134706"/>
            <a:ext cx="483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469208" y="5146255"/>
            <a:ext cx="914400" cy="82999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624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CE11A5-0424-C1DC-3082-9004E107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239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III. THẢO LUẬN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3C11B7-2A35-35A9-9207-B7971CFC7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vi-VN" dirty="0"/>
              <a:t>Trưng bày sản phẩm theo nhóm (</a:t>
            </a:r>
            <a:r>
              <a:rPr lang="vi-VN"/>
              <a:t>tổ)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2134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0BDFCF4-9BA5-420B-E5EE-D0601080173D}"/>
              </a:ext>
            </a:extLst>
          </p:cNvPr>
          <p:cNvSpPr/>
          <p:nvPr/>
        </p:nvSpPr>
        <p:spPr>
          <a:xfrm>
            <a:off x="580103" y="2222090"/>
            <a:ext cx="2340078" cy="14453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TIÊU CHÍ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02520B92-643E-C09B-4035-C1A5535489B0}"/>
              </a:ext>
            </a:extLst>
          </p:cNvPr>
          <p:cNvSpPr/>
          <p:nvPr/>
        </p:nvSpPr>
        <p:spPr>
          <a:xfrm>
            <a:off x="4011561" y="973394"/>
            <a:ext cx="3864078" cy="12486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Thể hiện rõ nội dung chủ đề lễ hội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1F053CC-8C75-390B-C09F-65F79A17C093}"/>
              </a:ext>
            </a:extLst>
          </p:cNvPr>
          <p:cNvSpPr/>
          <p:nvPr/>
        </p:nvSpPr>
        <p:spPr>
          <a:xfrm>
            <a:off x="4011561" y="2861187"/>
            <a:ext cx="3864078" cy="14453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Bố cục phù hợp, cân đối, hài hòa.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1F571AB-BD6C-E559-B0E9-2902B457EB92}"/>
              </a:ext>
            </a:extLst>
          </p:cNvPr>
          <p:cNvSpPr/>
          <p:nvPr/>
        </p:nvSpPr>
        <p:spPr>
          <a:xfrm>
            <a:off x="4109884" y="4945626"/>
            <a:ext cx="3765755" cy="13765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chemeClr val="tx1"/>
                </a:solidFill>
              </a:rPr>
              <a:t>Màu chủ đạo và phụ đạo có sự hài hòa về sắc độ, sự tương phản, </a:t>
            </a:r>
            <a:r>
              <a:rPr lang="vi-VN" dirty="0" err="1">
                <a:solidFill>
                  <a:schemeClr val="tx1"/>
                </a:solidFill>
              </a:rPr>
              <a:t>gam</a:t>
            </a:r>
            <a:r>
              <a:rPr lang="vi-VN" dirty="0">
                <a:solidFill>
                  <a:schemeClr val="tx1"/>
                </a:solidFill>
              </a:rPr>
              <a:t> màu tươi sáng,…</a:t>
            </a:r>
          </a:p>
        </p:txBody>
      </p: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01DCBA95-A40B-C257-4469-AB98E8F6CF66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2920181" y="1597742"/>
            <a:ext cx="1091380" cy="1347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95B781B0-ED9A-8BC6-10D0-7CB542DAC765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2920181" y="2944761"/>
            <a:ext cx="1091380" cy="639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546C0830-339D-588B-3894-99E375F256F0}"/>
              </a:ext>
            </a:extLst>
          </p:cNvPr>
          <p:cNvCxnSpPr>
            <a:stCxn id="4" idx="3"/>
            <a:endCxn id="7" idx="1"/>
          </p:cNvCxnSpPr>
          <p:nvPr/>
        </p:nvCxnSpPr>
        <p:spPr>
          <a:xfrm>
            <a:off x="2920181" y="2944761"/>
            <a:ext cx="1189703" cy="2689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097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33CCF8-11DB-BF58-A7A4-54DB629A53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EM CÓ BIẾT: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2F380E-4097-66CB-D62B-F21753A9036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vi-VN" dirty="0"/>
              <a:t>  Để tạo nên hòa sắc trong một sản phẩm mĩ thuật cần lưu ý:</a:t>
            </a:r>
          </a:p>
          <a:p>
            <a:pPr>
              <a:buFontTx/>
              <a:buChar char="-"/>
            </a:pPr>
            <a:r>
              <a:rPr lang="vi-VN" dirty="0"/>
              <a:t>Lựa chọn màu chủ đạo trong sản phẩm mĩ thuật và các màu phụ khác để thể hiện nền, các chi tiết.</a:t>
            </a:r>
          </a:p>
          <a:p>
            <a:pPr>
              <a:buFontTx/>
              <a:buChar char="-"/>
            </a:pPr>
            <a:r>
              <a:rPr lang="vi-VN" dirty="0"/>
              <a:t>Màu chủ đạo và màu phụ có sự hài hòa về sắc độ, sự tương phản, </a:t>
            </a:r>
            <a:r>
              <a:rPr lang="vi-VN" dirty="0" err="1"/>
              <a:t>gam</a:t>
            </a:r>
            <a:r>
              <a:rPr lang="vi-VN" dirty="0"/>
              <a:t> màu,..</a:t>
            </a:r>
          </a:p>
        </p:txBody>
      </p:sp>
    </p:spTree>
    <p:extLst>
      <p:ext uri="{BB962C8B-B14F-4D97-AF65-F5344CB8AC3E}">
        <p14:creationId xmlns:p14="http://schemas.microsoft.com/office/powerpoint/2010/main" val="2680054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3321D1AC-BEF1-292D-8C39-13F63F63CADD}"/>
              </a:ext>
            </a:extLst>
          </p:cNvPr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5B2B4F8-299B-B094-24B3-BAD9ED596C9E}"/>
              </a:ext>
            </a:extLst>
          </p:cNvPr>
          <p:cNvSpPr/>
          <p:nvPr/>
        </p:nvSpPr>
        <p:spPr>
          <a:xfrm>
            <a:off x="2151242" y="203304"/>
            <a:ext cx="5032830" cy="7682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IV. VẬN DỤNG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A12E3A08-8197-148A-CF50-E44901F1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638" y="2116560"/>
            <a:ext cx="5928851" cy="460870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923CE30-EAB5-600B-3AA2-4BDAEE8E4D12}"/>
              </a:ext>
            </a:extLst>
          </p:cNvPr>
          <p:cNvSpPr txBox="1"/>
          <p:nvPr/>
        </p:nvSpPr>
        <p:spPr>
          <a:xfrm>
            <a:off x="628650" y="1133383"/>
            <a:ext cx="802373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   Sử dụng kiến thức đã học về hòa sắc, phân tích tranh sơn mài </a:t>
            </a:r>
            <a:r>
              <a:rPr lang="vi-VN" i="1" dirty="0"/>
              <a:t>Lễ hội đầu năm </a:t>
            </a:r>
            <a:r>
              <a:rPr lang="vi-VN" dirty="0"/>
              <a:t>của họa sĩ Nguyễn Gia Trí.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115B65-D605-3ADD-E350-45286F6E0AAF}"/>
              </a:ext>
            </a:extLst>
          </p:cNvPr>
          <p:cNvSpPr txBox="1"/>
          <p:nvPr/>
        </p:nvSpPr>
        <p:spPr>
          <a:xfrm>
            <a:off x="628650" y="2116560"/>
            <a:ext cx="2674988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  </a:t>
            </a:r>
          </a:p>
          <a:p>
            <a:r>
              <a:rPr lang="vi-VN" i="1" dirty="0">
                <a:solidFill>
                  <a:srgbClr val="FF0000"/>
                </a:solidFill>
              </a:rPr>
              <a:t>Gợi ý</a:t>
            </a:r>
            <a:r>
              <a:rPr lang="vi-VN" dirty="0"/>
              <a:t>:</a:t>
            </a:r>
          </a:p>
          <a:p>
            <a:r>
              <a:rPr lang="vi-VN" dirty="0"/>
              <a:t>- Họa sĩ đã sử dụng hòa sắc gì để thể hiện tác phẩm?</a:t>
            </a:r>
          </a:p>
          <a:p>
            <a:r>
              <a:rPr lang="vi-VN" dirty="0"/>
              <a:t>- Những màu sắc nào được họa sĩ thể hiện trong tranh?</a:t>
            </a:r>
          </a:p>
          <a:p>
            <a:pPr marL="285750" indent="-285750">
              <a:buFontTx/>
              <a:buChar char="-"/>
            </a:pPr>
            <a:endParaRPr lang="vi-VN" dirty="0"/>
          </a:p>
          <a:p>
            <a:pPr marL="285750" indent="-285750">
              <a:buFontTx/>
              <a:buChar char="-"/>
            </a:pPr>
            <a:endParaRPr lang="vi-VN" dirty="0"/>
          </a:p>
          <a:p>
            <a:pPr marL="285750" indent="-285750">
              <a:buFontTx/>
              <a:buChar char="-"/>
            </a:pPr>
            <a:endParaRPr lang="vi-VN" dirty="0"/>
          </a:p>
          <a:p>
            <a:pPr marL="285750" indent="-285750">
              <a:buFontTx/>
              <a:buChar char="-"/>
            </a:pPr>
            <a:endParaRPr lang="vi-VN" dirty="0"/>
          </a:p>
          <a:p>
            <a:pPr marL="285750" indent="-285750">
              <a:buFontTx/>
              <a:buChar char="-"/>
            </a:pPr>
            <a:endParaRPr lang="vi-VN" dirty="0"/>
          </a:p>
          <a:p>
            <a:pPr marL="285750" indent="-285750">
              <a:buFontTx/>
              <a:buChar char="-"/>
            </a:pPr>
            <a:endParaRPr lang="vi-VN" dirty="0"/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79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EE6288-BB6C-9FCE-D5E0-ED694456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64F67B8-EEF4-CA1B-FAF2-ADC8B9A8D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B7DCDBA-2F7B-5215-CF3A-D087F9FEB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8"/>
            <a:ext cx="9144000" cy="6858000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8930588C-6BCA-F59B-F738-2BA35515CA33}"/>
              </a:ext>
            </a:extLst>
          </p:cNvPr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8832753-ECEF-0180-ED65-F2808EA04D5F}"/>
              </a:ext>
            </a:extLst>
          </p:cNvPr>
          <p:cNvSpPr/>
          <p:nvPr/>
        </p:nvSpPr>
        <p:spPr>
          <a:xfrm>
            <a:off x="3611388" y="1075686"/>
            <a:ext cx="160813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1AE587AD-9086-8665-F131-914FC6E8C3F1}"/>
              </a:ext>
            </a:extLst>
          </p:cNvPr>
          <p:cNvSpPr txBox="1"/>
          <p:nvPr/>
        </p:nvSpPr>
        <p:spPr>
          <a:xfrm>
            <a:off x="1490591" y="1947813"/>
            <a:ext cx="6558706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506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00C33-9C71-C095-4CBE-7ABEA9B5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"/>
            <a:ext cx="9144000" cy="6767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96163F5-91E8-BF04-1484-C6BCEC20D5BF}"/>
              </a:ext>
            </a:extLst>
          </p:cNvPr>
          <p:cNvSpPr txBox="1"/>
          <p:nvPr/>
        </p:nvSpPr>
        <p:spPr>
          <a:xfrm>
            <a:off x="437447" y="652921"/>
            <a:ext cx="340696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 marL="514350" indent="-514350">
              <a:buAutoNum type="romanUcPeriod"/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QUAN SÁT</a:t>
            </a:r>
          </a:p>
          <a:p>
            <a:r>
              <a:rPr lang="vi-VN" sz="2000" dirty="0">
                <a:latin typeface="+mj-lt"/>
              </a:rPr>
              <a:t>     </a:t>
            </a:r>
          </a:p>
          <a:p>
            <a:r>
              <a:rPr lang="vi-VN" sz="2000" dirty="0">
                <a:latin typeface="+mj-lt"/>
              </a:rPr>
              <a:t>Quan sát hình ảnh một số lễ hội ở trang 46 và hoàn thành các câu hỏi:</a:t>
            </a:r>
          </a:p>
          <a:p>
            <a:endParaRPr lang="vi-VN" sz="2000" dirty="0">
              <a:latin typeface="+mj-lt"/>
            </a:endParaRPr>
          </a:p>
          <a:p>
            <a:r>
              <a:rPr lang="vi-VN" sz="2000" dirty="0">
                <a:latin typeface="+mj-lt"/>
              </a:rPr>
              <a:t>1. Các hình ảnh trên diễn tả những hoạt động nào trong lễ hội?</a:t>
            </a:r>
          </a:p>
          <a:p>
            <a:r>
              <a:rPr lang="vi-VN" sz="2000" dirty="0">
                <a:latin typeface="+mj-lt"/>
              </a:rPr>
              <a:t>2. Em đã biết đến những lễ hội nào?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6C0C346-6896-1607-574D-C16652013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13" y="1075794"/>
            <a:ext cx="5189670" cy="55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1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Lễ hội Chùa Hang Xuân Mậu Tuất năm 2018 - CỔNG DU LỊCH THÁI NGUY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Lễ hội Chùa Hang Xuân Mậu Tuất năm 2018 - CỔNG DU LỊCH THÁI NGUYÊ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9857" y="51128"/>
            <a:ext cx="750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LỄ HỘI LỚN TẠI THÁI NGUYÊN</a:t>
            </a:r>
          </a:p>
        </p:txBody>
      </p:sp>
      <p:pic>
        <p:nvPicPr>
          <p:cNvPr id="8" name="Picture 4" descr="Festival Trà Thái Nguyên vững bền thương hiệu, lan tỏa văn hóa Trà - CỔNG  DU LỊCH THÁI NGUYÊN">
            <a:extLst>
              <a:ext uri="{FF2B5EF4-FFF2-40B4-BE49-F238E27FC236}">
                <a16:creationId xmlns:a16="http://schemas.microsoft.com/office/drawing/2014/main" id="{5643493A-D55D-4879-8A5D-D7204DCA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15617"/>
            <a:ext cx="8870438" cy="60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8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ễ hội Lồng Tồng ATK Định Hóa xuân Kỷ Hợi 2019 | Ban quản lý khu di tích  lịch sử - sinh thái ATK Định Hoá, Thái Nguyên">
            <a:extLst>
              <a:ext uri="{FF2B5EF4-FFF2-40B4-BE49-F238E27FC236}">
                <a16:creationId xmlns:a16="http://schemas.microsoft.com/office/drawing/2014/main" id="{B723A9AA-35EA-4B8F-B4EA-0DA821F1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" y="78658"/>
            <a:ext cx="8917858" cy="66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97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ADMIN\Desktop\unnamed.jpg">
            <a:extLst>
              <a:ext uri="{FF2B5EF4-FFF2-40B4-BE49-F238E27FC236}">
                <a16:creationId xmlns:a16="http://schemas.microsoft.com/office/drawing/2014/main" id="{68B77198-3F95-4AA5-A17A-51F03A65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6" y="98322"/>
            <a:ext cx="8849032" cy="666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24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46853" y="3930835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4409" y="5634057"/>
            <a:ext cx="2482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2039" y="5612783"/>
            <a:ext cx="4741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C:\Users\ADMIN\Desktop\HÌNH ẢNH\unname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64" y="1245217"/>
            <a:ext cx="4675184" cy="38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ưng bừng Lễ hội Trà Đại Từ năm Kỷ Hợi - 2019">
            <a:extLst>
              <a:ext uri="{FF2B5EF4-FFF2-40B4-BE49-F238E27FC236}">
                <a16:creationId xmlns:a16="http://schemas.microsoft.com/office/drawing/2014/main" id="{1810AAEB-DB85-4C29-AA46-2D3BB2BFC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" y="1245217"/>
            <a:ext cx="4281312" cy="38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3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C449D2-867B-B612-86EC-EFFB834D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3608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II. THỂ HIỆN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A47AB1-D430-55AB-123E-9EA2F8AAC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8764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3658</TotalTime>
  <Words>888</Words>
  <Application>Microsoft Office PowerPoint</Application>
  <PresentationFormat>Trình chiếu Trên màn hình (4:3)</PresentationFormat>
  <Paragraphs>169</Paragraphs>
  <Slides>38</Slides>
  <Notes>2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Khmer OS</vt:lpstr>
      <vt:lpstr>Times New Roman</vt:lpstr>
      <vt:lpstr>Office Theme</vt:lpstr>
      <vt:lpstr>Photo Editor Photo</vt:lpstr>
      <vt:lpstr>Bản trình bày PowerPoint</vt:lpstr>
      <vt:lpstr>Bản trình bày PowerPoint</vt:lpstr>
      <vt:lpstr>CHỦ ĐỀ 6: SẮC MÀU LỄ HỘI  TIẾT 23 – BÀI 11: HÒA SẮC TRONG TRANH CHỦ ĐỀ LỄ HỘI  (TIẾT 1)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II. THỂ HIỆN</vt:lpstr>
      <vt:lpstr>Bản trình bày PowerPoint</vt:lpstr>
      <vt:lpstr>Bản trình bày PowerPoint</vt:lpstr>
      <vt:lpstr>Bản trình bày PowerPoint</vt:lpstr>
      <vt:lpstr>Bản trình bày PowerPoint</vt:lpstr>
      <vt:lpstr>2. Thể hiện hoà sắc trong sản phẩm mĩ thuật 3D về chủ đề lễ hội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Cầu mưa</vt:lpstr>
      <vt:lpstr>CHỦ ĐỀ 6: SẮC MÀU LỄ HỘI  TIẾT 23 – BÀI 11: HÒA SẮC TRONG TRANH CHỦ ĐỀ LỄ HỘI  (TIẾT 2) </vt:lpstr>
      <vt:lpstr>III. THẢO LUẬN</vt:lpstr>
      <vt:lpstr>Bản trình bày PowerPoint</vt:lpstr>
      <vt:lpstr>Bản trình bày PowerPoint</vt:lpstr>
      <vt:lpstr>III. THẢO LUẬN</vt:lpstr>
      <vt:lpstr>Bản trình bày PowerPoint</vt:lpstr>
      <vt:lpstr>EM CÓ BIẾT: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Tung Thanh</cp:lastModifiedBy>
  <cp:revision>278</cp:revision>
  <dcterms:created xsi:type="dcterms:W3CDTF">2021-01-29T04:19:07Z</dcterms:created>
  <dcterms:modified xsi:type="dcterms:W3CDTF">2025-02-27T00:14:18Z</dcterms:modified>
</cp:coreProperties>
</file>