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76" r:id="rId6"/>
    <p:sldId id="388" r:id="rId7"/>
    <p:sldId id="394" r:id="rId8"/>
    <p:sldId id="389" r:id="rId9"/>
    <p:sldId id="395" r:id="rId10"/>
    <p:sldId id="396" r:id="rId11"/>
    <p:sldId id="397" r:id="rId12"/>
    <p:sldId id="398" r:id="rId13"/>
    <p:sldId id="377" r:id="rId14"/>
    <p:sldId id="390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30,31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</a:t>
            </a:r>
            <a:r>
              <a:rPr lang="vi-V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Nuyễn Bá Cường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B6CA42-1B02-B179-D930-30E10B5B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9" y="1298505"/>
            <a:ext cx="8093301" cy="47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2B2BD9-386D-8BC4-EBE6-5B96CE87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6" y="1234314"/>
            <a:ext cx="8185267" cy="49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EB8C9A-9A8D-D5E2-1C92-58962157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7" y="1120015"/>
            <a:ext cx="7474486" cy="55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78C862-A5A2-D194-19DC-0BA4EBA7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4" y="1208936"/>
            <a:ext cx="2473705" cy="8426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4F9B41-ECF0-AC20-9A4A-F28425F08D58}"/>
              </a:ext>
            </a:extLst>
          </p:cNvPr>
          <p:cNvSpPr txBox="1"/>
          <p:nvPr/>
        </p:nvSpPr>
        <p:spPr>
          <a:xfrm>
            <a:off x="742121" y="2192194"/>
            <a:ext cx="79925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Trình bày sản phẩm mĩ 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theo nhóm đã thực hiện và trả lời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những câu hỏi sau:</a:t>
            </a:r>
            <a:b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Phần giới thiệu của nhóm bạn được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thực hiện bằng hình thức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Trong phần giới thiệu về ngành,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nghề mĩ thuật ứng dụng, bạn thích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phần trình bày của nhóm nào nhất?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Việc áp dụng khoa học kĩ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phần trình bày, có hiệu quả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thế nào?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8FD1EE-BE1C-21C5-B3B6-08F57855B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9" y="4243821"/>
            <a:ext cx="8147861" cy="14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78909-8AED-9186-CDD1-40003790B08A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292E8-FE92-16EF-2C9D-94496846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08" y="190595"/>
            <a:ext cx="5227361" cy="66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80009-93DF-96FC-212D-2D1414F8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0" y="1138028"/>
            <a:ext cx="8332269" cy="54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BCF6A-A78A-0ADC-9D51-8D38E4AB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1" y="1269724"/>
            <a:ext cx="8440174" cy="52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015D0-D526-FF6C-18D8-DE8934A6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7" y="1114218"/>
            <a:ext cx="7321826" cy="5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96079-9394-497C-570B-26E83554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3" y="831160"/>
            <a:ext cx="7251010" cy="5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6E2F7C-1FFA-C057-408E-DC776CA1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5" y="1269102"/>
            <a:ext cx="8557450" cy="50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D184D-D193-134D-7EB7-B10FCB2D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5" y="1352550"/>
            <a:ext cx="8924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1CF8A-194D-74EC-23B7-2F9CD16EECB1}"/>
              </a:ext>
            </a:extLst>
          </p:cNvPr>
          <p:cNvSpPr txBox="1"/>
          <p:nvPr/>
        </p:nvSpPr>
        <p:spPr>
          <a:xfrm>
            <a:off x="303350" y="84813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A2C9C-5517-A749-91BB-E8F89EDE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" y="1801260"/>
            <a:ext cx="8801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C2D61-B9A3-EF73-00AA-301C1777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" y="1753635"/>
            <a:ext cx="8658225" cy="3933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2DF9B-4789-D47E-F6DE-42F8AF35165B}"/>
              </a:ext>
            </a:extLst>
          </p:cNvPr>
          <p:cNvSpPr txBox="1"/>
          <p:nvPr/>
        </p:nvSpPr>
        <p:spPr>
          <a:xfrm>
            <a:off x="242885" y="1073426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9F977-13A8-DFC9-875B-E59B3713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9" y="1244461"/>
            <a:ext cx="749436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52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Sieu Toc PC</cp:lastModifiedBy>
  <cp:revision>145</cp:revision>
  <dcterms:created xsi:type="dcterms:W3CDTF">2021-01-29T04:19:07Z</dcterms:created>
  <dcterms:modified xsi:type="dcterms:W3CDTF">2025-02-15T03:26:08Z</dcterms:modified>
</cp:coreProperties>
</file>