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347" r:id="rId4"/>
    <p:sldId id="385" r:id="rId5"/>
    <p:sldId id="369" r:id="rId6"/>
    <p:sldId id="356" r:id="rId7"/>
    <p:sldId id="355" r:id="rId8"/>
    <p:sldId id="380" r:id="rId9"/>
    <p:sldId id="357" r:id="rId10"/>
    <p:sldId id="365" r:id="rId11"/>
    <p:sldId id="366" r:id="rId12"/>
    <p:sldId id="383" r:id="rId13"/>
    <p:sldId id="392" r:id="rId14"/>
    <p:sldId id="393" r:id="rId15"/>
    <p:sldId id="3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LỚP: 9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KHXH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viên:</a:t>
            </a:r>
            <a:r>
              <a:rPr lang="en-US" alt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Nguyễn Bá Cường</a:t>
            </a:r>
            <a:endParaRPr lang="en-US" alt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:28,29.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646" y="111447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80" y="2348488"/>
            <a:ext cx="8332040" cy="34844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57061" y="150064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34EA2"/>
                </a:solidFill>
                <a:effectLst/>
                <a:latin typeface="ArialMT"/>
              </a:rPr>
              <a:t>Mô tả các bước làm cuốn sổ và trang trí từ vật liệu tái sử dụng.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5" y="78463"/>
            <a:ext cx="5569745" cy="2365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94" y="2429865"/>
            <a:ext cx="5369045" cy="2220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27" y="4650849"/>
            <a:ext cx="7786012" cy="21286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09" y="690355"/>
            <a:ext cx="3392970" cy="3050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09" y="3750325"/>
            <a:ext cx="3392970" cy="310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511" y="1007736"/>
            <a:ext cx="3531864" cy="54851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3" y="1117116"/>
            <a:ext cx="8858250" cy="2847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8" y="4439271"/>
            <a:ext cx="881062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30" y="1374913"/>
            <a:ext cx="7073136" cy="51861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9" y="1611382"/>
            <a:ext cx="8749472" cy="3967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49" y="803413"/>
            <a:ext cx="6584448" cy="5915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83" y="1296641"/>
            <a:ext cx="8226537" cy="52149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69" y="971756"/>
            <a:ext cx="7089154" cy="53760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178" y="125233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82" y="1713995"/>
            <a:ext cx="8114412" cy="42816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1" y="1150455"/>
            <a:ext cx="7838957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72" y="884997"/>
            <a:ext cx="6915358" cy="57879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85" y="1289189"/>
            <a:ext cx="7961230" cy="50320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191</Words>
  <Application>WPS Presentation</Application>
  <PresentationFormat>On-screen Show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ArialMT</vt:lpstr>
      <vt:lpstr>Segoe Print</vt:lpstr>
      <vt:lpstr>Calibri</vt:lpstr>
      <vt:lpstr>Microsoft YaHei</vt:lpstr>
      <vt:lpstr>Arial Unicode MS</vt:lpstr>
      <vt:lpstr>Calibri Light</vt:lpstr>
      <vt:lpstr>Arial-BoldMT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Anh Nguyen</cp:lastModifiedBy>
  <cp:revision>137</cp:revision>
  <dcterms:created xsi:type="dcterms:W3CDTF">2021-01-29T04:19:00Z</dcterms:created>
  <dcterms:modified xsi:type="dcterms:W3CDTF">2025-02-10T12:28:09Z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08923E9759F44E029040D9C8AD3429BF_12</vt:lpwstr>
  </property>
  <property fmtid="{D5CDD505-2E9C-101B-9397-08002B2CF9AE}" pid="3" name="KSOProductBuildVer">
    <vt:lpwstr>1033-12.2.0.19805</vt:lpwstr>
  </property>
</Properties>
</file>