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  <p:sldId id="311" r:id="rId4"/>
    <p:sldId id="338" r:id="rId5"/>
    <p:sldId id="324" r:id="rId6"/>
    <p:sldId id="374" r:id="rId7"/>
    <p:sldId id="337" r:id="rId8"/>
    <p:sldId id="375" r:id="rId9"/>
    <p:sldId id="376" r:id="rId10"/>
    <p:sldId id="363" r:id="rId11"/>
    <p:sldId id="364" r:id="rId12"/>
    <p:sldId id="336" r:id="rId13"/>
    <p:sldId id="366" r:id="rId14"/>
    <p:sldId id="3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30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6607" y="776716"/>
            <a:ext cx="2819400" cy="2819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68151" y="1956440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Ngày soạn: 02/03/2024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  <a:p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Ngày dạy:Lớp 8A1,2,3,4,5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: T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iết 26,27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8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alt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</a:t>
            </a: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iáo viên:</a:t>
            </a:r>
            <a:r>
              <a:rPr lang="en-US" alt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Nguyễn Bá Cường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42" y="1438938"/>
            <a:ext cx="2039330" cy="28194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914" y="1039054"/>
            <a:ext cx="7144142" cy="565329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6426"/>
            <a:ext cx="7036904" cy="18570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792" y="2623485"/>
            <a:ext cx="46647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/>
              <a:t>Sản</a:t>
            </a:r>
            <a:r>
              <a:rPr lang="en-US" sz="1800" b="1" dirty="0"/>
              <a:t> </a:t>
            </a:r>
            <a:r>
              <a:rPr lang="en-US" sz="1800" b="1" dirty="0" err="1"/>
              <a:t>phẩm</a:t>
            </a:r>
            <a:r>
              <a:rPr lang="en-US" sz="1800" b="1" dirty="0"/>
              <a:t> </a:t>
            </a:r>
            <a:r>
              <a:rPr lang="en-US" sz="1800" b="1" dirty="0" err="1"/>
              <a:t>mĩ</a:t>
            </a:r>
            <a:r>
              <a:rPr lang="en-US" sz="1800" b="1" dirty="0"/>
              <a:t> </a:t>
            </a:r>
            <a:r>
              <a:rPr lang="en-US" sz="1800" b="1" dirty="0" err="1"/>
              <a:t>thuật</a:t>
            </a:r>
            <a:r>
              <a:rPr lang="en-US" sz="1800" b="1" dirty="0"/>
              <a:t> </a:t>
            </a:r>
            <a:r>
              <a:rPr lang="en-US" sz="1800" b="1" dirty="0" err="1"/>
              <a:t>của</a:t>
            </a:r>
            <a:r>
              <a:rPr lang="en-US" sz="1800" b="1" dirty="0"/>
              <a:t> </a:t>
            </a:r>
            <a:r>
              <a:rPr lang="en-US" sz="1800" b="1" dirty="0" err="1"/>
              <a:t>học</a:t>
            </a:r>
            <a:r>
              <a:rPr lang="en-US" sz="1800" b="1" dirty="0"/>
              <a:t> </a:t>
            </a:r>
            <a:r>
              <a:rPr lang="en-US" sz="1800" b="1" dirty="0" err="1"/>
              <a:t>sinh</a:t>
            </a:r>
            <a:endParaRPr lang="en-US" sz="18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11046"/>
            <a:ext cx="9144000" cy="36776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722" y="779600"/>
            <a:ext cx="6162260" cy="44553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956" y="5329670"/>
            <a:ext cx="8150087" cy="136982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629" y="796786"/>
            <a:ext cx="2292555" cy="7537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9234" y="1550503"/>
            <a:ext cx="8130209" cy="2600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vi-VN" sz="1900" b="1" i="0" dirty="0">
                <a:solidFill>
                  <a:srgbClr val="242021"/>
                </a:solidFill>
                <a:effectLst/>
                <a:latin typeface="Arial-BoldMT"/>
              </a:rPr>
              <a:t>Trưng bày sản phẩm mĩ thuật</a:t>
            </a:r>
            <a:r>
              <a:rPr lang="en-US" sz="19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vi-VN" sz="1900" b="1" i="0" dirty="0">
                <a:solidFill>
                  <a:srgbClr val="242021"/>
                </a:solidFill>
                <a:effectLst/>
                <a:latin typeface="Arial-BoldMT"/>
              </a:rPr>
              <a:t>và thảo luận:</a:t>
            </a:r>
            <a:br>
              <a:rPr lang="vi-VN" sz="1900" b="1" i="0" dirty="0">
                <a:solidFill>
                  <a:srgbClr val="242021"/>
                </a:solidFill>
                <a:effectLst/>
                <a:latin typeface="Arial-BoldMT"/>
              </a:rPr>
            </a:br>
            <a:r>
              <a:rPr lang="vi-VN" sz="2400" b="0" i="0" dirty="0">
                <a:solidFill>
                  <a:srgbClr val="242021"/>
                </a:solidFill>
                <a:effectLst/>
                <a:latin typeface="ArialMT"/>
              </a:rPr>
              <a:t>– Sản phẩm được làm từ những vật liệu sẵn có nào?</a:t>
            </a:r>
            <a:br>
              <a:rPr lang="vi-VN" sz="24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2400" b="0" i="0" dirty="0">
                <a:solidFill>
                  <a:srgbClr val="242021"/>
                </a:solidFill>
                <a:effectLst/>
                <a:latin typeface="ArialMT"/>
              </a:rPr>
              <a:t>– Sản phẩm được khai thác từ ý tưởng nào?</a:t>
            </a:r>
            <a:br>
              <a:rPr lang="vi-VN" sz="24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vi-VN" sz="2400" b="0" i="0" dirty="0">
                <a:solidFill>
                  <a:srgbClr val="242021"/>
                </a:solidFill>
                <a:effectLst/>
                <a:latin typeface="ArialMT"/>
              </a:rPr>
              <a:t>– Tính thẩm mĩ của sản phẩm có phù hợp với công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2400" b="0" i="0" dirty="0">
                <a:solidFill>
                  <a:srgbClr val="242021"/>
                </a:solidFill>
                <a:effectLst/>
                <a:latin typeface="ArialMT"/>
              </a:rPr>
              <a:t>năng sử dụng không? Vì sao?</a:t>
            </a:r>
            <a:r>
              <a:rPr lang="vi-VN" sz="2800" dirty="0"/>
              <a:t> </a:t>
            </a:r>
            <a:br>
              <a:rPr lang="vi-VN" sz="2000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874" y="4108683"/>
            <a:ext cx="8474766" cy="159121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657" y="1106349"/>
            <a:ext cx="7994681" cy="52811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038" y="1094545"/>
            <a:ext cx="7893923" cy="551828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45" y="1115460"/>
            <a:ext cx="8296275" cy="52101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473" y="787882"/>
            <a:ext cx="6257510" cy="570468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207" y="1172816"/>
            <a:ext cx="6610558" cy="537808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48" y="1347167"/>
            <a:ext cx="7505700" cy="46672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33" y="722657"/>
            <a:ext cx="7109784" cy="60226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138451"/>
            <a:ext cx="9144000" cy="9175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254" y="1194439"/>
            <a:ext cx="6484667" cy="54183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345</Words>
  <Application>WPS Presentation</Application>
  <PresentationFormat>Trình chiếu Trên màn hình (4:3)</PresentationFormat>
  <Paragraphs>12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ArialMT</vt:lpstr>
      <vt:lpstr>Segoe Print</vt:lpstr>
      <vt:lpstr>Arial-BoldMT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Thay Tho</cp:lastModifiedBy>
  <cp:revision>177</cp:revision>
  <dcterms:created xsi:type="dcterms:W3CDTF">2021-01-29T04:19:00Z</dcterms:created>
  <dcterms:modified xsi:type="dcterms:W3CDTF">2024-03-03T14:17:36Z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B442587C906149B284B80D0EB6719E08_12</vt:lpwstr>
  </property>
  <property fmtid="{D5CDD505-2E9C-101B-9397-08002B2CF9AE}" pid="3" name="KSOProductBuildVer">
    <vt:lpwstr>1033-12.2.0.13489</vt:lpwstr>
  </property>
</Properties>
</file>