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78" r:id="rId3"/>
    <p:sldId id="310" r:id="rId4"/>
    <p:sldId id="311" r:id="rId5"/>
    <p:sldId id="312" r:id="rId6"/>
    <p:sldId id="313" r:id="rId7"/>
    <p:sldId id="273" r:id="rId8"/>
    <p:sldId id="260" r:id="rId9"/>
    <p:sldId id="258" r:id="rId10"/>
    <p:sldId id="279" r:id="rId11"/>
    <p:sldId id="314" r:id="rId12"/>
    <p:sldId id="315" r:id="rId13"/>
    <p:sldId id="316" r:id="rId14"/>
    <p:sldId id="263" r:id="rId15"/>
    <p:sldId id="299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267" r:id="rId25"/>
    <p:sldId id="304" r:id="rId26"/>
    <p:sldId id="308" r:id="rId27"/>
    <p:sldId id="305" r:id="rId28"/>
    <p:sldId id="325" r:id="rId29"/>
    <p:sldId id="326" r:id="rId30"/>
    <p:sldId id="272" r:id="rId31"/>
    <p:sldId id="329" r:id="rId32"/>
    <p:sldId id="330" r:id="rId33"/>
    <p:sldId id="327" r:id="rId34"/>
    <p:sldId id="328" r:id="rId35"/>
    <p:sldId id="283" r:id="rId36"/>
    <p:sldId id="266" r:id="rId37"/>
    <p:sldId id="286" r:id="rId38"/>
  </p:sldIdLst>
  <p:sldSz cx="18288000" cy="10287000"/>
  <p:notesSz cx="6858000" cy="9144000"/>
  <p:embeddedFontLst>
    <p:embeddedFont>
      <p:font typeface="宋体" panose="02010600030101010101" pitchFamily="2" charset="-122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DDBF"/>
    <a:srgbClr val="FACDCC"/>
    <a:srgbClr val="FCD3B2"/>
    <a:srgbClr val="FBC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1014" autoAdjust="0"/>
  </p:normalViewPr>
  <p:slideViewPr>
    <p:cSldViewPr>
      <p:cViewPr varScale="1">
        <p:scale>
          <a:sx n="31" d="100"/>
          <a:sy n="31" d="100"/>
        </p:scale>
        <p:origin x="20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9A655-2705-485D-926B-4F6815A4005F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A4294-B970-432F-B22C-FE77050A3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90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A4294-B970-432F-B22C-FE77050A37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51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8.png"/><Relationship Id="rId7" Type="http://schemas.openxmlformats.org/officeDocument/2006/relationships/image" Target="../media/image100.svg"/><Relationship Id="rId38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29.jpeg"/><Relationship Id="rId36" Type="http://schemas.openxmlformats.org/officeDocument/2006/relationships/image" Target="../media/image12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7" Type="http://schemas.openxmlformats.org/officeDocument/2006/relationships/image" Target="../media/image28.svg"/><Relationship Id="rId12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2.png"/><Relationship Id="rId7" Type="http://schemas.openxmlformats.org/officeDocument/2006/relationships/image" Target="../media/image28.svg"/><Relationship Id="rId12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4" Type="http://schemas.openxmlformats.org/officeDocument/2006/relationships/image" Target="../media/image37.png"/><Relationship Id="rId7" Type="http://schemas.openxmlformats.org/officeDocument/2006/relationships/image" Target="../media/image142.svg"/><Relationship Id="rId33" Type="http://schemas.openxmlformats.org/officeDocument/2006/relationships/image" Target="../media/image7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6.png"/><Relationship Id="rId4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8.svg"/><Relationship Id="rId12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0.png"/><Relationship Id="rId7" Type="http://schemas.openxmlformats.org/officeDocument/2006/relationships/image" Target="../media/image28.svg"/><Relationship Id="rId12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9" Type="http://schemas.openxmlformats.org/officeDocument/2006/relationships/image" Target="../media/image10.png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4" Type="http://schemas.openxmlformats.org/officeDocument/2006/relationships/image" Target="../media/image37.png"/><Relationship Id="rId7" Type="http://schemas.openxmlformats.org/officeDocument/2006/relationships/image" Target="../media/image142.svg"/><Relationship Id="rId33" Type="http://schemas.openxmlformats.org/officeDocument/2006/relationships/image" Target="../media/image7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6.png"/><Relationship Id="rId4" Type="http://schemas.openxmlformats.org/officeDocument/2006/relationships/image" Target="../media/image5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3.png"/><Relationship Id="rId7" Type="http://schemas.openxmlformats.org/officeDocument/2006/relationships/image" Target="../media/image28.svg"/><Relationship Id="rId12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5.png"/><Relationship Id="rId7" Type="http://schemas.openxmlformats.org/officeDocument/2006/relationships/image" Target="../media/image28.svg"/><Relationship Id="rId12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4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4" Type="http://schemas.openxmlformats.org/officeDocument/2006/relationships/image" Target="../media/image37.png"/><Relationship Id="rId7" Type="http://schemas.openxmlformats.org/officeDocument/2006/relationships/image" Target="../media/image142.svg"/><Relationship Id="rId33" Type="http://schemas.openxmlformats.org/officeDocument/2006/relationships/image" Target="../media/image7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6.png"/><Relationship Id="rId4" Type="http://schemas.openxmlformats.org/officeDocument/2006/relationships/image" Target="../media/image5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7.png"/><Relationship Id="rId7" Type="http://schemas.openxmlformats.org/officeDocument/2006/relationships/image" Target="../media/image28.svg"/><Relationship Id="rId12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9.png"/><Relationship Id="rId7" Type="http://schemas.openxmlformats.org/officeDocument/2006/relationships/image" Target="../media/image28.svg"/><Relationship Id="rId12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1.png"/><Relationship Id="rId7" Type="http://schemas.openxmlformats.org/officeDocument/2006/relationships/image" Target="../media/image28.svg"/><Relationship Id="rId12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4" Type="http://schemas.openxmlformats.org/officeDocument/2006/relationships/image" Target="../media/image53.sv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4" Type="http://schemas.openxmlformats.org/officeDocument/2006/relationships/image" Target="../media/image5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5.png"/><Relationship Id="rId7" Type="http://schemas.openxmlformats.org/officeDocument/2006/relationships/image" Target="../media/image28.svg"/><Relationship Id="rId12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4" Type="http://schemas.openxmlformats.org/officeDocument/2006/relationships/image" Target="../media/image5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8.svg"/><Relationship Id="rId12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7" Type="http://schemas.openxmlformats.org/officeDocument/2006/relationships/image" Target="../media/image28.svg"/><Relationship Id="rId12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7" Type="http://schemas.openxmlformats.org/officeDocument/2006/relationships/image" Target="../media/image59.png"/><Relationship Id="rId12" Type="http://schemas.openxmlformats.org/officeDocument/2006/relationships/image" Target="../media/image86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8.png"/><Relationship Id="rId4" Type="http://schemas.openxmlformats.org/officeDocument/2006/relationships/image" Target="../media/image65.sv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7" Type="http://schemas.openxmlformats.org/officeDocument/2006/relationships/image" Target="../media/image59.png"/><Relationship Id="rId12" Type="http://schemas.openxmlformats.org/officeDocument/2006/relationships/image" Target="../media/image86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8.png"/><Relationship Id="rId4" Type="http://schemas.openxmlformats.org/officeDocument/2006/relationships/image" Target="../media/image6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9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9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4.svg"/><Relationship Id="rId7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281.svg"/><Relationship Id="rId9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7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4" Type="http://schemas.openxmlformats.org/officeDocument/2006/relationships/image" Target="../media/image38.svg"/><Relationship Id="rId9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2" Type="http://schemas.openxmlformats.org/officeDocument/2006/relationships/image" Target="../media/image73.png"/><Relationship Id="rId2" Type="http://schemas.openxmlformats.org/officeDocument/2006/relationships/image" Target="../media/image1.png"/><Relationship Id="rId29" Type="http://schemas.openxmlformats.org/officeDocument/2006/relationships/image" Target="../media/image72.pn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28" Type="http://schemas.openxmlformats.org/officeDocument/2006/relationships/image" Target="../media/image215.sv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png"/><Relationship Id="rId7" Type="http://schemas.openxmlformats.org/officeDocument/2006/relationships/image" Target="../media/image28.svg"/><Relationship Id="rId12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8.svg"/><Relationship Id="rId12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8.sv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0.sv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2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sv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32" Type="http://schemas.openxmlformats.org/officeDocument/2006/relationships/image" Target="../media/image24.png"/><Relationship Id="rId10" Type="http://schemas.openxmlformats.org/officeDocument/2006/relationships/image" Target="../media/image22.png"/><Relationship Id="rId31" Type="http://schemas.openxmlformats.org/officeDocument/2006/relationships/image" Target="../media/image23.png"/><Relationship Id="rId9" Type="http://schemas.openxmlformats.org/officeDocument/2006/relationships/image" Target="../media/image157.svg"/><Relationship Id="rId30" Type="http://schemas.openxmlformats.org/officeDocument/2006/relationships/image" Target="../media/image334.svg"/></Relationships>
</file>

<file path=ppt/slides/_rels/slide9.xml.rels><?xml version="1.0" encoding="UTF-8" standalone="yes"?>
<Relationships xmlns="http://schemas.openxmlformats.org/package/2006/relationships"><Relationship Id="rId38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26.png"/><Relationship Id="rId36" Type="http://schemas.openxmlformats.org/officeDocument/2006/relationships/image" Target="../media/image129.svg"/><Relationship Id="rId9" Type="http://schemas.openxmlformats.org/officeDocument/2006/relationships/image" Target="../media/image10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398702"/>
            <a:ext cx="16230600" cy="7859598"/>
            <a:chOff x="0" y="0"/>
            <a:chExt cx="7419046" cy="3592641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624695"/>
            </a:xfrm>
            <a:custGeom>
              <a:avLst/>
              <a:gdLst/>
              <a:ahLst/>
              <a:cxnLst/>
              <a:rect l="l" t="t" r="r" b="b"/>
              <a:pathLst>
                <a:path w="7433377" h="3624695">
                  <a:moveTo>
                    <a:pt x="63030" y="3031141"/>
                  </a:moveTo>
                  <a:cubicBezTo>
                    <a:pt x="63030" y="3031141"/>
                    <a:pt x="0" y="27845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72943"/>
                    <a:pt x="7406314" y="2968546"/>
                    <a:pt x="7406314" y="2968546"/>
                  </a:cubicBezTo>
                  <a:cubicBezTo>
                    <a:pt x="7389633" y="3184278"/>
                    <a:pt x="7274989" y="3394890"/>
                    <a:pt x="7078119" y="3506514"/>
                  </a:cubicBezTo>
                  <a:cubicBezTo>
                    <a:pt x="6927768" y="3591763"/>
                    <a:pt x="6729737" y="3606861"/>
                    <a:pt x="5347512" y="3596119"/>
                  </a:cubicBezTo>
                  <a:lnTo>
                    <a:pt x="5347439" y="3596119"/>
                  </a:lnTo>
                  <a:cubicBezTo>
                    <a:pt x="645952" y="3590842"/>
                    <a:pt x="384604" y="3624695"/>
                    <a:pt x="254278" y="3515537"/>
                  </a:cubicBezTo>
                  <a:cubicBezTo>
                    <a:pt x="145767" y="3424652"/>
                    <a:pt x="81795" y="3231340"/>
                    <a:pt x="63030" y="30311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01482">
            <a:off x="-682" y="1596495"/>
            <a:ext cx="3759187" cy="14848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01482">
            <a:off x="3565387" y="419290"/>
            <a:ext cx="3759187" cy="14848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43223">
            <a:off x="11373248" y="290002"/>
            <a:ext cx="3759187" cy="14848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43223">
            <a:off x="14843332" y="1725682"/>
            <a:ext cx="3759187" cy="14848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269796" y="3377983"/>
            <a:ext cx="1267636" cy="12454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102468" y="7341410"/>
            <a:ext cx="1645857" cy="1849278"/>
          </a:xfrm>
          <a:prstGeom prst="rect">
            <a:avLst/>
          </a:prstGeom>
        </p:spPr>
      </p:pic>
      <p:sp>
        <p:nvSpPr>
          <p:cNvPr id="16" name="TextBox 7"/>
          <p:cNvSpPr txBox="1"/>
          <p:nvPr/>
        </p:nvSpPr>
        <p:spPr>
          <a:xfrm>
            <a:off x="1058970" y="3748885"/>
            <a:ext cx="16161604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</a:t>
            </a:r>
          </a:p>
        </p:txBody>
      </p:sp>
      <p:pic>
        <p:nvPicPr>
          <p:cNvPr id="1026" name="Picture 2" descr="https://o.remove.bg/downloads/d6ea4919-91b5-4946-8a92-025f0f69cb94/imag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87" y="7028375"/>
            <a:ext cx="3314195" cy="331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8095" y="434814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https://o.remove.bg/downloads/8208e31c-abc2-4d87-bb4a-1e19b7b4c94b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7" y="0"/>
            <a:ext cx="2658948" cy="26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203324" y="8138253"/>
            <a:ext cx="1668096" cy="1760524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4773790" y="665206"/>
            <a:ext cx="3177049" cy="232718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7597" y="8877300"/>
            <a:ext cx="3840635" cy="685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Con </a:t>
            </a:r>
            <a:r>
              <a:rPr lang="en-US" b="1" dirty="0" err="1" smtClean="0"/>
              <a:t>nghé</a:t>
            </a:r>
            <a:endParaRPr lang="en-US" b="1" dirty="0" smtClean="0"/>
          </a:p>
          <a:p>
            <a:pPr algn="ctr"/>
            <a:r>
              <a:rPr lang="en-US" dirty="0" err="1" smtClean="0"/>
              <a:t>Nguyễn</a:t>
            </a:r>
            <a:r>
              <a:rPr lang="en-US" dirty="0" smtClean="0"/>
              <a:t> </a:t>
            </a:r>
            <a:r>
              <a:rPr lang="en-US" dirty="0" err="1" smtClean="0"/>
              <a:t>Tư</a:t>
            </a:r>
            <a:r>
              <a:rPr lang="en-US" dirty="0" smtClean="0"/>
              <a:t> </a:t>
            </a:r>
            <a:r>
              <a:rPr lang="en-US" dirty="0" err="1" smtClean="0"/>
              <a:t>Nghiêm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1437533" y="8773510"/>
            <a:ext cx="3800329" cy="762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Chiến</a:t>
            </a:r>
            <a:r>
              <a:rPr lang="en-US" b="1" dirty="0" smtClean="0"/>
              <a:t> </a:t>
            </a:r>
            <a:r>
              <a:rPr lang="en-US" b="1" dirty="0" err="1" smtClean="0"/>
              <a:t>luỹ</a:t>
            </a:r>
            <a:endParaRPr lang="en-US" b="1" dirty="0" smtClean="0"/>
          </a:p>
          <a:p>
            <a:pPr algn="ctr"/>
            <a:r>
              <a:rPr lang="en-US" dirty="0" err="1" smtClean="0"/>
              <a:t>Lê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Vân</a:t>
            </a:r>
            <a:endParaRPr lang="en-US" dirty="0"/>
          </a:p>
        </p:txBody>
      </p:sp>
      <p:pic>
        <p:nvPicPr>
          <p:cNvPr id="4098" name="Picture 2" descr="Những bức vẽ nổi tiếng của danh họa Nguyễn Tư Nghiêm - VnExpress Giải trí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58949"/>
            <a:ext cx="7162800" cy="509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332955" y="2658948"/>
            <a:ext cx="7029359" cy="509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35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37172">
            <a:off x="105359" y="7987703"/>
            <a:ext cx="2925212" cy="1916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4937" y="2299080"/>
            <a:ext cx="7867260" cy="5708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F67FF9-9050-FC74-AE89-44B81FD5E8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0" y="2303021"/>
            <a:ext cx="7874260" cy="570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0993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37172">
            <a:off x="105359" y="7987703"/>
            <a:ext cx="2925212" cy="1916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693E69-C1E7-F0ED-2843-8F6C105778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0" y="1421445"/>
            <a:ext cx="8610600" cy="59548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63591" y="1409621"/>
            <a:ext cx="5011346" cy="71628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14584" y="9258300"/>
            <a:ext cx="3543416" cy="6858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Tranh</a:t>
            </a:r>
            <a:r>
              <a:rPr lang="en-US" b="1" dirty="0" smtClean="0"/>
              <a:t> </a:t>
            </a:r>
            <a:r>
              <a:rPr lang="en-US" b="1" dirty="0" err="1" smtClean="0"/>
              <a:t>thiếu</a:t>
            </a:r>
            <a:r>
              <a:rPr lang="en-US" b="1" dirty="0" smtClean="0"/>
              <a:t> </a:t>
            </a:r>
            <a:r>
              <a:rPr lang="en-US" b="1" dirty="0" err="1" smtClean="0"/>
              <a:t>nữ</a:t>
            </a:r>
            <a:r>
              <a:rPr lang="en-US" b="1" dirty="0" smtClean="0"/>
              <a:t> </a:t>
            </a:r>
            <a:r>
              <a:rPr lang="en-US" b="1" dirty="0" err="1" smtClean="0"/>
              <a:t>bên</a:t>
            </a:r>
            <a:r>
              <a:rPr lang="en-US" b="1" dirty="0" smtClean="0"/>
              <a:t> </a:t>
            </a:r>
            <a:r>
              <a:rPr lang="en-US" b="1" dirty="0" err="1" smtClean="0"/>
              <a:t>hoa</a:t>
            </a:r>
            <a:r>
              <a:rPr lang="en-US" b="1" dirty="0" smtClean="0"/>
              <a:t> </a:t>
            </a:r>
            <a:r>
              <a:rPr lang="en-US" b="1" dirty="0" err="1" smtClean="0"/>
              <a:t>huệ</a:t>
            </a:r>
            <a:endParaRPr lang="en-US" b="1" dirty="0" smtClean="0"/>
          </a:p>
          <a:p>
            <a:pPr algn="ctr"/>
            <a:r>
              <a:rPr lang="en-US" i="1" dirty="0" err="1" smtClean="0"/>
              <a:t>Tô</a:t>
            </a:r>
            <a:r>
              <a:rPr lang="en-US" i="1" dirty="0" smtClean="0"/>
              <a:t> </a:t>
            </a:r>
            <a:r>
              <a:rPr lang="en-US" i="1" dirty="0" err="1" smtClean="0"/>
              <a:t>Ngọc</a:t>
            </a:r>
            <a:r>
              <a:rPr lang="en-US" i="1" dirty="0" smtClean="0"/>
              <a:t> </a:t>
            </a:r>
            <a:r>
              <a:rPr lang="en-US" i="1" dirty="0" err="1" smtClean="0"/>
              <a:t>Vân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11430000" y="9255211"/>
            <a:ext cx="3543416" cy="6858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Tượng</a:t>
            </a:r>
            <a:r>
              <a:rPr lang="en-US" b="1" dirty="0" smtClean="0"/>
              <a:t> </a:t>
            </a:r>
            <a:r>
              <a:rPr lang="en-US" b="1" dirty="0" err="1" smtClean="0"/>
              <a:t>Bác</a:t>
            </a:r>
            <a:r>
              <a:rPr lang="en-US" b="1" dirty="0" smtClean="0"/>
              <a:t> </a:t>
            </a:r>
            <a:r>
              <a:rPr lang="en-US" b="1" dirty="0" err="1" smtClean="0"/>
              <a:t>Hồ</a:t>
            </a:r>
            <a:r>
              <a:rPr lang="en-US" b="1" dirty="0" smtClean="0"/>
              <a:t> </a:t>
            </a:r>
            <a:r>
              <a:rPr lang="en-US" b="1" dirty="0" err="1" smtClean="0"/>
              <a:t>với</a:t>
            </a:r>
            <a:r>
              <a:rPr lang="en-US" b="1" dirty="0" smtClean="0"/>
              <a:t> </a:t>
            </a:r>
            <a:r>
              <a:rPr lang="en-US" b="1" dirty="0" err="1" smtClean="0"/>
              <a:t>thiếu</a:t>
            </a:r>
            <a:r>
              <a:rPr lang="en-US" b="1" dirty="0" smtClean="0"/>
              <a:t> </a:t>
            </a:r>
            <a:r>
              <a:rPr lang="en-US" b="1" dirty="0" err="1" smtClean="0"/>
              <a:t>nhi</a:t>
            </a:r>
            <a:endParaRPr lang="en-US" b="1" dirty="0" smtClean="0"/>
          </a:p>
          <a:p>
            <a:pPr algn="ctr"/>
            <a:r>
              <a:rPr lang="en-US" i="1" dirty="0" err="1" smtClean="0"/>
              <a:t>Diệp</a:t>
            </a:r>
            <a:r>
              <a:rPr lang="en-US" i="1" dirty="0" smtClean="0"/>
              <a:t> Minh </a:t>
            </a:r>
            <a:r>
              <a:rPr lang="en-US" i="1" dirty="0" err="1" smtClean="0"/>
              <a:t>Châu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5082016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37172">
            <a:off x="105359" y="7987703"/>
            <a:ext cx="2925212" cy="19160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14584" y="9258300"/>
            <a:ext cx="3543416" cy="6858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Cắt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dây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thép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gai</a:t>
            </a:r>
            <a:endParaRPr kumimoji="0" lang="en-US" sz="18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 err="1" smtClean="0">
                <a:solidFill>
                  <a:prstClr val="black"/>
                </a:solidFill>
                <a:latin typeface="Calibri"/>
              </a:rPr>
              <a:t>Trịnh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Calibri"/>
              </a:rPr>
              <a:t>Dân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0" y="9255211"/>
            <a:ext cx="3543416" cy="6858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Tinh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đất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18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 err="1" smtClean="0">
                <a:solidFill>
                  <a:prstClr val="black"/>
                </a:solidFill>
                <a:latin typeface="Calibri"/>
              </a:rPr>
              <a:t>Dương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Calibri"/>
              </a:rPr>
              <a:t>Văn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Calibri"/>
              </a:rPr>
              <a:t>Cẩn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9093" y="305750"/>
            <a:ext cx="13619514" cy="811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2755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62330" y="700737"/>
            <a:ext cx="15104904" cy="84582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852" y="266699"/>
            <a:ext cx="2817878" cy="2823525"/>
          </a:xfrm>
          <a:prstGeom prst="rect">
            <a:avLst/>
          </a:prstGeom>
        </p:spPr>
      </p:pic>
      <p:pic>
        <p:nvPicPr>
          <p:cNvPr id="56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11408565" y="7537407"/>
            <a:ext cx="5859664" cy="2545953"/>
          </a:xfrm>
          <a:prstGeom prst="rect">
            <a:avLst/>
          </a:prstGeom>
        </p:spPr>
      </p:pic>
      <p:pic>
        <p:nvPicPr>
          <p:cNvPr id="57" name="Picture 3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403174" y="7726680"/>
            <a:ext cx="2731008" cy="256032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133600" y="3226918"/>
            <a:ext cx="12496800" cy="341777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/>
              <a:t>Theo </a:t>
            </a:r>
            <a:r>
              <a:rPr lang="en-US" sz="4000" dirty="0" err="1" smtClean="0"/>
              <a:t>khuynh</a:t>
            </a:r>
            <a:r>
              <a:rPr lang="en-US" sz="4000" dirty="0" smtClean="0"/>
              <a:t> </a:t>
            </a:r>
            <a:r>
              <a:rPr lang="en-US" sz="4000" dirty="0" err="1" smtClean="0"/>
              <a:t>hướng</a:t>
            </a:r>
            <a:r>
              <a:rPr lang="en-US" sz="4000" dirty="0" smtClean="0"/>
              <a:t>, </a:t>
            </a:r>
            <a:r>
              <a:rPr lang="en-US" sz="4000" dirty="0" err="1" smtClean="0"/>
              <a:t>trường</a:t>
            </a:r>
            <a:r>
              <a:rPr lang="en-US" sz="4000" dirty="0" smtClean="0"/>
              <a:t> </a:t>
            </a:r>
            <a:r>
              <a:rPr lang="en-US" sz="4000" dirty="0" err="1" smtClean="0"/>
              <a:t>phái</a:t>
            </a:r>
            <a:r>
              <a:rPr lang="en-US" sz="4000" dirty="0" smtClean="0"/>
              <a:t> </a:t>
            </a:r>
            <a:r>
              <a:rPr lang="en-US" sz="4000" dirty="0" err="1" smtClean="0"/>
              <a:t>nghệ</a:t>
            </a:r>
            <a:r>
              <a:rPr lang="en-US" sz="4000" dirty="0" smtClean="0"/>
              <a:t> </a:t>
            </a:r>
            <a:r>
              <a:rPr lang="en-US" sz="4000" dirty="0" err="1" smtClean="0"/>
              <a:t>thuật</a:t>
            </a:r>
            <a:r>
              <a:rPr lang="en-US" sz="4000" dirty="0" smtClean="0"/>
              <a:t> </a:t>
            </a:r>
            <a:r>
              <a:rPr lang="en-US" sz="4000" dirty="0" err="1" smtClean="0"/>
              <a:t>phương</a:t>
            </a:r>
            <a:r>
              <a:rPr lang="en-US" sz="4000" dirty="0" smtClean="0"/>
              <a:t> </a:t>
            </a:r>
            <a:r>
              <a:rPr lang="en-US" sz="4000" dirty="0" err="1" smtClean="0"/>
              <a:t>Tây</a:t>
            </a:r>
            <a:r>
              <a:rPr lang="en-US" sz="4000" dirty="0" smtClean="0"/>
              <a:t>, </a:t>
            </a:r>
            <a:r>
              <a:rPr lang="en-US" sz="4000" dirty="0" err="1" smtClean="0"/>
              <a:t>thông</a:t>
            </a:r>
            <a:r>
              <a:rPr lang="en-US" sz="4000" dirty="0" smtClean="0"/>
              <a:t> qua </a:t>
            </a:r>
            <a:r>
              <a:rPr lang="en-US" sz="4000" dirty="0" err="1" smtClean="0"/>
              <a:t>các</a:t>
            </a:r>
            <a:r>
              <a:rPr lang="en-US" sz="4000" dirty="0" smtClean="0"/>
              <a:t> </a:t>
            </a:r>
            <a:r>
              <a:rPr lang="en-US" sz="4000" dirty="0" err="1" smtClean="0"/>
              <a:t>hoạ</a:t>
            </a:r>
            <a:r>
              <a:rPr lang="en-US" sz="4000" dirty="0" smtClean="0"/>
              <a:t> </a:t>
            </a:r>
            <a:r>
              <a:rPr lang="en-US" sz="4000" dirty="0" err="1" smtClean="0"/>
              <a:t>sĩ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</a:t>
            </a:r>
            <a:r>
              <a:rPr lang="en-US" sz="4000" dirty="0" err="1" smtClean="0"/>
              <a:t>đào</a:t>
            </a:r>
            <a:r>
              <a:rPr lang="en-US" sz="4000" dirty="0" smtClean="0"/>
              <a:t> </a:t>
            </a:r>
            <a:r>
              <a:rPr lang="en-US" sz="4000" dirty="0" err="1" smtClean="0"/>
              <a:t>tạo</a:t>
            </a:r>
            <a:r>
              <a:rPr lang="en-US" sz="4000" dirty="0" smtClean="0"/>
              <a:t> ở </a:t>
            </a:r>
            <a:r>
              <a:rPr lang="en-US" sz="4000" dirty="0" err="1" smtClean="0"/>
              <a:t>trường</a:t>
            </a:r>
            <a:r>
              <a:rPr lang="en-US" sz="4000" dirty="0" smtClean="0"/>
              <a:t> </a:t>
            </a:r>
            <a:r>
              <a:rPr lang="en-US" sz="4000" dirty="0" err="1" smtClean="0"/>
              <a:t>Mĩ</a:t>
            </a:r>
            <a:r>
              <a:rPr lang="en-US" sz="4000" dirty="0" smtClean="0"/>
              <a:t> </a:t>
            </a:r>
            <a:r>
              <a:rPr lang="en-US" sz="4000" dirty="0" err="1" smtClean="0"/>
              <a:t>thuật</a:t>
            </a:r>
            <a:r>
              <a:rPr lang="en-US" sz="4000" dirty="0" smtClean="0"/>
              <a:t> </a:t>
            </a:r>
            <a:r>
              <a:rPr lang="en-US" sz="4000" dirty="0" err="1" smtClean="0"/>
              <a:t>Đông</a:t>
            </a:r>
            <a:r>
              <a:rPr lang="en-US" sz="4000" dirty="0" smtClean="0"/>
              <a:t> </a:t>
            </a:r>
            <a:r>
              <a:rPr lang="en-US" sz="4000" dirty="0" err="1" smtClean="0"/>
              <a:t>Dương</a:t>
            </a:r>
            <a:endParaRPr lang="en-US" sz="4000" dirty="0"/>
          </a:p>
        </p:txBody>
      </p:sp>
      <p:pic>
        <p:nvPicPr>
          <p:cNvPr id="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11353800" y="7505700"/>
            <a:ext cx="5859664" cy="254595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505200" y="2781300"/>
            <a:ext cx="2743200" cy="762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1925 - 1945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819400" y="1028700"/>
            <a:ext cx="11125200" cy="1143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Đặc</a:t>
            </a:r>
            <a:r>
              <a:rPr lang="en-US" sz="3600" dirty="0" smtClean="0"/>
              <a:t> </a:t>
            </a:r>
            <a:r>
              <a:rPr lang="en-US" sz="3600" dirty="0" err="1" smtClean="0"/>
              <a:t>điểm</a:t>
            </a:r>
            <a:r>
              <a:rPr lang="en-US" sz="3600" dirty="0" smtClean="0"/>
              <a:t> </a:t>
            </a:r>
            <a:r>
              <a:rPr lang="en-US" sz="3600" dirty="0" err="1" smtClean="0"/>
              <a:t>tạo</a:t>
            </a:r>
            <a:r>
              <a:rPr lang="en-US" sz="3600" dirty="0" smtClean="0"/>
              <a:t> </a:t>
            </a:r>
            <a:r>
              <a:rPr lang="en-US" sz="3600" dirty="0" err="1" smtClean="0"/>
              <a:t>hình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r>
              <a:rPr lang="en-US" sz="3600" dirty="0" smtClean="0"/>
              <a:t> </a:t>
            </a:r>
            <a:r>
              <a:rPr lang="en-US" sz="3600" dirty="0" err="1" smtClean="0"/>
              <a:t>tác</a:t>
            </a:r>
            <a:r>
              <a:rPr lang="en-US" sz="3600" dirty="0" smtClean="0"/>
              <a:t> </a:t>
            </a:r>
            <a:r>
              <a:rPr lang="en-US" sz="3600" dirty="0" err="1" smtClean="0"/>
              <a:t>phẩm</a:t>
            </a:r>
            <a:r>
              <a:rPr lang="en-US" sz="3600" dirty="0" smtClean="0"/>
              <a:t> </a:t>
            </a:r>
            <a:r>
              <a:rPr lang="en-US" sz="3600" dirty="0" err="1" smtClean="0"/>
              <a:t>mĩ</a:t>
            </a:r>
            <a:r>
              <a:rPr lang="en-US" sz="3600" dirty="0" smtClean="0"/>
              <a:t> </a:t>
            </a:r>
            <a:r>
              <a:rPr lang="en-US" sz="3600" dirty="0" err="1" smtClean="0"/>
              <a:t>thuật</a:t>
            </a:r>
            <a:r>
              <a:rPr lang="en-US" sz="3600" dirty="0" smtClean="0"/>
              <a:t> </a:t>
            </a:r>
            <a:r>
              <a:rPr lang="en-US" sz="3600" dirty="0" err="1" smtClean="0"/>
              <a:t>Việt</a:t>
            </a:r>
            <a:r>
              <a:rPr lang="en-US" sz="3600" dirty="0" smtClean="0"/>
              <a:t> Nam </a:t>
            </a:r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kì</a:t>
            </a:r>
            <a:r>
              <a:rPr lang="en-US" sz="3600" dirty="0" smtClean="0"/>
              <a:t> </a:t>
            </a:r>
            <a:r>
              <a:rPr lang="en-US" sz="3600" dirty="0" err="1" smtClean="0"/>
              <a:t>hiện</a:t>
            </a:r>
            <a:r>
              <a:rPr lang="en-US" sz="3600" dirty="0" smtClean="0"/>
              <a:t> </a:t>
            </a:r>
            <a:r>
              <a:rPr lang="en-US" sz="3600" dirty="0" err="1" smtClean="0"/>
              <a:t>đại</a:t>
            </a:r>
            <a:endParaRPr lang="en-US" sz="3600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601" y="326771"/>
            <a:ext cx="16878299" cy="9448800"/>
            <a:chOff x="0" y="0"/>
            <a:chExt cx="7419046" cy="377120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803260"/>
            </a:xfrm>
            <a:custGeom>
              <a:avLst/>
              <a:gdLst/>
              <a:ahLst/>
              <a:cxnLst/>
              <a:rect l="l" t="t" r="r" b="b"/>
              <a:pathLst>
                <a:path w="7433377" h="3803260">
                  <a:moveTo>
                    <a:pt x="63030" y="3209707"/>
                  </a:moveTo>
                  <a:cubicBezTo>
                    <a:pt x="63030" y="3209707"/>
                    <a:pt x="0" y="29631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951508"/>
                    <a:pt x="7406314" y="3147111"/>
                    <a:pt x="7406314" y="3147111"/>
                  </a:cubicBezTo>
                  <a:cubicBezTo>
                    <a:pt x="7389633" y="3362843"/>
                    <a:pt x="7274989" y="3573455"/>
                    <a:pt x="7078119" y="3685079"/>
                  </a:cubicBezTo>
                  <a:cubicBezTo>
                    <a:pt x="6927768" y="3770328"/>
                    <a:pt x="6729737" y="3785426"/>
                    <a:pt x="5347512" y="3774684"/>
                  </a:cubicBezTo>
                  <a:lnTo>
                    <a:pt x="5347439" y="3774684"/>
                  </a:lnTo>
                  <a:cubicBezTo>
                    <a:pt x="645952" y="3769407"/>
                    <a:pt x="384604" y="3803260"/>
                    <a:pt x="254278" y="3694103"/>
                  </a:cubicBezTo>
                  <a:cubicBezTo>
                    <a:pt x="145767" y="3603217"/>
                    <a:pt x="81795" y="3409906"/>
                    <a:pt x="63030" y="32097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990601" y="665206"/>
            <a:ext cx="16411596" cy="909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1925 - 1945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37172">
            <a:off x="105359" y="7987703"/>
            <a:ext cx="2925212" cy="1916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4584" y="1929493"/>
            <a:ext cx="11925416" cy="497613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543800" y="7658100"/>
            <a:ext cx="4648200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Tranh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mùng</a:t>
            </a:r>
            <a:endParaRPr lang="en-US" sz="3200" b="1" dirty="0" smtClean="0"/>
          </a:p>
          <a:p>
            <a:pPr algn="ctr"/>
            <a:r>
              <a:rPr lang="en-US" sz="3200" i="1" dirty="0" err="1" smtClean="0"/>
              <a:t>Nguyễn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Gia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Trí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3950718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601" y="326771"/>
            <a:ext cx="16878299" cy="9448800"/>
            <a:chOff x="0" y="0"/>
            <a:chExt cx="7419046" cy="377120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803260"/>
            </a:xfrm>
            <a:custGeom>
              <a:avLst/>
              <a:gdLst/>
              <a:ahLst/>
              <a:cxnLst/>
              <a:rect l="l" t="t" r="r" b="b"/>
              <a:pathLst>
                <a:path w="7433377" h="3803260">
                  <a:moveTo>
                    <a:pt x="63030" y="3209707"/>
                  </a:moveTo>
                  <a:cubicBezTo>
                    <a:pt x="63030" y="3209707"/>
                    <a:pt x="0" y="29631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951508"/>
                    <a:pt x="7406314" y="3147111"/>
                    <a:pt x="7406314" y="3147111"/>
                  </a:cubicBezTo>
                  <a:cubicBezTo>
                    <a:pt x="7389633" y="3362843"/>
                    <a:pt x="7274989" y="3573455"/>
                    <a:pt x="7078119" y="3685079"/>
                  </a:cubicBezTo>
                  <a:cubicBezTo>
                    <a:pt x="6927768" y="3770328"/>
                    <a:pt x="6729737" y="3785426"/>
                    <a:pt x="5347512" y="3774684"/>
                  </a:cubicBezTo>
                  <a:lnTo>
                    <a:pt x="5347439" y="3774684"/>
                  </a:lnTo>
                  <a:cubicBezTo>
                    <a:pt x="645952" y="3769407"/>
                    <a:pt x="384604" y="3803260"/>
                    <a:pt x="254278" y="3694103"/>
                  </a:cubicBezTo>
                  <a:cubicBezTo>
                    <a:pt x="145767" y="3603217"/>
                    <a:pt x="81795" y="3409906"/>
                    <a:pt x="63030" y="32097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990601" y="665206"/>
            <a:ext cx="16411596" cy="909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1925 - 1945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37172">
            <a:off x="105359" y="7987703"/>
            <a:ext cx="2925212" cy="191601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67965" y="8316485"/>
            <a:ext cx="4796204" cy="10942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nữ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bé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baseline="0" dirty="0" err="1" smtClean="0">
                <a:solidFill>
                  <a:prstClr val="black"/>
                </a:solidFill>
                <a:latin typeface="Calibri"/>
              </a:rPr>
              <a:t>Tô</a:t>
            </a:r>
            <a:r>
              <a:rPr lang="en-US" sz="32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Calibri"/>
              </a:rPr>
              <a:t>Ngọc</a:t>
            </a:r>
            <a:r>
              <a:rPr lang="en-US" sz="32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Calibri"/>
              </a:rPr>
              <a:t>Vân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392509" y="8232413"/>
            <a:ext cx="4796204" cy="110208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bé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chim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Nguyễn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Phan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Chánh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636657" y="8247142"/>
            <a:ext cx="4796204" cy="110208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ốc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baseline="0" dirty="0" err="1" smtClean="0">
                <a:solidFill>
                  <a:prstClr val="black"/>
                </a:solidFill>
                <a:latin typeface="Calibri"/>
              </a:rPr>
              <a:t>Nguyễn</a:t>
            </a:r>
            <a:r>
              <a:rPr lang="en-US" sz="3200" i="1" dirty="0" smtClean="0">
                <a:solidFill>
                  <a:prstClr val="black"/>
                </a:solidFill>
                <a:latin typeface="Calibri"/>
              </a:rPr>
              <a:t> Phan </a:t>
            </a:r>
            <a:r>
              <a:rPr lang="en-US" sz="3200" i="1" dirty="0" err="1" smtClean="0">
                <a:solidFill>
                  <a:prstClr val="black"/>
                </a:solidFill>
                <a:latin typeface="Calibri"/>
              </a:rPr>
              <a:t>Chánh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5288" y="1593914"/>
            <a:ext cx="3810000" cy="64142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1483" y="1696145"/>
            <a:ext cx="7110517" cy="63120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05993" y="1798971"/>
            <a:ext cx="4642203" cy="62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1277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62330" y="700737"/>
            <a:ext cx="15104904" cy="84582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852" y="266699"/>
            <a:ext cx="2817878" cy="2823525"/>
          </a:xfrm>
          <a:prstGeom prst="rect">
            <a:avLst/>
          </a:prstGeom>
        </p:spPr>
      </p:pic>
      <p:pic>
        <p:nvPicPr>
          <p:cNvPr id="56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11408565" y="7537407"/>
            <a:ext cx="5859664" cy="2545953"/>
          </a:xfrm>
          <a:prstGeom prst="rect">
            <a:avLst/>
          </a:prstGeom>
        </p:spPr>
      </p:pic>
      <p:pic>
        <p:nvPicPr>
          <p:cNvPr id="57" name="Picture 3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403174" y="7726680"/>
            <a:ext cx="2731008" cy="256032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57400" y="3977338"/>
            <a:ext cx="12496800" cy="32997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just"/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khuynh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hướnghiện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xã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11353800" y="7505700"/>
            <a:ext cx="5859664" cy="254595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191000" y="3508536"/>
            <a:ext cx="2743200" cy="762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1946 - 1975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19400" y="1028700"/>
            <a:ext cx="11125200" cy="1143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tạo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mĩ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thuật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Nam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kì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81697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9240" y="543811"/>
            <a:ext cx="16878299" cy="9448800"/>
            <a:chOff x="0" y="0"/>
            <a:chExt cx="7419046" cy="377120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803260"/>
            </a:xfrm>
            <a:custGeom>
              <a:avLst/>
              <a:gdLst/>
              <a:ahLst/>
              <a:cxnLst/>
              <a:rect l="l" t="t" r="r" b="b"/>
              <a:pathLst>
                <a:path w="7433377" h="3803260">
                  <a:moveTo>
                    <a:pt x="63030" y="3209707"/>
                  </a:moveTo>
                  <a:cubicBezTo>
                    <a:pt x="63030" y="3209707"/>
                    <a:pt x="0" y="29631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951508"/>
                    <a:pt x="7406314" y="3147111"/>
                    <a:pt x="7406314" y="3147111"/>
                  </a:cubicBezTo>
                  <a:cubicBezTo>
                    <a:pt x="7389633" y="3362843"/>
                    <a:pt x="7274989" y="3573455"/>
                    <a:pt x="7078119" y="3685079"/>
                  </a:cubicBezTo>
                  <a:cubicBezTo>
                    <a:pt x="6927768" y="3770328"/>
                    <a:pt x="6729737" y="3785426"/>
                    <a:pt x="5347512" y="3774684"/>
                  </a:cubicBezTo>
                  <a:lnTo>
                    <a:pt x="5347439" y="3774684"/>
                  </a:lnTo>
                  <a:cubicBezTo>
                    <a:pt x="645952" y="3769407"/>
                    <a:pt x="384604" y="3803260"/>
                    <a:pt x="254278" y="3694103"/>
                  </a:cubicBezTo>
                  <a:cubicBezTo>
                    <a:pt x="145767" y="3603217"/>
                    <a:pt x="81795" y="3409906"/>
                    <a:pt x="63030" y="32097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990601" y="665206"/>
            <a:ext cx="16411596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1946 - 1975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37172">
            <a:off x="105359" y="7987703"/>
            <a:ext cx="2925212" cy="191601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810000" y="8031310"/>
            <a:ext cx="4495800" cy="12269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thằng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cu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mỏ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đất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baseline="0" dirty="0" err="1" smtClean="0">
                <a:solidFill>
                  <a:prstClr val="black"/>
                </a:solidFill>
                <a:latin typeface="Calibri"/>
              </a:rPr>
              <a:t>Trần</a:t>
            </a:r>
            <a:r>
              <a:rPr lang="en-US" sz="32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Calibri"/>
              </a:rPr>
              <a:t>Văn</a:t>
            </a:r>
            <a:r>
              <a:rPr lang="en-US" sz="32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Calibri"/>
              </a:rPr>
              <a:t>Cẩn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095222" y="8031310"/>
            <a:ext cx="5287778" cy="12493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đôi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baseline="0" dirty="0" err="1" smtClean="0">
                <a:solidFill>
                  <a:prstClr val="black"/>
                </a:solidFill>
                <a:latin typeface="Calibri"/>
              </a:rPr>
              <a:t>Hoàng</a:t>
            </a:r>
            <a:r>
              <a:rPr lang="en-US" sz="32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Calibri"/>
              </a:rPr>
              <a:t>Tích</a:t>
            </a:r>
            <a:r>
              <a:rPr lang="en-US" sz="32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Calibri"/>
              </a:rPr>
              <a:t>Chù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2599" y="2420475"/>
            <a:ext cx="7620000" cy="533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69393" y="2252434"/>
            <a:ext cx="7832804" cy="540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4277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9240" y="543811"/>
            <a:ext cx="16878299" cy="9448800"/>
            <a:chOff x="0" y="0"/>
            <a:chExt cx="7419046" cy="377120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803260"/>
            </a:xfrm>
            <a:custGeom>
              <a:avLst/>
              <a:gdLst/>
              <a:ahLst/>
              <a:cxnLst/>
              <a:rect l="l" t="t" r="r" b="b"/>
              <a:pathLst>
                <a:path w="7433377" h="3803260">
                  <a:moveTo>
                    <a:pt x="63030" y="3209707"/>
                  </a:moveTo>
                  <a:cubicBezTo>
                    <a:pt x="63030" y="3209707"/>
                    <a:pt x="0" y="29631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951508"/>
                    <a:pt x="7406314" y="3147111"/>
                    <a:pt x="7406314" y="3147111"/>
                  </a:cubicBezTo>
                  <a:cubicBezTo>
                    <a:pt x="7389633" y="3362843"/>
                    <a:pt x="7274989" y="3573455"/>
                    <a:pt x="7078119" y="3685079"/>
                  </a:cubicBezTo>
                  <a:cubicBezTo>
                    <a:pt x="6927768" y="3770328"/>
                    <a:pt x="6729737" y="3785426"/>
                    <a:pt x="5347512" y="3774684"/>
                  </a:cubicBezTo>
                  <a:lnTo>
                    <a:pt x="5347439" y="3774684"/>
                  </a:lnTo>
                  <a:cubicBezTo>
                    <a:pt x="645952" y="3769407"/>
                    <a:pt x="384604" y="3803260"/>
                    <a:pt x="254278" y="3694103"/>
                  </a:cubicBezTo>
                  <a:cubicBezTo>
                    <a:pt x="145767" y="3603217"/>
                    <a:pt x="81795" y="3409906"/>
                    <a:pt x="63030" y="32097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990601" y="22696"/>
            <a:ext cx="16411596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1946 - 1975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37172">
            <a:off x="105359" y="7987703"/>
            <a:ext cx="2925212" cy="191601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14584" y="8649300"/>
            <a:ext cx="4495800" cy="12269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Liên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baseline="0" dirty="0" err="1" smtClean="0">
                <a:solidFill>
                  <a:prstClr val="black"/>
                </a:solidFill>
                <a:latin typeface="Calibri"/>
              </a:rPr>
              <a:t>Huỳnh</a:t>
            </a:r>
            <a:r>
              <a:rPr lang="en-US" sz="32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Calibri"/>
              </a:rPr>
              <a:t>Văn</a:t>
            </a:r>
            <a:r>
              <a:rPr lang="en-US" sz="32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Calibri"/>
              </a:rPr>
              <a:t>Gấm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25200" y="8626966"/>
            <a:ext cx="5287778" cy="12493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Tiệc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trà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baseline="0" dirty="0" err="1" smtClean="0">
                <a:solidFill>
                  <a:prstClr val="black"/>
                </a:solidFill>
                <a:latin typeface="Calibri"/>
              </a:rPr>
              <a:t>Lê</a:t>
            </a:r>
            <a:r>
              <a:rPr lang="en-US" sz="32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Calibri"/>
              </a:rPr>
              <a:t>Phổ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2452" y="1566708"/>
            <a:ext cx="5223040" cy="6776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02688" y="2541243"/>
            <a:ext cx="7696200" cy="566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7547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D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4"/>
          <p:cNvGrpSpPr/>
          <p:nvPr/>
        </p:nvGrpSpPr>
        <p:grpSpPr>
          <a:xfrm>
            <a:off x="1070344" y="2247900"/>
            <a:ext cx="16177437" cy="7527999"/>
            <a:chOff x="0" y="0"/>
            <a:chExt cx="5127448" cy="3824776"/>
          </a:xfrm>
        </p:grpSpPr>
        <p:sp>
          <p:nvSpPr>
            <p:cNvPr id="15" name="Freeform 5"/>
            <p:cNvSpPr/>
            <p:nvPr/>
          </p:nvSpPr>
          <p:spPr>
            <a:xfrm>
              <a:off x="-9098" y="-6509"/>
              <a:ext cx="5141779" cy="3856830"/>
            </a:xfrm>
            <a:custGeom>
              <a:avLst/>
              <a:gdLst/>
              <a:ahLst/>
              <a:cxnLst/>
              <a:rect l="l" t="t" r="r" b="b"/>
              <a:pathLst>
                <a:path w="5141779" h="3856830">
                  <a:moveTo>
                    <a:pt x="63030" y="3263276"/>
                  </a:moveTo>
                  <a:cubicBezTo>
                    <a:pt x="63030" y="3263276"/>
                    <a:pt x="0" y="30167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248706" y="6965"/>
                  </a:cubicBezTo>
                  <a:lnTo>
                    <a:pt x="4248707" y="6965"/>
                  </a:lnTo>
                  <a:cubicBezTo>
                    <a:pt x="4465454" y="16819"/>
                    <a:pt x="4669769" y="36481"/>
                    <a:pt x="4803957" y="101690"/>
                  </a:cubicBezTo>
                  <a:cubicBezTo>
                    <a:pt x="5060003" y="226120"/>
                    <a:pt x="5141779" y="459160"/>
                    <a:pt x="5136291" y="704684"/>
                  </a:cubicBezTo>
                  <a:cubicBezTo>
                    <a:pt x="5136291" y="704684"/>
                    <a:pt x="5093003" y="1013073"/>
                    <a:pt x="5100436" y="1248607"/>
                  </a:cubicBezTo>
                  <a:cubicBezTo>
                    <a:pt x="5107560" y="3005078"/>
                    <a:pt x="5114716" y="3200681"/>
                    <a:pt x="5114716" y="3200681"/>
                  </a:cubicBezTo>
                  <a:cubicBezTo>
                    <a:pt x="5098035" y="3416413"/>
                    <a:pt x="4983390" y="3627024"/>
                    <a:pt x="4786522" y="3738649"/>
                  </a:cubicBezTo>
                  <a:cubicBezTo>
                    <a:pt x="4636170" y="3823897"/>
                    <a:pt x="4438139" y="3838995"/>
                    <a:pt x="3522484" y="3828254"/>
                  </a:cubicBezTo>
                  <a:lnTo>
                    <a:pt x="3522440" y="3828254"/>
                  </a:lnTo>
                  <a:cubicBezTo>
                    <a:pt x="645952" y="3822977"/>
                    <a:pt x="384604" y="3856830"/>
                    <a:pt x="254278" y="3747672"/>
                  </a:cubicBezTo>
                  <a:cubicBezTo>
                    <a:pt x="145767" y="3656787"/>
                    <a:pt x="81795" y="3463475"/>
                    <a:pt x="63030" y="3263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050" name="Picture 2" descr="https://o.remove.bg/downloads/af595731-741e-4beb-b2db-70792fc65d3e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77343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25288" r="51724" b="29885"/>
          <a:stretch/>
        </p:blipFill>
        <p:spPr>
          <a:xfrm>
            <a:off x="1772" y="-507613"/>
            <a:ext cx="3200400" cy="297180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25288" r="51724" b="29885"/>
          <a:stretch/>
        </p:blipFill>
        <p:spPr>
          <a:xfrm flipH="1">
            <a:off x="15115953" y="-507613"/>
            <a:ext cx="3200400" cy="2971800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657225"/>
            <a:ext cx="18314580" cy="1300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752600" y="2676417"/>
            <a:ext cx="8615016" cy="5334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 smtClean="0"/>
              <a:t>Mỗi</a:t>
            </a:r>
            <a:r>
              <a:rPr lang="en-US" sz="4400" dirty="0" smtClean="0"/>
              <a:t> </a:t>
            </a:r>
            <a:r>
              <a:rPr lang="en-US" sz="4400" dirty="0" err="1" smtClean="0"/>
              <a:t>thành</a:t>
            </a:r>
            <a:r>
              <a:rPr lang="en-US" sz="4400" dirty="0" smtClean="0"/>
              <a:t> </a:t>
            </a:r>
            <a:r>
              <a:rPr lang="en-US" sz="4400" dirty="0" err="1" smtClean="0"/>
              <a:t>viên</a:t>
            </a:r>
            <a:r>
              <a:rPr lang="en-US" sz="4400" dirty="0" smtClean="0"/>
              <a:t> </a:t>
            </a:r>
            <a:r>
              <a:rPr lang="en-US" sz="4400" dirty="0" err="1" smtClean="0"/>
              <a:t>lần</a:t>
            </a:r>
            <a:r>
              <a:rPr lang="en-US" sz="4400" dirty="0" smtClean="0"/>
              <a:t> </a:t>
            </a:r>
            <a:r>
              <a:rPr lang="en-US" sz="4400" dirty="0" err="1" smtClean="0"/>
              <a:t>lượt</a:t>
            </a:r>
            <a:r>
              <a:rPr lang="en-US" sz="4400" dirty="0" smtClean="0"/>
              <a:t> </a:t>
            </a:r>
            <a:r>
              <a:rPr lang="en-US" sz="4400" dirty="0" err="1" smtClean="0"/>
              <a:t>liệt</a:t>
            </a:r>
            <a:r>
              <a:rPr lang="en-US" sz="4400" dirty="0" smtClean="0"/>
              <a:t> </a:t>
            </a:r>
            <a:r>
              <a:rPr lang="en-US" sz="4400" dirty="0" err="1" smtClean="0"/>
              <a:t>kê</a:t>
            </a:r>
            <a:r>
              <a:rPr lang="en-US" sz="4400" dirty="0" smtClean="0"/>
              <a:t> </a:t>
            </a:r>
            <a:r>
              <a:rPr lang="en-US" sz="4400" dirty="0" err="1" smtClean="0"/>
              <a:t>một</a:t>
            </a:r>
            <a:r>
              <a:rPr lang="en-US" sz="4400" dirty="0" smtClean="0"/>
              <a:t> </a:t>
            </a:r>
            <a:r>
              <a:rPr lang="en-US" sz="4400" dirty="0" err="1" smtClean="0"/>
              <a:t>số</a:t>
            </a:r>
            <a:r>
              <a:rPr lang="en-US" sz="4400" dirty="0" smtClean="0"/>
              <a:t> </a:t>
            </a:r>
            <a:r>
              <a:rPr lang="en-US" sz="4400" dirty="0" err="1" smtClean="0"/>
              <a:t>tác</a:t>
            </a:r>
            <a:r>
              <a:rPr lang="en-US" sz="4400" dirty="0" smtClean="0"/>
              <a:t> </a:t>
            </a:r>
            <a:r>
              <a:rPr lang="en-US" sz="4400" dirty="0" err="1" smtClean="0"/>
              <a:t>giả</a:t>
            </a:r>
            <a:r>
              <a:rPr lang="en-US" sz="4400" dirty="0" smtClean="0"/>
              <a:t>, </a:t>
            </a:r>
            <a:r>
              <a:rPr lang="en-US" sz="4400" dirty="0" err="1" smtClean="0"/>
              <a:t>tác</a:t>
            </a:r>
            <a:r>
              <a:rPr lang="en-US" sz="4400" dirty="0" smtClean="0"/>
              <a:t> </a:t>
            </a:r>
            <a:r>
              <a:rPr lang="en-US" sz="4400" dirty="0" err="1" smtClean="0"/>
              <a:t>phẩm</a:t>
            </a:r>
            <a:r>
              <a:rPr lang="en-US" sz="4400" dirty="0" smtClean="0"/>
              <a:t> </a:t>
            </a:r>
            <a:r>
              <a:rPr lang="en-US" sz="4400" dirty="0" err="1" smtClean="0"/>
              <a:t>tiêu</a:t>
            </a:r>
            <a:r>
              <a:rPr lang="en-US" sz="4400" dirty="0" smtClean="0"/>
              <a:t> </a:t>
            </a:r>
            <a:r>
              <a:rPr lang="en-US" sz="4400" dirty="0" err="1" smtClean="0"/>
              <a:t>biểu</a:t>
            </a:r>
            <a:r>
              <a:rPr lang="en-US" sz="4400" dirty="0" smtClean="0"/>
              <a:t> </a:t>
            </a:r>
            <a:r>
              <a:rPr lang="en-US" sz="4400" dirty="0" err="1" smtClean="0"/>
              <a:t>của</a:t>
            </a:r>
            <a:r>
              <a:rPr lang="en-US" sz="4400" dirty="0" smtClean="0"/>
              <a:t> </a:t>
            </a:r>
            <a:r>
              <a:rPr lang="en-US" sz="4400" dirty="0" err="1" smtClean="0"/>
              <a:t>mĩ</a:t>
            </a:r>
            <a:r>
              <a:rPr lang="en-US" sz="4400" dirty="0" smtClean="0"/>
              <a:t> </a:t>
            </a:r>
            <a:r>
              <a:rPr lang="en-US" sz="4400" dirty="0" err="1" smtClean="0"/>
              <a:t>thuật</a:t>
            </a:r>
            <a:r>
              <a:rPr lang="en-US" sz="4400" dirty="0" smtClean="0"/>
              <a:t> </a:t>
            </a:r>
            <a:r>
              <a:rPr lang="en-US" sz="4400" dirty="0" err="1" smtClean="0"/>
              <a:t>hiện</a:t>
            </a:r>
            <a:r>
              <a:rPr lang="en-US" sz="4400" dirty="0" smtClean="0"/>
              <a:t> </a:t>
            </a:r>
            <a:r>
              <a:rPr lang="en-US" sz="4400" dirty="0" err="1" smtClean="0"/>
              <a:t>đại</a:t>
            </a:r>
            <a:r>
              <a:rPr lang="en-US" sz="4400" dirty="0" smtClean="0"/>
              <a:t> </a:t>
            </a:r>
            <a:r>
              <a:rPr lang="en-US" sz="4400" dirty="0" err="1" smtClean="0"/>
              <a:t>Việt</a:t>
            </a:r>
            <a:r>
              <a:rPr lang="en-US" sz="4400" dirty="0" smtClean="0"/>
              <a:t> Nam.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7490" y="1562100"/>
            <a:ext cx="2816596" cy="2822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9529" y="860657"/>
            <a:ext cx="2816596" cy="2822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4735" y="4653602"/>
            <a:ext cx="5858764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967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62330" y="700737"/>
            <a:ext cx="15104904" cy="84582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852" y="266699"/>
            <a:ext cx="2817878" cy="2823525"/>
          </a:xfrm>
          <a:prstGeom prst="rect">
            <a:avLst/>
          </a:prstGeom>
        </p:spPr>
      </p:pic>
      <p:pic>
        <p:nvPicPr>
          <p:cNvPr id="56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11408565" y="7537407"/>
            <a:ext cx="5859664" cy="2545953"/>
          </a:xfrm>
          <a:prstGeom prst="rect">
            <a:avLst/>
          </a:prstGeom>
        </p:spPr>
      </p:pic>
      <p:pic>
        <p:nvPicPr>
          <p:cNvPr id="57" name="Picture 3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403174" y="7726680"/>
            <a:ext cx="2731008" cy="256032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348855" y="4086867"/>
            <a:ext cx="12496800" cy="32997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khuynh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hướng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dạng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nhập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giới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rộng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11353800" y="7505700"/>
            <a:ext cx="5859664" cy="254595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191000" y="3508536"/>
            <a:ext cx="2743200" cy="762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1976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19400" y="1028700"/>
            <a:ext cx="11125200" cy="1143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tạo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mĩ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thuật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Nam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kì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35529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9240" y="543811"/>
            <a:ext cx="16878299" cy="9448800"/>
            <a:chOff x="0" y="0"/>
            <a:chExt cx="7419046" cy="377120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803260"/>
            </a:xfrm>
            <a:custGeom>
              <a:avLst/>
              <a:gdLst/>
              <a:ahLst/>
              <a:cxnLst/>
              <a:rect l="l" t="t" r="r" b="b"/>
              <a:pathLst>
                <a:path w="7433377" h="3803260">
                  <a:moveTo>
                    <a:pt x="63030" y="3209707"/>
                  </a:moveTo>
                  <a:cubicBezTo>
                    <a:pt x="63030" y="3209707"/>
                    <a:pt x="0" y="29631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951508"/>
                    <a:pt x="7406314" y="3147111"/>
                    <a:pt x="7406314" y="3147111"/>
                  </a:cubicBezTo>
                  <a:cubicBezTo>
                    <a:pt x="7389633" y="3362843"/>
                    <a:pt x="7274989" y="3573455"/>
                    <a:pt x="7078119" y="3685079"/>
                  </a:cubicBezTo>
                  <a:cubicBezTo>
                    <a:pt x="6927768" y="3770328"/>
                    <a:pt x="6729737" y="3785426"/>
                    <a:pt x="5347512" y="3774684"/>
                  </a:cubicBezTo>
                  <a:lnTo>
                    <a:pt x="5347439" y="3774684"/>
                  </a:lnTo>
                  <a:cubicBezTo>
                    <a:pt x="645952" y="3769407"/>
                    <a:pt x="384604" y="3803260"/>
                    <a:pt x="254278" y="3694103"/>
                  </a:cubicBezTo>
                  <a:cubicBezTo>
                    <a:pt x="145767" y="3603217"/>
                    <a:pt x="81795" y="3409906"/>
                    <a:pt x="63030" y="32097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990601" y="665206"/>
            <a:ext cx="16411596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1976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37172">
            <a:off x="105359" y="7987703"/>
            <a:ext cx="2925212" cy="191601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13314" y="8332215"/>
            <a:ext cx="4495800" cy="12269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trống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baseline="0" dirty="0" err="1" smtClean="0">
                <a:solidFill>
                  <a:prstClr val="black"/>
                </a:solidFill>
                <a:latin typeface="Calibri"/>
              </a:rPr>
              <a:t>Trần</a:t>
            </a:r>
            <a:r>
              <a:rPr lang="en-US" sz="32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Calibri"/>
              </a:rPr>
              <a:t>Nguyên</a:t>
            </a:r>
            <a:r>
              <a:rPr lang="en-US" sz="32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Calibri"/>
              </a:rPr>
              <a:t>Đán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25200" y="8373864"/>
            <a:ext cx="5287778" cy="12493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Gióng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baseline="0" dirty="0" err="1" smtClean="0">
                <a:solidFill>
                  <a:prstClr val="black"/>
                </a:solidFill>
                <a:latin typeface="Calibri"/>
              </a:rPr>
              <a:t>Nguyễn</a:t>
            </a:r>
            <a:r>
              <a:rPr lang="en-US" sz="32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Calibri"/>
              </a:rPr>
              <a:t>Tư</a:t>
            </a:r>
            <a:r>
              <a:rPr lang="en-US" sz="32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Calibri"/>
              </a:rPr>
              <a:t>Nghiêm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2525" y="2216962"/>
            <a:ext cx="5562600" cy="571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23315" y="2216962"/>
            <a:ext cx="7421685" cy="59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0269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9240" y="543811"/>
            <a:ext cx="16878299" cy="9448800"/>
            <a:chOff x="0" y="0"/>
            <a:chExt cx="7419046" cy="377120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803260"/>
            </a:xfrm>
            <a:custGeom>
              <a:avLst/>
              <a:gdLst/>
              <a:ahLst/>
              <a:cxnLst/>
              <a:rect l="l" t="t" r="r" b="b"/>
              <a:pathLst>
                <a:path w="7433377" h="3803260">
                  <a:moveTo>
                    <a:pt x="63030" y="3209707"/>
                  </a:moveTo>
                  <a:cubicBezTo>
                    <a:pt x="63030" y="3209707"/>
                    <a:pt x="0" y="29631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951508"/>
                    <a:pt x="7406314" y="3147111"/>
                    <a:pt x="7406314" y="3147111"/>
                  </a:cubicBezTo>
                  <a:cubicBezTo>
                    <a:pt x="7389633" y="3362843"/>
                    <a:pt x="7274989" y="3573455"/>
                    <a:pt x="7078119" y="3685079"/>
                  </a:cubicBezTo>
                  <a:cubicBezTo>
                    <a:pt x="6927768" y="3770328"/>
                    <a:pt x="6729737" y="3785426"/>
                    <a:pt x="5347512" y="3774684"/>
                  </a:cubicBezTo>
                  <a:lnTo>
                    <a:pt x="5347439" y="3774684"/>
                  </a:lnTo>
                  <a:cubicBezTo>
                    <a:pt x="645952" y="3769407"/>
                    <a:pt x="384604" y="3803260"/>
                    <a:pt x="254278" y="3694103"/>
                  </a:cubicBezTo>
                  <a:cubicBezTo>
                    <a:pt x="145767" y="3603217"/>
                    <a:pt x="81795" y="3409906"/>
                    <a:pt x="63030" y="32097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990601" y="665206"/>
            <a:ext cx="16411596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1976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37172">
            <a:off x="105359" y="7987703"/>
            <a:ext cx="2925212" cy="191601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505200" y="8280512"/>
            <a:ext cx="4495800" cy="12269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bờ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giếng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baseline="0" dirty="0" err="1" smtClean="0">
                <a:solidFill>
                  <a:prstClr val="black"/>
                </a:solidFill>
                <a:latin typeface="Calibri"/>
              </a:rPr>
              <a:t>Lương</a:t>
            </a:r>
            <a:r>
              <a:rPr lang="en-US" sz="32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Calibri"/>
              </a:rPr>
              <a:t>Xuân</a:t>
            </a:r>
            <a:r>
              <a:rPr lang="en-US" sz="32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Calibri"/>
              </a:rPr>
              <a:t>Nhị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25200" y="8373864"/>
            <a:ext cx="5287778" cy="12493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Bến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noProof="0" dirty="0" err="1" smtClean="0">
                <a:solidFill>
                  <a:prstClr val="black"/>
                </a:solidFill>
                <a:latin typeface="Calibri"/>
              </a:rPr>
              <a:t>Đặng</a:t>
            </a:r>
            <a:r>
              <a:rPr lang="en-US" sz="3200" i="1" noProof="0" dirty="0" smtClean="0">
                <a:solidFill>
                  <a:prstClr val="black"/>
                </a:solidFill>
                <a:latin typeface="Calibri"/>
              </a:rPr>
              <a:t> Chung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7000" y="2855175"/>
            <a:ext cx="6936775" cy="5029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28576" y="2773284"/>
            <a:ext cx="6794642" cy="51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8450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2378" y="647701"/>
            <a:ext cx="16878299" cy="9448800"/>
            <a:chOff x="0" y="0"/>
            <a:chExt cx="7419046" cy="377120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803260"/>
            </a:xfrm>
            <a:custGeom>
              <a:avLst/>
              <a:gdLst/>
              <a:ahLst/>
              <a:cxnLst/>
              <a:rect l="l" t="t" r="r" b="b"/>
              <a:pathLst>
                <a:path w="7433377" h="3803260">
                  <a:moveTo>
                    <a:pt x="63030" y="3209707"/>
                  </a:moveTo>
                  <a:cubicBezTo>
                    <a:pt x="63030" y="3209707"/>
                    <a:pt x="0" y="29631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951508"/>
                    <a:pt x="7406314" y="3147111"/>
                    <a:pt x="7406314" y="3147111"/>
                  </a:cubicBezTo>
                  <a:cubicBezTo>
                    <a:pt x="7389633" y="3362843"/>
                    <a:pt x="7274989" y="3573455"/>
                    <a:pt x="7078119" y="3685079"/>
                  </a:cubicBezTo>
                  <a:cubicBezTo>
                    <a:pt x="6927768" y="3770328"/>
                    <a:pt x="6729737" y="3785426"/>
                    <a:pt x="5347512" y="3774684"/>
                  </a:cubicBezTo>
                  <a:lnTo>
                    <a:pt x="5347439" y="3774684"/>
                  </a:lnTo>
                  <a:cubicBezTo>
                    <a:pt x="645952" y="3769407"/>
                    <a:pt x="384604" y="3803260"/>
                    <a:pt x="254278" y="3694103"/>
                  </a:cubicBezTo>
                  <a:cubicBezTo>
                    <a:pt x="145767" y="3603217"/>
                    <a:pt x="81795" y="3409906"/>
                    <a:pt x="63030" y="32097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990601" y="665206"/>
            <a:ext cx="16411596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1976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37172">
            <a:off x="105359" y="7987703"/>
            <a:ext cx="2925212" cy="191601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13314" y="8332215"/>
            <a:ext cx="4495800" cy="12269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Đất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/>
              </a:rPr>
              <a:t>nước</a:t>
            </a:r>
            <a:endParaRPr lang="en-US" sz="3200" b="1" dirty="0" smtClean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Nguyễn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Thọ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25200" y="8373864"/>
            <a:ext cx="5287778" cy="12493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mùa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xuân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 smtClean="0">
                <a:solidFill>
                  <a:prstClr val="black"/>
                </a:solidFill>
                <a:latin typeface="Calibri"/>
              </a:rPr>
              <a:t>Phạm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Đôn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93699" y="3109155"/>
            <a:ext cx="5762625" cy="381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21251" y="2836014"/>
            <a:ext cx="34956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895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0791" y="604751"/>
            <a:ext cx="17259300" cy="9220200"/>
            <a:chOff x="0" y="0"/>
            <a:chExt cx="7419046" cy="355097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583030"/>
            </a:xfrm>
            <a:custGeom>
              <a:avLst/>
              <a:gdLst/>
              <a:ahLst/>
              <a:cxnLst/>
              <a:rect l="l" t="t" r="r" b="b"/>
              <a:pathLst>
                <a:path w="7433377" h="3583030">
                  <a:moveTo>
                    <a:pt x="63030" y="2989476"/>
                  </a:moveTo>
                  <a:cubicBezTo>
                    <a:pt x="63030" y="2989476"/>
                    <a:pt x="0" y="27429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31278"/>
                    <a:pt x="7406314" y="2926881"/>
                    <a:pt x="7406314" y="2926881"/>
                  </a:cubicBezTo>
                  <a:cubicBezTo>
                    <a:pt x="7389633" y="3142613"/>
                    <a:pt x="7274989" y="3353224"/>
                    <a:pt x="7078119" y="3464849"/>
                  </a:cubicBezTo>
                  <a:cubicBezTo>
                    <a:pt x="6927768" y="3550097"/>
                    <a:pt x="6729737" y="3565195"/>
                    <a:pt x="5347512" y="3554454"/>
                  </a:cubicBezTo>
                  <a:lnTo>
                    <a:pt x="5347439" y="3554454"/>
                  </a:lnTo>
                  <a:cubicBezTo>
                    <a:pt x="645952" y="3549177"/>
                    <a:pt x="384604" y="3583030"/>
                    <a:pt x="254278" y="3473872"/>
                  </a:cubicBezTo>
                  <a:cubicBezTo>
                    <a:pt x="145767" y="3382987"/>
                    <a:pt x="81795" y="3189675"/>
                    <a:pt x="63030" y="29894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5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6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38400" y="1695412"/>
            <a:ext cx="14477999" cy="16105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fr-FR" sz="3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3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3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endParaRPr lang="fr-FR" sz="3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endParaRPr lang="fr-FR" sz="3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3">
            <a:extLst>
              <a:ext uri="{FF2B5EF4-FFF2-40B4-BE49-F238E27FC236}">
                <a16:creationId xmlns:a16="http://schemas.microsoft.com/office/drawing/2014/main" id="{77F5013E-F177-4F1A-8E58-6306C300A5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339628">
            <a:off x="841809" y="297535"/>
            <a:ext cx="1984211" cy="1875981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79B5AC15-4B03-4042-AE67-9B8703F8F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803706">
            <a:off x="16849434" y="8890110"/>
            <a:ext cx="1809048" cy="1585179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990600" y="3889598"/>
            <a:ext cx="7637619" cy="465402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en-US" sz="3200" dirty="0" err="1" smtClean="0"/>
              <a:t>bài</a:t>
            </a:r>
            <a:r>
              <a:rPr lang="en-US" sz="3200" dirty="0" smtClean="0"/>
              <a:t> </a:t>
            </a:r>
            <a:r>
              <a:rPr lang="en-US" sz="3200" dirty="0" err="1" smtClean="0"/>
              <a:t>giới</a:t>
            </a:r>
            <a:r>
              <a:rPr lang="en-US" sz="3200" dirty="0" smtClean="0"/>
              <a:t> </a:t>
            </a:r>
            <a:r>
              <a:rPr lang="en-US" sz="3200" dirty="0" err="1" smtClean="0"/>
              <a:t>thiệu</a:t>
            </a:r>
            <a:r>
              <a:rPr lang="en-US" sz="3200" dirty="0" smtClean="0"/>
              <a:t> ( </a:t>
            </a:r>
            <a:r>
              <a:rPr lang="en-US" sz="3200" dirty="0" err="1" smtClean="0"/>
              <a:t>Từ</a:t>
            </a:r>
            <a:r>
              <a:rPr lang="en-US" sz="3200" dirty="0" smtClean="0"/>
              <a:t> 10-15 </a:t>
            </a:r>
            <a:r>
              <a:rPr lang="en-US" sz="3200" dirty="0" err="1" smtClean="0"/>
              <a:t>câu</a:t>
            </a:r>
            <a:r>
              <a:rPr lang="en-US" sz="3200" dirty="0" smtClean="0"/>
              <a:t>) </a:t>
            </a:r>
            <a:r>
              <a:rPr lang="en-US" sz="3200" dirty="0" err="1" smtClean="0"/>
              <a:t>về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,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 </a:t>
            </a:r>
            <a:r>
              <a:rPr lang="en-US" sz="3200" dirty="0" err="1" smtClean="0"/>
              <a:t>mĩ</a:t>
            </a:r>
            <a:r>
              <a:rPr lang="en-US" sz="3200" dirty="0" smtClean="0"/>
              <a:t> </a:t>
            </a:r>
            <a:r>
              <a:rPr lang="en-US" sz="3200" dirty="0" err="1" smtClean="0"/>
              <a:t>thuật</a:t>
            </a:r>
            <a:r>
              <a:rPr lang="en-US" sz="3200" dirty="0" smtClean="0"/>
              <a:t> </a:t>
            </a:r>
            <a:r>
              <a:rPr lang="en-US" sz="3200" dirty="0" err="1" smtClean="0"/>
              <a:t>Việt</a:t>
            </a:r>
            <a:r>
              <a:rPr lang="en-US" sz="3200" dirty="0" smtClean="0"/>
              <a:t> Nam </a:t>
            </a:r>
            <a:r>
              <a:rPr lang="en-US" sz="3200" dirty="0" err="1" smtClean="0"/>
              <a:t>thời</a:t>
            </a:r>
            <a:r>
              <a:rPr lang="en-US" sz="3200" dirty="0" smtClean="0"/>
              <a:t> </a:t>
            </a:r>
            <a:r>
              <a:rPr lang="en-US" sz="3200" dirty="0" err="1" smtClean="0"/>
              <a:t>kì</a:t>
            </a:r>
            <a:r>
              <a:rPr lang="en-US" sz="3200" dirty="0" smtClean="0"/>
              <a:t> </a:t>
            </a:r>
            <a:r>
              <a:rPr lang="en-US" sz="3200" dirty="0" err="1" smtClean="0"/>
              <a:t>hiện</a:t>
            </a:r>
            <a:r>
              <a:rPr lang="en-US" sz="3200" dirty="0" smtClean="0"/>
              <a:t> </a:t>
            </a:r>
            <a:r>
              <a:rPr lang="en-US" sz="3200" dirty="0" err="1" smtClean="0"/>
              <a:t>đại</a:t>
            </a:r>
            <a:endParaRPr lang="en-US" sz="3200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9179194" y="3889598"/>
            <a:ext cx="7737206" cy="465402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Khai</a:t>
            </a:r>
            <a:r>
              <a:rPr lang="en-US" sz="3200" dirty="0" smtClean="0"/>
              <a:t> </a:t>
            </a:r>
            <a:r>
              <a:rPr lang="en-US" sz="3200" dirty="0" err="1" smtClean="0"/>
              <a:t>thác</a:t>
            </a:r>
            <a:r>
              <a:rPr lang="en-US" sz="3200" dirty="0" smtClean="0"/>
              <a:t> </a:t>
            </a:r>
            <a:r>
              <a:rPr lang="en-US" sz="3200" dirty="0" err="1" smtClean="0"/>
              <a:t>ngôn</a:t>
            </a:r>
            <a:r>
              <a:rPr lang="en-US" sz="3200" dirty="0" smtClean="0"/>
              <a:t> </a:t>
            </a:r>
            <a:r>
              <a:rPr lang="en-US" sz="3200" dirty="0" err="1" smtClean="0"/>
              <a:t>ngữ</a:t>
            </a:r>
            <a:r>
              <a:rPr lang="en-US" sz="3200" dirty="0" smtClean="0"/>
              <a:t> </a:t>
            </a:r>
            <a:r>
              <a:rPr lang="en-US" sz="3200" dirty="0" err="1" smtClean="0"/>
              <a:t>tạo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 </a:t>
            </a:r>
            <a:r>
              <a:rPr lang="en-US" sz="3200" dirty="0" err="1" smtClean="0"/>
              <a:t>mĩ</a:t>
            </a:r>
            <a:r>
              <a:rPr lang="en-US" sz="3200" dirty="0" smtClean="0"/>
              <a:t> </a:t>
            </a:r>
            <a:r>
              <a:rPr lang="en-US" sz="3200" dirty="0" err="1" smtClean="0"/>
              <a:t>thuật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thời</a:t>
            </a:r>
            <a:r>
              <a:rPr lang="en-US" sz="3200" dirty="0" smtClean="0"/>
              <a:t> </a:t>
            </a:r>
            <a:r>
              <a:rPr lang="en-US" sz="3200" dirty="0" err="1" smtClean="0"/>
              <a:t>kì</a:t>
            </a:r>
            <a:r>
              <a:rPr lang="en-US" sz="3200" dirty="0" smtClean="0"/>
              <a:t> </a:t>
            </a:r>
            <a:r>
              <a:rPr lang="en-US" sz="3200" dirty="0" err="1" smtClean="0"/>
              <a:t>mĩ</a:t>
            </a:r>
            <a:r>
              <a:rPr lang="en-US" sz="3200" dirty="0" smtClean="0"/>
              <a:t> </a:t>
            </a:r>
            <a:r>
              <a:rPr lang="en-US" sz="3200" dirty="0" err="1" smtClean="0"/>
              <a:t>thuật</a:t>
            </a:r>
            <a:r>
              <a:rPr lang="en-US" sz="3200" dirty="0" smtClean="0"/>
              <a:t> </a:t>
            </a:r>
            <a:r>
              <a:rPr lang="en-US" sz="3200" dirty="0" err="1" smtClean="0"/>
              <a:t>thuật</a:t>
            </a:r>
            <a:r>
              <a:rPr lang="en-US" sz="3200" dirty="0" smtClean="0"/>
              <a:t> </a:t>
            </a:r>
            <a:r>
              <a:rPr lang="en-US" sz="3200" dirty="0" err="1" smtClean="0"/>
              <a:t>Việt</a:t>
            </a:r>
            <a:r>
              <a:rPr lang="en-US" sz="3200" dirty="0" smtClean="0"/>
              <a:t> Nam </a:t>
            </a:r>
            <a:r>
              <a:rPr lang="en-US" sz="3200" dirty="0" err="1" smtClean="0"/>
              <a:t>hiện</a:t>
            </a:r>
            <a:r>
              <a:rPr lang="en-US" sz="3200" dirty="0" smtClean="0"/>
              <a:t> </a:t>
            </a:r>
            <a:r>
              <a:rPr lang="en-US" sz="3200" dirty="0" err="1" smtClean="0"/>
              <a:t>đại</a:t>
            </a:r>
            <a:r>
              <a:rPr lang="en-US" sz="3200" dirty="0" smtClean="0"/>
              <a:t> </a:t>
            </a:r>
            <a:r>
              <a:rPr lang="en-US" sz="3200" dirty="0" err="1" smtClean="0"/>
              <a:t>vào</a:t>
            </a:r>
            <a:r>
              <a:rPr lang="en-US" sz="3200" dirty="0" smtClean="0"/>
              <a:t> sang </a:t>
            </a:r>
            <a:r>
              <a:rPr lang="en-US" sz="3200" dirty="0" err="1" smtClean="0"/>
              <a:t>tạo</a:t>
            </a:r>
            <a:r>
              <a:rPr lang="en-US" sz="3200" dirty="0" smtClean="0"/>
              <a:t> </a:t>
            </a:r>
            <a:r>
              <a:rPr lang="en-US" sz="3200" dirty="0" err="1" smtClean="0"/>
              <a:t>sản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 </a:t>
            </a:r>
            <a:r>
              <a:rPr lang="en-US" sz="3200" dirty="0" err="1" smtClean="0"/>
              <a:t>mĩ</a:t>
            </a:r>
            <a:r>
              <a:rPr lang="en-US" sz="3200" dirty="0" smtClean="0"/>
              <a:t> </a:t>
            </a:r>
            <a:r>
              <a:rPr lang="en-US" sz="3200" dirty="0" err="1" smtClean="0"/>
              <a:t>thuật</a:t>
            </a:r>
            <a:endParaRPr lang="en-US" sz="3200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" y="571500"/>
            <a:ext cx="17259300" cy="9220200"/>
            <a:chOff x="0" y="0"/>
            <a:chExt cx="7419046" cy="355097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583030"/>
            </a:xfrm>
            <a:custGeom>
              <a:avLst/>
              <a:gdLst/>
              <a:ahLst/>
              <a:cxnLst/>
              <a:rect l="l" t="t" r="r" b="b"/>
              <a:pathLst>
                <a:path w="7433377" h="3583030">
                  <a:moveTo>
                    <a:pt x="63030" y="2989476"/>
                  </a:moveTo>
                  <a:cubicBezTo>
                    <a:pt x="63030" y="2989476"/>
                    <a:pt x="0" y="27429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31278"/>
                    <a:pt x="7406314" y="2926881"/>
                    <a:pt x="7406314" y="2926881"/>
                  </a:cubicBezTo>
                  <a:cubicBezTo>
                    <a:pt x="7389633" y="3142613"/>
                    <a:pt x="7274989" y="3353224"/>
                    <a:pt x="7078119" y="3464849"/>
                  </a:cubicBezTo>
                  <a:cubicBezTo>
                    <a:pt x="6927768" y="3550097"/>
                    <a:pt x="6729737" y="3565195"/>
                    <a:pt x="5347512" y="3554454"/>
                  </a:cubicBezTo>
                  <a:lnTo>
                    <a:pt x="5347439" y="3554454"/>
                  </a:lnTo>
                  <a:cubicBezTo>
                    <a:pt x="645952" y="3549177"/>
                    <a:pt x="384604" y="3583030"/>
                    <a:pt x="254278" y="3473872"/>
                  </a:cubicBezTo>
                  <a:cubicBezTo>
                    <a:pt x="145767" y="3382987"/>
                    <a:pt x="81795" y="3189675"/>
                    <a:pt x="63030" y="29894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Gợi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 </a:t>
            </a:r>
            <a:r>
              <a:rPr kumimoji="0" lang="en-US" sz="6500" b="1" i="0" u="none" strike="noStrike" kern="1200" cap="none" spc="0" normalizeH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2526" y="1695412"/>
            <a:ext cx="16542473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6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6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6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fr-FR" sz="6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6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6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6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6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6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6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6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endParaRPr lang="fr-FR" sz="6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4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4000" baseline="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, ý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hưởng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quý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Minh,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lãm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3">
            <a:extLst>
              <a:ext uri="{FF2B5EF4-FFF2-40B4-BE49-F238E27FC236}">
                <a16:creationId xmlns:a16="http://schemas.microsoft.com/office/drawing/2014/main" id="{77F5013E-F177-4F1A-8E58-6306C300A5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339628">
            <a:off x="529294" y="326205"/>
            <a:ext cx="1984211" cy="1875981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79B5AC15-4B03-4042-AE67-9B8703F8F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803706">
            <a:off x="16849434" y="8890110"/>
            <a:ext cx="1809048" cy="158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2610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601" y="326771"/>
            <a:ext cx="16878299" cy="9448800"/>
            <a:chOff x="0" y="0"/>
            <a:chExt cx="7419046" cy="377120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803260"/>
            </a:xfrm>
            <a:custGeom>
              <a:avLst/>
              <a:gdLst/>
              <a:ahLst/>
              <a:cxnLst/>
              <a:rect l="l" t="t" r="r" b="b"/>
              <a:pathLst>
                <a:path w="7433377" h="3803260">
                  <a:moveTo>
                    <a:pt x="63030" y="3209707"/>
                  </a:moveTo>
                  <a:cubicBezTo>
                    <a:pt x="63030" y="3209707"/>
                    <a:pt x="0" y="29631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951508"/>
                    <a:pt x="7406314" y="3147111"/>
                    <a:pt x="7406314" y="3147111"/>
                  </a:cubicBezTo>
                  <a:cubicBezTo>
                    <a:pt x="7389633" y="3362843"/>
                    <a:pt x="7274989" y="3573455"/>
                    <a:pt x="7078119" y="3685079"/>
                  </a:cubicBezTo>
                  <a:cubicBezTo>
                    <a:pt x="6927768" y="3770328"/>
                    <a:pt x="6729737" y="3785426"/>
                    <a:pt x="5347512" y="3774684"/>
                  </a:cubicBezTo>
                  <a:lnTo>
                    <a:pt x="5347439" y="3774684"/>
                  </a:lnTo>
                  <a:cubicBezTo>
                    <a:pt x="645952" y="3769407"/>
                    <a:pt x="384604" y="3803260"/>
                    <a:pt x="254278" y="3694103"/>
                  </a:cubicBezTo>
                  <a:cubicBezTo>
                    <a:pt x="145767" y="3603217"/>
                    <a:pt x="81795" y="3409906"/>
                    <a:pt x="63030" y="32097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990601" y="665206"/>
            <a:ext cx="16411596" cy="1935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endParaRPr kumimoji="0" lang="en-US" sz="4800" b="1" i="0" u="none" strike="noStrike" kern="1200" cap="none" spc="0" normalizeH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37172">
            <a:off x="-270526" y="6271707"/>
            <a:ext cx="2925212" cy="1916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8156" y="1767145"/>
            <a:ext cx="3810000" cy="546256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776799" y="7376323"/>
            <a:ext cx="8839200" cy="609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Hoạ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sĩ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Trần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Văn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Cẩn</a:t>
            </a:r>
            <a:r>
              <a:rPr lang="en-US" sz="2400" b="1" dirty="0" smtClean="0"/>
              <a:t> ( 1910 – 1994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109093" y="8132532"/>
            <a:ext cx="15293104" cy="135436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: Con </a:t>
            </a:r>
            <a:r>
              <a:rPr lang="en-US" sz="3200" dirty="0" err="1" smtClean="0"/>
              <a:t>đọc</a:t>
            </a:r>
            <a:r>
              <a:rPr lang="en-US" sz="3200" dirty="0" smtClean="0"/>
              <a:t> </a:t>
            </a:r>
            <a:r>
              <a:rPr lang="en-US" sz="3200" dirty="0" err="1" smtClean="0"/>
              <a:t>bầm</a:t>
            </a:r>
            <a:r>
              <a:rPr lang="en-US" sz="3200" dirty="0" smtClean="0"/>
              <a:t> </a:t>
            </a:r>
            <a:r>
              <a:rPr lang="en-US" sz="3200" dirty="0" err="1" smtClean="0"/>
              <a:t>nghe</a:t>
            </a:r>
            <a:r>
              <a:rPr lang="en-US" sz="3200" dirty="0" smtClean="0"/>
              <a:t>(</a:t>
            </a:r>
            <a:r>
              <a:rPr lang="en-US" sz="3200" dirty="0" err="1" smtClean="0"/>
              <a:t>Lụa</a:t>
            </a:r>
            <a:r>
              <a:rPr lang="en-US" sz="3200" dirty="0" smtClean="0"/>
              <a:t>), </a:t>
            </a:r>
            <a:r>
              <a:rPr lang="en-US" sz="3200" dirty="0" err="1" smtClean="0"/>
              <a:t>Nữ</a:t>
            </a:r>
            <a:r>
              <a:rPr lang="en-US" sz="3200" dirty="0" smtClean="0"/>
              <a:t> </a:t>
            </a:r>
            <a:r>
              <a:rPr lang="en-US" sz="3200" dirty="0" err="1" smtClean="0"/>
              <a:t>dân</a:t>
            </a:r>
            <a:r>
              <a:rPr lang="en-US" sz="3200" dirty="0" smtClean="0"/>
              <a:t> </a:t>
            </a:r>
            <a:r>
              <a:rPr lang="en-US" sz="3200" dirty="0" err="1" smtClean="0"/>
              <a:t>quân</a:t>
            </a:r>
            <a:r>
              <a:rPr lang="en-US" sz="3200" dirty="0" smtClean="0"/>
              <a:t> </a:t>
            </a:r>
            <a:r>
              <a:rPr lang="en-US" sz="3200" dirty="0" err="1" smtClean="0"/>
              <a:t>miền</a:t>
            </a:r>
            <a:r>
              <a:rPr lang="en-US" sz="3200" dirty="0" smtClean="0"/>
              <a:t> </a:t>
            </a:r>
            <a:r>
              <a:rPr lang="en-US" sz="3200" dirty="0" err="1" smtClean="0"/>
              <a:t>biển</a:t>
            </a:r>
            <a:r>
              <a:rPr lang="en-US" sz="3200" dirty="0" smtClean="0"/>
              <a:t> ( </a:t>
            </a:r>
            <a:r>
              <a:rPr lang="en-US" sz="3200" dirty="0" err="1" smtClean="0"/>
              <a:t>Sơn</a:t>
            </a:r>
            <a:r>
              <a:rPr lang="en-US" sz="3200" dirty="0" smtClean="0"/>
              <a:t> </a:t>
            </a:r>
            <a:r>
              <a:rPr lang="en-US" sz="3200" dirty="0" err="1" smtClean="0"/>
              <a:t>dầu</a:t>
            </a:r>
            <a:r>
              <a:rPr lang="en-US" sz="3200" dirty="0" smtClean="0"/>
              <a:t>), </a:t>
            </a:r>
            <a:r>
              <a:rPr lang="en-US" sz="3200" dirty="0" err="1" smtClean="0"/>
              <a:t>Mùa</a:t>
            </a:r>
            <a:r>
              <a:rPr lang="en-US" sz="3200" dirty="0" smtClean="0"/>
              <a:t> </a:t>
            </a:r>
            <a:r>
              <a:rPr lang="en-US" sz="3200" dirty="0" err="1" smtClean="0"/>
              <a:t>đông</a:t>
            </a:r>
            <a:r>
              <a:rPr lang="en-US" sz="3200" dirty="0" smtClean="0"/>
              <a:t> </a:t>
            </a:r>
            <a:r>
              <a:rPr lang="en-US" sz="3200" dirty="0" err="1" smtClean="0"/>
              <a:t>sắp</a:t>
            </a:r>
            <a:r>
              <a:rPr lang="en-US" sz="3200" dirty="0" smtClean="0"/>
              <a:t>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(</a:t>
            </a:r>
            <a:r>
              <a:rPr lang="en-US" sz="3200" dirty="0" err="1" smtClean="0"/>
              <a:t>Sơn</a:t>
            </a:r>
            <a:r>
              <a:rPr lang="en-US" sz="3200" dirty="0" smtClean="0"/>
              <a:t> </a:t>
            </a:r>
            <a:r>
              <a:rPr lang="en-US" sz="3200" dirty="0" err="1" smtClean="0"/>
              <a:t>mài</a:t>
            </a:r>
            <a:r>
              <a:rPr lang="en-US" sz="3200" dirty="0" smtClean="0"/>
              <a:t>). </a:t>
            </a:r>
            <a:r>
              <a:rPr lang="en-US" sz="3200" dirty="0" err="1" smtClean="0"/>
              <a:t>Tiêu</a:t>
            </a:r>
            <a:r>
              <a:rPr lang="en-US" sz="3200" dirty="0" smtClean="0"/>
              <a:t> </a:t>
            </a:r>
            <a:r>
              <a:rPr lang="en-US" sz="3200" dirty="0" err="1" smtClean="0"/>
              <a:t>biểu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 </a:t>
            </a:r>
            <a:r>
              <a:rPr lang="en-US" sz="3200" dirty="0" err="1" smtClean="0"/>
              <a:t>sơn</a:t>
            </a:r>
            <a:r>
              <a:rPr lang="en-US" sz="3200" dirty="0" smtClean="0"/>
              <a:t> </a:t>
            </a:r>
            <a:r>
              <a:rPr lang="en-US" sz="3200" dirty="0" err="1" smtClean="0"/>
              <a:t>mài</a:t>
            </a:r>
            <a:r>
              <a:rPr lang="en-US" sz="3200" dirty="0" smtClean="0"/>
              <a:t> </a:t>
            </a:r>
            <a:r>
              <a:rPr lang="en-US" sz="3200" dirty="0" err="1" smtClean="0"/>
              <a:t>Tát</a:t>
            </a:r>
            <a:r>
              <a:rPr lang="en-US" sz="3200" dirty="0" smtClean="0"/>
              <a:t> </a:t>
            </a:r>
            <a:r>
              <a:rPr lang="en-US" sz="3200" dirty="0" err="1" smtClean="0"/>
              <a:t>nước</a:t>
            </a:r>
            <a:r>
              <a:rPr lang="en-US" sz="3200" dirty="0" smtClean="0"/>
              <a:t> </a:t>
            </a:r>
            <a:r>
              <a:rPr lang="en-US" sz="3200" dirty="0" err="1" smtClean="0"/>
              <a:t>đồng</a:t>
            </a:r>
            <a:r>
              <a:rPr lang="en-US" sz="3200" dirty="0" smtClean="0"/>
              <a:t> </a:t>
            </a:r>
            <a:r>
              <a:rPr lang="en-US" sz="3200" dirty="0" err="1" smtClean="0"/>
              <a:t>chiêm</a:t>
            </a:r>
            <a:r>
              <a:rPr lang="en-US" sz="3200" dirty="0" smtClean="0"/>
              <a:t> 1959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96200" y="1850879"/>
            <a:ext cx="8346505" cy="537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7829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601" y="326771"/>
            <a:ext cx="16878299" cy="9448800"/>
            <a:chOff x="0" y="0"/>
            <a:chExt cx="7419046" cy="377120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803260"/>
            </a:xfrm>
            <a:custGeom>
              <a:avLst/>
              <a:gdLst/>
              <a:ahLst/>
              <a:cxnLst/>
              <a:rect l="l" t="t" r="r" b="b"/>
              <a:pathLst>
                <a:path w="7433377" h="3803260">
                  <a:moveTo>
                    <a:pt x="63030" y="3209707"/>
                  </a:moveTo>
                  <a:cubicBezTo>
                    <a:pt x="63030" y="3209707"/>
                    <a:pt x="0" y="29631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951508"/>
                    <a:pt x="7406314" y="3147111"/>
                    <a:pt x="7406314" y="3147111"/>
                  </a:cubicBezTo>
                  <a:cubicBezTo>
                    <a:pt x="7389633" y="3362843"/>
                    <a:pt x="7274989" y="3573455"/>
                    <a:pt x="7078119" y="3685079"/>
                  </a:cubicBezTo>
                  <a:cubicBezTo>
                    <a:pt x="6927768" y="3770328"/>
                    <a:pt x="6729737" y="3785426"/>
                    <a:pt x="5347512" y="3774684"/>
                  </a:cubicBezTo>
                  <a:lnTo>
                    <a:pt x="5347439" y="3774684"/>
                  </a:lnTo>
                  <a:cubicBezTo>
                    <a:pt x="645952" y="3769407"/>
                    <a:pt x="384604" y="3803260"/>
                    <a:pt x="254278" y="3694103"/>
                  </a:cubicBezTo>
                  <a:cubicBezTo>
                    <a:pt x="145767" y="3603217"/>
                    <a:pt x="81795" y="3409906"/>
                    <a:pt x="63030" y="32097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37172">
            <a:off x="105359" y="7987703"/>
            <a:ext cx="2925212" cy="191601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69903" y="952500"/>
            <a:ext cx="16632297" cy="8610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err="1" smtClean="0"/>
              <a:t>Đề</a:t>
            </a:r>
            <a:r>
              <a:rPr lang="en-US" sz="4000" dirty="0" smtClean="0"/>
              <a:t> </a:t>
            </a:r>
            <a:r>
              <a:rPr lang="en-US" sz="4000" dirty="0" err="1" smtClean="0"/>
              <a:t>tài</a:t>
            </a:r>
            <a:r>
              <a:rPr lang="en-US" sz="4000" dirty="0" smtClean="0"/>
              <a:t> </a:t>
            </a:r>
            <a:r>
              <a:rPr lang="en-US" sz="4000" dirty="0" err="1" smtClean="0"/>
              <a:t>sản</a:t>
            </a:r>
            <a:r>
              <a:rPr lang="en-US" sz="4000" dirty="0" smtClean="0"/>
              <a:t> </a:t>
            </a:r>
            <a:r>
              <a:rPr lang="en-US" sz="4000" dirty="0" err="1" smtClean="0"/>
              <a:t>xuất</a:t>
            </a:r>
            <a:r>
              <a:rPr lang="en-US" sz="4000" dirty="0" smtClean="0"/>
              <a:t> </a:t>
            </a:r>
            <a:r>
              <a:rPr lang="en-US" sz="4000" dirty="0" err="1" smtClean="0"/>
              <a:t>nông</a:t>
            </a:r>
            <a:r>
              <a:rPr lang="en-US" sz="4000" dirty="0" smtClean="0"/>
              <a:t> </a:t>
            </a:r>
            <a:r>
              <a:rPr lang="en-US" sz="4000" dirty="0" err="1" smtClean="0"/>
              <a:t>nghiệp</a:t>
            </a:r>
            <a:r>
              <a:rPr lang="en-US" sz="4000" dirty="0" smtClean="0"/>
              <a:t> ca </a:t>
            </a:r>
            <a:r>
              <a:rPr lang="en-US" sz="4000" dirty="0" err="1" smtClean="0"/>
              <a:t>ngợi</a:t>
            </a:r>
            <a:r>
              <a:rPr lang="en-US" sz="4000" dirty="0" smtClean="0"/>
              <a:t> </a:t>
            </a:r>
            <a:r>
              <a:rPr lang="en-US" sz="4000" dirty="0" err="1" smtClean="0"/>
              <a:t>cuộc</a:t>
            </a:r>
            <a:r>
              <a:rPr lang="en-US" sz="4000" dirty="0" smtClean="0"/>
              <a:t> </a:t>
            </a:r>
            <a:r>
              <a:rPr lang="en-US" sz="4000" dirty="0" err="1" smtClean="0"/>
              <a:t>sống</a:t>
            </a:r>
            <a:r>
              <a:rPr lang="en-US" sz="4000" dirty="0" smtClean="0"/>
              <a:t> </a:t>
            </a:r>
            <a:r>
              <a:rPr lang="en-US" sz="4000" dirty="0" err="1" smtClean="0"/>
              <a:t>lao</a:t>
            </a:r>
            <a:r>
              <a:rPr lang="en-US" sz="4000" dirty="0" smtClean="0"/>
              <a:t> </a:t>
            </a:r>
            <a:r>
              <a:rPr lang="en-US" sz="4000" dirty="0" err="1" smtClean="0"/>
              <a:t>động</a:t>
            </a:r>
            <a:r>
              <a:rPr lang="en-US" sz="4000" dirty="0" smtClean="0"/>
              <a:t>, </a:t>
            </a:r>
            <a:r>
              <a:rPr lang="en-US" sz="4000" dirty="0" err="1" smtClean="0"/>
              <a:t>phản</a:t>
            </a:r>
            <a:r>
              <a:rPr lang="en-US" sz="4000" dirty="0" smtClean="0"/>
              <a:t> </a:t>
            </a:r>
            <a:r>
              <a:rPr lang="en-US" sz="4000" dirty="0" err="1" smtClean="0"/>
              <a:t>ánh</a:t>
            </a:r>
            <a:r>
              <a:rPr lang="en-US" sz="4000" dirty="0" smtClean="0"/>
              <a:t> </a:t>
            </a:r>
            <a:r>
              <a:rPr lang="en-US" sz="4000" dirty="0" err="1" smtClean="0"/>
              <a:t>phong</a:t>
            </a:r>
            <a:r>
              <a:rPr lang="en-US" sz="4000" dirty="0" smtClean="0"/>
              <a:t> </a:t>
            </a:r>
            <a:r>
              <a:rPr lang="en-US" sz="4000" dirty="0" err="1" smtClean="0"/>
              <a:t>trào</a:t>
            </a:r>
            <a:r>
              <a:rPr lang="en-US" sz="4000" dirty="0" smtClean="0"/>
              <a:t> </a:t>
            </a:r>
            <a:r>
              <a:rPr lang="en-US" sz="4000" dirty="0" err="1" smtClean="0"/>
              <a:t>hợp</a:t>
            </a:r>
            <a:r>
              <a:rPr lang="en-US" sz="4000" dirty="0" smtClean="0"/>
              <a:t> </a:t>
            </a:r>
            <a:r>
              <a:rPr lang="en-US" sz="4000" dirty="0" err="1" smtClean="0"/>
              <a:t>tác</a:t>
            </a:r>
            <a:r>
              <a:rPr lang="en-US" sz="4000" dirty="0" smtClean="0"/>
              <a:t> </a:t>
            </a:r>
            <a:r>
              <a:rPr lang="en-US" sz="4000" dirty="0" err="1" smtClean="0"/>
              <a:t>hoá</a:t>
            </a:r>
            <a:r>
              <a:rPr lang="en-US" sz="4000" dirty="0" smtClean="0"/>
              <a:t> </a:t>
            </a:r>
            <a:r>
              <a:rPr lang="en-US" sz="4000" dirty="0" err="1" smtClean="0"/>
              <a:t>ngông</a:t>
            </a:r>
            <a:r>
              <a:rPr lang="en-US" sz="4000" dirty="0" smtClean="0"/>
              <a:t> </a:t>
            </a:r>
            <a:r>
              <a:rPr lang="en-US" sz="4000" dirty="0" err="1" smtClean="0"/>
              <a:t>nghiệp</a:t>
            </a:r>
            <a:r>
              <a:rPr lang="en-US" sz="4000" dirty="0" smtClean="0"/>
              <a:t> ở </a:t>
            </a:r>
            <a:r>
              <a:rPr lang="en-US" sz="4000" dirty="0" err="1" smtClean="0"/>
              <a:t>nông</a:t>
            </a:r>
            <a:r>
              <a:rPr lang="en-US" sz="4000" dirty="0" smtClean="0"/>
              <a:t> </a:t>
            </a:r>
            <a:r>
              <a:rPr lang="en-US" sz="4000" dirty="0" err="1" smtClean="0"/>
              <a:t>thôn</a:t>
            </a:r>
            <a:r>
              <a:rPr lang="en-US" sz="4000" dirty="0" smtClean="0"/>
              <a:t> </a:t>
            </a:r>
            <a:r>
              <a:rPr lang="en-US" sz="4000" dirty="0" err="1" smtClean="0"/>
              <a:t>miền</a:t>
            </a:r>
            <a:r>
              <a:rPr lang="en-US" sz="4000" dirty="0" smtClean="0"/>
              <a:t> </a:t>
            </a:r>
            <a:r>
              <a:rPr lang="en-US" sz="4000" dirty="0" err="1" smtClean="0"/>
              <a:t>Bắc</a:t>
            </a:r>
            <a:r>
              <a:rPr lang="en-US" sz="4000" dirty="0" smtClean="0"/>
              <a:t> </a:t>
            </a:r>
            <a:r>
              <a:rPr lang="en-US" sz="4000" dirty="0" err="1" smtClean="0"/>
              <a:t>những</a:t>
            </a:r>
            <a:r>
              <a:rPr lang="en-US" sz="4000" dirty="0" smtClean="0"/>
              <a:t> </a:t>
            </a:r>
            <a:r>
              <a:rPr lang="en-US" sz="4000" dirty="0" err="1" smtClean="0"/>
              <a:t>năm</a:t>
            </a:r>
            <a:r>
              <a:rPr lang="en-US" sz="4000" dirty="0" smtClean="0"/>
              <a:t> </a:t>
            </a:r>
            <a:r>
              <a:rPr lang="en-US" sz="4000" dirty="0" err="1" smtClean="0"/>
              <a:t>đầu</a:t>
            </a:r>
            <a:r>
              <a:rPr lang="en-US" sz="4000" dirty="0" smtClean="0"/>
              <a:t> </a:t>
            </a:r>
            <a:r>
              <a:rPr lang="en-US" sz="4000" dirty="0" err="1" smtClean="0"/>
              <a:t>giải</a:t>
            </a:r>
            <a:r>
              <a:rPr lang="en-US" sz="4000" dirty="0" smtClean="0"/>
              <a:t> </a:t>
            </a:r>
            <a:r>
              <a:rPr lang="en-US" sz="4000" dirty="0" err="1" smtClean="0"/>
              <a:t>phóng</a:t>
            </a:r>
            <a:r>
              <a:rPr lang="en-US" sz="4000" dirty="0" smtClean="0"/>
              <a:t>. </a:t>
            </a:r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ảnh</a:t>
            </a:r>
            <a:r>
              <a:rPr lang="en-US" sz="4000" dirty="0" smtClean="0"/>
              <a:t> 10 </a:t>
            </a:r>
            <a:r>
              <a:rPr lang="en-US" sz="4000" dirty="0" err="1" smtClean="0"/>
              <a:t>người</a:t>
            </a:r>
            <a:r>
              <a:rPr lang="en-US" sz="4000" dirty="0" smtClean="0"/>
              <a:t> </a:t>
            </a:r>
            <a:r>
              <a:rPr lang="en-US" sz="4000" dirty="0" err="1" smtClean="0"/>
              <a:t>đang</a:t>
            </a:r>
            <a:r>
              <a:rPr lang="en-US" sz="4000" dirty="0" smtClean="0"/>
              <a:t> </a:t>
            </a:r>
            <a:r>
              <a:rPr lang="en-US" sz="4000" dirty="0" err="1" smtClean="0"/>
              <a:t>tát</a:t>
            </a:r>
            <a:r>
              <a:rPr lang="en-US" sz="4000" dirty="0" smtClean="0"/>
              <a:t> </a:t>
            </a:r>
            <a:r>
              <a:rPr lang="en-US" sz="4000" dirty="0" err="1" smtClean="0"/>
              <a:t>nước</a:t>
            </a:r>
            <a:r>
              <a:rPr lang="en-US" sz="4000" dirty="0" smtClean="0"/>
              <a:t> </a:t>
            </a:r>
            <a:r>
              <a:rPr lang="en-US" sz="4000" dirty="0" err="1" smtClean="0"/>
              <a:t>gợi</a:t>
            </a:r>
            <a:r>
              <a:rPr lang="en-US" sz="4000" dirty="0" smtClean="0"/>
              <a:t>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cảm</a:t>
            </a:r>
            <a:r>
              <a:rPr lang="en-US" sz="4000" dirty="0" smtClean="0"/>
              <a:t> </a:t>
            </a:r>
            <a:r>
              <a:rPr lang="en-US" sz="4000" dirty="0" err="1" smtClean="0"/>
              <a:t>giác</a:t>
            </a:r>
            <a:r>
              <a:rPr lang="en-US" sz="4000" dirty="0" smtClean="0"/>
              <a:t> </a:t>
            </a:r>
            <a:r>
              <a:rPr lang="en-US" sz="4000" dirty="0" err="1" smtClean="0"/>
              <a:t>họ</a:t>
            </a:r>
            <a:r>
              <a:rPr lang="en-US" sz="4000" dirty="0" smtClean="0"/>
              <a:t> </a:t>
            </a:r>
            <a:r>
              <a:rPr lang="en-US" sz="4000" dirty="0" err="1" smtClean="0"/>
              <a:t>đang</a:t>
            </a:r>
            <a:r>
              <a:rPr lang="en-US" sz="4000" dirty="0" smtClean="0"/>
              <a:t> </a:t>
            </a:r>
            <a:r>
              <a:rPr lang="en-US" sz="4000" dirty="0" err="1" smtClean="0"/>
              <a:t>nhảy</a:t>
            </a:r>
            <a:r>
              <a:rPr lang="en-US" sz="4000" dirty="0" smtClean="0"/>
              <a:t> </a:t>
            </a:r>
            <a:r>
              <a:rPr lang="en-US" sz="4000" dirty="0" err="1" smtClean="0"/>
              <a:t>múa</a:t>
            </a:r>
            <a:r>
              <a:rPr lang="en-US" sz="4000" dirty="0" smtClean="0"/>
              <a:t> , </a:t>
            </a:r>
            <a:r>
              <a:rPr lang="en-US" sz="4000" dirty="0" err="1" smtClean="0"/>
              <a:t>thể</a:t>
            </a:r>
            <a:r>
              <a:rPr lang="en-US" sz="4000" dirty="0" smtClean="0"/>
              <a:t> </a:t>
            </a:r>
            <a:r>
              <a:rPr lang="en-US" sz="4000" dirty="0" err="1" smtClean="0"/>
              <a:t>hiện</a:t>
            </a:r>
            <a:r>
              <a:rPr lang="en-US" sz="4000" dirty="0" smtClean="0"/>
              <a:t> </a:t>
            </a:r>
            <a:r>
              <a:rPr lang="en-US" sz="4000" dirty="0" err="1" smtClean="0"/>
              <a:t>sự</a:t>
            </a:r>
            <a:r>
              <a:rPr lang="en-US" sz="4000" dirty="0" smtClean="0"/>
              <a:t> say </a:t>
            </a:r>
            <a:r>
              <a:rPr lang="en-US" sz="4000" dirty="0" err="1" smtClean="0"/>
              <a:t>mê</a:t>
            </a:r>
            <a:r>
              <a:rPr lang="en-US" sz="4000" dirty="0" smtClean="0"/>
              <a:t> </a:t>
            </a:r>
            <a:r>
              <a:rPr lang="en-US" sz="4000" dirty="0" err="1" smtClean="0"/>
              <a:t>yêu</a:t>
            </a:r>
            <a:r>
              <a:rPr lang="en-US" sz="4000" dirty="0" smtClean="0"/>
              <a:t> </a:t>
            </a:r>
            <a:r>
              <a:rPr lang="en-US" sz="4000" dirty="0" err="1" smtClean="0"/>
              <a:t>đời</a:t>
            </a:r>
            <a:r>
              <a:rPr lang="en-US" sz="4000" dirty="0" smtClean="0"/>
              <a:t> </a:t>
            </a:r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khi</a:t>
            </a:r>
            <a:r>
              <a:rPr lang="en-US" sz="4000" dirty="0" smtClean="0"/>
              <a:t> </a:t>
            </a:r>
            <a:r>
              <a:rPr lang="en-US" sz="4000" dirty="0" err="1" smtClean="0"/>
              <a:t>lao</a:t>
            </a:r>
            <a:r>
              <a:rPr lang="en-US" sz="4000" dirty="0" smtClean="0"/>
              <a:t> </a:t>
            </a:r>
            <a:r>
              <a:rPr lang="en-US" sz="4000" dirty="0" err="1" smtClean="0"/>
              <a:t>động</a:t>
            </a:r>
            <a:r>
              <a:rPr lang="en-US" sz="4000" dirty="0" smtClean="0"/>
              <a:t> </a:t>
            </a:r>
            <a:r>
              <a:rPr lang="en-US" sz="4000" dirty="0" err="1" smtClean="0"/>
              <a:t>từ</a:t>
            </a:r>
            <a:r>
              <a:rPr lang="en-US" sz="4000" dirty="0" smtClean="0"/>
              <a:t> </a:t>
            </a:r>
            <a:r>
              <a:rPr lang="en-US" sz="4000" dirty="0" err="1" smtClean="0"/>
              <a:t>khoảng</a:t>
            </a:r>
            <a:r>
              <a:rPr lang="en-US" sz="4000" dirty="0" smtClean="0"/>
              <a:t> </a:t>
            </a:r>
            <a:r>
              <a:rPr lang="en-US" sz="4000" dirty="0" err="1" smtClean="0"/>
              <a:t>trống</a:t>
            </a:r>
            <a:r>
              <a:rPr lang="en-US" sz="4000" dirty="0" smtClean="0"/>
              <a:t> </a:t>
            </a:r>
            <a:r>
              <a:rPr lang="en-US" sz="4000" dirty="0" err="1" smtClean="0"/>
              <a:t>bên</a:t>
            </a:r>
            <a:r>
              <a:rPr lang="en-US" sz="4000" dirty="0" smtClean="0"/>
              <a:t> </a:t>
            </a:r>
            <a:r>
              <a:rPr lang="en-US" sz="4000" dirty="0" err="1" smtClean="0"/>
              <a:t>phải</a:t>
            </a:r>
            <a:r>
              <a:rPr lang="en-US" sz="4000" dirty="0" smtClean="0"/>
              <a:t> </a:t>
            </a:r>
            <a:r>
              <a:rPr lang="en-US" sz="4000" dirty="0" err="1" smtClean="0"/>
              <a:t>là</a:t>
            </a:r>
            <a:r>
              <a:rPr lang="en-US" sz="4000" dirty="0" smtClean="0"/>
              <a:t> </a:t>
            </a:r>
            <a:r>
              <a:rPr lang="en-US" sz="4000" dirty="0" err="1" smtClean="0"/>
              <a:t>mô</a:t>
            </a:r>
            <a:r>
              <a:rPr lang="en-US" sz="4000" dirty="0" smtClean="0"/>
              <a:t> </a:t>
            </a:r>
            <a:r>
              <a:rPr lang="en-US" sz="4000" dirty="0" err="1" smtClean="0"/>
              <a:t>đất</a:t>
            </a:r>
            <a:r>
              <a:rPr lang="en-US" sz="4000" dirty="0" smtClean="0"/>
              <a:t> </a:t>
            </a:r>
            <a:r>
              <a:rPr lang="en-US" sz="4000" dirty="0" err="1" smtClean="0"/>
              <a:t>bụi</a:t>
            </a:r>
            <a:r>
              <a:rPr lang="en-US" sz="4000" dirty="0" smtClean="0"/>
              <a:t> </a:t>
            </a:r>
            <a:r>
              <a:rPr lang="en-US" sz="4000" dirty="0" err="1" smtClean="0"/>
              <a:t>tre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gió</a:t>
            </a:r>
            <a:r>
              <a:rPr lang="en-US" sz="4000" dirty="0" smtClean="0"/>
              <a:t> </a:t>
            </a:r>
            <a:r>
              <a:rPr lang="en-US" sz="4000" dirty="0" err="1" smtClean="0"/>
              <a:t>thổi</a:t>
            </a:r>
            <a:r>
              <a:rPr lang="en-US" sz="4000" dirty="0" smtClean="0"/>
              <a:t> </a:t>
            </a:r>
            <a:r>
              <a:rPr lang="en-US" sz="4000" dirty="0" err="1" smtClean="0"/>
              <a:t>làm</a:t>
            </a:r>
            <a:r>
              <a:rPr lang="en-US" sz="4000" dirty="0" smtClean="0"/>
              <a:t> </a:t>
            </a:r>
            <a:r>
              <a:rPr lang="en-US" sz="4000" dirty="0" err="1" smtClean="0"/>
              <a:t>lật</a:t>
            </a:r>
            <a:r>
              <a:rPr lang="en-US" sz="4000" dirty="0" smtClean="0"/>
              <a:t> </a:t>
            </a:r>
            <a:r>
              <a:rPr lang="en-US" sz="4000" dirty="0" err="1" smtClean="0"/>
              <a:t>lá</a:t>
            </a:r>
            <a:r>
              <a:rPr lang="en-US" sz="4000" dirty="0" smtClean="0"/>
              <a:t>, con </a:t>
            </a:r>
            <a:r>
              <a:rPr lang="en-US" sz="4000" dirty="0" err="1" smtClean="0"/>
              <a:t>cò</a:t>
            </a:r>
            <a:r>
              <a:rPr lang="en-US" sz="4000" dirty="0" smtClean="0"/>
              <a:t> </a:t>
            </a:r>
            <a:r>
              <a:rPr lang="en-US" sz="4000" dirty="0" err="1" smtClean="0"/>
              <a:t>đang</a:t>
            </a:r>
            <a:r>
              <a:rPr lang="en-US" sz="4000" dirty="0" smtClean="0"/>
              <a:t> </a:t>
            </a:r>
            <a:r>
              <a:rPr lang="en-US" sz="4000" dirty="0" err="1" smtClean="0"/>
              <a:t>đập</a:t>
            </a:r>
            <a:r>
              <a:rPr lang="en-US" sz="4000" dirty="0" smtClean="0"/>
              <a:t> </a:t>
            </a:r>
            <a:r>
              <a:rPr lang="en-US" sz="4000" dirty="0" err="1" smtClean="0"/>
              <a:t>cánh</a:t>
            </a:r>
            <a:r>
              <a:rPr lang="en-US" sz="4000" dirty="0" smtClean="0"/>
              <a:t> </a:t>
            </a:r>
            <a:r>
              <a:rPr lang="en-US" sz="4000" dirty="0" err="1" smtClean="0"/>
              <a:t>tìm</a:t>
            </a:r>
            <a:r>
              <a:rPr lang="en-US" sz="4000" dirty="0" smtClean="0"/>
              <a:t>  </a:t>
            </a:r>
            <a:r>
              <a:rPr lang="en-US" sz="4000" dirty="0" err="1" smtClean="0"/>
              <a:t>chỗ</a:t>
            </a:r>
            <a:r>
              <a:rPr lang="en-US" sz="4000" dirty="0" smtClean="0"/>
              <a:t> </a:t>
            </a:r>
            <a:r>
              <a:rPr lang="en-US" sz="4000" dirty="0" err="1" smtClean="0"/>
              <a:t>đậu</a:t>
            </a:r>
            <a:r>
              <a:rPr lang="en-US" sz="4000" dirty="0" smtClean="0"/>
              <a:t>. </a:t>
            </a:r>
            <a:r>
              <a:rPr lang="en-US" sz="4000" dirty="0" err="1" smtClean="0"/>
              <a:t>Phía</a:t>
            </a:r>
            <a:r>
              <a:rPr lang="en-US" sz="4000" dirty="0" smtClean="0"/>
              <a:t> </a:t>
            </a:r>
            <a:r>
              <a:rPr lang="en-US" sz="4000" dirty="0" err="1" smtClean="0"/>
              <a:t>xa</a:t>
            </a:r>
            <a:r>
              <a:rPr lang="en-US" sz="4000" dirty="0" smtClean="0"/>
              <a:t> </a:t>
            </a:r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bức</a:t>
            </a:r>
            <a:r>
              <a:rPr lang="en-US" sz="4000" dirty="0" smtClean="0"/>
              <a:t> </a:t>
            </a:r>
            <a:r>
              <a:rPr lang="en-US" sz="4000" dirty="0" err="1" smtClean="0"/>
              <a:t>tranh</a:t>
            </a:r>
            <a:r>
              <a:rPr lang="en-US" sz="4000" dirty="0" smtClean="0"/>
              <a:t> </a:t>
            </a:r>
            <a:r>
              <a:rPr lang="en-US" sz="4000" dirty="0" err="1" smtClean="0"/>
              <a:t>là</a:t>
            </a:r>
            <a:r>
              <a:rPr lang="en-US" sz="4000" dirty="0" smtClean="0"/>
              <a:t> </a:t>
            </a:r>
            <a:r>
              <a:rPr lang="en-US" sz="4000" dirty="0" err="1" smtClean="0"/>
              <a:t>một</a:t>
            </a:r>
            <a:r>
              <a:rPr lang="en-US" sz="4000" dirty="0" smtClean="0"/>
              <a:t> </a:t>
            </a:r>
            <a:r>
              <a:rPr lang="en-US" sz="4000" dirty="0" err="1" smtClean="0"/>
              <a:t>giải</a:t>
            </a:r>
            <a:r>
              <a:rPr lang="en-US" sz="4000" dirty="0" smtClean="0"/>
              <a:t> </a:t>
            </a:r>
            <a:r>
              <a:rPr lang="en-US" sz="4000" dirty="0" err="1" smtClean="0"/>
              <a:t>ruộng</a:t>
            </a:r>
            <a:r>
              <a:rPr lang="en-US" sz="4000" dirty="0" smtClean="0"/>
              <a:t> </a:t>
            </a:r>
            <a:r>
              <a:rPr lang="en-US" sz="4000" dirty="0" err="1" smtClean="0"/>
              <a:t>chiêm</a:t>
            </a:r>
            <a:r>
              <a:rPr lang="en-US" sz="4000" dirty="0" smtClean="0"/>
              <a:t> </a:t>
            </a:r>
            <a:r>
              <a:rPr lang="en-US" sz="4000" dirty="0" err="1" smtClean="0"/>
              <a:t>ngập</a:t>
            </a:r>
            <a:r>
              <a:rPr lang="en-US" sz="4000" dirty="0" smtClean="0"/>
              <a:t> </a:t>
            </a:r>
            <a:r>
              <a:rPr lang="en-US" sz="4000" dirty="0" err="1" smtClean="0"/>
              <a:t>nước</a:t>
            </a:r>
            <a:r>
              <a:rPr lang="en-US" sz="4000" dirty="0" smtClean="0"/>
              <a:t> </a:t>
            </a:r>
            <a:r>
              <a:rPr lang="en-US" sz="4000" dirty="0" err="1" smtClean="0"/>
              <a:t>màu</a:t>
            </a:r>
            <a:r>
              <a:rPr lang="en-US" sz="4000" dirty="0" smtClean="0"/>
              <a:t> </a:t>
            </a:r>
            <a:r>
              <a:rPr lang="en-US" sz="4000" dirty="0" err="1" smtClean="0"/>
              <a:t>sáng</a:t>
            </a:r>
            <a:r>
              <a:rPr lang="en-US" sz="4000" dirty="0" smtClean="0"/>
              <a:t>. </a:t>
            </a:r>
            <a:r>
              <a:rPr lang="en-US" sz="4000" dirty="0" err="1" smtClean="0"/>
              <a:t>Tác</a:t>
            </a:r>
            <a:r>
              <a:rPr lang="en-US" sz="4000" dirty="0" smtClean="0"/>
              <a:t> </a:t>
            </a:r>
            <a:r>
              <a:rPr lang="en-US" sz="4000" dirty="0" err="1" smtClean="0"/>
              <a:t>giả</a:t>
            </a:r>
            <a:r>
              <a:rPr lang="en-US" sz="4000" dirty="0" smtClean="0"/>
              <a:t> </a:t>
            </a:r>
            <a:r>
              <a:rPr lang="en-US" sz="4000" dirty="0" err="1" smtClean="0"/>
              <a:t>đã</a:t>
            </a:r>
            <a:r>
              <a:rPr lang="en-US" sz="4000" dirty="0" smtClean="0"/>
              <a:t> </a:t>
            </a:r>
            <a:r>
              <a:rPr lang="en-US" sz="4000" dirty="0" err="1" smtClean="0"/>
              <a:t>khoé</a:t>
            </a:r>
            <a:r>
              <a:rPr lang="en-US" sz="4000" dirty="0" smtClean="0"/>
              <a:t> </a:t>
            </a:r>
            <a:r>
              <a:rPr lang="en-US" sz="4000" dirty="0" err="1" smtClean="0"/>
              <a:t>léo</a:t>
            </a:r>
            <a:r>
              <a:rPr lang="en-US" sz="4000" dirty="0" smtClean="0"/>
              <a:t> </a:t>
            </a:r>
            <a:r>
              <a:rPr lang="en-US" sz="4000" dirty="0" err="1" smtClean="0"/>
              <a:t>kết</a:t>
            </a:r>
            <a:r>
              <a:rPr lang="en-US" sz="4000" dirty="0" smtClean="0"/>
              <a:t> </a:t>
            </a:r>
            <a:r>
              <a:rPr lang="en-US" sz="4000" dirty="0" err="1" smtClean="0"/>
              <a:t>hợp</a:t>
            </a:r>
            <a:r>
              <a:rPr lang="en-US" sz="4000" dirty="0" smtClean="0"/>
              <a:t> </a:t>
            </a:r>
            <a:r>
              <a:rPr lang="en-US" sz="4000" dirty="0" err="1" smtClean="0"/>
              <a:t>giữa</a:t>
            </a:r>
            <a:r>
              <a:rPr lang="en-US" sz="4000" dirty="0" smtClean="0"/>
              <a:t> </a:t>
            </a:r>
            <a:r>
              <a:rPr lang="en-US" sz="4000" dirty="0" err="1" smtClean="0"/>
              <a:t>lối</a:t>
            </a:r>
            <a:r>
              <a:rPr lang="en-US" sz="4000" dirty="0" smtClean="0"/>
              <a:t> </a:t>
            </a:r>
            <a:r>
              <a:rPr lang="en-US" sz="4000" dirty="0" err="1" smtClean="0"/>
              <a:t>nhìn</a:t>
            </a:r>
            <a:r>
              <a:rPr lang="en-US" sz="4000" dirty="0" smtClean="0"/>
              <a:t> </a:t>
            </a:r>
            <a:r>
              <a:rPr lang="en-US" sz="4000" dirty="0" err="1" smtClean="0"/>
              <a:t>theo</a:t>
            </a:r>
            <a:r>
              <a:rPr lang="en-US" sz="4000" dirty="0" smtClean="0"/>
              <a:t> </a:t>
            </a:r>
            <a:r>
              <a:rPr lang="en-US" sz="4000" dirty="0" err="1" smtClean="0"/>
              <a:t>luật</a:t>
            </a:r>
            <a:r>
              <a:rPr lang="en-US" sz="4000" dirty="0" smtClean="0"/>
              <a:t> </a:t>
            </a:r>
            <a:r>
              <a:rPr lang="en-US" sz="4000" dirty="0" err="1" smtClean="0"/>
              <a:t>xa</a:t>
            </a:r>
            <a:r>
              <a:rPr lang="en-US" sz="4000" dirty="0" smtClean="0"/>
              <a:t> </a:t>
            </a:r>
            <a:r>
              <a:rPr lang="en-US" sz="4000" dirty="0" err="1" smtClean="0"/>
              <a:t>gần</a:t>
            </a:r>
            <a:r>
              <a:rPr lang="en-US" sz="4000" dirty="0" smtClean="0"/>
              <a:t> </a:t>
            </a:r>
            <a:r>
              <a:rPr lang="en-US" sz="4000" dirty="0" err="1" smtClean="0"/>
              <a:t>với</a:t>
            </a:r>
            <a:r>
              <a:rPr lang="en-US" sz="4000" dirty="0" smtClean="0"/>
              <a:t> </a:t>
            </a:r>
            <a:r>
              <a:rPr lang="en-US" sz="4000" dirty="0" err="1" smtClean="0"/>
              <a:t>lối</a:t>
            </a:r>
            <a:r>
              <a:rPr lang="en-US" sz="4000" dirty="0" smtClean="0"/>
              <a:t> </a:t>
            </a:r>
            <a:r>
              <a:rPr lang="en-US" sz="4000" dirty="0" err="1" smtClean="0"/>
              <a:t>vẽ</a:t>
            </a:r>
            <a:r>
              <a:rPr lang="en-US" sz="4000" dirty="0" smtClean="0"/>
              <a:t> </a:t>
            </a:r>
            <a:r>
              <a:rPr lang="en-US" sz="4000" dirty="0" err="1" smtClean="0"/>
              <a:t>viễn</a:t>
            </a:r>
            <a:r>
              <a:rPr lang="en-US" sz="4000" dirty="0" smtClean="0"/>
              <a:t> </a:t>
            </a:r>
            <a:r>
              <a:rPr lang="en-US" sz="4000" dirty="0" err="1" smtClean="0"/>
              <a:t>cận</a:t>
            </a:r>
            <a:r>
              <a:rPr lang="en-US" sz="4000" dirty="0" smtClean="0"/>
              <a:t> </a:t>
            </a:r>
            <a:r>
              <a:rPr lang="en-US" sz="4000" dirty="0" err="1" smtClean="0"/>
              <a:t>ước</a:t>
            </a:r>
            <a:r>
              <a:rPr lang="en-US" sz="4000" dirty="0" smtClean="0"/>
              <a:t> </a:t>
            </a:r>
            <a:r>
              <a:rPr lang="en-US" sz="4000" dirty="0" err="1" smtClean="0"/>
              <a:t>lệ</a:t>
            </a:r>
            <a:r>
              <a:rPr lang="en-US" sz="4000" dirty="0" smtClean="0"/>
              <a:t> </a:t>
            </a:r>
            <a:r>
              <a:rPr lang="en-US" sz="4000" dirty="0" err="1" smtClean="0"/>
              <a:t>truyền</a:t>
            </a:r>
            <a:r>
              <a:rPr lang="en-US" sz="4000" dirty="0" smtClean="0"/>
              <a:t> </a:t>
            </a:r>
            <a:r>
              <a:rPr lang="en-US" sz="4000" dirty="0" err="1" smtClean="0"/>
              <a:t>thống</a:t>
            </a:r>
            <a:r>
              <a:rPr lang="en-US" sz="4000" dirty="0" smtClean="0"/>
              <a:t> </a:t>
            </a:r>
            <a:r>
              <a:rPr lang="en-US" sz="4000" dirty="0" err="1" smtClean="0"/>
              <a:t>Việt</a:t>
            </a:r>
            <a:r>
              <a:rPr lang="en-US" sz="4000" dirty="0" smtClean="0"/>
              <a:t> Nam </a:t>
            </a:r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bố</a:t>
            </a:r>
            <a:r>
              <a:rPr lang="en-US" sz="4000" dirty="0" smtClean="0"/>
              <a:t> </a:t>
            </a:r>
            <a:r>
              <a:rPr lang="en-US" sz="4000" dirty="0" err="1" smtClean="0"/>
              <a:t>cục</a:t>
            </a:r>
            <a:r>
              <a:rPr lang="en-US" sz="4000" dirty="0" smtClean="0"/>
              <a:t> </a:t>
            </a:r>
            <a:r>
              <a:rPr lang="en-US" sz="4000" dirty="0" err="1" smtClean="0"/>
              <a:t>nhân</a:t>
            </a:r>
            <a:r>
              <a:rPr lang="en-US" sz="4000" dirty="0" smtClean="0"/>
              <a:t> </a:t>
            </a:r>
            <a:r>
              <a:rPr lang="en-US" sz="4000" dirty="0" err="1" smtClean="0"/>
              <a:t>vật</a:t>
            </a:r>
            <a:r>
              <a:rPr lang="en-US" sz="4000" dirty="0" smtClean="0"/>
              <a:t>, </a:t>
            </a:r>
            <a:r>
              <a:rPr lang="en-US" sz="4000" dirty="0" err="1" smtClean="0"/>
              <a:t>nhằm</a:t>
            </a:r>
            <a:r>
              <a:rPr lang="en-US" sz="4000" dirty="0" smtClean="0"/>
              <a:t> </a:t>
            </a:r>
            <a:r>
              <a:rPr lang="en-US" sz="4000" dirty="0" err="1" smtClean="0"/>
              <a:t>tạo</a:t>
            </a:r>
            <a:r>
              <a:rPr lang="en-US" sz="4000" dirty="0" smtClean="0"/>
              <a:t> </a:t>
            </a:r>
            <a:r>
              <a:rPr lang="en-US" sz="4000" dirty="0" err="1" smtClean="0"/>
              <a:t>chiều</a:t>
            </a:r>
            <a:r>
              <a:rPr lang="en-US" sz="4000" dirty="0" smtClean="0"/>
              <a:t> </a:t>
            </a:r>
            <a:r>
              <a:rPr lang="en-US" sz="4000" dirty="0" err="1" smtClean="0"/>
              <a:t>sâu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không</a:t>
            </a:r>
            <a:r>
              <a:rPr lang="en-US" sz="4000" dirty="0" smtClean="0"/>
              <a:t> </a:t>
            </a:r>
            <a:r>
              <a:rPr lang="en-US" sz="4000" dirty="0" err="1" smtClean="0"/>
              <a:t>gian</a:t>
            </a:r>
            <a:r>
              <a:rPr lang="en-US" sz="4000" dirty="0" smtClean="0"/>
              <a:t> </a:t>
            </a:r>
            <a:r>
              <a:rPr lang="en-US" sz="4000" dirty="0" err="1" smtClean="0"/>
              <a:t>mà</a:t>
            </a:r>
            <a:r>
              <a:rPr lang="en-US" sz="4000" dirty="0" smtClean="0"/>
              <a:t> </a:t>
            </a:r>
            <a:r>
              <a:rPr lang="en-US" sz="4000" dirty="0" err="1" smtClean="0"/>
              <a:t>vẫn</a:t>
            </a:r>
            <a:r>
              <a:rPr lang="en-US" sz="4000" dirty="0" smtClean="0"/>
              <a:t> </a:t>
            </a:r>
            <a:r>
              <a:rPr lang="en-US" sz="4000" dirty="0" err="1" smtClean="0"/>
              <a:t>phô</a:t>
            </a:r>
            <a:r>
              <a:rPr lang="en-US" sz="4000" dirty="0" smtClean="0"/>
              <a:t> </a:t>
            </a:r>
            <a:r>
              <a:rPr lang="en-US" sz="4000" dirty="0" err="1" smtClean="0"/>
              <a:t>bày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</a:t>
            </a:r>
            <a:r>
              <a:rPr lang="en-US" sz="4000" dirty="0" err="1" smtClean="0"/>
              <a:t>vẻ</a:t>
            </a:r>
            <a:r>
              <a:rPr lang="en-US" sz="4000" dirty="0" smtClean="0"/>
              <a:t> </a:t>
            </a:r>
            <a:r>
              <a:rPr lang="en-US" sz="4000" dirty="0" err="1" smtClean="0"/>
              <a:t>đẹp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nét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nhân</a:t>
            </a:r>
            <a:r>
              <a:rPr lang="en-US" sz="4000" dirty="0" smtClean="0"/>
              <a:t> </a:t>
            </a:r>
            <a:r>
              <a:rPr lang="en-US" sz="4000" dirty="0" err="1" smtClean="0"/>
              <a:t>vật</a:t>
            </a:r>
            <a:r>
              <a:rPr lang="en-US" sz="4000" dirty="0" smtClean="0"/>
              <a:t>.</a:t>
            </a:r>
          </a:p>
          <a:p>
            <a:pPr algn="just"/>
            <a:r>
              <a:rPr lang="en-US" sz="4000" dirty="0" err="1" smtClean="0"/>
              <a:t>Bố</a:t>
            </a:r>
            <a:r>
              <a:rPr lang="en-US" sz="4000" dirty="0" smtClean="0"/>
              <a:t> </a:t>
            </a:r>
            <a:r>
              <a:rPr lang="en-US" sz="4000" dirty="0" err="1" smtClean="0"/>
              <a:t>cục</a:t>
            </a:r>
            <a:r>
              <a:rPr lang="en-US" sz="4000" dirty="0" smtClean="0"/>
              <a:t> </a:t>
            </a:r>
            <a:r>
              <a:rPr lang="en-US" sz="4000" dirty="0" err="1" smtClean="0"/>
              <a:t>dàn</a:t>
            </a:r>
            <a:r>
              <a:rPr lang="en-US" sz="4000" dirty="0" smtClean="0"/>
              <a:t> </a:t>
            </a:r>
            <a:r>
              <a:rPr lang="en-US" sz="4000" dirty="0" err="1" smtClean="0"/>
              <a:t>thành</a:t>
            </a:r>
            <a:r>
              <a:rPr lang="en-US" sz="4000" dirty="0" smtClean="0"/>
              <a:t> </a:t>
            </a:r>
            <a:r>
              <a:rPr lang="en-US" sz="4000" dirty="0" err="1" smtClean="0"/>
              <a:t>một</a:t>
            </a:r>
            <a:r>
              <a:rPr lang="en-US" sz="4000" dirty="0" smtClean="0"/>
              <a:t> </a:t>
            </a:r>
            <a:r>
              <a:rPr lang="en-US" sz="4000" dirty="0" err="1" smtClean="0"/>
              <a:t>mảng</a:t>
            </a:r>
            <a:r>
              <a:rPr lang="en-US" sz="4000" dirty="0" smtClean="0"/>
              <a:t> </a:t>
            </a:r>
            <a:r>
              <a:rPr lang="en-US" sz="4000" dirty="0" err="1" smtClean="0"/>
              <a:t>chéo</a:t>
            </a:r>
            <a:r>
              <a:rPr lang="en-US" sz="4000" dirty="0" smtClean="0"/>
              <a:t> </a:t>
            </a:r>
            <a:r>
              <a:rPr lang="en-US" sz="4000" dirty="0" err="1" smtClean="0"/>
              <a:t>góc</a:t>
            </a:r>
            <a:r>
              <a:rPr lang="en-US" sz="4000" dirty="0" smtClean="0"/>
              <a:t>. </a:t>
            </a:r>
            <a:r>
              <a:rPr lang="en-US" sz="4000" dirty="0" err="1" smtClean="0"/>
              <a:t>Đây</a:t>
            </a:r>
            <a:r>
              <a:rPr lang="en-US" sz="4000" dirty="0" smtClean="0"/>
              <a:t> </a:t>
            </a:r>
            <a:r>
              <a:rPr lang="en-US" sz="4000" dirty="0" err="1" smtClean="0"/>
              <a:t>là</a:t>
            </a:r>
            <a:r>
              <a:rPr lang="en-US" sz="4000" dirty="0" smtClean="0"/>
              <a:t> </a:t>
            </a:r>
            <a:r>
              <a:rPr lang="en-US" sz="4000" dirty="0" err="1" smtClean="0"/>
              <a:t>một</a:t>
            </a:r>
            <a:r>
              <a:rPr lang="en-US" sz="4000" dirty="0" smtClean="0"/>
              <a:t> </a:t>
            </a:r>
            <a:r>
              <a:rPr lang="en-US" sz="4000" dirty="0" err="1" smtClean="0"/>
              <a:t>tác</a:t>
            </a:r>
            <a:r>
              <a:rPr lang="en-US" sz="4000" dirty="0" smtClean="0"/>
              <a:t> </a:t>
            </a:r>
            <a:r>
              <a:rPr lang="en-US" sz="4000" dirty="0" err="1" smtClean="0"/>
              <a:t>phẩm</a:t>
            </a:r>
            <a:r>
              <a:rPr lang="en-US" sz="4000" dirty="0" smtClean="0"/>
              <a:t> </a:t>
            </a:r>
            <a:r>
              <a:rPr lang="en-US" sz="4000" dirty="0" err="1"/>
              <a:t>x</a:t>
            </a:r>
            <a:r>
              <a:rPr lang="en-US" sz="4000" dirty="0" err="1" smtClean="0"/>
              <a:t>uất</a:t>
            </a:r>
            <a:r>
              <a:rPr lang="en-US" sz="4000" dirty="0" smtClean="0"/>
              <a:t> </a:t>
            </a:r>
            <a:r>
              <a:rPr lang="en-US" sz="4000" dirty="0" err="1" smtClean="0"/>
              <a:t>sắc</a:t>
            </a:r>
            <a:r>
              <a:rPr lang="en-US" sz="4000" dirty="0" smtClean="0"/>
              <a:t> 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hoạ</a:t>
            </a:r>
            <a:r>
              <a:rPr lang="en-US" sz="4000" dirty="0" smtClean="0"/>
              <a:t> </a:t>
            </a:r>
            <a:r>
              <a:rPr lang="en-US" sz="4000" dirty="0" err="1" smtClean="0"/>
              <a:t>sĩ</a:t>
            </a:r>
            <a:r>
              <a:rPr lang="en-US" sz="4000" dirty="0" smtClean="0"/>
              <a:t> </a:t>
            </a:r>
            <a:r>
              <a:rPr lang="en-US" sz="4000" dirty="0" err="1" smtClean="0"/>
              <a:t>Trần</a:t>
            </a:r>
            <a:r>
              <a:rPr lang="en-US" sz="4000" dirty="0" smtClean="0"/>
              <a:t> </a:t>
            </a:r>
            <a:r>
              <a:rPr lang="en-US" sz="4000" dirty="0" err="1" smtClean="0"/>
              <a:t>Văn</a:t>
            </a:r>
            <a:r>
              <a:rPr lang="en-US" sz="4000" dirty="0" smtClean="0"/>
              <a:t> </a:t>
            </a:r>
            <a:r>
              <a:rPr lang="en-US" sz="4000" dirty="0" err="1" smtClean="0"/>
              <a:t>Cẩn</a:t>
            </a:r>
            <a:r>
              <a:rPr lang="en-US" sz="4000" dirty="0" smtClean="0"/>
              <a:t>, </a:t>
            </a:r>
            <a:r>
              <a:rPr lang="en-US" sz="4000" dirty="0" err="1" smtClean="0"/>
              <a:t>nó</a:t>
            </a:r>
            <a:r>
              <a:rPr lang="en-US" sz="4000" dirty="0" smtClean="0"/>
              <a:t> </a:t>
            </a:r>
            <a:r>
              <a:rPr lang="en-US" sz="4000" dirty="0" err="1" smtClean="0"/>
              <a:t>không</a:t>
            </a:r>
            <a:r>
              <a:rPr lang="en-US" sz="4000" dirty="0" smtClean="0"/>
              <a:t> </a:t>
            </a:r>
            <a:r>
              <a:rPr lang="en-US" sz="4000" dirty="0" err="1" smtClean="0"/>
              <a:t>chỉ</a:t>
            </a:r>
            <a:r>
              <a:rPr lang="en-US" sz="4000" dirty="0" smtClean="0"/>
              <a:t> </a:t>
            </a:r>
            <a:r>
              <a:rPr lang="en-US" sz="4000" dirty="0" err="1" smtClean="0"/>
              <a:t>là</a:t>
            </a:r>
            <a:r>
              <a:rPr lang="en-US" sz="4000" dirty="0" smtClean="0"/>
              <a:t> </a:t>
            </a:r>
            <a:r>
              <a:rPr lang="en-US" sz="4000" dirty="0" err="1" smtClean="0"/>
              <a:t>một</a:t>
            </a:r>
            <a:r>
              <a:rPr lang="en-US" sz="4000" dirty="0" smtClean="0"/>
              <a:t> </a:t>
            </a:r>
            <a:r>
              <a:rPr lang="en-US" sz="4000" dirty="0" err="1" smtClean="0"/>
              <a:t>sự</a:t>
            </a:r>
            <a:r>
              <a:rPr lang="en-US" sz="4000" dirty="0" smtClean="0"/>
              <a:t> </a:t>
            </a:r>
            <a:r>
              <a:rPr lang="en-US" sz="4000" dirty="0" err="1" smtClean="0"/>
              <a:t>thành</a:t>
            </a:r>
            <a:r>
              <a:rPr lang="en-US" sz="4000" dirty="0" smtClean="0"/>
              <a:t> </a:t>
            </a:r>
            <a:r>
              <a:rPr lang="en-US" sz="4000" dirty="0" err="1" smtClean="0"/>
              <a:t>công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ông</a:t>
            </a:r>
            <a:r>
              <a:rPr lang="en-US" sz="4000" dirty="0" smtClean="0"/>
              <a:t> </a:t>
            </a:r>
            <a:r>
              <a:rPr lang="en-US" sz="4000" dirty="0" err="1" smtClean="0"/>
              <a:t>mà</a:t>
            </a:r>
            <a:r>
              <a:rPr lang="en-US" sz="4000" dirty="0" smtClean="0"/>
              <a:t> </a:t>
            </a:r>
            <a:r>
              <a:rPr lang="en-US" sz="4000" dirty="0" err="1" smtClean="0"/>
              <a:t>còn</a:t>
            </a:r>
            <a:r>
              <a:rPr lang="en-US" sz="4000" dirty="0" smtClean="0"/>
              <a:t> </a:t>
            </a:r>
            <a:r>
              <a:rPr lang="en-US" sz="4000" dirty="0" err="1" smtClean="0"/>
              <a:t>là</a:t>
            </a:r>
            <a:r>
              <a:rPr lang="en-US" sz="4000" dirty="0" smtClean="0"/>
              <a:t> </a:t>
            </a:r>
            <a:r>
              <a:rPr lang="en-US" sz="4000" dirty="0" err="1" smtClean="0"/>
              <a:t>thành</a:t>
            </a:r>
            <a:r>
              <a:rPr lang="en-US" sz="4000" dirty="0" smtClean="0"/>
              <a:t> </a:t>
            </a:r>
            <a:r>
              <a:rPr lang="en-US" sz="4000" dirty="0" err="1" smtClean="0"/>
              <a:t>công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hội</a:t>
            </a:r>
            <a:r>
              <a:rPr lang="en-US" sz="4000" dirty="0" smtClean="0"/>
              <a:t> </a:t>
            </a:r>
            <a:r>
              <a:rPr lang="en-US" sz="4000" dirty="0" err="1" smtClean="0"/>
              <a:t>hoạ</a:t>
            </a:r>
            <a:r>
              <a:rPr lang="en-US" sz="4000" dirty="0" smtClean="0"/>
              <a:t> </a:t>
            </a:r>
            <a:r>
              <a:rPr lang="en-US" sz="4000" dirty="0" err="1" smtClean="0"/>
              <a:t>Việt</a:t>
            </a:r>
            <a:r>
              <a:rPr lang="en-US" sz="4000" dirty="0" smtClean="0"/>
              <a:t> Nam </a:t>
            </a:r>
            <a:r>
              <a:rPr lang="en-US" sz="4000" dirty="0" err="1" smtClean="0"/>
              <a:t>lúc</a:t>
            </a:r>
            <a:r>
              <a:rPr lang="en-US" sz="4000" dirty="0" smtClean="0"/>
              <a:t> </a:t>
            </a:r>
            <a:r>
              <a:rPr lang="en-US" sz="4000" dirty="0" err="1" smtClean="0"/>
              <a:t>bấy</a:t>
            </a:r>
            <a:r>
              <a:rPr lang="en-US" sz="4000" dirty="0" smtClean="0"/>
              <a:t> </a:t>
            </a:r>
            <a:r>
              <a:rPr lang="en-US" sz="4000" dirty="0" err="1" smtClean="0"/>
              <a:t>giờ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1005749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" y="571500"/>
            <a:ext cx="17259300" cy="9220200"/>
            <a:chOff x="0" y="0"/>
            <a:chExt cx="7419046" cy="355097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583030"/>
            </a:xfrm>
            <a:custGeom>
              <a:avLst/>
              <a:gdLst/>
              <a:ahLst/>
              <a:cxnLst/>
              <a:rect l="l" t="t" r="r" b="b"/>
              <a:pathLst>
                <a:path w="7433377" h="3583030">
                  <a:moveTo>
                    <a:pt x="63030" y="2989476"/>
                  </a:moveTo>
                  <a:cubicBezTo>
                    <a:pt x="63030" y="2989476"/>
                    <a:pt x="0" y="27429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31278"/>
                    <a:pt x="7406314" y="2926881"/>
                    <a:pt x="7406314" y="2926881"/>
                  </a:cubicBezTo>
                  <a:cubicBezTo>
                    <a:pt x="7389633" y="3142613"/>
                    <a:pt x="7274989" y="3353224"/>
                    <a:pt x="7078119" y="3464849"/>
                  </a:cubicBezTo>
                  <a:cubicBezTo>
                    <a:pt x="6927768" y="3550097"/>
                    <a:pt x="6729737" y="3565195"/>
                    <a:pt x="5347512" y="3554454"/>
                  </a:cubicBezTo>
                  <a:lnTo>
                    <a:pt x="5347439" y="3554454"/>
                  </a:lnTo>
                  <a:cubicBezTo>
                    <a:pt x="645952" y="3549177"/>
                    <a:pt x="384604" y="3583030"/>
                    <a:pt x="254278" y="3473872"/>
                  </a:cubicBezTo>
                  <a:cubicBezTo>
                    <a:pt x="145767" y="3382987"/>
                    <a:pt x="81795" y="3189675"/>
                    <a:pt x="63030" y="29894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Gợi</a:t>
            </a:r>
            <a:r>
              <a:rPr kumimoji="0" lang="en-US" sz="6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 </a:t>
            </a:r>
            <a:r>
              <a:rPr kumimoji="0" lang="en-US" sz="6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6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6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6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13">
            <a:extLst>
              <a:ext uri="{FF2B5EF4-FFF2-40B4-BE49-F238E27FC236}">
                <a16:creationId xmlns:a16="http://schemas.microsoft.com/office/drawing/2014/main" id="{77F5013E-F177-4F1A-8E58-6306C300A5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339628">
            <a:off x="529294" y="326205"/>
            <a:ext cx="1984211" cy="1875981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79B5AC15-4B03-4042-AE67-9B8703F8F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803706">
            <a:off x="16849434" y="8890110"/>
            <a:ext cx="1809048" cy="158517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47800" y="3009900"/>
            <a:ext cx="7239000" cy="47201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/>
              <a:t>Quan</a:t>
            </a:r>
            <a:r>
              <a:rPr lang="en-US" sz="5400" dirty="0" smtClean="0"/>
              <a:t> </a:t>
            </a:r>
            <a:r>
              <a:rPr lang="en-US" sz="5400" dirty="0" err="1" smtClean="0"/>
              <a:t>sát</a:t>
            </a:r>
            <a:r>
              <a:rPr lang="en-US" sz="5400" dirty="0" smtClean="0"/>
              <a:t> </a:t>
            </a:r>
            <a:r>
              <a:rPr lang="en-US" sz="5400" dirty="0" err="1" smtClean="0"/>
              <a:t>các</a:t>
            </a:r>
            <a:r>
              <a:rPr lang="en-US" sz="5400" dirty="0" smtClean="0"/>
              <a:t> </a:t>
            </a:r>
            <a:r>
              <a:rPr lang="en-US" sz="5400" dirty="0" err="1" smtClean="0"/>
              <a:t>tác</a:t>
            </a:r>
            <a:r>
              <a:rPr lang="en-US" sz="5400" dirty="0" smtClean="0"/>
              <a:t> </a:t>
            </a:r>
            <a:r>
              <a:rPr lang="en-US" sz="5400" dirty="0" err="1" smtClean="0"/>
              <a:t>phẩm</a:t>
            </a:r>
            <a:r>
              <a:rPr lang="en-US" sz="5400" dirty="0" smtClean="0"/>
              <a:t> </a:t>
            </a:r>
            <a:r>
              <a:rPr lang="en-US" sz="5400" dirty="0" err="1" smtClean="0"/>
              <a:t>nghệ</a:t>
            </a:r>
            <a:r>
              <a:rPr lang="en-US" sz="5400" dirty="0" smtClean="0"/>
              <a:t> </a:t>
            </a:r>
            <a:r>
              <a:rPr lang="en-US" sz="5400" dirty="0" err="1" smtClean="0"/>
              <a:t>thuật</a:t>
            </a:r>
            <a:r>
              <a:rPr lang="en-US" sz="5400" dirty="0" smtClean="0"/>
              <a:t> </a:t>
            </a:r>
            <a:r>
              <a:rPr lang="en-US" sz="5400" dirty="0" err="1" smtClean="0"/>
              <a:t>của</a:t>
            </a:r>
            <a:r>
              <a:rPr lang="en-US" sz="5400" dirty="0" smtClean="0"/>
              <a:t> </a:t>
            </a:r>
            <a:r>
              <a:rPr lang="en-US" sz="5400" dirty="0" err="1" smtClean="0"/>
              <a:t>các</a:t>
            </a:r>
            <a:r>
              <a:rPr lang="en-US" sz="5400" dirty="0" smtClean="0"/>
              <a:t> </a:t>
            </a:r>
            <a:r>
              <a:rPr lang="en-US" sz="5400" dirty="0" err="1" smtClean="0"/>
              <a:t>hoạ</a:t>
            </a:r>
            <a:r>
              <a:rPr lang="en-US" sz="5400" dirty="0" smtClean="0"/>
              <a:t> </a:t>
            </a:r>
            <a:r>
              <a:rPr lang="en-US" sz="5400" dirty="0" err="1" smtClean="0"/>
              <a:t>sĩ</a:t>
            </a:r>
            <a:endParaRPr lang="en-US" sz="5400" dirty="0"/>
          </a:p>
        </p:txBody>
      </p:sp>
      <p:sp>
        <p:nvSpPr>
          <p:cNvPr id="5" name="Rounded Rectangle 4"/>
          <p:cNvSpPr/>
          <p:nvPr/>
        </p:nvSpPr>
        <p:spPr>
          <a:xfrm>
            <a:off x="9372599" y="3086099"/>
            <a:ext cx="7772399" cy="46439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/>
              <a:t>Tìm</a:t>
            </a:r>
            <a:r>
              <a:rPr lang="en-US" sz="5400" dirty="0" smtClean="0"/>
              <a:t> </a:t>
            </a:r>
            <a:r>
              <a:rPr lang="en-US" sz="5400" dirty="0" err="1" smtClean="0"/>
              <a:t>hiểu</a:t>
            </a:r>
            <a:r>
              <a:rPr lang="en-US" sz="5400" dirty="0" smtClean="0"/>
              <a:t> </a:t>
            </a:r>
            <a:r>
              <a:rPr lang="en-US" sz="5400" dirty="0" err="1" smtClean="0"/>
              <a:t>và</a:t>
            </a:r>
            <a:r>
              <a:rPr lang="en-US" sz="5400" dirty="0" smtClean="0"/>
              <a:t> </a:t>
            </a:r>
            <a:r>
              <a:rPr lang="en-US" sz="5400" dirty="0" err="1" smtClean="0"/>
              <a:t>khai</a:t>
            </a:r>
            <a:r>
              <a:rPr lang="en-US" sz="5400" dirty="0" smtClean="0"/>
              <a:t> </a:t>
            </a:r>
            <a:r>
              <a:rPr lang="en-US" sz="5400" dirty="0" err="1" smtClean="0"/>
              <a:t>thác</a:t>
            </a:r>
            <a:r>
              <a:rPr lang="en-US" sz="5400" dirty="0" smtClean="0"/>
              <a:t> </a:t>
            </a:r>
            <a:r>
              <a:rPr lang="en-US" sz="5400" dirty="0" err="1" smtClean="0"/>
              <a:t>ngôn</a:t>
            </a:r>
            <a:r>
              <a:rPr lang="en-US" sz="5400" dirty="0" smtClean="0"/>
              <a:t> </a:t>
            </a:r>
            <a:r>
              <a:rPr lang="en-US" sz="5400" dirty="0" err="1" smtClean="0"/>
              <a:t>nghữ</a:t>
            </a:r>
            <a:r>
              <a:rPr lang="en-US" sz="5400" dirty="0" smtClean="0"/>
              <a:t> </a:t>
            </a:r>
            <a:r>
              <a:rPr lang="en-US" sz="5400" dirty="0" err="1" smtClean="0"/>
              <a:t>tạo</a:t>
            </a:r>
            <a:r>
              <a:rPr lang="en-US" sz="5400" dirty="0" smtClean="0"/>
              <a:t> </a:t>
            </a:r>
            <a:r>
              <a:rPr lang="en-US" sz="5400" dirty="0" err="1" smtClean="0"/>
              <a:t>hình</a:t>
            </a:r>
            <a:r>
              <a:rPr lang="en-US" sz="5400" dirty="0" smtClean="0"/>
              <a:t> </a:t>
            </a:r>
            <a:r>
              <a:rPr lang="en-US" sz="5400" dirty="0" err="1" smtClean="0"/>
              <a:t>từ</a:t>
            </a:r>
            <a:r>
              <a:rPr lang="en-US" sz="5400" dirty="0" smtClean="0"/>
              <a:t> </a:t>
            </a:r>
            <a:r>
              <a:rPr lang="en-US" sz="5400" dirty="0" err="1" smtClean="0"/>
              <a:t>các</a:t>
            </a:r>
            <a:r>
              <a:rPr lang="en-US" sz="5400" dirty="0" smtClean="0"/>
              <a:t> </a:t>
            </a:r>
            <a:r>
              <a:rPr lang="en-US" sz="5400" dirty="0" err="1" smtClean="0"/>
              <a:t>tác</a:t>
            </a:r>
            <a:r>
              <a:rPr lang="en-US" sz="5400" dirty="0" smtClean="0"/>
              <a:t> </a:t>
            </a:r>
            <a:r>
              <a:rPr lang="en-US" sz="5400" dirty="0" err="1" smtClean="0"/>
              <a:t>phẩm</a:t>
            </a:r>
            <a:r>
              <a:rPr lang="en-US" sz="5400" dirty="0" smtClean="0"/>
              <a:t> </a:t>
            </a:r>
            <a:r>
              <a:rPr lang="en-US" sz="5400" dirty="0" err="1" smtClean="0"/>
              <a:t>vừa</a:t>
            </a:r>
            <a:r>
              <a:rPr lang="en-US" sz="5400" dirty="0" smtClean="0"/>
              <a:t> </a:t>
            </a:r>
            <a:r>
              <a:rPr lang="en-US" sz="5400" dirty="0" err="1" smtClean="0"/>
              <a:t>quan</a:t>
            </a:r>
            <a:r>
              <a:rPr lang="en-US" sz="5400" dirty="0" smtClean="0"/>
              <a:t> </a:t>
            </a:r>
            <a:r>
              <a:rPr lang="en-US" sz="5400" dirty="0" err="1" smtClean="0"/>
              <a:t>sát</a:t>
            </a:r>
            <a:r>
              <a:rPr lang="en-US" sz="5400" dirty="0" smtClean="0"/>
              <a:t> </a:t>
            </a:r>
            <a:r>
              <a:rPr lang="en-US" sz="5400" dirty="0" err="1" smtClean="0"/>
              <a:t>để</a:t>
            </a:r>
            <a:r>
              <a:rPr lang="en-US" sz="5400" dirty="0" smtClean="0"/>
              <a:t> </a:t>
            </a:r>
            <a:r>
              <a:rPr lang="en-US" sz="5400" dirty="0" err="1" smtClean="0"/>
              <a:t>sáng</a:t>
            </a:r>
            <a:r>
              <a:rPr lang="en-US" sz="5400" dirty="0" smtClean="0"/>
              <a:t> </a:t>
            </a:r>
            <a:r>
              <a:rPr lang="en-US" sz="5400" dirty="0" err="1" smtClean="0"/>
              <a:t>tạo</a:t>
            </a:r>
            <a:r>
              <a:rPr lang="en-US" sz="5400" dirty="0" smtClean="0"/>
              <a:t> </a:t>
            </a:r>
            <a:r>
              <a:rPr lang="en-US" sz="5400" dirty="0" err="1" smtClean="0"/>
              <a:t>sản</a:t>
            </a:r>
            <a:r>
              <a:rPr lang="en-US" sz="5400" dirty="0" smtClean="0"/>
              <a:t> </a:t>
            </a:r>
            <a:r>
              <a:rPr lang="en-US" sz="5400" dirty="0" err="1" smtClean="0"/>
              <a:t>phẩm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8527941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990601" y="665206"/>
            <a:ext cx="16411596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sản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mĩ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thuật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37172">
            <a:off x="-270526" y="6271707"/>
            <a:ext cx="2925212" cy="1916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9093" y="1819891"/>
            <a:ext cx="14502507" cy="789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7667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189" y="2717050"/>
            <a:ext cx="17531812" cy="7256253"/>
            <a:chOff x="0" y="0"/>
            <a:chExt cx="7419046" cy="377120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803260"/>
            </a:xfrm>
            <a:custGeom>
              <a:avLst/>
              <a:gdLst/>
              <a:ahLst/>
              <a:cxnLst/>
              <a:rect l="l" t="t" r="r" b="b"/>
              <a:pathLst>
                <a:path w="7433377" h="3803260">
                  <a:moveTo>
                    <a:pt x="63030" y="3209707"/>
                  </a:moveTo>
                  <a:cubicBezTo>
                    <a:pt x="63030" y="3209707"/>
                    <a:pt x="0" y="29631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951508"/>
                    <a:pt x="7406314" y="3147111"/>
                    <a:pt x="7406314" y="3147111"/>
                  </a:cubicBezTo>
                  <a:cubicBezTo>
                    <a:pt x="7389633" y="3362843"/>
                    <a:pt x="7274989" y="3573455"/>
                    <a:pt x="7078119" y="3685079"/>
                  </a:cubicBezTo>
                  <a:cubicBezTo>
                    <a:pt x="6927768" y="3770328"/>
                    <a:pt x="6729737" y="3785426"/>
                    <a:pt x="5347512" y="3774684"/>
                  </a:cubicBezTo>
                  <a:lnTo>
                    <a:pt x="5347439" y="3774684"/>
                  </a:lnTo>
                  <a:cubicBezTo>
                    <a:pt x="645952" y="3769407"/>
                    <a:pt x="384604" y="3803260"/>
                    <a:pt x="254278" y="3694103"/>
                  </a:cubicBezTo>
                  <a:cubicBezTo>
                    <a:pt x="145767" y="3603217"/>
                    <a:pt x="81795" y="3409906"/>
                    <a:pt x="63030" y="32097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2686875" y="665206"/>
            <a:ext cx="13696125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lang="en-US" sz="4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37172">
            <a:off x="105359" y="7987703"/>
            <a:ext cx="2925212" cy="1916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4937" y="3541308"/>
            <a:ext cx="6608637" cy="53832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F67FF9-9050-FC74-AE89-44B81FD5E8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2550" y="3511147"/>
            <a:ext cx="6257510" cy="570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2833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2425265" y="497938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6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33448"/>
          <a:stretch>
            <a:fillRect/>
          </a:stretch>
        </p:blipFill>
        <p:spPr>
          <a:xfrm>
            <a:off x="228600" y="3822958"/>
            <a:ext cx="3305435" cy="6197342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73314" y="1600096"/>
            <a:ext cx="14574373" cy="842020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86200" y="5472001"/>
            <a:ext cx="10207736" cy="3645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6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en-US" sz="6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6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6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6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6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6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6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6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6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en-US" sz="6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endParaRPr lang="en-US" sz="60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endParaRPr lang="en-US" sz="6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787031" y="1194129"/>
            <a:ext cx="5031804" cy="2102874"/>
          </a:xfrm>
          <a:prstGeom prst="rect">
            <a:avLst/>
          </a:prstGeom>
        </p:spPr>
      </p:pic>
      <p:grpSp>
        <p:nvGrpSpPr>
          <p:cNvPr id="23" name="Group 2"/>
          <p:cNvGrpSpPr/>
          <p:nvPr/>
        </p:nvGrpSpPr>
        <p:grpSpPr>
          <a:xfrm>
            <a:off x="2712808" y="2341131"/>
            <a:ext cx="7286544" cy="1704453"/>
            <a:chOff x="0" y="0"/>
            <a:chExt cx="4579120" cy="1777080"/>
          </a:xfrm>
          <a:solidFill>
            <a:schemeClr val="accent6"/>
          </a:solidFill>
        </p:grpSpPr>
        <p:sp>
          <p:nvSpPr>
            <p:cNvPr id="24" name="Freeform 3"/>
            <p:cNvSpPr/>
            <p:nvPr/>
          </p:nvSpPr>
          <p:spPr>
            <a:xfrm>
              <a:off x="-1" y="0"/>
              <a:ext cx="4586779" cy="1777080"/>
            </a:xfrm>
            <a:custGeom>
              <a:avLst/>
              <a:gdLst/>
              <a:ahLst/>
              <a:cxnLst/>
              <a:rect l="l" t="t" r="r" b="b"/>
              <a:pathLst>
                <a:path w="4586779" h="1777080">
                  <a:moveTo>
                    <a:pt x="4080340" y="1760162"/>
                  </a:moveTo>
                  <a:cubicBezTo>
                    <a:pt x="4080340" y="1760162"/>
                    <a:pt x="3843344" y="1750192"/>
                    <a:pt x="3481205" y="1763636"/>
                  </a:cubicBezTo>
                  <a:cubicBezTo>
                    <a:pt x="3119067" y="1777080"/>
                    <a:pt x="490924" y="1777080"/>
                    <a:pt x="490924" y="1777080"/>
                  </a:cubicBezTo>
                  <a:cubicBezTo>
                    <a:pt x="245502" y="1777080"/>
                    <a:pt x="32509" y="1679812"/>
                    <a:pt x="31032" y="1519699"/>
                  </a:cubicBezTo>
                  <a:cubicBezTo>
                    <a:pt x="31032" y="1519699"/>
                    <a:pt x="0" y="60785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33792" y="0"/>
                    <a:pt x="4033792" y="0"/>
                  </a:cubicBezTo>
                  <a:cubicBezTo>
                    <a:pt x="4345692" y="0"/>
                    <a:pt x="4579121" y="101069"/>
                    <a:pt x="4571263" y="303616"/>
                  </a:cubicBezTo>
                  <a:cubicBezTo>
                    <a:pt x="4571263" y="303616"/>
                    <a:pt x="4569268" y="607854"/>
                    <a:pt x="4578024" y="820111"/>
                  </a:cubicBezTo>
                  <a:cubicBezTo>
                    <a:pt x="4586779" y="1113413"/>
                    <a:pt x="4540231" y="1446484"/>
                    <a:pt x="4540231" y="1446484"/>
                  </a:cubicBezTo>
                  <a:cubicBezTo>
                    <a:pt x="4537266" y="1626509"/>
                    <a:pt x="4325762" y="1760162"/>
                    <a:pt x="4080340" y="1760162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2" name="TextBox 21"/>
          <p:cNvSpPr txBox="1"/>
          <p:nvPr/>
        </p:nvSpPr>
        <p:spPr>
          <a:xfrm>
            <a:off x="2994785" y="2732584"/>
            <a:ext cx="6781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365208" y="-72528"/>
            <a:ext cx="2743200" cy="2191131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2425265" y="497938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6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6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33448"/>
          <a:stretch>
            <a:fillRect/>
          </a:stretch>
        </p:blipFill>
        <p:spPr>
          <a:xfrm>
            <a:off x="228600" y="3822958"/>
            <a:ext cx="3305435" cy="6197342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73314" y="1600096"/>
            <a:ext cx="14574373" cy="8420204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705004" y="1302338"/>
            <a:ext cx="5031804" cy="2102874"/>
          </a:xfrm>
          <a:prstGeom prst="rect">
            <a:avLst/>
          </a:prstGeom>
        </p:spPr>
      </p:pic>
      <p:grpSp>
        <p:nvGrpSpPr>
          <p:cNvPr id="23" name="Group 2"/>
          <p:cNvGrpSpPr/>
          <p:nvPr/>
        </p:nvGrpSpPr>
        <p:grpSpPr>
          <a:xfrm>
            <a:off x="2700479" y="1646113"/>
            <a:ext cx="9182993" cy="1704453"/>
            <a:chOff x="0" y="0"/>
            <a:chExt cx="4579120" cy="1777080"/>
          </a:xfrm>
          <a:solidFill>
            <a:schemeClr val="accent6"/>
          </a:solidFill>
        </p:grpSpPr>
        <p:sp>
          <p:nvSpPr>
            <p:cNvPr id="24" name="Freeform 3"/>
            <p:cNvSpPr/>
            <p:nvPr/>
          </p:nvSpPr>
          <p:spPr>
            <a:xfrm>
              <a:off x="-1" y="0"/>
              <a:ext cx="4586779" cy="1777080"/>
            </a:xfrm>
            <a:custGeom>
              <a:avLst/>
              <a:gdLst/>
              <a:ahLst/>
              <a:cxnLst/>
              <a:rect l="l" t="t" r="r" b="b"/>
              <a:pathLst>
                <a:path w="4586779" h="1777080">
                  <a:moveTo>
                    <a:pt x="4080340" y="1760162"/>
                  </a:moveTo>
                  <a:cubicBezTo>
                    <a:pt x="4080340" y="1760162"/>
                    <a:pt x="3843344" y="1750192"/>
                    <a:pt x="3481205" y="1763636"/>
                  </a:cubicBezTo>
                  <a:cubicBezTo>
                    <a:pt x="3119067" y="1777080"/>
                    <a:pt x="490924" y="1777080"/>
                    <a:pt x="490924" y="1777080"/>
                  </a:cubicBezTo>
                  <a:cubicBezTo>
                    <a:pt x="245502" y="1777080"/>
                    <a:pt x="32509" y="1679812"/>
                    <a:pt x="31032" y="1519699"/>
                  </a:cubicBezTo>
                  <a:cubicBezTo>
                    <a:pt x="31032" y="1519699"/>
                    <a:pt x="0" y="60785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33792" y="0"/>
                    <a:pt x="4033792" y="0"/>
                  </a:cubicBezTo>
                  <a:cubicBezTo>
                    <a:pt x="4345692" y="0"/>
                    <a:pt x="4579121" y="101069"/>
                    <a:pt x="4571263" y="303616"/>
                  </a:cubicBezTo>
                  <a:cubicBezTo>
                    <a:pt x="4571263" y="303616"/>
                    <a:pt x="4569268" y="607854"/>
                    <a:pt x="4578024" y="820111"/>
                  </a:cubicBezTo>
                  <a:cubicBezTo>
                    <a:pt x="4586779" y="1113413"/>
                    <a:pt x="4540231" y="1446484"/>
                    <a:pt x="4540231" y="1446484"/>
                  </a:cubicBezTo>
                  <a:cubicBezTo>
                    <a:pt x="4537266" y="1626509"/>
                    <a:pt x="4325762" y="1760162"/>
                    <a:pt x="4080340" y="1760162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2" name="TextBox 21"/>
          <p:cNvSpPr txBox="1"/>
          <p:nvPr/>
        </p:nvSpPr>
        <p:spPr>
          <a:xfrm>
            <a:off x="3178024" y="1936804"/>
            <a:ext cx="77562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NHÓM ĐÔI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2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365208" y="-72528"/>
            <a:ext cx="2743200" cy="2191131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178024" y="3822958"/>
            <a:ext cx="12187184" cy="1091942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SảN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 </a:t>
            </a:r>
            <a:r>
              <a:rPr lang="en-US" sz="3200" dirty="0" err="1" smtClean="0"/>
              <a:t>mĩ</a:t>
            </a:r>
            <a:r>
              <a:rPr lang="en-US" sz="3200" dirty="0" smtClean="0"/>
              <a:t> </a:t>
            </a:r>
            <a:r>
              <a:rPr lang="en-US" sz="3200" dirty="0" err="1" smtClean="0"/>
              <a:t>thuật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bạn</a:t>
            </a:r>
            <a:r>
              <a:rPr lang="en-US" sz="3200" dirty="0" smtClean="0"/>
              <a:t> </a:t>
            </a:r>
            <a:r>
              <a:rPr lang="en-US" sz="3200" dirty="0" err="1" smtClean="0"/>
              <a:t>khai</a:t>
            </a:r>
            <a:r>
              <a:rPr lang="en-US" sz="3200" dirty="0" smtClean="0"/>
              <a:t> </a:t>
            </a:r>
            <a:r>
              <a:rPr lang="en-US" sz="3200" dirty="0" err="1" smtClean="0"/>
              <a:t>thác</a:t>
            </a:r>
            <a:r>
              <a:rPr lang="en-US" sz="3200" dirty="0" smtClean="0"/>
              <a:t> </a:t>
            </a:r>
            <a:r>
              <a:rPr lang="en-US" sz="3200" dirty="0" err="1" smtClean="0"/>
              <a:t>vẻ</a:t>
            </a:r>
            <a:r>
              <a:rPr lang="en-US" sz="3200" dirty="0" smtClean="0"/>
              <a:t> </a:t>
            </a:r>
            <a:r>
              <a:rPr lang="en-US" sz="3200" dirty="0" err="1" smtClean="0"/>
              <a:t>đẹp</a:t>
            </a:r>
            <a:r>
              <a:rPr lang="en-US" sz="3200" dirty="0" smtClean="0"/>
              <a:t> </a:t>
            </a:r>
            <a:r>
              <a:rPr lang="en-US" sz="3200" dirty="0" err="1" smtClean="0"/>
              <a:t>tạo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hay </a:t>
            </a:r>
            <a:r>
              <a:rPr lang="en-US" sz="3200" dirty="0" err="1" smtClean="0"/>
              <a:t>đề</a:t>
            </a:r>
            <a:r>
              <a:rPr lang="en-US" sz="3200" dirty="0" smtClean="0"/>
              <a:t> </a:t>
            </a:r>
            <a:r>
              <a:rPr lang="en-US" sz="3200" dirty="0" err="1" smtClean="0"/>
              <a:t>tài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 </a:t>
            </a:r>
            <a:r>
              <a:rPr lang="en-US" sz="3200" dirty="0" err="1" smtClean="0"/>
              <a:t>mĩ</a:t>
            </a:r>
            <a:r>
              <a:rPr lang="en-US" sz="3200" dirty="0" smtClean="0"/>
              <a:t> </a:t>
            </a:r>
            <a:r>
              <a:rPr lang="en-US" sz="3200" dirty="0" err="1" smtClean="0"/>
              <a:t>thuật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3" name="Rectangular Callout 2"/>
          <p:cNvSpPr/>
          <p:nvPr/>
        </p:nvSpPr>
        <p:spPr>
          <a:xfrm>
            <a:off x="2700477" y="5448300"/>
            <a:ext cx="5833923" cy="2819400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Bài</a:t>
            </a:r>
            <a:r>
              <a:rPr lang="en-US" sz="3200" dirty="0" smtClean="0"/>
              <a:t>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bạn</a:t>
            </a:r>
            <a:r>
              <a:rPr lang="en-US" sz="3200" dirty="0" smtClean="0"/>
              <a:t> </a:t>
            </a:r>
            <a:r>
              <a:rPr lang="en-US" sz="3200" dirty="0" err="1" smtClean="0"/>
              <a:t>giới</a:t>
            </a:r>
            <a:r>
              <a:rPr lang="en-US" sz="3200" dirty="0" smtClean="0"/>
              <a:t> </a:t>
            </a:r>
            <a:r>
              <a:rPr lang="en-US" sz="3200" dirty="0" err="1" smtClean="0"/>
              <a:t>thiệu</a:t>
            </a:r>
            <a:r>
              <a:rPr lang="en-US" sz="3200" dirty="0" smtClean="0"/>
              <a:t> , </a:t>
            </a:r>
            <a:r>
              <a:rPr lang="en-US" sz="3200" dirty="0" err="1" smtClean="0"/>
              <a:t>phân</a:t>
            </a:r>
            <a:r>
              <a:rPr lang="en-US" sz="3200" dirty="0" smtClean="0"/>
              <a:t> </a:t>
            </a:r>
            <a:r>
              <a:rPr lang="en-US" sz="3200" dirty="0" err="1" smtClean="0"/>
              <a:t>tích</a:t>
            </a:r>
            <a:r>
              <a:rPr lang="en-US" sz="3200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,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  </a:t>
            </a:r>
            <a:r>
              <a:rPr lang="en-US" sz="3200" dirty="0" err="1" smtClean="0"/>
              <a:t>nào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nền</a:t>
            </a:r>
            <a:r>
              <a:rPr lang="en-US" sz="3200" dirty="0" smtClean="0"/>
              <a:t> </a:t>
            </a:r>
            <a:r>
              <a:rPr lang="en-US" sz="3200" dirty="0" err="1" smtClean="0"/>
              <a:t>mĩ</a:t>
            </a:r>
            <a:r>
              <a:rPr lang="en-US" sz="3200" dirty="0" smtClean="0"/>
              <a:t> </a:t>
            </a:r>
            <a:r>
              <a:rPr lang="en-US" sz="3200" dirty="0" err="1" smtClean="0"/>
              <a:t>thuật</a:t>
            </a:r>
            <a:r>
              <a:rPr lang="en-US" sz="3200" dirty="0" smtClean="0"/>
              <a:t>  </a:t>
            </a:r>
            <a:r>
              <a:rPr lang="en-US" sz="3200" dirty="0" err="1" smtClean="0"/>
              <a:t>Việt</a:t>
            </a:r>
            <a:r>
              <a:rPr lang="en-US" sz="3200" dirty="0" smtClean="0"/>
              <a:t> Nam </a:t>
            </a:r>
            <a:r>
              <a:rPr lang="en-US" sz="3200" dirty="0" err="1" smtClean="0"/>
              <a:t>thời</a:t>
            </a:r>
            <a:r>
              <a:rPr lang="en-US" sz="3200" dirty="0" smtClean="0"/>
              <a:t> </a:t>
            </a:r>
            <a:r>
              <a:rPr lang="en-US" sz="3200" dirty="0" err="1" smtClean="0"/>
              <a:t>kì</a:t>
            </a:r>
            <a:r>
              <a:rPr lang="en-US" sz="3200" dirty="0" smtClean="0"/>
              <a:t> </a:t>
            </a:r>
            <a:r>
              <a:rPr lang="en-US" sz="3200" dirty="0" err="1" smtClean="0"/>
              <a:t>hiện</a:t>
            </a:r>
            <a:r>
              <a:rPr lang="en-US" sz="3200" dirty="0" smtClean="0"/>
              <a:t> </a:t>
            </a:r>
            <a:r>
              <a:rPr lang="en-US" sz="3200" dirty="0" err="1" smtClean="0"/>
              <a:t>đại</a:t>
            </a:r>
            <a:r>
              <a:rPr lang="en-US" sz="3200" dirty="0" smtClean="0"/>
              <a:t>? </a:t>
            </a:r>
            <a:r>
              <a:rPr lang="en-US" sz="3200" dirty="0" err="1" smtClean="0"/>
              <a:t>Vì</a:t>
            </a:r>
            <a:r>
              <a:rPr lang="en-US" sz="3200" dirty="0" smtClean="0"/>
              <a:t> </a:t>
            </a:r>
            <a:r>
              <a:rPr lang="en-US" sz="3200" dirty="0" err="1" smtClean="0"/>
              <a:t>sao</a:t>
            </a:r>
            <a:r>
              <a:rPr lang="en-US" sz="3200" dirty="0" smtClean="0"/>
              <a:t> </a:t>
            </a:r>
            <a:r>
              <a:rPr lang="en-US" sz="3200" dirty="0" err="1" smtClean="0"/>
              <a:t>bạn</a:t>
            </a:r>
            <a:r>
              <a:rPr lang="en-US" sz="3200" dirty="0" smtClean="0"/>
              <a:t> </a:t>
            </a:r>
            <a:r>
              <a:rPr lang="en-US" sz="3200" dirty="0" err="1" smtClean="0"/>
              <a:t>chọn</a:t>
            </a:r>
            <a:r>
              <a:rPr lang="en-US" sz="3200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,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 </a:t>
            </a:r>
            <a:r>
              <a:rPr lang="en-US" sz="3200" dirty="0" err="1" smtClean="0"/>
              <a:t>ấy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4" name="Rectangular Callout 3"/>
          <p:cNvSpPr/>
          <p:nvPr/>
        </p:nvSpPr>
        <p:spPr>
          <a:xfrm>
            <a:off x="9261563" y="5573428"/>
            <a:ext cx="6359437" cy="2846672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en-US" sz="3200" dirty="0" err="1" smtClean="0"/>
              <a:t>bài</a:t>
            </a:r>
            <a:r>
              <a:rPr lang="en-US" sz="3200" dirty="0" smtClean="0"/>
              <a:t>, </a:t>
            </a:r>
            <a:r>
              <a:rPr lang="en-US" sz="3200" dirty="0" err="1" smtClean="0"/>
              <a:t>bạn</a:t>
            </a:r>
            <a:r>
              <a:rPr lang="en-US" sz="3200" dirty="0" smtClean="0"/>
              <a:t> </a:t>
            </a:r>
            <a:r>
              <a:rPr lang="en-US" sz="3200" dirty="0" err="1" smtClean="0"/>
              <a:t>đã</a:t>
            </a:r>
            <a:r>
              <a:rPr lang="en-US" sz="3200" dirty="0" smtClean="0"/>
              <a:t> </a:t>
            </a:r>
            <a:r>
              <a:rPr lang="en-US" sz="3200" dirty="0" err="1" smtClean="0"/>
              <a:t>khai</a:t>
            </a:r>
            <a:r>
              <a:rPr lang="en-US" sz="3200" dirty="0" smtClean="0"/>
              <a:t> </a:t>
            </a:r>
            <a:r>
              <a:rPr lang="en-US" sz="3200" dirty="0" err="1" smtClean="0"/>
              <a:t>thác</a:t>
            </a:r>
            <a:r>
              <a:rPr lang="en-US" sz="3200" dirty="0" smtClean="0"/>
              <a:t> </a:t>
            </a:r>
            <a:r>
              <a:rPr lang="en-US" sz="3200" dirty="0" err="1" smtClean="0"/>
              <a:t>thông</a:t>
            </a:r>
            <a:r>
              <a:rPr lang="en-US" sz="3200" dirty="0" smtClean="0"/>
              <a:t> tin </a:t>
            </a:r>
            <a:r>
              <a:rPr lang="en-US" sz="3200" dirty="0" err="1" smtClean="0"/>
              <a:t>từ</a:t>
            </a:r>
            <a:r>
              <a:rPr lang="en-US" sz="3200" dirty="0" smtClean="0"/>
              <a:t> </a:t>
            </a:r>
            <a:r>
              <a:rPr lang="en-US" sz="3200" dirty="0" err="1" smtClean="0"/>
              <a:t>nguồn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? </a:t>
            </a:r>
            <a:r>
              <a:rPr lang="en-US" sz="3200" dirty="0" err="1" smtClean="0"/>
              <a:t>Để</a:t>
            </a:r>
            <a:r>
              <a:rPr lang="en-US" sz="3200" dirty="0" smtClean="0"/>
              <a:t> </a:t>
            </a:r>
            <a:r>
              <a:rPr lang="en-US" sz="3200" dirty="0" err="1" smtClean="0"/>
              <a:t>thuận</a:t>
            </a:r>
            <a:r>
              <a:rPr lang="en-US" sz="3200" dirty="0" smtClean="0"/>
              <a:t> </a:t>
            </a:r>
            <a:r>
              <a:rPr lang="en-US" sz="3200" dirty="0" err="1" smtClean="0"/>
              <a:t>lợi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khó</a:t>
            </a:r>
            <a:r>
              <a:rPr lang="en-US" sz="3200" dirty="0" smtClean="0"/>
              <a:t> </a:t>
            </a:r>
            <a:r>
              <a:rPr lang="en-US" sz="3200" dirty="0" err="1" smtClean="0"/>
              <a:t>khăn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bạn</a:t>
            </a:r>
            <a:r>
              <a:rPr lang="en-US" sz="3200" dirty="0" smtClean="0"/>
              <a:t> </a:t>
            </a:r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tìm</a:t>
            </a:r>
            <a:r>
              <a:rPr lang="en-US" sz="3200" dirty="0" smtClean="0"/>
              <a:t> </a:t>
            </a:r>
            <a:r>
              <a:rPr lang="en-US" sz="3200" dirty="0" err="1" smtClean="0"/>
              <a:t>hiểu</a:t>
            </a:r>
            <a:r>
              <a:rPr lang="en-US" sz="3200" dirty="0" smtClean="0"/>
              <a:t> </a:t>
            </a:r>
            <a:r>
              <a:rPr lang="en-US" sz="3200" dirty="0" err="1" smtClean="0"/>
              <a:t>thông</a:t>
            </a:r>
            <a:r>
              <a:rPr lang="en-US" sz="3200" dirty="0" smtClean="0"/>
              <a:t> tin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,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 </a:t>
            </a:r>
            <a:r>
              <a:rPr lang="en-US" sz="3200" dirty="0" err="1" smtClean="0"/>
              <a:t>gì</a:t>
            </a:r>
            <a:r>
              <a:rPr lang="en-US" sz="3200" dirty="0" smtClean="0"/>
              <a:t>? </a:t>
            </a:r>
            <a:r>
              <a:rPr lang="en-US" sz="3200" dirty="0" err="1" smtClean="0"/>
              <a:t>Bạn</a:t>
            </a:r>
            <a:r>
              <a:rPr lang="en-US" sz="3200" dirty="0" smtClean="0"/>
              <a:t> </a:t>
            </a:r>
            <a:r>
              <a:rPr lang="en-US" sz="3200" dirty="0" err="1" smtClean="0"/>
              <a:t>đã</a:t>
            </a:r>
            <a:r>
              <a:rPr lang="en-US" sz="3200" dirty="0" smtClean="0"/>
              <a:t> </a:t>
            </a:r>
            <a:r>
              <a:rPr lang="en-US" sz="3200" dirty="0" err="1" smtClean="0"/>
              <a:t>khắc</a:t>
            </a:r>
            <a:r>
              <a:rPr lang="en-US" sz="3200" dirty="0" smtClean="0"/>
              <a:t> </a:t>
            </a:r>
            <a:r>
              <a:rPr lang="en-US" sz="3200" dirty="0" err="1" smtClean="0"/>
              <a:t>phục</a:t>
            </a:r>
            <a:r>
              <a:rPr lang="en-US" sz="3200" dirty="0" smtClean="0"/>
              <a:t> </a:t>
            </a:r>
            <a:r>
              <a:rPr lang="en-US" sz="3200" dirty="0" err="1" smtClean="0"/>
              <a:t>điều</a:t>
            </a:r>
            <a:r>
              <a:rPr lang="en-US" sz="3200" dirty="0" smtClean="0"/>
              <a:t> </a:t>
            </a:r>
            <a:r>
              <a:rPr lang="en-US" sz="3200" dirty="0" err="1" smtClean="0"/>
              <a:t>này</a:t>
            </a:r>
            <a:r>
              <a:rPr lang="en-US" sz="3200" dirty="0" smtClean="0"/>
              <a:t> </a:t>
            </a:r>
            <a:r>
              <a:rPr lang="en-US" sz="3200" dirty="0" err="1" smtClean="0"/>
              <a:t>như</a:t>
            </a:r>
            <a:r>
              <a:rPr lang="en-US" sz="3200" dirty="0" smtClean="0"/>
              <a:t> </a:t>
            </a:r>
            <a:r>
              <a:rPr lang="en-US" sz="3200" dirty="0" err="1" smtClean="0"/>
              <a:t>thế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6583623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</a:t>
            </a:r>
            <a:r>
              <a:rPr kumimoji="0" lang="en-US" sz="6500" b="1" i="0" u="none" strike="noStrike" kern="1200" cap="none" spc="0" normalizeH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500" b="1" i="0" u="none" strike="noStrike" kern="1200" cap="none" spc="0" normalizeH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Nghiêm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62000" y="-21541"/>
            <a:ext cx="3657600" cy="2615184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894577">
            <a:off x="16067106" y="330152"/>
            <a:ext cx="1727384" cy="17165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952" y="2311126"/>
            <a:ext cx="5744283" cy="7175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3600" y="2311126"/>
            <a:ext cx="5629275" cy="728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3859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601" y="326771"/>
            <a:ext cx="16878299" cy="9448800"/>
            <a:chOff x="0" y="0"/>
            <a:chExt cx="7419046" cy="377120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803260"/>
            </a:xfrm>
            <a:custGeom>
              <a:avLst/>
              <a:gdLst/>
              <a:ahLst/>
              <a:cxnLst/>
              <a:rect l="l" t="t" r="r" b="b"/>
              <a:pathLst>
                <a:path w="7433377" h="3803260">
                  <a:moveTo>
                    <a:pt x="63030" y="3209707"/>
                  </a:moveTo>
                  <a:cubicBezTo>
                    <a:pt x="63030" y="3209707"/>
                    <a:pt x="0" y="29631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951508"/>
                    <a:pt x="7406314" y="3147111"/>
                    <a:pt x="7406314" y="3147111"/>
                  </a:cubicBezTo>
                  <a:cubicBezTo>
                    <a:pt x="7389633" y="3362843"/>
                    <a:pt x="7274989" y="3573455"/>
                    <a:pt x="7078119" y="3685079"/>
                  </a:cubicBezTo>
                  <a:cubicBezTo>
                    <a:pt x="6927768" y="3770328"/>
                    <a:pt x="6729737" y="3785426"/>
                    <a:pt x="5347512" y="3774684"/>
                  </a:cubicBezTo>
                  <a:lnTo>
                    <a:pt x="5347439" y="3774684"/>
                  </a:lnTo>
                  <a:cubicBezTo>
                    <a:pt x="645952" y="3769407"/>
                    <a:pt x="384604" y="3803260"/>
                    <a:pt x="254278" y="3694103"/>
                  </a:cubicBezTo>
                  <a:cubicBezTo>
                    <a:pt x="145767" y="3603217"/>
                    <a:pt x="81795" y="3409906"/>
                    <a:pt x="63030" y="32097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37172">
            <a:off x="105359" y="7987703"/>
            <a:ext cx="2925212" cy="191601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09093" y="952500"/>
            <a:ext cx="15493107" cy="8610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69903" y="543811"/>
            <a:ext cx="16432293" cy="903845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 smtClean="0"/>
              <a:t>Sản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 </a:t>
            </a:r>
            <a:r>
              <a:rPr lang="en-US" sz="3200" dirty="0" err="1" smtClean="0"/>
              <a:t>mĩ</a:t>
            </a:r>
            <a:r>
              <a:rPr lang="en-US" sz="3200" dirty="0" smtClean="0"/>
              <a:t> </a:t>
            </a:r>
            <a:r>
              <a:rPr lang="en-US" sz="3200" dirty="0" err="1" smtClean="0"/>
              <a:t>thuật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bạn</a:t>
            </a:r>
            <a:r>
              <a:rPr lang="en-US" sz="3200" dirty="0" smtClean="0"/>
              <a:t> </a:t>
            </a:r>
            <a:r>
              <a:rPr lang="en-US" sz="3200" dirty="0" err="1" smtClean="0"/>
              <a:t>khai</a:t>
            </a:r>
            <a:r>
              <a:rPr lang="en-US" sz="3200" dirty="0" smtClean="0"/>
              <a:t> </a:t>
            </a:r>
            <a:r>
              <a:rPr lang="en-US" sz="3200" dirty="0" err="1" smtClean="0"/>
              <a:t>thác</a:t>
            </a:r>
            <a:r>
              <a:rPr lang="en-US" sz="3200" dirty="0" smtClean="0"/>
              <a:t>  </a:t>
            </a:r>
            <a:r>
              <a:rPr lang="en-US" sz="3200" dirty="0" err="1" smtClean="0"/>
              <a:t>vẻ</a:t>
            </a:r>
            <a:r>
              <a:rPr lang="en-US" sz="3200" dirty="0" smtClean="0"/>
              <a:t> </a:t>
            </a:r>
            <a:r>
              <a:rPr lang="en-US" sz="3200" dirty="0" err="1" smtClean="0"/>
              <a:t>đẹp</a:t>
            </a:r>
            <a:r>
              <a:rPr lang="en-US" sz="3200" dirty="0" smtClean="0"/>
              <a:t> </a:t>
            </a:r>
            <a:r>
              <a:rPr lang="en-US" sz="3200" dirty="0" err="1" smtClean="0"/>
              <a:t>tạo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hay </a:t>
            </a:r>
            <a:r>
              <a:rPr lang="en-US" sz="3200" dirty="0" err="1" smtClean="0"/>
              <a:t>đề</a:t>
            </a:r>
            <a:r>
              <a:rPr lang="en-US" sz="3200" dirty="0" smtClean="0"/>
              <a:t> </a:t>
            </a:r>
            <a:r>
              <a:rPr lang="en-US" sz="3200" dirty="0" err="1" smtClean="0"/>
              <a:t>tài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 </a:t>
            </a:r>
            <a:r>
              <a:rPr lang="en-US" sz="3200" dirty="0" err="1" smtClean="0"/>
              <a:t>mĩ</a:t>
            </a:r>
            <a:r>
              <a:rPr lang="en-US" sz="3200" dirty="0" smtClean="0"/>
              <a:t> </a:t>
            </a:r>
            <a:r>
              <a:rPr lang="en-US" sz="3200" dirty="0" err="1" smtClean="0"/>
              <a:t>thuật</a:t>
            </a:r>
            <a:r>
              <a:rPr lang="en-US" sz="3200" dirty="0" smtClean="0"/>
              <a:t>: </a:t>
            </a:r>
            <a:r>
              <a:rPr lang="en-US" sz="3200" dirty="0" err="1" smtClean="0"/>
              <a:t>Tạo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từ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ảnh</a:t>
            </a:r>
            <a:r>
              <a:rPr lang="en-US" sz="3200" dirty="0" smtClean="0"/>
              <a:t> </a:t>
            </a:r>
            <a:r>
              <a:rPr lang="en-US" sz="3200" dirty="0" err="1" smtClean="0"/>
              <a:t>quen</a:t>
            </a:r>
            <a:r>
              <a:rPr lang="en-US" sz="3200" dirty="0" smtClean="0"/>
              <a:t> </a:t>
            </a:r>
            <a:r>
              <a:rPr lang="en-US" sz="3200" dirty="0" err="1" smtClean="0"/>
              <a:t>thuộc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cuộc</a:t>
            </a:r>
            <a:r>
              <a:rPr lang="en-US" sz="3200" dirty="0" smtClean="0"/>
              <a:t> </a:t>
            </a:r>
            <a:r>
              <a:rPr lang="en-US" sz="3200" dirty="0" err="1" smtClean="0"/>
              <a:t>sống</a:t>
            </a:r>
            <a:r>
              <a:rPr lang="en-US" sz="3200" dirty="0" smtClean="0"/>
              <a:t> </a:t>
            </a:r>
            <a:r>
              <a:rPr lang="en-US" sz="3200" dirty="0" err="1" smtClean="0"/>
              <a:t>như</a:t>
            </a:r>
            <a:r>
              <a:rPr lang="en-US" sz="3200" dirty="0" smtClean="0"/>
              <a:t> </a:t>
            </a:r>
            <a:r>
              <a:rPr lang="en-US" sz="3200" dirty="0" err="1" smtClean="0"/>
              <a:t>đi</a:t>
            </a:r>
            <a:r>
              <a:rPr lang="en-US" sz="3200" dirty="0" smtClean="0"/>
              <a:t> </a:t>
            </a:r>
            <a:r>
              <a:rPr lang="en-US" sz="3200" dirty="0" err="1" smtClean="0"/>
              <a:t>chợ</a:t>
            </a:r>
            <a:r>
              <a:rPr lang="en-US" sz="3200" dirty="0" smtClean="0"/>
              <a:t>, </a:t>
            </a:r>
            <a:r>
              <a:rPr lang="en-US" sz="3200" dirty="0" err="1" smtClean="0"/>
              <a:t>giã</a:t>
            </a:r>
            <a:r>
              <a:rPr lang="en-US" sz="3200" dirty="0" smtClean="0"/>
              <a:t>  </a:t>
            </a:r>
            <a:r>
              <a:rPr lang="en-US" sz="3200" dirty="0" err="1" smtClean="0"/>
              <a:t>bánh</a:t>
            </a:r>
            <a:r>
              <a:rPr lang="en-US" sz="3200" dirty="0" smtClean="0"/>
              <a:t> </a:t>
            </a:r>
            <a:r>
              <a:rPr lang="en-US" sz="3200" dirty="0" err="1" smtClean="0"/>
              <a:t>dày</a:t>
            </a:r>
            <a:r>
              <a:rPr lang="en-US" sz="3200" dirty="0" smtClean="0"/>
              <a:t> hay </a:t>
            </a:r>
            <a:r>
              <a:rPr lang="en-US" sz="3200" dirty="0" err="1" smtClean="0"/>
              <a:t>đi</a:t>
            </a:r>
            <a:r>
              <a:rPr lang="en-US" sz="3200" dirty="0" smtClean="0"/>
              <a:t> </a:t>
            </a:r>
            <a:r>
              <a:rPr lang="en-US" sz="3200" dirty="0" err="1" smtClean="0"/>
              <a:t>cấy</a:t>
            </a:r>
            <a:endParaRPr lang="en-US" sz="3200" dirty="0" smtClean="0"/>
          </a:p>
          <a:p>
            <a:pPr algn="just"/>
            <a:r>
              <a:rPr lang="en-US" sz="3200" dirty="0" err="1" smtClean="0"/>
              <a:t>Bài</a:t>
            </a:r>
            <a:r>
              <a:rPr lang="en-US" sz="3200" dirty="0" smtClean="0"/>
              <a:t>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bạn</a:t>
            </a:r>
            <a:r>
              <a:rPr lang="en-US" sz="3200" dirty="0" smtClean="0"/>
              <a:t> </a:t>
            </a:r>
            <a:r>
              <a:rPr lang="en-US" sz="3200" dirty="0" err="1" smtClean="0"/>
              <a:t>giới</a:t>
            </a:r>
            <a:r>
              <a:rPr lang="en-US" sz="3200" dirty="0" smtClean="0"/>
              <a:t> </a:t>
            </a:r>
            <a:r>
              <a:rPr lang="en-US" sz="3200" dirty="0" err="1" smtClean="0"/>
              <a:t>thiệu</a:t>
            </a:r>
            <a:r>
              <a:rPr lang="en-US" sz="3200" dirty="0" smtClean="0"/>
              <a:t>, </a:t>
            </a:r>
            <a:r>
              <a:rPr lang="en-US" sz="3200" dirty="0" err="1" smtClean="0"/>
              <a:t>phân</a:t>
            </a:r>
            <a:r>
              <a:rPr lang="en-US" sz="3200" dirty="0" smtClean="0"/>
              <a:t> </a:t>
            </a:r>
            <a:r>
              <a:rPr lang="en-US" sz="3200" dirty="0" err="1" smtClean="0"/>
              <a:t>tích</a:t>
            </a:r>
            <a:r>
              <a:rPr lang="en-US" sz="3200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 </a:t>
            </a:r>
            <a:r>
              <a:rPr lang="en-US" sz="3200" dirty="0" err="1" smtClean="0"/>
              <a:t>Nguyễn</a:t>
            </a:r>
            <a:r>
              <a:rPr lang="en-US" sz="3200" dirty="0" smtClean="0"/>
              <a:t> </a:t>
            </a:r>
            <a:r>
              <a:rPr lang="en-US" sz="3200" dirty="0" err="1" smtClean="0"/>
              <a:t>Tư</a:t>
            </a:r>
            <a:r>
              <a:rPr lang="en-US" sz="3200" dirty="0" smtClean="0"/>
              <a:t> </a:t>
            </a:r>
            <a:r>
              <a:rPr lang="en-US" sz="3200" dirty="0" err="1" smtClean="0"/>
              <a:t>nghiêm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 “ Con </a:t>
            </a:r>
            <a:r>
              <a:rPr lang="en-US" sz="3200" dirty="0" err="1" smtClean="0"/>
              <a:t>nghé</a:t>
            </a:r>
            <a:r>
              <a:rPr lang="en-US" sz="3200" dirty="0" smtClean="0"/>
              <a:t>”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nền</a:t>
            </a:r>
            <a:r>
              <a:rPr lang="en-US" sz="3200" dirty="0" smtClean="0"/>
              <a:t> </a:t>
            </a:r>
            <a:r>
              <a:rPr lang="en-US" sz="3200" dirty="0" err="1" smtClean="0"/>
              <a:t>mĩ</a:t>
            </a:r>
            <a:r>
              <a:rPr lang="en-US" sz="3200" dirty="0" smtClean="0"/>
              <a:t> </a:t>
            </a:r>
            <a:r>
              <a:rPr lang="en-US" sz="3200" dirty="0" err="1" smtClean="0"/>
              <a:t>thuật</a:t>
            </a:r>
            <a:r>
              <a:rPr lang="en-US" sz="3200" dirty="0" smtClean="0"/>
              <a:t> </a:t>
            </a:r>
            <a:r>
              <a:rPr lang="en-US" sz="3200" dirty="0" err="1" smtClean="0"/>
              <a:t>Việt</a:t>
            </a:r>
            <a:r>
              <a:rPr lang="en-US" sz="3200" dirty="0" smtClean="0"/>
              <a:t> Nam </a:t>
            </a:r>
            <a:r>
              <a:rPr lang="en-US" sz="3200" dirty="0" err="1" smtClean="0"/>
              <a:t>thời</a:t>
            </a:r>
            <a:r>
              <a:rPr lang="en-US" sz="3200" dirty="0" smtClean="0"/>
              <a:t> </a:t>
            </a:r>
            <a:r>
              <a:rPr lang="en-US" sz="3200" dirty="0" err="1" smtClean="0"/>
              <a:t>kì</a:t>
            </a:r>
            <a:r>
              <a:rPr lang="en-US" sz="3200" dirty="0" smtClean="0"/>
              <a:t> </a:t>
            </a:r>
            <a:r>
              <a:rPr lang="en-US" sz="3200" dirty="0" err="1" smtClean="0"/>
              <a:t>hiện</a:t>
            </a:r>
            <a:r>
              <a:rPr lang="en-US" sz="3200" dirty="0" smtClean="0"/>
              <a:t> </a:t>
            </a:r>
            <a:r>
              <a:rPr lang="en-US" sz="3200" dirty="0" err="1" smtClean="0"/>
              <a:t>đại</a:t>
            </a:r>
            <a:r>
              <a:rPr lang="en-US" sz="3200" dirty="0" smtClean="0"/>
              <a:t>. </a:t>
            </a:r>
            <a:r>
              <a:rPr lang="en-US" sz="3200" dirty="0" err="1" smtClean="0"/>
              <a:t>Mình</a:t>
            </a:r>
            <a:r>
              <a:rPr lang="en-US" sz="3200" dirty="0" smtClean="0"/>
              <a:t> </a:t>
            </a:r>
            <a:r>
              <a:rPr lang="en-US" sz="3200" dirty="0" err="1" smtClean="0"/>
              <a:t>chọn</a:t>
            </a:r>
            <a:r>
              <a:rPr lang="en-US" sz="3200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 </a:t>
            </a:r>
            <a:r>
              <a:rPr lang="en-US" sz="3200" dirty="0" err="1" smtClean="0"/>
              <a:t>này</a:t>
            </a:r>
            <a:r>
              <a:rPr lang="en-US" sz="3200" dirty="0" smtClean="0"/>
              <a:t> </a:t>
            </a:r>
            <a:r>
              <a:rPr lang="en-US" sz="3200" dirty="0" err="1" smtClean="0"/>
              <a:t>vì</a:t>
            </a:r>
            <a:r>
              <a:rPr lang="en-US" sz="3200" dirty="0" smtClean="0"/>
              <a:t> </a:t>
            </a:r>
            <a:r>
              <a:rPr lang="en-US" sz="3200" dirty="0" err="1" smtClean="0"/>
              <a:t>mình</a:t>
            </a:r>
            <a:r>
              <a:rPr lang="en-US" sz="3200" dirty="0" smtClean="0"/>
              <a:t> </a:t>
            </a:r>
            <a:r>
              <a:rPr lang="en-US" sz="3200" dirty="0" err="1" smtClean="0"/>
              <a:t>rất</a:t>
            </a:r>
            <a:r>
              <a:rPr lang="en-US" sz="3200" dirty="0" smtClean="0"/>
              <a:t> </a:t>
            </a:r>
            <a:r>
              <a:rPr lang="en-US" sz="3200" dirty="0" err="1" smtClean="0"/>
              <a:t>thích</a:t>
            </a:r>
            <a:r>
              <a:rPr lang="en-US" sz="3200" dirty="0" smtClean="0"/>
              <a:t> </a:t>
            </a:r>
            <a:r>
              <a:rPr lang="en-US" sz="3200" dirty="0" err="1" smtClean="0"/>
              <a:t>tranh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cách</a:t>
            </a:r>
            <a:r>
              <a:rPr lang="en-US" sz="3200" dirty="0" smtClean="0"/>
              <a:t> </a:t>
            </a:r>
            <a:r>
              <a:rPr lang="en-US" sz="3200" dirty="0" err="1" smtClean="0"/>
              <a:t>thể</a:t>
            </a:r>
            <a:r>
              <a:rPr lang="en-US" sz="3200" dirty="0" smtClean="0"/>
              <a:t> </a:t>
            </a:r>
            <a:r>
              <a:rPr lang="en-US" sz="3200" dirty="0" err="1" smtClean="0"/>
              <a:t>hiện</a:t>
            </a:r>
            <a:r>
              <a:rPr lang="en-US" sz="3200" dirty="0" smtClean="0"/>
              <a:t> qua </a:t>
            </a:r>
            <a:r>
              <a:rPr lang="en-US" sz="3200" dirty="0" err="1" smtClean="0"/>
              <a:t>tranh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.</a:t>
            </a:r>
          </a:p>
          <a:p>
            <a:pPr algn="just"/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en-US" sz="3200" dirty="0" err="1" smtClean="0"/>
              <a:t>bài</a:t>
            </a:r>
            <a:r>
              <a:rPr lang="en-US" sz="3200" dirty="0" smtClean="0"/>
              <a:t> ,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đã</a:t>
            </a:r>
            <a:r>
              <a:rPr lang="en-US" sz="3200" dirty="0" smtClean="0"/>
              <a:t> </a:t>
            </a:r>
            <a:r>
              <a:rPr lang="en-US" sz="3200" dirty="0" err="1" smtClean="0"/>
              <a:t>khai</a:t>
            </a:r>
            <a:r>
              <a:rPr lang="en-US" sz="3200" dirty="0" smtClean="0"/>
              <a:t> </a:t>
            </a:r>
            <a:r>
              <a:rPr lang="en-US" sz="3200" dirty="0" err="1" smtClean="0"/>
              <a:t>thác</a:t>
            </a:r>
            <a:r>
              <a:rPr lang="en-US" sz="3200" dirty="0" smtClean="0"/>
              <a:t> </a:t>
            </a:r>
            <a:r>
              <a:rPr lang="en-US" sz="3200" dirty="0" err="1" smtClean="0"/>
              <a:t>thông</a:t>
            </a:r>
            <a:r>
              <a:rPr lang="en-US" sz="3200" dirty="0" smtClean="0"/>
              <a:t> tin </a:t>
            </a:r>
            <a:r>
              <a:rPr lang="en-US" sz="3200" dirty="0" err="1" smtClean="0"/>
              <a:t>từ</a:t>
            </a:r>
            <a:r>
              <a:rPr lang="en-US" sz="3200" dirty="0" smtClean="0"/>
              <a:t> internet, … </a:t>
            </a:r>
            <a:r>
              <a:rPr lang="en-US" sz="3200" dirty="0" err="1" smtClean="0"/>
              <a:t>điều</a:t>
            </a:r>
            <a:r>
              <a:rPr lang="en-US" sz="3200" dirty="0" smtClean="0"/>
              <a:t> </a:t>
            </a:r>
            <a:r>
              <a:rPr lang="en-US" sz="3200" dirty="0" err="1" smtClean="0"/>
              <a:t>khó</a:t>
            </a:r>
            <a:r>
              <a:rPr lang="en-US" sz="3200" dirty="0" smtClean="0"/>
              <a:t> </a:t>
            </a:r>
            <a:r>
              <a:rPr lang="en-US" sz="3200" dirty="0" err="1" smtClean="0"/>
              <a:t>khăn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tìm</a:t>
            </a:r>
            <a:r>
              <a:rPr lang="en-US" sz="3200" dirty="0" smtClean="0"/>
              <a:t> </a:t>
            </a:r>
            <a:r>
              <a:rPr lang="en-US" sz="3200" dirty="0" err="1" smtClean="0"/>
              <a:t>thông</a:t>
            </a:r>
            <a:r>
              <a:rPr lang="en-US" sz="3200" dirty="0" smtClean="0"/>
              <a:t> tin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,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trên</a:t>
            </a:r>
            <a:r>
              <a:rPr lang="en-US" sz="3200" dirty="0" smtClean="0"/>
              <a:t> </a:t>
            </a:r>
            <a:r>
              <a:rPr lang="en-US" sz="3200" dirty="0" err="1" smtClean="0"/>
              <a:t>mạng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vài</a:t>
            </a:r>
            <a:r>
              <a:rPr lang="en-US" sz="3200" dirty="0" smtClean="0"/>
              <a:t> </a:t>
            </a:r>
            <a:r>
              <a:rPr lang="en-US" sz="3200" dirty="0" err="1" smtClean="0"/>
              <a:t>tư</a:t>
            </a:r>
            <a:r>
              <a:rPr lang="en-US" sz="3200" dirty="0" smtClean="0"/>
              <a:t> </a:t>
            </a:r>
            <a:r>
              <a:rPr lang="en-US" sz="3200" dirty="0" err="1" smtClean="0"/>
              <a:t>liệu</a:t>
            </a:r>
            <a:r>
              <a:rPr lang="en-US" sz="3200" dirty="0" smtClean="0"/>
              <a:t> </a:t>
            </a:r>
            <a:r>
              <a:rPr lang="en-US" sz="3200" dirty="0" err="1" smtClean="0"/>
              <a:t>không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nên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đã</a:t>
            </a:r>
            <a:r>
              <a:rPr lang="en-US" sz="3200" dirty="0" smtClean="0"/>
              <a:t> </a:t>
            </a:r>
            <a:r>
              <a:rPr lang="en-US" sz="3200" dirty="0" err="1" smtClean="0"/>
              <a:t>tham</a:t>
            </a:r>
            <a:r>
              <a:rPr lang="en-US" sz="3200" dirty="0" smtClean="0"/>
              <a:t> </a:t>
            </a:r>
            <a:r>
              <a:rPr lang="en-US" sz="3200" dirty="0" err="1" smtClean="0"/>
              <a:t>khảo</a:t>
            </a:r>
            <a:r>
              <a:rPr lang="en-US" sz="3200" dirty="0" smtClean="0"/>
              <a:t> ở </a:t>
            </a:r>
            <a:r>
              <a:rPr lang="en-US" sz="3200" dirty="0" err="1" smtClean="0"/>
              <a:t>sách</a:t>
            </a:r>
            <a:r>
              <a:rPr lang="en-US" sz="3200" dirty="0" smtClean="0"/>
              <a:t>.</a:t>
            </a:r>
          </a:p>
          <a:p>
            <a:pPr algn="just"/>
            <a:r>
              <a:rPr lang="en-US" sz="3200" dirty="0" err="1" smtClean="0"/>
              <a:t>Nguyễn</a:t>
            </a:r>
            <a:r>
              <a:rPr lang="en-US" sz="3200" dirty="0" smtClean="0"/>
              <a:t> </a:t>
            </a:r>
            <a:r>
              <a:rPr lang="en-US" sz="3200" dirty="0" err="1" smtClean="0"/>
              <a:t>Tư</a:t>
            </a:r>
            <a:r>
              <a:rPr lang="en-US" sz="3200" dirty="0" smtClean="0"/>
              <a:t> </a:t>
            </a:r>
            <a:r>
              <a:rPr lang="en-US" sz="3200" dirty="0" err="1" smtClean="0"/>
              <a:t>Nghiêm</a:t>
            </a:r>
            <a:r>
              <a:rPr lang="en-US" sz="3200" dirty="0" smtClean="0"/>
              <a:t> (1912-1998)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những</a:t>
            </a:r>
            <a:r>
              <a:rPr lang="en-US" sz="3200" dirty="0" smtClean="0"/>
              <a:t> </a:t>
            </a:r>
            <a:r>
              <a:rPr lang="en-US" sz="3200" dirty="0" err="1" smtClean="0"/>
              <a:t>hoạ</a:t>
            </a:r>
            <a:r>
              <a:rPr lang="en-US" sz="3200" dirty="0" smtClean="0"/>
              <a:t> </a:t>
            </a:r>
            <a:r>
              <a:rPr lang="en-US" sz="3200" dirty="0" err="1" smtClean="0"/>
              <a:t>sĩ</a:t>
            </a:r>
            <a:r>
              <a:rPr lang="en-US" sz="3200" dirty="0" smtClean="0"/>
              <a:t> hang </a:t>
            </a:r>
            <a:r>
              <a:rPr lang="en-US" sz="3200" dirty="0" err="1" smtClean="0"/>
              <a:t>đầu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nghệ</a:t>
            </a:r>
            <a:r>
              <a:rPr lang="en-US" sz="3200" dirty="0" smtClean="0"/>
              <a:t> </a:t>
            </a:r>
            <a:r>
              <a:rPr lang="en-US" sz="3200" dirty="0" err="1" smtClean="0"/>
              <a:t>sĩ</a:t>
            </a:r>
            <a:r>
              <a:rPr lang="en-US" sz="3200" dirty="0" smtClean="0"/>
              <a:t> </a:t>
            </a:r>
            <a:r>
              <a:rPr lang="en-US" sz="3200" dirty="0" err="1" smtClean="0"/>
              <a:t>thẩm</a:t>
            </a:r>
            <a:r>
              <a:rPr lang="en-US" sz="3200" dirty="0" smtClean="0"/>
              <a:t> </a:t>
            </a:r>
            <a:r>
              <a:rPr lang="en-US" sz="3200" dirty="0" err="1" smtClean="0"/>
              <a:t>mĩ</a:t>
            </a:r>
            <a:r>
              <a:rPr lang="en-US" sz="3200" dirty="0" smtClean="0"/>
              <a:t> </a:t>
            </a:r>
            <a:r>
              <a:rPr lang="en-US" sz="3200" dirty="0" err="1" smtClean="0"/>
              <a:t>nổi</a:t>
            </a:r>
            <a:r>
              <a:rPr lang="en-US" sz="3200" dirty="0" smtClean="0"/>
              <a:t> </a:t>
            </a:r>
            <a:r>
              <a:rPr lang="en-US" sz="3200" dirty="0" err="1" smtClean="0"/>
              <a:t>tiếng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nền</a:t>
            </a:r>
            <a:r>
              <a:rPr lang="en-US" sz="3200" dirty="0" smtClean="0"/>
              <a:t> </a:t>
            </a:r>
            <a:r>
              <a:rPr lang="en-US" sz="3200" dirty="0" err="1" smtClean="0"/>
              <a:t>mĩ</a:t>
            </a:r>
            <a:r>
              <a:rPr lang="en-US" sz="3200" dirty="0" smtClean="0"/>
              <a:t> </a:t>
            </a:r>
            <a:r>
              <a:rPr lang="en-US" sz="3200" dirty="0" err="1" smtClean="0"/>
              <a:t>thuật</a:t>
            </a:r>
            <a:r>
              <a:rPr lang="en-US" sz="3200" dirty="0" smtClean="0"/>
              <a:t> </a:t>
            </a:r>
            <a:r>
              <a:rPr lang="en-US" sz="3200" dirty="0" err="1" smtClean="0"/>
              <a:t>Việt</a:t>
            </a:r>
            <a:r>
              <a:rPr lang="en-US" sz="3200" dirty="0" smtClean="0"/>
              <a:t> Nam. </a:t>
            </a:r>
            <a:r>
              <a:rPr lang="en-US" sz="3200" dirty="0" err="1" smtClean="0"/>
              <a:t>Ông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những</a:t>
            </a:r>
            <a:r>
              <a:rPr lang="en-US" sz="3200" dirty="0" smtClean="0"/>
              <a:t> </a:t>
            </a:r>
            <a:r>
              <a:rPr lang="en-US" sz="3200" dirty="0" err="1" smtClean="0"/>
              <a:t>người</a:t>
            </a:r>
            <a:r>
              <a:rPr lang="en-US" sz="3200" dirty="0" smtClean="0"/>
              <a:t> </a:t>
            </a:r>
            <a:r>
              <a:rPr lang="en-US" sz="3200" dirty="0" err="1" smtClean="0"/>
              <a:t>tiên</a:t>
            </a:r>
            <a:r>
              <a:rPr lang="en-US" sz="3200" dirty="0" smtClean="0"/>
              <a:t> </a:t>
            </a:r>
            <a:r>
              <a:rPr lang="en-US" sz="3200" dirty="0" err="1" smtClean="0"/>
              <a:t>phong</a:t>
            </a:r>
            <a:r>
              <a:rPr lang="en-US" sz="3200" dirty="0" smtClean="0"/>
              <a:t> 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đống</a:t>
            </a:r>
            <a:r>
              <a:rPr lang="en-US" sz="3200" dirty="0" smtClean="0"/>
              <a:t> </a:t>
            </a:r>
            <a:r>
              <a:rPr lang="en-US" sz="3200" dirty="0" err="1" smtClean="0"/>
              <a:t>góp</a:t>
            </a:r>
            <a:r>
              <a:rPr lang="en-US" sz="3200" dirty="0" smtClean="0"/>
              <a:t> </a:t>
            </a:r>
            <a:r>
              <a:rPr lang="en-US" sz="3200" dirty="0" err="1" smtClean="0"/>
              <a:t>lớn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việc</a:t>
            </a:r>
            <a:r>
              <a:rPr lang="en-US" sz="3200" dirty="0" smtClean="0"/>
              <a:t> </a:t>
            </a:r>
            <a:r>
              <a:rPr lang="en-US" sz="3200" dirty="0" err="1" smtClean="0"/>
              <a:t>phát</a:t>
            </a:r>
            <a:r>
              <a:rPr lang="en-US" sz="3200" dirty="0" smtClean="0"/>
              <a:t> </a:t>
            </a:r>
            <a:r>
              <a:rPr lang="en-US" sz="3200" dirty="0" err="1" smtClean="0"/>
              <a:t>triển</a:t>
            </a:r>
            <a:r>
              <a:rPr lang="en-US" sz="3200" dirty="0" smtClean="0"/>
              <a:t> </a:t>
            </a:r>
            <a:r>
              <a:rPr lang="en-US" sz="3200" dirty="0" err="1" smtClean="0"/>
              <a:t>mỹ</a:t>
            </a:r>
            <a:r>
              <a:rPr lang="en-US" sz="3200" dirty="0" smtClean="0"/>
              <a:t> </a:t>
            </a:r>
            <a:r>
              <a:rPr lang="en-US" sz="3200" dirty="0" err="1" smtClean="0"/>
              <a:t>thuật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giai</a:t>
            </a:r>
            <a:r>
              <a:rPr lang="en-US" sz="3200" dirty="0" smtClean="0"/>
              <a:t> </a:t>
            </a:r>
            <a:r>
              <a:rPr lang="en-US" sz="3200" dirty="0" err="1" smtClean="0"/>
              <a:t>đoạn</a:t>
            </a:r>
            <a:r>
              <a:rPr lang="en-US" sz="3200" dirty="0" smtClean="0"/>
              <a:t> </a:t>
            </a:r>
            <a:r>
              <a:rPr lang="en-US" sz="3200" dirty="0" err="1" smtClean="0"/>
              <a:t>hiện</a:t>
            </a:r>
            <a:r>
              <a:rPr lang="en-US" sz="3200" dirty="0" smtClean="0"/>
              <a:t> </a:t>
            </a:r>
            <a:r>
              <a:rPr lang="en-US" sz="3200" dirty="0" err="1" smtClean="0"/>
              <a:t>đại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đất</a:t>
            </a:r>
            <a:r>
              <a:rPr lang="en-US" sz="3200" dirty="0" smtClean="0"/>
              <a:t> </a:t>
            </a:r>
            <a:r>
              <a:rPr lang="en-US" sz="3200" dirty="0" err="1" smtClean="0"/>
              <a:t>nước</a:t>
            </a:r>
            <a:r>
              <a:rPr lang="en-US" sz="3200" dirty="0" smtClean="0"/>
              <a:t>. </a:t>
            </a:r>
            <a:r>
              <a:rPr lang="en-US" sz="3200" dirty="0" err="1" smtClean="0"/>
              <a:t>Tài</a:t>
            </a:r>
            <a:r>
              <a:rPr lang="en-US" sz="3200" dirty="0" smtClean="0"/>
              <a:t> </a:t>
            </a:r>
            <a:r>
              <a:rPr lang="en-US" sz="3200" dirty="0" err="1" smtClean="0"/>
              <a:t>năng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sự</a:t>
            </a:r>
            <a:r>
              <a:rPr lang="en-US" sz="3200" dirty="0" smtClean="0"/>
              <a:t> </a:t>
            </a:r>
            <a:r>
              <a:rPr lang="en-US" sz="3200" dirty="0" err="1" smtClean="0"/>
              <a:t>sáng</a:t>
            </a:r>
            <a:r>
              <a:rPr lang="en-US" sz="3200" dirty="0" smtClean="0"/>
              <a:t> </a:t>
            </a:r>
            <a:r>
              <a:rPr lang="en-US" sz="3200" dirty="0" err="1" smtClean="0"/>
              <a:t>tạo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ông</a:t>
            </a:r>
            <a:r>
              <a:rPr lang="en-US" sz="3200" dirty="0" smtClean="0"/>
              <a:t>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thể</a:t>
            </a:r>
            <a:r>
              <a:rPr lang="en-US" sz="3200" dirty="0" smtClean="0"/>
              <a:t> </a:t>
            </a:r>
            <a:r>
              <a:rPr lang="en-US" sz="3200" dirty="0" err="1" smtClean="0"/>
              <a:t>hiện</a:t>
            </a:r>
            <a:r>
              <a:rPr lang="en-US" sz="3200" dirty="0" smtClean="0"/>
              <a:t> qua </a:t>
            </a:r>
            <a:r>
              <a:rPr lang="en-US" sz="3200" dirty="0" err="1" smtClean="0"/>
              <a:t>nhiều</a:t>
            </a:r>
            <a:r>
              <a:rPr lang="en-US" sz="3200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 </a:t>
            </a:r>
            <a:r>
              <a:rPr lang="en-US" sz="3200" dirty="0" err="1" smtClean="0"/>
              <a:t>nghệ</a:t>
            </a:r>
            <a:r>
              <a:rPr lang="en-US" sz="3200" dirty="0" smtClean="0"/>
              <a:t> </a:t>
            </a:r>
            <a:r>
              <a:rPr lang="en-US" sz="3200" dirty="0" err="1" smtClean="0"/>
              <a:t>thuật</a:t>
            </a:r>
            <a:r>
              <a:rPr lang="en-US" sz="3200" dirty="0" smtClean="0"/>
              <a:t> </a:t>
            </a:r>
            <a:r>
              <a:rPr lang="en-US" sz="3200" dirty="0" err="1" smtClean="0"/>
              <a:t>độc</a:t>
            </a:r>
            <a:r>
              <a:rPr lang="en-US" sz="3200" dirty="0" smtClean="0"/>
              <a:t> </a:t>
            </a:r>
            <a:r>
              <a:rPr lang="en-US" sz="3200" dirty="0" err="1" smtClean="0"/>
              <a:t>đáo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ấn</a:t>
            </a:r>
            <a:r>
              <a:rPr lang="en-US" sz="3200" dirty="0" smtClean="0"/>
              <a:t> </a:t>
            </a:r>
            <a:r>
              <a:rPr lang="en-US" sz="3200" dirty="0" err="1" smtClean="0"/>
              <a:t>tượng</a:t>
            </a:r>
            <a:r>
              <a:rPr lang="en-US" sz="3200" dirty="0" smtClean="0"/>
              <a:t>. </a:t>
            </a:r>
            <a:r>
              <a:rPr lang="en-US" sz="3200" dirty="0" err="1" smtClean="0"/>
              <a:t>Ông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khả</a:t>
            </a:r>
            <a:r>
              <a:rPr lang="en-US" sz="3200" dirty="0" smtClean="0"/>
              <a:t> </a:t>
            </a:r>
            <a:r>
              <a:rPr lang="en-US" sz="3200" dirty="0" err="1" smtClean="0"/>
              <a:t>năng</a:t>
            </a:r>
            <a:r>
              <a:rPr lang="en-US" sz="3200" dirty="0" smtClean="0"/>
              <a:t> </a:t>
            </a:r>
            <a:r>
              <a:rPr lang="en-US" sz="3200" dirty="0" err="1" smtClean="0"/>
              <a:t>sử</a:t>
            </a:r>
            <a:r>
              <a:rPr lang="en-US" sz="3200" dirty="0" smtClean="0"/>
              <a:t> </a:t>
            </a:r>
            <a:r>
              <a:rPr lang="en-US" sz="3200" dirty="0" err="1" smtClean="0"/>
              <a:t>dụng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kĩ</a:t>
            </a:r>
            <a:r>
              <a:rPr lang="en-US" sz="3200" dirty="0" smtClean="0"/>
              <a:t> </a:t>
            </a:r>
            <a:r>
              <a:rPr lang="en-US" sz="3200" dirty="0" err="1" smtClean="0"/>
              <a:t>thuyaajt</a:t>
            </a:r>
            <a:r>
              <a:rPr lang="en-US" sz="3200" dirty="0" smtClean="0"/>
              <a:t> </a:t>
            </a:r>
            <a:r>
              <a:rPr lang="en-US" sz="3200" dirty="0" err="1" smtClean="0"/>
              <a:t>vẽ</a:t>
            </a:r>
            <a:r>
              <a:rPr lang="en-US" sz="3200" dirty="0" smtClean="0"/>
              <a:t> </a:t>
            </a:r>
            <a:r>
              <a:rPr lang="en-US" sz="3200" dirty="0" err="1" smtClean="0"/>
              <a:t>đa</a:t>
            </a:r>
            <a:r>
              <a:rPr lang="en-US" sz="3200" dirty="0" smtClean="0"/>
              <a:t> </a:t>
            </a:r>
            <a:r>
              <a:rPr lang="en-US" sz="3200" dirty="0" err="1" smtClean="0"/>
              <a:t>dạng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tinh</a:t>
            </a:r>
            <a:r>
              <a:rPr lang="en-US" sz="3200" dirty="0" smtClean="0"/>
              <a:t> </a:t>
            </a:r>
            <a:r>
              <a:rPr lang="en-US" sz="3200" dirty="0" err="1" smtClean="0"/>
              <a:t>tế</a:t>
            </a:r>
            <a:r>
              <a:rPr lang="en-US" sz="3200" dirty="0" smtClean="0"/>
              <a:t>, </a:t>
            </a:r>
            <a:r>
              <a:rPr lang="en-US" sz="3200" dirty="0" err="1" smtClean="0"/>
              <a:t>tạo</a:t>
            </a:r>
            <a:r>
              <a:rPr lang="en-US" sz="3200" dirty="0" smtClean="0"/>
              <a:t> </a:t>
            </a:r>
            <a:r>
              <a:rPr lang="en-US" sz="3200" dirty="0" err="1" smtClean="0"/>
              <a:t>nên</a:t>
            </a:r>
            <a:r>
              <a:rPr lang="en-US" sz="3200" dirty="0" smtClean="0"/>
              <a:t> </a:t>
            </a:r>
            <a:r>
              <a:rPr lang="en-US" sz="3200" dirty="0" err="1" smtClean="0"/>
              <a:t>những</a:t>
            </a:r>
            <a:r>
              <a:rPr lang="en-US" sz="3200" dirty="0" smtClean="0"/>
              <a:t> </a:t>
            </a:r>
            <a:r>
              <a:rPr lang="en-US" sz="3200" dirty="0" err="1" smtClean="0"/>
              <a:t>bức</a:t>
            </a:r>
            <a:r>
              <a:rPr lang="en-US" sz="3200" dirty="0" smtClean="0"/>
              <a:t> </a:t>
            </a:r>
            <a:r>
              <a:rPr lang="en-US" sz="3200" dirty="0" err="1" smtClean="0"/>
              <a:t>tranh</a:t>
            </a:r>
            <a:r>
              <a:rPr lang="en-US" sz="3200" dirty="0" smtClean="0"/>
              <a:t> </a:t>
            </a:r>
            <a:r>
              <a:rPr lang="en-US" sz="3200" dirty="0" err="1" smtClean="0"/>
              <a:t>sống</a:t>
            </a:r>
            <a:r>
              <a:rPr lang="en-US" sz="3200" dirty="0" smtClean="0"/>
              <a:t>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sắc</a:t>
            </a:r>
            <a:r>
              <a:rPr lang="en-US" sz="3200" dirty="0" smtClean="0"/>
              <a:t> </a:t>
            </a:r>
            <a:r>
              <a:rPr lang="en-US" sz="3200" dirty="0" err="1" smtClean="0"/>
              <a:t>nét</a:t>
            </a:r>
            <a:r>
              <a:rPr lang="en-US" sz="3200" dirty="0" smtClean="0"/>
              <a:t>, </a:t>
            </a:r>
            <a:r>
              <a:rPr lang="en-US" sz="3200" dirty="0" err="1" smtClean="0"/>
              <a:t>phản</a:t>
            </a:r>
            <a:r>
              <a:rPr lang="en-US" sz="3200" dirty="0" smtClean="0"/>
              <a:t> </a:t>
            </a:r>
            <a:r>
              <a:rPr lang="en-US" sz="3200" dirty="0" err="1" smtClean="0"/>
              <a:t>ánh</a:t>
            </a:r>
            <a:r>
              <a:rPr lang="en-US" sz="3200" dirty="0" smtClean="0"/>
              <a:t> </a:t>
            </a:r>
            <a:r>
              <a:rPr lang="en-US" sz="3200" dirty="0" err="1" smtClean="0"/>
              <a:t>chân</a:t>
            </a:r>
            <a:r>
              <a:rPr lang="en-US" sz="3200" dirty="0" smtClean="0"/>
              <a:t> </a:t>
            </a:r>
            <a:r>
              <a:rPr lang="en-US" sz="3200" dirty="0" err="1" smtClean="0"/>
              <a:t>thực</a:t>
            </a:r>
            <a:r>
              <a:rPr lang="en-US" sz="3200" dirty="0" smtClean="0"/>
              <a:t> </a:t>
            </a:r>
            <a:r>
              <a:rPr lang="en-US" sz="3200" dirty="0" err="1" smtClean="0"/>
              <a:t>cuộc</a:t>
            </a:r>
            <a:r>
              <a:rPr lang="en-US" sz="3200" dirty="0" smtClean="0"/>
              <a:t> </a:t>
            </a:r>
            <a:r>
              <a:rPr lang="en-US" sz="3200" dirty="0" err="1" smtClean="0"/>
              <a:t>sống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vẻ</a:t>
            </a:r>
            <a:r>
              <a:rPr lang="en-US" sz="3200" dirty="0" smtClean="0"/>
              <a:t> </a:t>
            </a:r>
            <a:r>
              <a:rPr lang="en-US" sz="3200" dirty="0" err="1" smtClean="0"/>
              <a:t>đẹp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quê</a:t>
            </a:r>
            <a:r>
              <a:rPr lang="en-US" sz="3200" dirty="0" smtClean="0"/>
              <a:t> </a:t>
            </a:r>
            <a:r>
              <a:rPr lang="en-US" sz="3200" dirty="0" err="1" smtClean="0"/>
              <a:t>hương</a:t>
            </a:r>
            <a:r>
              <a:rPr lang="en-US" sz="3200" dirty="0" smtClean="0"/>
              <a:t> </a:t>
            </a:r>
            <a:r>
              <a:rPr lang="en-US" sz="3200" dirty="0" err="1" smtClean="0"/>
              <a:t>Việt</a:t>
            </a:r>
            <a:r>
              <a:rPr lang="en-US" sz="3200" dirty="0" smtClean="0"/>
              <a:t> Nam.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những</a:t>
            </a:r>
            <a:r>
              <a:rPr lang="en-US" sz="3200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 </a:t>
            </a:r>
            <a:r>
              <a:rPr lang="en-US" sz="3200" dirty="0" err="1" smtClean="0"/>
              <a:t>nổi</a:t>
            </a:r>
            <a:r>
              <a:rPr lang="en-US" sz="3200" dirty="0" smtClean="0"/>
              <a:t> </a:t>
            </a:r>
            <a:r>
              <a:rPr lang="en-US" sz="3200" dirty="0" err="1" smtClean="0"/>
              <a:t>bật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gắn</a:t>
            </a:r>
            <a:r>
              <a:rPr lang="en-US" sz="3200" dirty="0" smtClean="0"/>
              <a:t> </a:t>
            </a:r>
            <a:r>
              <a:rPr lang="en-US" sz="3200" dirty="0" err="1" smtClean="0"/>
              <a:t>liền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danh</a:t>
            </a:r>
            <a:r>
              <a:rPr lang="en-US" sz="3200" dirty="0" smtClean="0"/>
              <a:t> </a:t>
            </a:r>
            <a:r>
              <a:rPr lang="en-US" sz="3200" dirty="0" err="1" smtClean="0"/>
              <a:t>tiếng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Nguyễn</a:t>
            </a:r>
            <a:r>
              <a:rPr lang="en-US" sz="3200" dirty="0" smtClean="0"/>
              <a:t> </a:t>
            </a:r>
            <a:r>
              <a:rPr lang="en-US" sz="3200" dirty="0" err="1" smtClean="0"/>
              <a:t>Tư</a:t>
            </a:r>
            <a:r>
              <a:rPr lang="en-US" sz="3200" dirty="0" smtClean="0"/>
              <a:t> </a:t>
            </a:r>
            <a:r>
              <a:rPr lang="en-US" sz="3200" dirty="0" err="1" smtClean="0"/>
              <a:t>Nghiêm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 </a:t>
            </a:r>
            <a:r>
              <a:rPr lang="en-US" sz="3200" dirty="0" err="1" smtClean="0"/>
              <a:t>bức</a:t>
            </a:r>
            <a:r>
              <a:rPr lang="en-US" sz="3200" dirty="0" smtClean="0"/>
              <a:t> </a:t>
            </a:r>
            <a:r>
              <a:rPr lang="en-US" sz="3200" dirty="0" err="1" smtClean="0"/>
              <a:t>tranh</a:t>
            </a:r>
            <a:r>
              <a:rPr lang="en-US" sz="3200" dirty="0" smtClean="0"/>
              <a:t> </a:t>
            </a:r>
            <a:r>
              <a:rPr lang="en-US" sz="3200" dirty="0" err="1" smtClean="0"/>
              <a:t>Thuý</a:t>
            </a:r>
            <a:r>
              <a:rPr lang="en-US" sz="3200" dirty="0" smtClean="0"/>
              <a:t> </a:t>
            </a:r>
            <a:r>
              <a:rPr lang="en-US" sz="3200" dirty="0" err="1" smtClean="0"/>
              <a:t>Kiều</a:t>
            </a:r>
            <a:r>
              <a:rPr lang="en-US" sz="3200" dirty="0" smtClean="0"/>
              <a:t>.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 </a:t>
            </a:r>
            <a:r>
              <a:rPr lang="en-US" sz="3200" dirty="0" err="1" smtClean="0"/>
              <a:t>này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sáng</a:t>
            </a:r>
            <a:r>
              <a:rPr lang="en-US" sz="3200" dirty="0" smtClean="0"/>
              <a:t> </a:t>
            </a:r>
            <a:r>
              <a:rPr lang="en-US" sz="3200" dirty="0" err="1" smtClean="0"/>
              <a:t>tạo</a:t>
            </a:r>
            <a:r>
              <a:rPr lang="en-US" sz="3200" dirty="0" smtClean="0"/>
              <a:t> </a:t>
            </a:r>
            <a:r>
              <a:rPr lang="en-US" sz="3200" dirty="0" err="1" smtClean="0"/>
              <a:t>nghệ</a:t>
            </a:r>
            <a:r>
              <a:rPr lang="en-US" sz="3200" dirty="0" smtClean="0"/>
              <a:t> </a:t>
            </a:r>
            <a:r>
              <a:rPr lang="en-US" sz="3200" dirty="0" err="1" smtClean="0"/>
              <a:t>thuật</a:t>
            </a:r>
            <a:r>
              <a:rPr lang="en-US" sz="3200" dirty="0" smtClean="0"/>
              <a:t> </a:t>
            </a:r>
            <a:r>
              <a:rPr lang="en-US" sz="3200" dirty="0" err="1" smtClean="0"/>
              <a:t>tuyệt</a:t>
            </a:r>
            <a:r>
              <a:rPr lang="en-US" sz="3200" dirty="0" smtClean="0"/>
              <a:t> </a:t>
            </a:r>
            <a:r>
              <a:rPr lang="en-US" sz="3200" dirty="0" err="1" smtClean="0"/>
              <a:t>vời</a:t>
            </a:r>
            <a:r>
              <a:rPr lang="en-US" sz="3200" dirty="0" smtClean="0"/>
              <a:t>, </a:t>
            </a:r>
            <a:r>
              <a:rPr lang="en-US" sz="3200" dirty="0" err="1" smtClean="0"/>
              <a:t>lấy</a:t>
            </a:r>
            <a:r>
              <a:rPr lang="en-US" sz="3200" dirty="0" smtClean="0"/>
              <a:t> </a:t>
            </a:r>
            <a:r>
              <a:rPr lang="en-US" sz="3200" dirty="0" err="1" smtClean="0"/>
              <a:t>cảm</a:t>
            </a:r>
            <a:r>
              <a:rPr lang="en-US" sz="3200" dirty="0" smtClean="0"/>
              <a:t> </a:t>
            </a:r>
            <a:r>
              <a:rPr lang="en-US" sz="3200" dirty="0" err="1" smtClean="0"/>
              <a:t>hứng</a:t>
            </a:r>
            <a:r>
              <a:rPr lang="en-US" sz="3200" dirty="0" smtClean="0"/>
              <a:t> </a:t>
            </a:r>
            <a:r>
              <a:rPr lang="en-US" sz="3200" dirty="0" err="1" smtClean="0"/>
              <a:t>từ</a:t>
            </a:r>
            <a:r>
              <a:rPr lang="en-US" sz="3200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 </a:t>
            </a:r>
            <a:r>
              <a:rPr lang="en-US" sz="3200" dirty="0" err="1" smtClean="0"/>
              <a:t>cùng</a:t>
            </a:r>
            <a:r>
              <a:rPr lang="en-US" sz="3200" dirty="0" smtClean="0"/>
              <a:t> </a:t>
            </a:r>
            <a:r>
              <a:rPr lang="en-US" sz="3200" dirty="0" err="1" smtClean="0"/>
              <a:t>tên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nhà</a:t>
            </a:r>
            <a:r>
              <a:rPr lang="en-US" sz="3200" dirty="0" smtClean="0"/>
              <a:t> </a:t>
            </a:r>
            <a:r>
              <a:rPr lang="en-US" sz="3200" dirty="0" err="1" smtClean="0"/>
              <a:t>thơ</a:t>
            </a:r>
            <a:r>
              <a:rPr lang="en-US" sz="3200" dirty="0" smtClean="0"/>
              <a:t> </a:t>
            </a:r>
            <a:r>
              <a:rPr lang="en-US" sz="3200" dirty="0" err="1" smtClean="0"/>
              <a:t>Nguyễn</a:t>
            </a:r>
            <a:r>
              <a:rPr lang="en-US" sz="3200" dirty="0" smtClean="0"/>
              <a:t> Du. </a:t>
            </a:r>
            <a:r>
              <a:rPr lang="en-US" sz="3200" dirty="0" err="1" smtClean="0"/>
              <a:t>Ông</a:t>
            </a:r>
            <a:r>
              <a:rPr lang="en-US" sz="3200" dirty="0" smtClean="0"/>
              <a:t> </a:t>
            </a:r>
            <a:r>
              <a:rPr lang="en-US" sz="3200" dirty="0" err="1" smtClean="0"/>
              <a:t>đã</a:t>
            </a:r>
            <a:r>
              <a:rPr lang="en-US" sz="3200" dirty="0" smtClean="0"/>
              <a:t> </a:t>
            </a:r>
            <a:r>
              <a:rPr lang="en-US" sz="3200" dirty="0" err="1" smtClean="0"/>
              <a:t>tái</a:t>
            </a:r>
            <a:r>
              <a:rPr lang="en-US" sz="3200" dirty="0" smtClean="0"/>
              <a:t> </a:t>
            </a:r>
            <a:r>
              <a:rPr lang="en-US" sz="3200" dirty="0" err="1" smtClean="0"/>
              <a:t>hiện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truyền</a:t>
            </a:r>
            <a:r>
              <a:rPr lang="en-US" sz="3200" dirty="0" smtClean="0"/>
              <a:t> </a:t>
            </a:r>
            <a:r>
              <a:rPr lang="en-US" sz="3200" dirty="0" err="1" smtClean="0"/>
              <a:t>tải</a:t>
            </a:r>
            <a:r>
              <a:rPr lang="en-US" sz="3200" dirty="0" smtClean="0"/>
              <a:t> </a:t>
            </a:r>
            <a:r>
              <a:rPr lang="en-US" sz="3200" dirty="0" err="1" smtClean="0"/>
              <a:t>tình</a:t>
            </a:r>
            <a:r>
              <a:rPr lang="en-US" sz="3200" dirty="0" smtClean="0"/>
              <a:t> </a:t>
            </a:r>
            <a:r>
              <a:rPr lang="en-US" sz="3200" dirty="0" err="1" smtClean="0"/>
              <a:t>cảm</a:t>
            </a:r>
            <a:r>
              <a:rPr lang="en-US" sz="3200" dirty="0" smtClean="0"/>
              <a:t>, </a:t>
            </a:r>
            <a:r>
              <a:rPr lang="en-US" sz="3200" dirty="0" err="1" smtClean="0"/>
              <a:t>vẻ</a:t>
            </a:r>
            <a:r>
              <a:rPr lang="en-US" sz="3200" dirty="0" smtClean="0"/>
              <a:t> </a:t>
            </a:r>
            <a:r>
              <a:rPr lang="en-US" sz="3200" dirty="0" err="1" smtClean="0"/>
              <a:t>đẹp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cảm</a:t>
            </a:r>
            <a:r>
              <a:rPr lang="en-US" sz="3200" dirty="0" smtClean="0"/>
              <a:t> </a:t>
            </a:r>
            <a:r>
              <a:rPr lang="en-US" sz="3200" dirty="0" err="1" smtClean="0"/>
              <a:t>xúc</a:t>
            </a:r>
            <a:r>
              <a:rPr lang="en-US" sz="3200" dirty="0" smtClean="0"/>
              <a:t> </a:t>
            </a:r>
            <a:r>
              <a:rPr lang="en-US" sz="3200" dirty="0" err="1" smtClean="0"/>
              <a:t>sâu</a:t>
            </a:r>
            <a:r>
              <a:rPr lang="en-US" sz="3200" dirty="0" smtClean="0"/>
              <a:t> </a:t>
            </a:r>
            <a:r>
              <a:rPr lang="en-US" sz="3200" dirty="0" err="1" smtClean="0"/>
              <a:t>sắc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nhân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r>
              <a:rPr lang="en-US" sz="3200" dirty="0" smtClean="0"/>
              <a:t> </a:t>
            </a:r>
            <a:r>
              <a:rPr lang="en-US" sz="3200" dirty="0" err="1" smtClean="0"/>
              <a:t>Thuý</a:t>
            </a:r>
            <a:r>
              <a:rPr lang="en-US" sz="3200" dirty="0" smtClean="0"/>
              <a:t> </a:t>
            </a:r>
            <a:r>
              <a:rPr lang="en-US" sz="3200" dirty="0" err="1" smtClean="0"/>
              <a:t>Kiều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cuộc</a:t>
            </a:r>
            <a:r>
              <a:rPr lang="en-US" sz="3200" dirty="0" smtClean="0"/>
              <a:t> </a:t>
            </a:r>
            <a:r>
              <a:rPr lang="en-US" sz="3200" dirty="0" err="1" smtClean="0"/>
              <a:t>đời</a:t>
            </a:r>
            <a:r>
              <a:rPr lang="en-US" sz="3200" dirty="0" smtClean="0"/>
              <a:t> </a:t>
            </a:r>
            <a:r>
              <a:rPr lang="en-US" sz="3200" dirty="0" err="1" smtClean="0"/>
              <a:t>nổi</a:t>
            </a:r>
            <a:r>
              <a:rPr lang="en-US" sz="3200" dirty="0" smtClean="0"/>
              <a:t> </a:t>
            </a:r>
            <a:r>
              <a:rPr lang="en-US" sz="3200" dirty="0" err="1" smtClean="0"/>
              <a:t>trôi</a:t>
            </a:r>
            <a:r>
              <a:rPr lang="en-US" sz="3200" dirty="0" smtClean="0"/>
              <a:t>. </a:t>
            </a:r>
            <a:r>
              <a:rPr lang="en-US" sz="3200" dirty="0" err="1" smtClean="0"/>
              <a:t>Thuý</a:t>
            </a:r>
            <a:r>
              <a:rPr lang="en-US" sz="3200" dirty="0" smtClean="0"/>
              <a:t> </a:t>
            </a:r>
            <a:r>
              <a:rPr lang="en-US" sz="3200" dirty="0" err="1" smtClean="0"/>
              <a:t>Kiều</a:t>
            </a:r>
            <a:r>
              <a:rPr lang="en-US" sz="3200" dirty="0" smtClean="0"/>
              <a:t>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vẽ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kỹ</a:t>
            </a:r>
            <a:r>
              <a:rPr lang="en-US" sz="3200" dirty="0" smtClean="0"/>
              <a:t> </a:t>
            </a:r>
            <a:r>
              <a:rPr lang="en-US" sz="3200" dirty="0" err="1" smtClean="0"/>
              <a:t>thuật</a:t>
            </a:r>
            <a:r>
              <a:rPr lang="en-US" sz="3200" dirty="0" smtClean="0"/>
              <a:t> </a:t>
            </a:r>
            <a:r>
              <a:rPr lang="en-US" sz="3200" dirty="0" err="1" smtClean="0"/>
              <a:t>tinh</a:t>
            </a:r>
            <a:r>
              <a:rPr lang="en-US" sz="3200" dirty="0" smtClean="0"/>
              <a:t> </a:t>
            </a:r>
            <a:r>
              <a:rPr lang="en-US" sz="3200" dirty="0" err="1" smtClean="0"/>
              <a:t>tế</a:t>
            </a:r>
            <a:r>
              <a:rPr lang="en-US" sz="3200" dirty="0" smtClean="0"/>
              <a:t> </a:t>
            </a:r>
            <a:r>
              <a:rPr lang="en-US" sz="3200" dirty="0" err="1" smtClean="0"/>
              <a:t>tài</a:t>
            </a:r>
            <a:r>
              <a:rPr lang="en-US" sz="3200" dirty="0" smtClean="0"/>
              <a:t> </a:t>
            </a:r>
            <a:r>
              <a:rPr lang="en-US" sz="3200" dirty="0" err="1" smtClean="0"/>
              <a:t>hoa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308937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601" y="326771"/>
            <a:ext cx="16878299" cy="9448800"/>
            <a:chOff x="0" y="0"/>
            <a:chExt cx="7419046" cy="377120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803260"/>
            </a:xfrm>
            <a:custGeom>
              <a:avLst/>
              <a:gdLst/>
              <a:ahLst/>
              <a:cxnLst/>
              <a:rect l="l" t="t" r="r" b="b"/>
              <a:pathLst>
                <a:path w="7433377" h="3803260">
                  <a:moveTo>
                    <a:pt x="63030" y="3209707"/>
                  </a:moveTo>
                  <a:cubicBezTo>
                    <a:pt x="63030" y="3209707"/>
                    <a:pt x="0" y="29631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951508"/>
                    <a:pt x="7406314" y="3147111"/>
                    <a:pt x="7406314" y="3147111"/>
                  </a:cubicBezTo>
                  <a:cubicBezTo>
                    <a:pt x="7389633" y="3362843"/>
                    <a:pt x="7274989" y="3573455"/>
                    <a:pt x="7078119" y="3685079"/>
                  </a:cubicBezTo>
                  <a:cubicBezTo>
                    <a:pt x="6927768" y="3770328"/>
                    <a:pt x="6729737" y="3785426"/>
                    <a:pt x="5347512" y="3774684"/>
                  </a:cubicBezTo>
                  <a:lnTo>
                    <a:pt x="5347439" y="3774684"/>
                  </a:lnTo>
                  <a:cubicBezTo>
                    <a:pt x="645952" y="3769407"/>
                    <a:pt x="384604" y="3803260"/>
                    <a:pt x="254278" y="3694103"/>
                  </a:cubicBezTo>
                  <a:cubicBezTo>
                    <a:pt x="145767" y="3603217"/>
                    <a:pt x="81795" y="3409906"/>
                    <a:pt x="63030" y="32097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37172">
            <a:off x="105359" y="7987703"/>
            <a:ext cx="2925212" cy="191601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09093" y="952500"/>
            <a:ext cx="15493107" cy="8610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06690" y="1399111"/>
            <a:ext cx="16432293" cy="542936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nâng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niu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đau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đớn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cuộc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sống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cô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gái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xinh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đẹp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Thuý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Kiều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Bức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tranh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mang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cho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xem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cảm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giác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hoà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gian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thơ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mộng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hưng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phấn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tác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phẩm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cổ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điển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Tác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phẩm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“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Thuý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Kiều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”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chỉ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bức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tranh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đẹp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mắt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mà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nó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còn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tượng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tình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yêu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sự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gắn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kết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với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hoá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dân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tộc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Việt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Nam.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Nó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đã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tác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phẩm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nghệ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thuật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vĩ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đại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,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góp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phần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giàu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di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sản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hoá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nghệ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thuật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Việt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Nam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long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dân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những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yêu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nghệ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thuật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trên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toàn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quốc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40346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6553200" y="2171700"/>
            <a:ext cx="10287000" cy="6248400"/>
          </a:xfrm>
          <a:prstGeom prst="wedgeEllipseCallout">
            <a:avLst>
              <a:gd name="adj1" fmla="val -54216"/>
              <a:gd name="adj2" fmla="val 25752"/>
            </a:avLst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33735" y="3771900"/>
            <a:ext cx="4800600" cy="5715000"/>
          </a:xfrm>
          <a:prstGeom prst="rect">
            <a:avLst/>
          </a:prstGeom>
        </p:spPr>
      </p:pic>
      <p:pic>
        <p:nvPicPr>
          <p:cNvPr id="13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249400" y="8191500"/>
            <a:ext cx="3686618" cy="186174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62000" y="-21541"/>
            <a:ext cx="3657600" cy="2615184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0894577">
            <a:off x="16067106" y="330152"/>
            <a:ext cx="1727384" cy="171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1785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62000" y="416378"/>
            <a:ext cx="1425042" cy="1456828"/>
          </a:xfrm>
          <a:prstGeom prst="rect">
            <a:avLst/>
          </a:prstGeom>
        </p:spPr>
      </p:pic>
      <p:sp>
        <p:nvSpPr>
          <p:cNvPr id="44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9">
            <a:extLst>
              <a:ext uri="{FF2B5EF4-FFF2-40B4-BE49-F238E27FC236}">
                <a16:creationId xmlns:a16="http://schemas.microsoft.com/office/drawing/2014/main" id="{CCFA6EDF-EB7C-4677-B214-04C70B0142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9430"/>
          <a:stretch>
            <a:fillRect/>
          </a:stretch>
        </p:blipFill>
        <p:spPr>
          <a:xfrm>
            <a:off x="762000" y="2401952"/>
            <a:ext cx="11648440" cy="7162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638DA41-D01E-47C0-9BE6-70C4C94C3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483" y="2507142"/>
            <a:ext cx="4061667" cy="7132158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1323442" y="3169003"/>
            <a:ext cx="1165758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717800" y="3283889"/>
            <a:ext cx="56044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323442" y="4930221"/>
            <a:ext cx="1165758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687320" y="4511476"/>
            <a:ext cx="8915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1323442" y="7003797"/>
            <a:ext cx="1165758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588260" y="6536038"/>
            <a:ext cx="89154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 </a:t>
            </a:r>
            <a:r>
              <a:rPr lang="en-US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Vbieejt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1602720" y="7476693"/>
            <a:ext cx="1864443" cy="2629063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  <p:bldP spid="48" grpId="0"/>
      <p:bldP spid="49" grpId="0" animBg="1"/>
      <p:bldP spid="50" grpId="0"/>
      <p:bldP spid="51" grpId="0" animBg="1"/>
      <p:bldP spid="5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398702"/>
            <a:ext cx="16230600" cy="7859598"/>
            <a:chOff x="0" y="0"/>
            <a:chExt cx="7419046" cy="3592641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624695"/>
            </a:xfrm>
            <a:custGeom>
              <a:avLst/>
              <a:gdLst/>
              <a:ahLst/>
              <a:cxnLst/>
              <a:rect l="l" t="t" r="r" b="b"/>
              <a:pathLst>
                <a:path w="7433377" h="3624695">
                  <a:moveTo>
                    <a:pt x="63030" y="3031141"/>
                  </a:moveTo>
                  <a:cubicBezTo>
                    <a:pt x="63030" y="3031141"/>
                    <a:pt x="0" y="27845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72943"/>
                    <a:pt x="7406314" y="2968546"/>
                    <a:pt x="7406314" y="2968546"/>
                  </a:cubicBezTo>
                  <a:cubicBezTo>
                    <a:pt x="7389633" y="3184278"/>
                    <a:pt x="7274989" y="3394890"/>
                    <a:pt x="7078119" y="3506514"/>
                  </a:cubicBezTo>
                  <a:cubicBezTo>
                    <a:pt x="6927768" y="3591763"/>
                    <a:pt x="6729737" y="3606861"/>
                    <a:pt x="5347512" y="3596119"/>
                  </a:cubicBezTo>
                  <a:lnTo>
                    <a:pt x="5347439" y="3596119"/>
                  </a:lnTo>
                  <a:cubicBezTo>
                    <a:pt x="645952" y="3590842"/>
                    <a:pt x="384604" y="3624695"/>
                    <a:pt x="254278" y="3515537"/>
                  </a:cubicBezTo>
                  <a:cubicBezTo>
                    <a:pt x="145767" y="3424652"/>
                    <a:pt x="81795" y="3231340"/>
                    <a:pt x="63030" y="30311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01482">
            <a:off x="-682" y="1596495"/>
            <a:ext cx="3759187" cy="14848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01482">
            <a:off x="3565387" y="419290"/>
            <a:ext cx="3759187" cy="14848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43223">
            <a:off x="11373248" y="290002"/>
            <a:ext cx="3759187" cy="14848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43223">
            <a:off x="14843332" y="1725682"/>
            <a:ext cx="3759187" cy="14848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269796" y="3377983"/>
            <a:ext cx="1267636" cy="1245453"/>
          </a:xfrm>
          <a:prstGeom prst="rect">
            <a:avLst/>
          </a:prstGeom>
        </p:spPr>
      </p:pic>
      <p:sp>
        <p:nvSpPr>
          <p:cNvPr id="16" name="TextBox 7"/>
          <p:cNvSpPr txBox="1"/>
          <p:nvPr/>
        </p:nvSpPr>
        <p:spPr>
          <a:xfrm>
            <a:off x="1058970" y="3748885"/>
            <a:ext cx="16161604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</a:t>
            </a:r>
            <a:endParaRPr lang="en-US" sz="8000" b="1" dirty="0">
              <a:solidFill>
                <a:srgbClr val="5343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5020007" y="7598854"/>
            <a:ext cx="8239529" cy="2688146"/>
          </a:xfrm>
          <a:prstGeom prst="rect">
            <a:avLst/>
          </a:prstGeom>
        </p:spPr>
      </p:pic>
      <p:pic>
        <p:nvPicPr>
          <p:cNvPr id="13" name="Picture 2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15828721" y="7265585"/>
            <a:ext cx="1788407" cy="204097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448939">
            <a:off x="429912" y="7717113"/>
            <a:ext cx="3430191" cy="17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7418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37172">
            <a:off x="-96988" y="6722777"/>
            <a:ext cx="2925212" cy="1916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600" y="723899"/>
            <a:ext cx="5014726" cy="80936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2600" y="9258300"/>
            <a:ext cx="3657600" cy="6858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Tranh</a:t>
            </a:r>
            <a:r>
              <a:rPr lang="en-US" dirty="0" smtClean="0"/>
              <a:t> </a:t>
            </a:r>
            <a:r>
              <a:rPr lang="en-US" dirty="0" err="1" smtClean="0"/>
              <a:t>thiếu</a:t>
            </a:r>
            <a:r>
              <a:rPr lang="en-US" dirty="0" smtClean="0"/>
              <a:t> </a:t>
            </a:r>
            <a:r>
              <a:rPr lang="en-US" dirty="0" err="1" smtClean="0"/>
              <a:t>nữ</a:t>
            </a:r>
            <a:r>
              <a:rPr lang="en-US" dirty="0" smtClean="0"/>
              <a:t> </a:t>
            </a:r>
            <a:r>
              <a:rPr lang="en-US" dirty="0" err="1" smtClean="0"/>
              <a:t>bên</a:t>
            </a:r>
            <a:r>
              <a:rPr lang="en-US" dirty="0" smtClean="0"/>
              <a:t> </a:t>
            </a:r>
            <a:r>
              <a:rPr lang="en-US" dirty="0" err="1" smtClean="0"/>
              <a:t>hoa</a:t>
            </a:r>
            <a:r>
              <a:rPr lang="en-US" dirty="0" smtClean="0"/>
              <a:t> </a:t>
            </a:r>
            <a:r>
              <a:rPr lang="en-US" dirty="0" err="1" smtClean="0"/>
              <a:t>huệ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341454" y="9258300"/>
            <a:ext cx="3657600" cy="6858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Tranh</a:t>
            </a:r>
            <a:r>
              <a:rPr lang="en-US" dirty="0" smtClean="0"/>
              <a:t> </a:t>
            </a:r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dân</a:t>
            </a:r>
            <a:r>
              <a:rPr lang="en-US" dirty="0" smtClean="0"/>
              <a:t> </a:t>
            </a:r>
            <a:r>
              <a:rPr lang="en-US" dirty="0" err="1" smtClean="0"/>
              <a:t>quân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3064851" y="9250172"/>
            <a:ext cx="3657600" cy="6858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Tranh</a:t>
            </a:r>
            <a:r>
              <a:rPr lang="en-US" dirty="0" smtClean="0"/>
              <a:t>  </a:t>
            </a:r>
            <a:r>
              <a:rPr lang="en-US" dirty="0" err="1" smtClean="0"/>
              <a:t>phong</a:t>
            </a:r>
            <a:r>
              <a:rPr lang="en-US" dirty="0" smtClean="0"/>
              <a:t> </a:t>
            </a:r>
            <a:r>
              <a:rPr lang="en-US" dirty="0" err="1" smtClean="0"/>
              <a:t>cảnh</a:t>
            </a:r>
            <a:r>
              <a:rPr lang="en-US" dirty="0" smtClean="0"/>
              <a:t> </a:t>
            </a:r>
            <a:r>
              <a:rPr lang="en-US" dirty="0" err="1" smtClean="0"/>
              <a:t>Phnoom-pênh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62750" y="723898"/>
            <a:ext cx="5383722" cy="80936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20600" y="723897"/>
            <a:ext cx="5275432" cy="809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453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2686875" y="665206"/>
            <a:ext cx="13696125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mĩ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thuật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37172">
            <a:off x="105359" y="7987703"/>
            <a:ext cx="2925212" cy="1916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791" y="2712817"/>
            <a:ext cx="16904292" cy="60277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62800" y="9018249"/>
            <a:ext cx="5410200" cy="6096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Tranh</a:t>
            </a:r>
            <a:r>
              <a:rPr lang="en-US" dirty="0" smtClean="0"/>
              <a:t> </a:t>
            </a:r>
            <a:r>
              <a:rPr lang="en-US" dirty="0" err="1" smtClean="0"/>
              <a:t>thiếu</a:t>
            </a:r>
            <a:r>
              <a:rPr lang="en-US" dirty="0" smtClean="0"/>
              <a:t> </a:t>
            </a:r>
            <a:r>
              <a:rPr lang="en-US" dirty="0" err="1" smtClean="0"/>
              <a:t>nữ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vườn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01873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2121" y="543811"/>
            <a:ext cx="1716972" cy="1755269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2686875" y="665206"/>
            <a:ext cx="13696125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mĩ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thuật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2705" y="291299"/>
            <a:ext cx="1359492" cy="152859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637172">
            <a:off x="105359" y="7987703"/>
            <a:ext cx="2925212" cy="1916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70798" y="8945710"/>
            <a:ext cx="5410200" cy="6096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đêm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trăng</a:t>
            </a:r>
            <a:endParaRPr kumimoji="0" lang="en-US" sz="18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>
                <a:solidFill>
                  <a:prstClr val="black"/>
                </a:solidFill>
                <a:latin typeface="Calibri"/>
              </a:rPr>
              <a:t>Nguyễn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Khang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9604" y="3207736"/>
            <a:ext cx="13933611" cy="535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5202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15033" y="1919008"/>
            <a:ext cx="16230600" cy="4325209"/>
            <a:chOff x="0" y="0"/>
            <a:chExt cx="7419046" cy="2216503"/>
          </a:xfrm>
        </p:grpSpPr>
        <p:sp>
          <p:nvSpPr>
            <p:cNvPr id="4" name="Freeform 4"/>
            <p:cNvSpPr/>
            <p:nvPr/>
          </p:nvSpPr>
          <p:spPr>
            <a:xfrm>
              <a:off x="-9098" y="-6509"/>
              <a:ext cx="7433377" cy="2248556"/>
            </a:xfrm>
            <a:custGeom>
              <a:avLst/>
              <a:gdLst/>
              <a:ahLst/>
              <a:cxnLst/>
              <a:rect l="l" t="t" r="r" b="b"/>
              <a:pathLst>
                <a:path w="7433377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1396804"/>
                    <a:pt x="7406314" y="1592407"/>
                    <a:pt x="7406314" y="1592407"/>
                  </a:cubicBezTo>
                  <a:cubicBezTo>
                    <a:pt x="7389633" y="1808139"/>
                    <a:pt x="7274989" y="2018751"/>
                    <a:pt x="7078119" y="2130375"/>
                  </a:cubicBezTo>
                  <a:cubicBezTo>
                    <a:pt x="6927768" y="2215624"/>
                    <a:pt x="6729737" y="2230722"/>
                    <a:pt x="5347512" y="2219980"/>
                  </a:cubicBezTo>
                  <a:lnTo>
                    <a:pt x="5347439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2514599" y="2107179"/>
            <a:ext cx="13027973" cy="405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6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13: </a:t>
            </a:r>
            <a:r>
              <a:rPr lang="en-US" sz="66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6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6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6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6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6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6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6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6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6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6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66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6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6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6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en-US" sz="6600" b="1" dirty="0">
              <a:solidFill>
                <a:schemeClr val="accent2"/>
              </a:solidFill>
              <a:effectLst/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074" name="Picture 2" descr="https://o.remove.bg/downloads/c06100bc-a790-43b8-b3bf-786bceaa3fa5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925" y="107218"/>
            <a:ext cx="3657600" cy="303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o.remove.bg/downloads/ecd59fa9-ecbc-4cdf-a44a-90467168f209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46" y="107218"/>
            <a:ext cx="3200400" cy="245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o.remove.bg/downloads/ecd59fa9-ecbc-4cdf-a44a-90467168f209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646" y="5109976"/>
            <a:ext cx="4038600" cy="309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440578" y="5600700"/>
            <a:ext cx="3839214" cy="4511897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53200" y="2019300"/>
            <a:ext cx="10972800" cy="7768448"/>
            <a:chOff x="0" y="0"/>
            <a:chExt cx="7419046" cy="355097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433377" cy="3583030"/>
            </a:xfrm>
            <a:custGeom>
              <a:avLst/>
              <a:gdLst/>
              <a:ahLst/>
              <a:cxnLst/>
              <a:rect l="l" t="t" r="r" b="b"/>
              <a:pathLst>
                <a:path w="7433377" h="3583030">
                  <a:moveTo>
                    <a:pt x="63030" y="2989476"/>
                  </a:moveTo>
                  <a:cubicBezTo>
                    <a:pt x="63030" y="2989476"/>
                    <a:pt x="0" y="27429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31278"/>
                    <a:pt x="7406314" y="2926881"/>
                    <a:pt x="7406314" y="2926881"/>
                  </a:cubicBezTo>
                  <a:cubicBezTo>
                    <a:pt x="7389633" y="3142613"/>
                    <a:pt x="7274989" y="3353224"/>
                    <a:pt x="7078119" y="3464849"/>
                  </a:cubicBezTo>
                  <a:cubicBezTo>
                    <a:pt x="6927768" y="3550097"/>
                    <a:pt x="6729737" y="3565195"/>
                    <a:pt x="5347512" y="3554454"/>
                  </a:cubicBezTo>
                  <a:lnTo>
                    <a:pt x="5347439" y="3554454"/>
                  </a:lnTo>
                  <a:cubicBezTo>
                    <a:pt x="645952" y="3549177"/>
                    <a:pt x="384604" y="3583030"/>
                    <a:pt x="254278" y="3473872"/>
                  </a:cubicBezTo>
                  <a:cubicBezTo>
                    <a:pt x="145767" y="3382987"/>
                    <a:pt x="81795" y="3189675"/>
                    <a:pt x="63030" y="29894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20486" y="290153"/>
            <a:ext cx="1376620" cy="1407325"/>
          </a:xfrm>
          <a:prstGeom prst="rect">
            <a:avLst/>
          </a:prstGeom>
        </p:spPr>
      </p:pic>
      <p:sp>
        <p:nvSpPr>
          <p:cNvPr id="19" name="TextBox 3"/>
          <p:cNvSpPr txBox="1"/>
          <p:nvPr/>
        </p:nvSpPr>
        <p:spPr>
          <a:xfrm>
            <a:off x="2306510" y="41131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08796" y="3138420"/>
            <a:ext cx="5242185" cy="557185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519323" y="1951812"/>
            <a:ext cx="7464702" cy="1676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519323" y="3681460"/>
            <a:ext cx="7464703" cy="1676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609591" y="5484118"/>
            <a:ext cx="7464703" cy="1676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15769093" y="1679698"/>
            <a:ext cx="1873174" cy="1550052"/>
          </a:xfrm>
          <a:prstGeom prst="rect">
            <a:avLst/>
          </a:prstGeom>
        </p:spPr>
      </p:pic>
      <p:pic>
        <p:nvPicPr>
          <p:cNvPr id="25" name="Picture 1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1573403" flipH="1" flipV="1">
            <a:off x="6131528" y="8597297"/>
            <a:ext cx="1665335" cy="1378065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218676" y="6730296"/>
            <a:ext cx="1629226" cy="357001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642609" y="7286776"/>
            <a:ext cx="7464702" cy="1676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5666" y="2289584"/>
            <a:ext cx="13088650" cy="5825715"/>
            <a:chOff x="0" y="0"/>
            <a:chExt cx="2139469" cy="3824776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2153800" cy="3856830"/>
            </a:xfrm>
            <a:custGeom>
              <a:avLst/>
              <a:gdLst/>
              <a:ahLst/>
              <a:cxnLst/>
              <a:rect l="l" t="t" r="r" b="b"/>
              <a:pathLst>
                <a:path w="2153800" h="3856830">
                  <a:moveTo>
                    <a:pt x="63030" y="3263276"/>
                  </a:moveTo>
                  <a:cubicBezTo>
                    <a:pt x="63030" y="3263276"/>
                    <a:pt x="0" y="301671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260727" y="6965"/>
                  </a:cubicBezTo>
                  <a:lnTo>
                    <a:pt x="1260728" y="6965"/>
                  </a:lnTo>
                  <a:cubicBezTo>
                    <a:pt x="1477475" y="16819"/>
                    <a:pt x="1681790" y="36481"/>
                    <a:pt x="1815979" y="101690"/>
                  </a:cubicBezTo>
                  <a:cubicBezTo>
                    <a:pt x="2072025" y="226120"/>
                    <a:pt x="2153800" y="459160"/>
                    <a:pt x="2148312" y="704684"/>
                  </a:cubicBezTo>
                  <a:cubicBezTo>
                    <a:pt x="2148312" y="704684"/>
                    <a:pt x="2105024" y="1013073"/>
                    <a:pt x="2112458" y="1248607"/>
                  </a:cubicBezTo>
                  <a:cubicBezTo>
                    <a:pt x="2119581" y="3005078"/>
                    <a:pt x="2126737" y="3200681"/>
                    <a:pt x="2126737" y="3200681"/>
                  </a:cubicBezTo>
                  <a:cubicBezTo>
                    <a:pt x="2110056" y="3416413"/>
                    <a:pt x="1995412" y="3627024"/>
                    <a:pt x="1798543" y="3738649"/>
                  </a:cubicBezTo>
                  <a:cubicBezTo>
                    <a:pt x="1648191" y="3823897"/>
                    <a:pt x="1450160" y="3838995"/>
                    <a:pt x="1142858" y="3828254"/>
                  </a:cubicBezTo>
                  <a:lnTo>
                    <a:pt x="1142852" y="3828254"/>
                  </a:lnTo>
                  <a:cubicBezTo>
                    <a:pt x="645952" y="3822977"/>
                    <a:pt x="384604" y="3856830"/>
                    <a:pt x="254278" y="3747672"/>
                  </a:cubicBezTo>
                  <a:cubicBezTo>
                    <a:pt x="145767" y="3656787"/>
                    <a:pt x="81795" y="3463475"/>
                    <a:pt x="63030" y="32632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9242" y="3269008"/>
            <a:ext cx="11877852" cy="419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tr 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54-56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:</a:t>
            </a:r>
          </a:p>
          <a:p>
            <a:pPr marL="571500" indent="-5715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thác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fr-FR" sz="36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3814984" y="3330898"/>
            <a:ext cx="3177049" cy="3412802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053434">
            <a:off x="467207" y="7997593"/>
            <a:ext cx="1807960" cy="2609203"/>
          </a:xfrm>
          <a:prstGeom prst="rect">
            <a:avLst/>
          </a:prstGeom>
        </p:spPr>
      </p:pic>
      <p:pic>
        <p:nvPicPr>
          <p:cNvPr id="5124" name="Picture 4" descr="https://o.remove.bg/downloads/8208e31c-abc2-4d87-bb4a-1e19b7b4c94b/image-removebg-preview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87" y="0"/>
            <a:ext cx="2658948" cy="26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1672</Words>
  <Application>Microsoft Office PowerPoint</Application>
  <PresentationFormat>Custom</PresentationFormat>
  <Paragraphs>123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宋体</vt:lpstr>
      <vt:lpstr>Calibri</vt:lpstr>
      <vt:lpstr>DengXian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112</cp:revision>
  <dcterms:created xsi:type="dcterms:W3CDTF">2006-08-16T00:00:00Z</dcterms:created>
  <dcterms:modified xsi:type="dcterms:W3CDTF">2024-03-08T15:59:21Z</dcterms:modified>
  <dc:identifier>DAFBUS2J9mU</dc:identifier>
</cp:coreProperties>
</file>