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Lst>
  <p:notesMasterIdLst>
    <p:notesMasterId r:id="rId37"/>
  </p:notesMasterIdLst>
  <p:sldIdLst>
    <p:sldId id="362" r:id="rId3"/>
    <p:sldId id="256" r:id="rId4"/>
    <p:sldId id="258" r:id="rId5"/>
    <p:sldId id="260" r:id="rId6"/>
    <p:sldId id="338" r:id="rId7"/>
    <p:sldId id="312" r:id="rId8"/>
    <p:sldId id="266" r:id="rId9"/>
    <p:sldId id="340" r:id="rId10"/>
    <p:sldId id="342" r:id="rId11"/>
    <p:sldId id="343" r:id="rId12"/>
    <p:sldId id="346" r:id="rId13"/>
    <p:sldId id="345" r:id="rId14"/>
    <p:sldId id="344" r:id="rId15"/>
    <p:sldId id="347" r:id="rId16"/>
    <p:sldId id="348" r:id="rId17"/>
    <p:sldId id="351" r:id="rId18"/>
    <p:sldId id="349" r:id="rId19"/>
    <p:sldId id="350" r:id="rId20"/>
    <p:sldId id="335" r:id="rId21"/>
    <p:sldId id="352" r:id="rId22"/>
    <p:sldId id="315" r:id="rId23"/>
    <p:sldId id="354" r:id="rId24"/>
    <p:sldId id="355" r:id="rId25"/>
    <p:sldId id="356" r:id="rId26"/>
    <p:sldId id="357" r:id="rId27"/>
    <p:sldId id="353" r:id="rId28"/>
    <p:sldId id="358" r:id="rId29"/>
    <p:sldId id="359" r:id="rId30"/>
    <p:sldId id="360" r:id="rId31"/>
    <p:sldId id="361" r:id="rId32"/>
    <p:sldId id="329" r:id="rId33"/>
    <p:sldId id="271" r:id="rId34"/>
    <p:sldId id="263" r:id="rId35"/>
    <p:sldId id="363"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Proxima Nova Semibold" panose="020B0604020202020204" charset="0"/>
      <p:regular r:id="rId42"/>
      <p:bold r:id="rId43"/>
      <p:boldItalic r:id="rId44"/>
    </p:embeddedFont>
    <p:embeddedFont>
      <p:font typeface="Bauhaus 93" panose="04030905020B02020C02" pitchFamily="82" charset="0"/>
      <p:regular r:id="rId45"/>
    </p:embeddedFont>
    <p:embeddedFont>
      <p:font typeface="Proxima Nova" panose="020B0604020202020204" charset="0"/>
      <p:regular r:id="rId46"/>
      <p:bold r:id="rId47"/>
      <p:italic r:id="rId48"/>
      <p:boldItalic r:id="rId49"/>
    </p:embeddedFont>
    <p:embeddedFont>
      <p:font typeface="Barlow Black" panose="020B0604020202020204" charset="0"/>
      <p:bold r:id="rId50"/>
    </p:embeddedFont>
    <p:embeddedFont>
      <p:font typeface="SVN-Caprica Script" panose="020B0604020202020204" charset="0"/>
      <p:regular r:id="rId51"/>
    </p:embeddedFont>
    <p:embeddedFont>
      <p:font typeface="Calibri Light" panose="020F0302020204030204" pitchFamily="34"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569A7B-3B52-4850-8462-80BDC8F3A933}">
  <a:tblStyle styleId="{4F569A7B-3B52-4850-8462-80BDC8F3A9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4" d="100"/>
          <a:sy n="84" d="100"/>
        </p:scale>
        <p:origin x="996" y="228"/>
      </p:cViewPr>
      <p:guideLst>
        <p:guide orient="horz" pos="1644"/>
        <p:guide pos="28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57968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SzPts val="1100"/>
              <a:buNone/>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71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75186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401228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29429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567874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14068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17</a:t>
            </a:fld>
            <a:endParaRPr lang="en-US"/>
          </a:p>
        </p:txBody>
      </p:sp>
    </p:spTree>
    <p:extLst>
      <p:ext uri="{BB962C8B-B14F-4D97-AF65-F5344CB8AC3E}">
        <p14:creationId xmlns:p14="http://schemas.microsoft.com/office/powerpoint/2010/main" val="191636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buSzPts val="1100"/>
              <a:buNone/>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59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3">
          <a:extLst>
            <a:ext uri="{FF2B5EF4-FFF2-40B4-BE49-F238E27FC236}">
              <a16:creationId xmlns:a16="http://schemas.microsoft.com/office/drawing/2014/main" xmlns="" id="{5BBCC887-92AD-D81D-B562-3D7E83189783}"/>
            </a:ext>
          </a:extLst>
        </p:cNvPr>
        <p:cNvGrpSpPr/>
        <p:nvPr/>
      </p:nvGrpSpPr>
      <p:grpSpPr>
        <a:xfrm>
          <a:off x="0" y="0"/>
          <a:ext cx="0" cy="0"/>
          <a:chOff x="0" y="0"/>
          <a:chExt cx="0" cy="0"/>
        </a:xfrm>
      </p:grpSpPr>
      <p:sp>
        <p:nvSpPr>
          <p:cNvPr id="3394" name="Google Shape;3394;gd1982dd69e_0_22252:notes">
            <a:extLst>
              <a:ext uri="{FF2B5EF4-FFF2-40B4-BE49-F238E27FC236}">
                <a16:creationId xmlns:a16="http://schemas.microsoft.com/office/drawing/2014/main" xmlns="" id="{FBABCCE5-8B48-95AB-4AF8-14445AEEBF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5" name="Google Shape;3395;gd1982dd69e_0_22252:notes">
            <a:extLst>
              <a:ext uri="{FF2B5EF4-FFF2-40B4-BE49-F238E27FC236}">
                <a16:creationId xmlns:a16="http://schemas.microsoft.com/office/drawing/2014/main" xmlns="" id="{F109D534-D119-0E3E-4D58-6C7BC24068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7090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20</a:t>
            </a:fld>
            <a:endParaRPr lang="en-US"/>
          </a:p>
        </p:txBody>
      </p:sp>
    </p:spTree>
    <p:extLst>
      <p:ext uri="{BB962C8B-B14F-4D97-AF65-F5344CB8AC3E}">
        <p14:creationId xmlns:p14="http://schemas.microsoft.com/office/powerpoint/2010/main" val="2531635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76808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8645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28417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23</a:t>
            </a:fld>
            <a:endParaRPr lang="en-US"/>
          </a:p>
        </p:txBody>
      </p:sp>
    </p:spTree>
    <p:extLst>
      <p:ext uri="{BB962C8B-B14F-4D97-AF65-F5344CB8AC3E}">
        <p14:creationId xmlns:p14="http://schemas.microsoft.com/office/powerpoint/2010/main" val="3693383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802931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25</a:t>
            </a:fld>
            <a:endParaRPr lang="en-US"/>
          </a:p>
        </p:txBody>
      </p:sp>
    </p:spTree>
    <p:extLst>
      <p:ext uri="{BB962C8B-B14F-4D97-AF65-F5344CB8AC3E}">
        <p14:creationId xmlns:p14="http://schemas.microsoft.com/office/powerpoint/2010/main" val="1126928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1022745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405584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2562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32754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7125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5740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0174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4996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d1982dd69e_0_20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d1982dd69e_0_20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521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34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1456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655306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85097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480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4718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331907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85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E0462-3999-4EED-8FC6-793CE83BEA4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39833673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E0462-3999-4EED-8FC6-793CE83BEA4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32591101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E0462-3999-4EED-8FC6-793CE83BEA4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35853377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6"/>
        <p:cNvGrpSpPr/>
        <p:nvPr/>
      </p:nvGrpSpPr>
      <p:grpSpPr>
        <a:xfrm>
          <a:off x="0" y="0"/>
          <a:ext cx="0" cy="0"/>
          <a:chOff x="0" y="0"/>
          <a:chExt cx="0" cy="0"/>
        </a:xfrm>
      </p:grpSpPr>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338712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5"/>
        <p:cNvGrpSpPr/>
        <p:nvPr/>
      </p:nvGrpSpPr>
      <p:grpSpPr>
        <a:xfrm>
          <a:off x="0" y="0"/>
          <a:ext cx="0" cy="0"/>
          <a:chOff x="0" y="0"/>
          <a:chExt cx="0" cy="0"/>
        </a:xfrm>
      </p:grpSpPr>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190311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05"/>
        <p:cNvGrpSpPr/>
        <p:nvPr/>
      </p:nvGrpSpPr>
      <p:grpSpPr>
        <a:xfrm>
          <a:off x="0" y="0"/>
          <a:ext cx="0" cy="0"/>
          <a:chOff x="0" y="0"/>
          <a:chExt cx="0" cy="0"/>
        </a:xfrm>
      </p:grpSpPr>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68988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6"/>
        <p:cNvGrpSpPr/>
        <p:nvPr/>
      </p:nvGrpSpPr>
      <p:grpSpPr>
        <a:xfrm>
          <a:off x="0" y="0"/>
          <a:ext cx="0" cy="0"/>
          <a:chOff x="0" y="0"/>
          <a:chExt cx="0" cy="0"/>
        </a:xfrm>
      </p:grpSpPr>
      <p:sp>
        <p:nvSpPr>
          <p:cNvPr id="1203" name="Google Shape;1203;p28"/>
          <p:cNvSpPr txBox="1">
            <a:spLocks noGrp="1"/>
          </p:cNvSpPr>
          <p:nvPr>
            <p:ph type="title"/>
          </p:nvPr>
        </p:nvSpPr>
        <p:spPr>
          <a:xfrm flipH="1">
            <a:off x="1143030" y="1301575"/>
            <a:ext cx="3714300" cy="10335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204" name="Google Shape;1204;p28"/>
          <p:cNvSpPr txBox="1">
            <a:spLocks noGrp="1"/>
          </p:cNvSpPr>
          <p:nvPr>
            <p:ph type="subTitle" idx="1"/>
          </p:nvPr>
        </p:nvSpPr>
        <p:spPr>
          <a:xfrm flipH="1">
            <a:off x="1143425" y="2335075"/>
            <a:ext cx="6438600" cy="13659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31384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04"/>
        <p:cNvGrpSpPr/>
        <p:nvPr/>
      </p:nvGrpSpPr>
      <p:grpSpPr>
        <a:xfrm>
          <a:off x="0" y="0"/>
          <a:ext cx="0" cy="0"/>
          <a:chOff x="0" y="0"/>
          <a:chExt cx="0" cy="0"/>
        </a:xfrm>
      </p:grpSpPr>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47711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37"/>
        <p:cNvGrpSpPr/>
        <p:nvPr/>
      </p:nvGrpSpPr>
      <p:grpSpPr>
        <a:xfrm>
          <a:off x="0" y="0"/>
          <a:ext cx="0" cy="0"/>
          <a:chOff x="0" y="0"/>
          <a:chExt cx="0" cy="0"/>
        </a:xfrm>
      </p:grpSpPr>
      <p:sp>
        <p:nvSpPr>
          <p:cNvPr id="1164" name="Google Shape;1164;p27"/>
          <p:cNvSpPr txBox="1">
            <a:spLocks noGrp="1"/>
          </p:cNvSpPr>
          <p:nvPr>
            <p:ph type="title"/>
          </p:nvPr>
        </p:nvSpPr>
        <p:spPr>
          <a:xfrm flipH="1">
            <a:off x="5574175" y="968750"/>
            <a:ext cx="2856600" cy="2184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1165" name="Google Shape;1165;p27"/>
          <p:cNvSpPr txBox="1">
            <a:spLocks noGrp="1"/>
          </p:cNvSpPr>
          <p:nvPr>
            <p:ph type="subTitle" idx="1"/>
          </p:nvPr>
        </p:nvSpPr>
        <p:spPr>
          <a:xfrm flipH="1">
            <a:off x="4790550" y="3235162"/>
            <a:ext cx="3640200" cy="939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84655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extLst>
      <p:ext uri="{BB962C8B-B14F-4D97-AF65-F5344CB8AC3E}">
        <p14:creationId xmlns:p14="http://schemas.microsoft.com/office/powerpoint/2010/main" val="361292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EE0462-3999-4EED-8FC6-793CE83BEA4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34845106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EE0462-3999-4EED-8FC6-793CE83BEA4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16475752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EE0462-3999-4EED-8FC6-793CE83BEA4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237797382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EE0462-3999-4EED-8FC6-793CE83BEA4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15444353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E0462-3999-4EED-8FC6-793CE83BEA4B}"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396889830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EE0462-3999-4EED-8FC6-793CE83BEA4B}"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13583484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E0462-3999-4EED-8FC6-793CE83BEA4B}"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3668492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E0462-3999-4EED-8FC6-793CE83BEA4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93C91A-DA7F-42CF-8EE7-151D2FCA04CF}" type="slidenum">
              <a:rPr lang="en-US" smtClean="0"/>
              <a:t>‹#›</a:t>
            </a:fld>
            <a:endParaRPr lang="en-US"/>
          </a:p>
        </p:txBody>
      </p:sp>
    </p:spTree>
    <p:extLst>
      <p:ext uri="{BB962C8B-B14F-4D97-AF65-F5344CB8AC3E}">
        <p14:creationId xmlns:p14="http://schemas.microsoft.com/office/powerpoint/2010/main" val="49517281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853"/>
        <p:cNvGrpSpPr/>
        <p:nvPr/>
      </p:nvGrpSpPr>
      <p:grpSpPr>
        <a:xfrm>
          <a:off x="0" y="0"/>
          <a:ext cx="0" cy="0"/>
          <a:chOff x="0" y="0"/>
          <a:chExt cx="0" cy="0"/>
        </a:xfrm>
      </p:grpSpPr>
      <p:sp>
        <p:nvSpPr>
          <p:cNvPr id="1854" name="Google Shape;1854;p4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855" name="Google Shape;1855;p4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EE0462-3999-4EED-8FC6-793CE83BEA4B}" type="datetimeFigureOut">
              <a:rPr lang="en-US" smtClean="0"/>
              <a:t>31/8/2024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893C91A-DA7F-42CF-8EE7-151D2FCA04CF}" type="slidenum">
              <a:rPr lang="en-US" smtClean="0"/>
              <a:t>‹#›</a:t>
            </a:fld>
            <a:endParaRPr lang="en-US"/>
          </a:p>
        </p:txBody>
      </p:sp>
    </p:spTree>
    <p:extLst>
      <p:ext uri="{BB962C8B-B14F-4D97-AF65-F5344CB8AC3E}">
        <p14:creationId xmlns:p14="http://schemas.microsoft.com/office/powerpoint/2010/main" val="346646345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4" r:id="rId16"/>
    <p:sldLayoutId id="2147483716" r:id="rId17"/>
    <p:sldLayoutId id="2147483718" r:id="rId18"/>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 y="0"/>
            <a:ext cx="9107329" cy="5143500"/>
          </a:xfrm>
          <a:prstGeom prst="rect">
            <a:avLst/>
          </a:prstGeom>
        </p:spPr>
      </p:pic>
      <p:sp>
        <p:nvSpPr>
          <p:cNvPr id="5" name="Rectangle 4"/>
          <p:cNvSpPr/>
          <p:nvPr/>
        </p:nvSpPr>
        <p:spPr>
          <a:xfrm>
            <a:off x="22860" y="701288"/>
            <a:ext cx="9073075" cy="1592744"/>
          </a:xfrm>
          <a:prstGeom prst="rect">
            <a:avLst/>
          </a:prstGeom>
          <a:noFill/>
        </p:spPr>
        <p:txBody>
          <a:bodyPr wrap="square" lIns="68580" tIns="34290" rIns="68580" bIns="34290">
            <a:spAutoFit/>
          </a:bodyPr>
          <a:lstStyle/>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Chào</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mừng</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quý</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thầy</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cô</a:t>
            </a:r>
            <a:endPar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và</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em</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học</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sinh</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endPar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6" name="Rectangle 5"/>
          <p:cNvSpPr/>
          <p:nvPr/>
        </p:nvSpPr>
        <p:spPr>
          <a:xfrm>
            <a:off x="2489816" y="42867"/>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835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54" r="2048" b="4445"/>
          <a:stretch/>
        </p:blipFill>
        <p:spPr>
          <a:xfrm>
            <a:off x="0" y="0"/>
            <a:ext cx="9125136" cy="5143500"/>
          </a:xfrm>
          <a:prstGeom prst="rect">
            <a:avLst/>
          </a:prstGeom>
        </p:spPr>
      </p:pic>
      <p:sp>
        <p:nvSpPr>
          <p:cNvPr id="3" name="Rectangle 2"/>
          <p:cNvSpPr/>
          <p:nvPr/>
        </p:nvSpPr>
        <p:spPr>
          <a:xfrm>
            <a:off x="114300" y="520505"/>
            <a:ext cx="8808813" cy="1938992"/>
          </a:xfrm>
          <a:prstGeom prst="rect">
            <a:avLst/>
          </a:prstGeom>
        </p:spPr>
        <p:txBody>
          <a:bodyPr wrap="square">
            <a:spAutoFit/>
          </a:bodyPr>
          <a:lstStyle/>
          <a:p>
            <a:pPr algn="just"/>
            <a:r>
              <a:rPr lang="vi-VN" sz="2400" dirty="0">
                <a:latin typeface="+mj-lt"/>
              </a:rPr>
              <a:t> Năm nay lên lớp 9, K có nhiều công việc cần phải thực hiện như học tập để chuẩn bị cho kì thi chuyển cấp, các hoạt động ngoại khoá, câu lạc bộ,... Nhưng K thường không có kế hoạch cho các việc phải làm, có bạn đến rủ đi chơi là K đi luôn. Buổi tối, K thường mải xem các trận đấu bóng đá hay chương trình ti vi nên không kịp làm hết bài tập.</a:t>
            </a:r>
            <a:endParaRPr lang="en-US" sz="2400" dirty="0">
              <a:latin typeface="+mj-lt"/>
            </a:endParaRPr>
          </a:p>
        </p:txBody>
      </p:sp>
      <p:sp>
        <p:nvSpPr>
          <p:cNvPr id="4" name="Rectangle 3"/>
          <p:cNvSpPr/>
          <p:nvPr/>
        </p:nvSpPr>
        <p:spPr>
          <a:xfrm>
            <a:off x="2903046" y="6155"/>
            <a:ext cx="2751259" cy="584775"/>
          </a:xfrm>
          <a:prstGeom prst="rect">
            <a:avLst/>
          </a:prstGeom>
        </p:spPr>
        <p:txBody>
          <a:bodyPr wrap="square">
            <a:spAutoFit/>
          </a:bodyPr>
          <a:lstStyle/>
          <a:p>
            <a:r>
              <a:rPr lang="vi-VN" sz="3200" b="1" dirty="0">
                <a:latin typeface="+mj-lt"/>
              </a:rPr>
              <a:t>Trường hợp </a:t>
            </a:r>
            <a:r>
              <a:rPr lang="vi-VN" sz="3200" b="1" dirty="0" smtClean="0">
                <a:latin typeface="+mj-lt"/>
              </a:rPr>
              <a:t>1</a:t>
            </a:r>
            <a:endParaRPr lang="en-US" sz="3200" dirty="0">
              <a:latin typeface="+mj-lt"/>
            </a:endParaRPr>
          </a:p>
        </p:txBody>
      </p:sp>
      <p:sp>
        <p:nvSpPr>
          <p:cNvPr id="6" name="Down Arrow 5"/>
          <p:cNvSpPr/>
          <p:nvPr/>
        </p:nvSpPr>
        <p:spPr>
          <a:xfrm>
            <a:off x="4278676" y="2423161"/>
            <a:ext cx="681944" cy="3886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6403" y="2840526"/>
            <a:ext cx="7966710" cy="523220"/>
          </a:xfrm>
          <a:prstGeom prst="rect">
            <a:avLst/>
          </a:prstGeom>
        </p:spPr>
        <p:txBody>
          <a:bodyPr wrap="square">
            <a:spAutoFit/>
          </a:bodyPr>
          <a:lstStyle/>
          <a:p>
            <a:pPr algn="just"/>
            <a:r>
              <a:rPr lang="vi-VN" sz="2800" b="1" dirty="0">
                <a:solidFill>
                  <a:srgbClr val="FF0000"/>
                </a:solidFill>
                <a:latin typeface="+mj-lt"/>
              </a:rPr>
              <a:t>Bạn </a:t>
            </a:r>
            <a:r>
              <a:rPr lang="en-US" sz="2800" b="1" dirty="0" smtClean="0">
                <a:solidFill>
                  <a:srgbClr val="FF0000"/>
                </a:solidFill>
                <a:latin typeface="Times New Roman" panose="02020603050405020304" pitchFamily="18" charset="0"/>
                <a:cs typeface="Times New Roman" panose="02020603050405020304" pitchFamily="18" charset="0"/>
              </a:rPr>
              <a:t>K </a:t>
            </a:r>
            <a:r>
              <a:rPr lang="en-US" sz="2800" b="1" dirty="0" err="1" smtClean="0">
                <a:solidFill>
                  <a:srgbClr val="FF0000"/>
                </a:solidFill>
                <a:latin typeface="Times New Roman" panose="02020603050405020304" pitchFamily="18" charset="0"/>
                <a:cs typeface="Times New Roman" panose="02020603050405020304" pitchFamily="18" charset="0"/>
              </a:rPr>
              <a:t>chưa</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mj-lt"/>
              </a:rPr>
              <a:t>biết </a:t>
            </a:r>
            <a:r>
              <a:rPr lang="vi-VN" sz="2800" b="1" dirty="0">
                <a:solidFill>
                  <a:srgbClr val="FF0000"/>
                </a:solidFill>
                <a:latin typeface="+mj-lt"/>
              </a:rPr>
              <a:t>cách quản lí thời gian hiệu quả.</a:t>
            </a:r>
            <a:endParaRPr lang="en-US" sz="2800" b="1" dirty="0">
              <a:solidFill>
                <a:srgbClr val="FF0000"/>
              </a:solidFill>
              <a:latin typeface="+mj-lt"/>
            </a:endParaRPr>
          </a:p>
        </p:txBody>
      </p:sp>
    </p:spTree>
    <p:extLst>
      <p:ext uri="{BB962C8B-B14F-4D97-AF65-F5344CB8AC3E}">
        <p14:creationId xmlns:p14="http://schemas.microsoft.com/office/powerpoint/2010/main" val="14716211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0" y="469612"/>
            <a:ext cx="4572000" cy="4524315"/>
          </a:xfrm>
          <a:prstGeom prst="rect">
            <a:avLst/>
          </a:prstGeom>
        </p:spPr>
        <p:txBody>
          <a:bodyPr>
            <a:spAutoFit/>
          </a:bodyPr>
          <a:lstStyle/>
          <a:p>
            <a:pPr algn="just"/>
            <a:r>
              <a:rPr lang="vi-VN" sz="2400" dirty="0">
                <a:latin typeface="+mj-lt"/>
              </a:rPr>
              <a:t>Mặc dù đã lên kế hoạch công việc và dự định sẽ đi ngủ lúc 10h tối hằng ngày nhưng H thường phải thức rất khuya mới hoàn thành được hết các công việc. Khi học bài, bạn thường sao nhãng, lúc thì nói chuyện điện thoại với bạn rất lâu, lúc thì xem mạng xã hội hoặc chơi các thiết bị điện tử. Tình trạng này kéo dài khiến bạn thường bị thiếu ngủ, mất tập trung trên lớp học.</a:t>
            </a:r>
            <a:endParaRPr lang="en-US" sz="2400" dirty="0">
              <a:latin typeface="+mj-lt"/>
            </a:endParaRPr>
          </a:p>
        </p:txBody>
      </p:sp>
      <p:sp>
        <p:nvSpPr>
          <p:cNvPr id="4" name="Rectangle 3"/>
          <p:cNvSpPr/>
          <p:nvPr/>
        </p:nvSpPr>
        <p:spPr>
          <a:xfrm>
            <a:off x="765636" y="-57581"/>
            <a:ext cx="2751259" cy="584775"/>
          </a:xfrm>
          <a:prstGeom prst="rect">
            <a:avLst/>
          </a:prstGeom>
        </p:spPr>
        <p:txBody>
          <a:bodyPr wrap="square">
            <a:spAutoFit/>
          </a:bodyPr>
          <a:lstStyle/>
          <a:p>
            <a:r>
              <a:rPr lang="vi-VN" sz="3200" b="1" dirty="0">
                <a:latin typeface="+mj-lt"/>
              </a:rPr>
              <a:t>Trường hợp </a:t>
            </a:r>
            <a:r>
              <a:rPr lang="en-US" sz="3200" b="1" dirty="0" smtClean="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6" name="Right Arrow 5"/>
          <p:cNvSpPr/>
          <p:nvPr/>
        </p:nvSpPr>
        <p:spPr>
          <a:xfrm>
            <a:off x="4572000" y="1405890"/>
            <a:ext cx="765636" cy="594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22463" y="1010572"/>
            <a:ext cx="3152908" cy="1384995"/>
          </a:xfrm>
          <a:prstGeom prst="rect">
            <a:avLst/>
          </a:prstGeom>
        </p:spPr>
        <p:txBody>
          <a:bodyPr wrap="square">
            <a:spAutoFit/>
          </a:bodyPr>
          <a:lstStyle/>
          <a:p>
            <a:pPr algn="just"/>
            <a:r>
              <a:rPr lang="vi-VN" sz="2800" b="1" dirty="0">
                <a:solidFill>
                  <a:srgbClr val="FF0000"/>
                </a:solidFill>
                <a:latin typeface="+mj-lt"/>
              </a:rPr>
              <a:t>Bạn </a:t>
            </a:r>
            <a:r>
              <a:rPr lang="en-US" sz="2800" b="1" dirty="0" smtClean="0">
                <a:solidFill>
                  <a:srgbClr val="FF0000"/>
                </a:solidFill>
                <a:latin typeface="Times New Roman" panose="02020603050405020304" pitchFamily="18" charset="0"/>
                <a:cs typeface="Times New Roman" panose="02020603050405020304" pitchFamily="18" charset="0"/>
              </a:rPr>
              <a:t>H </a:t>
            </a:r>
            <a:r>
              <a:rPr lang="en-US" sz="2800" b="1" dirty="0" err="1" smtClean="0">
                <a:solidFill>
                  <a:srgbClr val="FF0000"/>
                </a:solidFill>
                <a:latin typeface="Times New Roman" panose="02020603050405020304" pitchFamily="18" charset="0"/>
                <a:cs typeface="Times New Roman" panose="02020603050405020304" pitchFamily="18" charset="0"/>
              </a:rPr>
              <a:t>chưa</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mj-lt"/>
              </a:rPr>
              <a:t>biết </a:t>
            </a:r>
            <a:r>
              <a:rPr lang="vi-VN" sz="2800" b="1" dirty="0">
                <a:solidFill>
                  <a:srgbClr val="FF0000"/>
                </a:solidFill>
                <a:latin typeface="+mj-lt"/>
              </a:rPr>
              <a:t>cách quản lí thời gian hiệu quả.</a:t>
            </a:r>
            <a:endParaRPr lang="en-US" sz="2800" b="1" dirty="0">
              <a:solidFill>
                <a:srgbClr val="FF0000"/>
              </a:solidFill>
              <a:latin typeface="+mj-lt"/>
            </a:endParaRPr>
          </a:p>
        </p:txBody>
      </p:sp>
    </p:spTree>
    <p:extLst>
      <p:ext uri="{BB962C8B-B14F-4D97-AF65-F5344CB8AC3E}">
        <p14:creationId xmlns:p14="http://schemas.microsoft.com/office/powerpoint/2010/main" val="240820820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88620" y="729675"/>
            <a:ext cx="5566410" cy="1569660"/>
          </a:xfrm>
          <a:prstGeom prst="rect">
            <a:avLst/>
          </a:prstGeom>
        </p:spPr>
        <p:txBody>
          <a:bodyPr wrap="square">
            <a:spAutoFit/>
          </a:bodyPr>
          <a:lstStyle/>
          <a:p>
            <a:pPr algn="just"/>
            <a:r>
              <a:rPr lang="vi-VN" sz="2400" dirty="0">
                <a:latin typeface="+mj-lt"/>
              </a:rPr>
              <a:t>M thường xây dựng kế hoạch và đặt thời hạn cho các công việc cần hoàn thành. Hằng ngày, bạn thường làm hết bài tập của ngày hôm đó, không để bị dồn lại hôm sau. </a:t>
            </a:r>
            <a:endParaRPr lang="en-US" sz="2400" dirty="0">
              <a:latin typeface="+mj-lt"/>
            </a:endParaRPr>
          </a:p>
        </p:txBody>
      </p:sp>
      <p:sp>
        <p:nvSpPr>
          <p:cNvPr id="4" name="Rectangle 3"/>
          <p:cNvSpPr/>
          <p:nvPr/>
        </p:nvSpPr>
        <p:spPr>
          <a:xfrm>
            <a:off x="2228850" y="2198370"/>
            <a:ext cx="4572000" cy="1200329"/>
          </a:xfrm>
          <a:prstGeom prst="rect">
            <a:avLst/>
          </a:prstGeom>
        </p:spPr>
        <p:txBody>
          <a:bodyPr>
            <a:spAutoFit/>
          </a:bodyPr>
          <a:lstStyle/>
          <a:p>
            <a:pPr algn="just"/>
            <a:r>
              <a:rPr lang="vi-VN" sz="2400" dirty="0">
                <a:latin typeface="+mj-lt"/>
              </a:rPr>
              <a:t>Bạn cũng ưu tiên làm những việc quan trọng và tập trung hoàn thành công việc đã đề ra.</a:t>
            </a:r>
            <a:endParaRPr lang="en-US" sz="2400" dirty="0">
              <a:latin typeface="+mj-lt"/>
            </a:endParaRPr>
          </a:p>
        </p:txBody>
      </p:sp>
      <p:sp>
        <p:nvSpPr>
          <p:cNvPr id="5" name="Rectangle 4"/>
          <p:cNvSpPr/>
          <p:nvPr/>
        </p:nvSpPr>
        <p:spPr>
          <a:xfrm>
            <a:off x="5280660" y="3217724"/>
            <a:ext cx="3611880" cy="1384995"/>
          </a:xfrm>
          <a:prstGeom prst="rect">
            <a:avLst/>
          </a:prstGeom>
        </p:spPr>
        <p:txBody>
          <a:bodyPr wrap="square">
            <a:spAutoFit/>
          </a:bodyPr>
          <a:lstStyle/>
          <a:p>
            <a:pPr algn="just"/>
            <a:r>
              <a:rPr lang="vi-VN" sz="2800" b="1" dirty="0">
                <a:solidFill>
                  <a:srgbClr val="FF0000"/>
                </a:solidFill>
                <a:latin typeface="+mj-lt"/>
              </a:rPr>
              <a:t>Bạn M </a:t>
            </a:r>
            <a:r>
              <a:rPr lang="vi-VN" sz="2800" b="1" dirty="0" smtClean="0">
                <a:solidFill>
                  <a:srgbClr val="FF0000"/>
                </a:solidFill>
                <a:latin typeface="+mj-lt"/>
              </a:rPr>
              <a:t>đã </a:t>
            </a:r>
            <a:r>
              <a:rPr lang="vi-VN" sz="2800" b="1" dirty="0">
                <a:solidFill>
                  <a:srgbClr val="FF0000"/>
                </a:solidFill>
                <a:latin typeface="+mj-lt"/>
              </a:rPr>
              <a:t>biết cách quản lí thời gian hiệu quả.</a:t>
            </a:r>
            <a:endParaRPr lang="en-US" sz="2800" b="1" dirty="0">
              <a:solidFill>
                <a:srgbClr val="FF0000"/>
              </a:solidFill>
              <a:latin typeface="+mj-lt"/>
            </a:endParaRPr>
          </a:p>
        </p:txBody>
      </p:sp>
    </p:spTree>
    <p:extLst>
      <p:ext uri="{BB962C8B-B14F-4D97-AF65-F5344CB8AC3E}">
        <p14:creationId xmlns:p14="http://schemas.microsoft.com/office/powerpoint/2010/main" val="40560871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 y="0"/>
            <a:ext cx="9165127" cy="5143500"/>
          </a:xfrm>
          <a:prstGeom prst="rect">
            <a:avLst/>
          </a:prstGeom>
        </p:spPr>
      </p:pic>
      <p:sp>
        <p:nvSpPr>
          <p:cNvPr id="3" name="Rectangle 2"/>
          <p:cNvSpPr/>
          <p:nvPr/>
        </p:nvSpPr>
        <p:spPr>
          <a:xfrm>
            <a:off x="1451610" y="458480"/>
            <a:ext cx="6686550" cy="2308324"/>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Nêu</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ích</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2269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778"/>
          <a:stretch/>
        </p:blipFill>
        <p:spPr>
          <a:xfrm>
            <a:off x="2640330" y="0"/>
            <a:ext cx="6617970" cy="5234940"/>
          </a:xfrm>
          <a:prstGeom prst="rect">
            <a:avLst/>
          </a:prstGeom>
        </p:spPr>
      </p:pic>
      <p:sp>
        <p:nvSpPr>
          <p:cNvPr id="3" name="Rectangle 2"/>
          <p:cNvSpPr/>
          <p:nvPr/>
        </p:nvSpPr>
        <p:spPr>
          <a:xfrm>
            <a:off x="228600" y="280298"/>
            <a:ext cx="2263140" cy="1384995"/>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Lợi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2401337"/>
            <a:ext cx="1988820" cy="2742163"/>
          </a:xfrm>
          <a:prstGeom prst="rect">
            <a:avLst/>
          </a:prstGeom>
        </p:spPr>
      </p:pic>
      <p:sp>
        <p:nvSpPr>
          <p:cNvPr id="5" name="Rectangle 4"/>
          <p:cNvSpPr/>
          <p:nvPr/>
        </p:nvSpPr>
        <p:spPr>
          <a:xfrm>
            <a:off x="4664798" y="623352"/>
            <a:ext cx="3514104" cy="954107"/>
          </a:xfrm>
          <a:prstGeom prst="rect">
            <a:avLst/>
          </a:prstGeom>
        </p:spPr>
        <p:txBody>
          <a:bodyPr wrap="none">
            <a:spAutoFit/>
          </a:bodyPr>
          <a:lstStyle/>
          <a:p>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4664798" y="2200811"/>
            <a:ext cx="3182281" cy="954107"/>
          </a:xfrm>
          <a:prstGeom prst="rect">
            <a:avLst/>
          </a:prstGeom>
        </p:spPr>
        <p:txBody>
          <a:bodyPr wrap="none">
            <a:spAutoFit/>
          </a:bodyPr>
          <a:lstStyle/>
          <a:p>
            <a:r>
              <a:rPr lang="en-US" sz="2800" dirty="0" err="1" smtClean="0">
                <a:latin typeface="Times New Roman" panose="02020603050405020304" pitchFamily="18" charset="0"/>
                <a:cs typeface="Times New Roman" panose="02020603050405020304" pitchFamily="18" charset="0"/>
              </a:rPr>
              <a:t>Nâng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4463415" y="3772418"/>
            <a:ext cx="4794885" cy="954107"/>
          </a:xfrm>
          <a:prstGeom prst="rect">
            <a:avLst/>
          </a:prstGeom>
        </p:spPr>
        <p:txBody>
          <a:bodyPr wrap="square">
            <a:spAutoFit/>
          </a:bodyPr>
          <a:lstStyle/>
          <a:p>
            <a:r>
              <a:rPr lang="en-US" sz="2700" dirty="0" smtClean="0">
                <a:latin typeface="Times New Roman" panose="02020603050405020304" pitchFamily="18" charset="0"/>
                <a:cs typeface="Times New Roman" panose="02020603050405020304" pitchFamily="18" charset="0"/>
              </a:rPr>
              <a:t> G</a:t>
            </a:r>
            <a:r>
              <a:rPr lang="vi-VN" sz="2700" dirty="0" smtClean="0">
                <a:latin typeface="+mj-lt"/>
              </a:rPr>
              <a:t>iảm </a:t>
            </a:r>
            <a:r>
              <a:rPr lang="vi-VN" sz="2700" dirty="0">
                <a:latin typeface="+mj-lt"/>
              </a:rPr>
              <a:t>áp lực, tạo động lực</a:t>
            </a:r>
            <a:r>
              <a:rPr lang="vi-VN" sz="2700" dirty="0" smtClean="0">
                <a:latin typeface="+mj-lt"/>
              </a:rPr>
              <a:t>,</a:t>
            </a:r>
            <a:endParaRPr lang="en-US" sz="2700" dirty="0" smtClean="0">
              <a:latin typeface="+mj-lt"/>
            </a:endParaRPr>
          </a:p>
          <a:p>
            <a:r>
              <a:rPr lang="vi-VN" sz="2700" dirty="0" smtClean="0">
                <a:latin typeface="+mj-lt"/>
              </a:rPr>
              <a:t> </a:t>
            </a:r>
            <a:r>
              <a:rPr lang="vi-VN" sz="2700" dirty="0">
                <a:latin typeface="+mj-lt"/>
              </a:rPr>
              <a:t>từng bước hoàn thiện bản thân.</a:t>
            </a:r>
            <a:endParaRPr lang="en-US" sz="2700" dirty="0">
              <a:latin typeface="+mj-lt"/>
            </a:endParaRPr>
          </a:p>
        </p:txBody>
      </p:sp>
    </p:spTree>
    <p:extLst>
      <p:ext uri="{BB962C8B-B14F-4D97-AF65-F5344CB8AC3E}">
        <p14:creationId xmlns:p14="http://schemas.microsoft.com/office/powerpoint/2010/main" val="1663683526"/>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pinimg.com/originals/45/fd/49/45fd49bdc4d1d73e861744a2b4dec8a2.jpg"/>
          <p:cNvPicPr>
            <a:picLocks noChangeAspect="1" noChangeArrowheads="1"/>
          </p:cNvPicPr>
          <p:nvPr/>
        </p:nvPicPr>
        <p:blipFill rotWithShape="1">
          <a:blip r:embed="rId3">
            <a:extLst>
              <a:ext uri="{28A0092B-C50C-407E-A947-70E740481C1C}">
                <a14:useLocalDpi xmlns:a14="http://schemas.microsoft.com/office/drawing/2010/main" val="0"/>
              </a:ext>
            </a:extLst>
          </a:blip>
          <a:srcRect l="-1342" t="-575" r="1342" b="8562"/>
          <a:stretch/>
        </p:blipFill>
        <p:spPr bwMode="auto">
          <a:xfrm>
            <a:off x="91440" y="80010"/>
            <a:ext cx="5519182" cy="50783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63540" y="1440180"/>
            <a:ext cx="3497580" cy="181737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610622" y="1710501"/>
            <a:ext cx="3497580" cy="181737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20582" y="1961550"/>
            <a:ext cx="3587620" cy="1077218"/>
          </a:xfrm>
          <a:prstGeom prst="rect">
            <a:avLst/>
          </a:prstGeom>
        </p:spPr>
        <p:txBody>
          <a:bodyPr wrap="square">
            <a:spAutoFit/>
          </a:bodyPr>
          <a:lstStyle/>
          <a:p>
            <a:pPr algn="ctr"/>
            <a:r>
              <a:rPr lang="en-US" sz="3200" b="1" dirty="0" smtClean="0">
                <a:solidFill>
                  <a:srgbClr val="002060"/>
                </a:solidFill>
                <a:latin typeface="Times New Roman" panose="02020603050405020304" pitchFamily="18" charset="0"/>
                <a:cs typeface="Times New Roman" panose="02020603050405020304" pitchFamily="18" charset="0"/>
              </a:rPr>
              <a:t>2. </a:t>
            </a:r>
            <a:r>
              <a:rPr lang="en-US" sz="3200" b="1" dirty="0" err="1" smtClean="0">
                <a:solidFill>
                  <a:srgbClr val="002060"/>
                </a:solidFill>
                <a:latin typeface="Times New Roman" panose="02020603050405020304" pitchFamily="18" charset="0"/>
                <a:cs typeface="Times New Roman" panose="02020603050405020304" pitchFamily="18" charset="0"/>
              </a:rPr>
              <a:t>Cách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quản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lí</a:t>
            </a:r>
            <a:r>
              <a:rPr lang="en-US" sz="3200" b="1" dirty="0">
                <a:solidFill>
                  <a:srgbClr val="002060"/>
                </a:solidFill>
                <a:latin typeface="Times New Roman" panose="02020603050405020304" pitchFamily="18" charset="0"/>
                <a:cs typeface="Times New Roman" panose="02020603050405020304" pitchFamily="18" charset="0"/>
              </a:rPr>
              <a:t> </a:t>
            </a:r>
            <a:endParaRPr lang="en-US" sz="3200" b="1" dirty="0" smtClean="0">
              <a:solidFill>
                <a:srgbClr val="002060"/>
              </a:solidFill>
              <a:latin typeface="Times New Roman" panose="02020603050405020304" pitchFamily="18" charset="0"/>
              <a:cs typeface="Times New Roman" panose="02020603050405020304" pitchFamily="18" charset="0"/>
            </a:endParaRPr>
          </a:p>
          <a:p>
            <a:pPr algn="ctr"/>
            <a:r>
              <a:rPr lang="en-US" sz="3200" b="1" dirty="0" err="1" smtClean="0">
                <a:solidFill>
                  <a:srgbClr val="002060"/>
                </a:solidFill>
                <a:latin typeface="Times New Roman" panose="02020603050405020304" pitchFamily="18" charset="0"/>
                <a:cs typeface="Times New Roman" panose="02020603050405020304" pitchFamily="18" charset="0"/>
              </a:rPr>
              <a:t>thời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quả</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7432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ựa vào thông tin trên, em hãy giúp bạn K và H ở mục 1 có cách quản lí thời gian hiệu quả h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 y="439102"/>
            <a:ext cx="8983979" cy="47043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0020" y="-133102"/>
            <a:ext cx="8897067" cy="830997"/>
          </a:xfrm>
          <a:prstGeom prst="rect">
            <a:avLst/>
          </a:prstGeom>
          <a:noFill/>
        </p:spPr>
        <p:txBody>
          <a:bodyPr wrap="square" lIns="68580" tIns="34290" rIns="68580" bIns="34290">
            <a:spAutoFit/>
          </a:bodyPr>
          <a:lstStyle/>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Đọc</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thông</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tin/SGK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trang</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32</a:t>
            </a:r>
            <a:endPar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015976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45869" y="689858"/>
            <a:ext cx="3750065" cy="3116238"/>
          </a:xfrm>
          <a:prstGeom prst="rect">
            <a:avLst/>
          </a:prstGeom>
          <a:noFill/>
        </p:spPr>
        <p:txBody>
          <a:bodyPr wrap="none" lIns="68580" tIns="34290" rIns="68580" bIns="34290">
            <a:spAutoFit/>
          </a:bodyPr>
          <a:lstStyle/>
          <a:p>
            <a:pPr algn="ctr"/>
            <a:r>
              <a:rPr lang="en-US" sz="495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r>
              <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495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cặp</a:t>
            </a:r>
            <a:r>
              <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đôi</a:t>
            </a:r>
            <a:endPar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Câu</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a,b</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/SGK</a:t>
            </a:r>
          </a:p>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Trang</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32</a:t>
            </a:r>
            <a:endPar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pic>
        <p:nvPicPr>
          <p:cNvPr id="6146" name="Picture 2" descr="https://i.pinimg.com/564x/23/70/06/2370060e1f6bdad3ef2f0194ca9324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6" y="-210187"/>
            <a:ext cx="5662296" cy="566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048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2450646"/>
              </p:ext>
            </p:extLst>
          </p:nvPr>
        </p:nvGraphicFramePr>
        <p:xfrm>
          <a:off x="45720" y="480060"/>
          <a:ext cx="9029700" cy="4617720"/>
        </p:xfrm>
        <a:graphic>
          <a:graphicData uri="http://schemas.openxmlformats.org/drawingml/2006/table">
            <a:tbl>
              <a:tblPr firstRow="1" bandRow="1">
                <a:tableStyleId>{4F569A7B-3B52-4850-8462-80BDC8F3A933}</a:tableStyleId>
              </a:tblPr>
              <a:tblGrid>
                <a:gridCol w="1931670"/>
                <a:gridCol w="7098030"/>
              </a:tblGrid>
              <a:tr h="701040">
                <a:tc>
                  <a:txBody>
                    <a:bodyPr/>
                    <a:lstStyle/>
                    <a:p>
                      <a:pPr algn="just"/>
                      <a:r>
                        <a:rPr lang="vi-VN" sz="2400" b="1" dirty="0" smtClean="0">
                          <a:latin typeface="+mj-lt"/>
                        </a:rPr>
                        <a:t>1. Xác định mục tiêu các công việc cụ thể:</a:t>
                      </a:r>
                      <a:endParaRPr lang="en-US" sz="24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100" dirty="0" smtClean="0">
                          <a:latin typeface="Times New Roman" panose="02020603050405020304" pitchFamily="18" charset="0"/>
                          <a:cs typeface="Times New Roman" panose="02020603050405020304" pitchFamily="18" charset="0"/>
                        </a:rPr>
                        <a:t>▪ </a:t>
                      </a:r>
                      <a:r>
                        <a:rPr lang="vi-VN" sz="2100" b="0" i="0" kern="1200" dirty="0" smtClean="0">
                          <a:solidFill>
                            <a:srgbClr val="000000"/>
                          </a:solidFill>
                          <a:effectLst/>
                          <a:latin typeface="+mj-lt"/>
                          <a:ea typeface="Arial"/>
                          <a:cs typeface="Arial"/>
                        </a:rPr>
                        <a:t>Trước mỗi ngày và mỗi tuần, bạn K và bạn H nên lập kế hoạch công việc cụ thể cần thực hiện. Ghi chú các bài tập, bài học, hoạt động ngoại khóa và thời gian tự do.</a:t>
                      </a:r>
                      <a:endParaRPr lang="en-US" sz="2100" b="0" i="0" kern="1200" dirty="0" smtClean="0">
                        <a:solidFill>
                          <a:srgbClr val="000000"/>
                        </a:solidFill>
                        <a:effectLst/>
                        <a:latin typeface="+mj-lt"/>
                        <a:ea typeface="Arial"/>
                        <a:cs typeface="Arial"/>
                      </a:endParaRPr>
                    </a:p>
                    <a:p>
                      <a:r>
                        <a:rPr lang="en-US" sz="2100" dirty="0" smtClean="0">
                          <a:latin typeface="Times New Roman" panose="02020603050405020304" pitchFamily="18" charset="0"/>
                          <a:cs typeface="Times New Roman" panose="02020603050405020304" pitchFamily="18" charset="0"/>
                        </a:rPr>
                        <a:t>▪ </a:t>
                      </a:r>
                      <a:r>
                        <a:rPr lang="vi-VN" sz="2100" dirty="0" smtClean="0">
                          <a:latin typeface="+mj-lt"/>
                        </a:rPr>
                        <a:t>Xác định công việc quan trọng nhất cần hoàn thành và ưu tiên thời gian cho chúng.</a:t>
                      </a:r>
                      <a:endParaRPr lang="en-US" sz="21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701040">
                <a:tc>
                  <a:txBody>
                    <a:bodyPr/>
                    <a:lstStyle/>
                    <a:p>
                      <a:pPr algn="just"/>
                      <a:r>
                        <a:rPr lang="vi-VN" sz="2400" b="1" dirty="0" smtClean="0">
                          <a:latin typeface="+mj-lt"/>
                        </a:rPr>
                        <a:t>2. Xây dựng kế hoạch thực hiện công việc</a:t>
                      </a:r>
                      <a:endParaRPr lang="en-US" sz="24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dirty="0" smtClean="0">
                          <a:latin typeface="+mj-lt"/>
                        </a:rPr>
                        <a:t> </a:t>
                      </a:r>
                      <a:r>
                        <a:rPr lang="en-US" sz="2100" dirty="0" smtClean="0">
                          <a:latin typeface="Times New Roman" panose="02020603050405020304" pitchFamily="18" charset="0"/>
                          <a:cs typeface="Times New Roman" panose="02020603050405020304" pitchFamily="18" charset="0"/>
                        </a:rPr>
                        <a:t>▪ </a:t>
                      </a:r>
                      <a:r>
                        <a:rPr lang="en-US" sz="2100" dirty="0" smtClean="0">
                          <a:latin typeface="Times New Roman" panose="02020603050405020304" pitchFamily="18" charset="0"/>
                          <a:cs typeface="Times New Roman" panose="02020603050405020304" pitchFamily="18" charset="0"/>
                        </a:rPr>
                        <a:t>Chia </a:t>
                      </a:r>
                      <a:r>
                        <a:rPr lang="en-US" sz="2100" dirty="0" err="1" smtClean="0">
                          <a:latin typeface="Times New Roman" panose="02020603050405020304" pitchFamily="18" charset="0"/>
                          <a:cs typeface="Times New Roman" panose="02020603050405020304" pitchFamily="18" charset="0"/>
                        </a:rPr>
                        <a:t>thời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gian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một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cân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đối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giữa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học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tập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hoạt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động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ngoại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khóa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thời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gian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giải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trí</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Đảm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bảo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có</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đủ</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thời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gian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để</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thực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hiện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mọi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công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việc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không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cảm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thấy</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quá</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cứng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nhắc</a:t>
                      </a:r>
                      <a:r>
                        <a:rPr lang="en-US" sz="2100" dirty="0" smtClean="0">
                          <a:latin typeface="Times New Roman" panose="02020603050405020304" pitchFamily="18" charset="0"/>
                          <a:cs typeface="Times New Roman" panose="02020603050405020304" pitchFamily="18" charset="0"/>
                        </a:rPr>
                        <a:t>.</a:t>
                      </a:r>
                    </a:p>
                    <a:p>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Lựa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chọn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biện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pháp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hoàn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thành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công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việc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một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phù</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hợp</a:t>
                      </a:r>
                      <a:r>
                        <a:rPr lang="en-US" sz="2100" dirty="0" smtClean="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1040">
                <a:tc>
                  <a:txBody>
                    <a:bodyPr/>
                    <a:lstStyle/>
                    <a:p>
                      <a:pPr algn="just"/>
                      <a:r>
                        <a:rPr lang="vi-VN" sz="2400" b="1" dirty="0" smtClean="0">
                          <a:latin typeface="+mj-lt"/>
                        </a:rPr>
                        <a:t>3. Thực hiện kế hoạch đề ra:</a:t>
                      </a:r>
                      <a:endParaRPr lang="en-US" sz="2400" b="1"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vi-VN" sz="2100" dirty="0" smtClean="0">
                          <a:latin typeface="+mj-lt"/>
                        </a:rPr>
                        <a:t>▪ Bạn K và H hãy thiết lập một không gian học tập hiệu quả, yên tĩnh và tránh các yếu tố gây xao nhãng như ti vi hoặc điện thoại di động,…</a:t>
                      </a:r>
                    </a:p>
                    <a:p>
                      <a:r>
                        <a:rPr lang="vi-VN" sz="2100" dirty="0" smtClean="0">
                          <a:latin typeface="+mj-lt"/>
                        </a:rPr>
                        <a:t>▪ Đảm bảo tính kỉ luật và quyết tâm thực hiện kế hoạch đã đặt ra</a:t>
                      </a:r>
                      <a:endParaRPr lang="en-US" sz="21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5" name="Rectangle 4"/>
          <p:cNvSpPr/>
          <p:nvPr/>
        </p:nvSpPr>
        <p:spPr>
          <a:xfrm>
            <a:off x="2731492" y="-68580"/>
            <a:ext cx="3406702" cy="523220"/>
          </a:xfrm>
          <a:prstGeom prst="rect">
            <a:avLst/>
          </a:prstGeom>
          <a:noFill/>
        </p:spPr>
        <p:txBody>
          <a:bodyPr wrap="none" lIns="91440" tIns="45720" rIns="91440" bIns="45720">
            <a:spAutoFit/>
          </a:bodyPr>
          <a:lstStyle/>
          <a:p>
            <a:pPr algn="ctr"/>
            <a:r>
              <a:rPr lang="en-US" sz="28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a:t>
            </a:r>
            <a:r>
              <a:rPr lang="en-US" sz="2800" b="1"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khuyên</a:t>
            </a:r>
            <a:r>
              <a:rPr lang="en-US" sz="2800" b="1"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2800" b="1"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 K</a:t>
            </a:r>
            <a:endParaRPr lang="en-US" sz="28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593517"/>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6">
          <a:extLst>
            <a:ext uri="{FF2B5EF4-FFF2-40B4-BE49-F238E27FC236}">
              <a16:creationId xmlns:a16="http://schemas.microsoft.com/office/drawing/2014/main" xmlns="" id="{5AEF9F15-B3B8-FF05-C376-E53F5180B7F4}"/>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xmlns="" id="{44EC84E7-0B25-3C86-5CA7-DD94FC2DABF9}"/>
              </a:ext>
            </a:extLst>
          </p:cNvPr>
          <p:cNvPicPr>
            <a:picLocks noChangeAspect="1"/>
          </p:cNvPicPr>
          <p:nvPr/>
        </p:nvPicPr>
        <p:blipFill>
          <a:blip r:embed="rId3"/>
          <a:stretch>
            <a:fillRect/>
          </a:stretch>
        </p:blipFill>
        <p:spPr>
          <a:xfrm rot="20845616">
            <a:off x="3915496" y="1504958"/>
            <a:ext cx="1866996" cy="1866996"/>
          </a:xfrm>
          <a:prstGeom prst="rect">
            <a:avLst/>
          </a:prstGeom>
        </p:spPr>
      </p:pic>
      <p:sp>
        <p:nvSpPr>
          <p:cNvPr id="8" name="TextBox 7">
            <a:extLst>
              <a:ext uri="{FF2B5EF4-FFF2-40B4-BE49-F238E27FC236}">
                <a16:creationId xmlns:a16="http://schemas.microsoft.com/office/drawing/2014/main" xmlns="" id="{CE0BB1B0-0C4B-0CB7-BF3E-916099B0EB0A}"/>
              </a:ext>
            </a:extLst>
          </p:cNvPr>
          <p:cNvSpPr txBox="1"/>
          <p:nvPr/>
        </p:nvSpPr>
        <p:spPr>
          <a:xfrm>
            <a:off x="308610" y="146345"/>
            <a:ext cx="8378189" cy="646331"/>
          </a:xfrm>
          <a:prstGeom prst="rect">
            <a:avLst/>
          </a:prstGeom>
          <a:noFill/>
        </p:spPr>
        <p:txBody>
          <a:bodyPr wrap="square" rtlCol="0">
            <a:spAutoFit/>
          </a:bodyPr>
          <a:lstStyle/>
          <a:p>
            <a:r>
              <a:rPr lang="en-US" sz="3600" b="1" dirty="0" err="1" smtClean="0">
                <a:solidFill>
                  <a:schemeClr val="accent2">
                    <a:lumMod val="50000"/>
                  </a:schemeClr>
                </a:solidFill>
                <a:effectLst/>
                <a:latin typeface="Times New Roman" panose="02020603050405020304" pitchFamily="18" charset="0"/>
                <a:cs typeface="Times New Roman" panose="02020603050405020304" pitchFamily="18" charset="0"/>
              </a:rPr>
              <a:t>Các</a:t>
            </a:r>
            <a:r>
              <a:rPr lang="en-US" sz="3600" b="1" dirty="0" smtClean="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effectLst/>
                <a:latin typeface="Times New Roman" panose="02020603050405020304" pitchFamily="18" charset="0"/>
                <a:cs typeface="Times New Roman" panose="02020603050405020304" pitchFamily="18" charset="0"/>
              </a:rPr>
              <a:t>kỹ</a:t>
            </a:r>
            <a:r>
              <a:rPr lang="en-US" sz="3600" b="1" dirty="0" smtClean="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effectLst/>
                <a:latin typeface="Times New Roman" panose="02020603050405020304" pitchFamily="18" charset="0"/>
                <a:cs typeface="Times New Roman" panose="02020603050405020304" pitchFamily="18" charset="0"/>
              </a:rPr>
              <a:t>năng</a:t>
            </a:r>
            <a:r>
              <a:rPr lang="en-US" sz="3600" b="1" dirty="0" smtClean="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effectLst/>
                <a:latin typeface="Times New Roman" panose="02020603050405020304" pitchFamily="18" charset="0"/>
                <a:cs typeface="Times New Roman" panose="02020603050405020304" pitchFamily="18" charset="0"/>
              </a:rPr>
              <a:t>để</a:t>
            </a:r>
            <a:r>
              <a:rPr lang="en-US" sz="3600" b="1" dirty="0" smtClean="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effectLst/>
                <a:latin typeface="Times New Roman" panose="02020603050405020304" pitchFamily="18" charset="0"/>
                <a:cs typeface="Times New Roman" panose="02020603050405020304" pitchFamily="18" charset="0"/>
              </a:rPr>
              <a:t>quản</a:t>
            </a:r>
            <a:r>
              <a:rPr lang="en-US" sz="36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effectLst/>
                <a:latin typeface="Times New Roman" panose="02020603050405020304" pitchFamily="18" charset="0"/>
                <a:cs typeface="Times New Roman" panose="02020603050405020304" pitchFamily="18" charset="0"/>
              </a:rPr>
              <a:t>lí</a:t>
            </a:r>
            <a:r>
              <a:rPr lang="en-US" sz="36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effectLst/>
                <a:latin typeface="Times New Roman" panose="02020603050405020304" pitchFamily="18" charset="0"/>
                <a:cs typeface="Times New Roman" panose="02020603050405020304" pitchFamily="18" charset="0"/>
              </a:rPr>
              <a:t>thời</a:t>
            </a:r>
            <a:r>
              <a:rPr lang="en-US" sz="36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effectLst/>
                <a:latin typeface="Times New Roman" panose="02020603050405020304" pitchFamily="18" charset="0"/>
                <a:cs typeface="Times New Roman" panose="02020603050405020304" pitchFamily="18" charset="0"/>
              </a:rPr>
              <a:t>gian</a:t>
            </a:r>
            <a:r>
              <a:rPr lang="en-US" sz="36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effectLst/>
                <a:latin typeface="Times New Roman" panose="02020603050405020304" pitchFamily="18" charset="0"/>
                <a:cs typeface="Times New Roman" panose="02020603050405020304" pitchFamily="18" charset="0"/>
              </a:rPr>
              <a:t>hiệu</a:t>
            </a:r>
            <a:r>
              <a:rPr lang="en-US" sz="3600" b="1" dirty="0">
                <a:solidFill>
                  <a:schemeClr val="accent2">
                    <a:lumMod val="50000"/>
                  </a:schemeClr>
                </a:solidFill>
                <a:effectLst/>
                <a:latin typeface="Times New Roman" panose="02020603050405020304" pitchFamily="18" charset="0"/>
                <a:cs typeface="Times New Roman" panose="02020603050405020304" pitchFamily="18" charset="0"/>
              </a:rPr>
              <a:t> </a:t>
            </a:r>
            <a:r>
              <a:rPr lang="en-US" sz="3600" b="1" dirty="0" err="1" smtClean="0">
                <a:solidFill>
                  <a:schemeClr val="accent2">
                    <a:lumMod val="50000"/>
                  </a:schemeClr>
                </a:solidFill>
                <a:effectLst/>
                <a:latin typeface="Times New Roman" panose="02020603050405020304" pitchFamily="18" charset="0"/>
                <a:cs typeface="Times New Roman" panose="02020603050405020304" pitchFamily="18" charset="0"/>
              </a:rPr>
              <a:t>quả</a:t>
            </a: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3E392A75-C33A-CA2A-ED01-C46CC5010231}"/>
              </a:ext>
            </a:extLst>
          </p:cNvPr>
          <p:cNvSpPr txBox="1"/>
          <p:nvPr/>
        </p:nvSpPr>
        <p:spPr>
          <a:xfrm>
            <a:off x="5990810" y="1847324"/>
            <a:ext cx="2976496" cy="1754326"/>
          </a:xfrm>
          <a:prstGeom prst="rect">
            <a:avLst/>
          </a:prstGeom>
          <a:solidFill>
            <a:schemeClr val="accent5"/>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solidFill>
                  <a:schemeClr val="bg1"/>
                </a:solidFill>
                <a:latin typeface="Times New Roman" panose="02020603050405020304" pitchFamily="18" charset="0"/>
                <a:cs typeface="Times New Roman" panose="02020603050405020304" pitchFamily="18" charset="0"/>
              </a:rPr>
              <a:t>2. </a:t>
            </a:r>
            <a:r>
              <a:rPr lang="en-US" sz="3600" dirty="0" err="1">
                <a:solidFill>
                  <a:schemeClr val="bg1"/>
                </a:solidFill>
                <a:effectLst/>
                <a:latin typeface="Times New Roman" panose="02020603050405020304" pitchFamily="18" charset="0"/>
                <a:cs typeface="Times New Roman" panose="02020603050405020304" pitchFamily="18" charset="0"/>
              </a:rPr>
              <a:t>Xây</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dựng</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kế</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hoạch</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thực</a:t>
            </a:r>
            <a:r>
              <a:rPr lang="en-US" sz="3600" dirty="0">
                <a:solidFill>
                  <a:schemeClr val="bg1"/>
                </a:solidFill>
                <a:effectLst/>
                <a:latin typeface="Times New Roman" panose="02020603050405020304" pitchFamily="18" charset="0"/>
                <a:cs typeface="Times New Roman" panose="02020603050405020304" pitchFamily="18" charset="0"/>
              </a:rPr>
              <a:t> hiện </a:t>
            </a:r>
            <a:r>
              <a:rPr lang="en-US" sz="3600" dirty="0" err="1">
                <a:solidFill>
                  <a:schemeClr val="bg1"/>
                </a:solidFill>
                <a:effectLst/>
                <a:latin typeface="Times New Roman" panose="02020603050405020304" pitchFamily="18" charset="0"/>
                <a:cs typeface="Times New Roman" panose="02020603050405020304" pitchFamily="18" charset="0"/>
              </a:rPr>
              <a:t>công</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việc</a:t>
            </a:r>
            <a:r>
              <a:rPr lang="en-US" sz="3600" dirty="0">
                <a:solidFill>
                  <a:schemeClr val="bg1"/>
                </a:solidFill>
                <a:effectLst/>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xmlns="" id="{46D3CB53-180B-492A-F339-27C648AE77AB}"/>
              </a:ext>
            </a:extLst>
          </p:cNvPr>
          <p:cNvSpPr txBox="1"/>
          <p:nvPr/>
        </p:nvSpPr>
        <p:spPr>
          <a:xfrm>
            <a:off x="2937511" y="4058599"/>
            <a:ext cx="4541548" cy="646331"/>
          </a:xfrm>
          <a:prstGeom prst="rect">
            <a:avLst/>
          </a:prstGeom>
          <a:solidFill>
            <a:schemeClr val="accent5"/>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effectLst/>
                <a:latin typeface="Times New Roman" panose="02020603050405020304" pitchFamily="18" charset="0"/>
                <a:cs typeface="Times New Roman" panose="02020603050405020304" pitchFamily="18" charset="0"/>
              </a:rPr>
              <a:t>Thực</a:t>
            </a:r>
            <a:r>
              <a:rPr lang="en-US" sz="3600" dirty="0">
                <a:solidFill>
                  <a:schemeClr val="bg1"/>
                </a:solidFill>
                <a:effectLst/>
                <a:latin typeface="Times New Roman" panose="02020603050405020304" pitchFamily="18" charset="0"/>
                <a:cs typeface="Times New Roman" panose="02020603050405020304" pitchFamily="18" charset="0"/>
              </a:rPr>
              <a:t> hiện </a:t>
            </a:r>
            <a:r>
              <a:rPr lang="en-US" sz="3600" dirty="0" err="1">
                <a:solidFill>
                  <a:schemeClr val="bg1"/>
                </a:solidFill>
                <a:effectLst/>
                <a:latin typeface="Times New Roman" panose="02020603050405020304" pitchFamily="18" charset="0"/>
                <a:cs typeface="Times New Roman" panose="02020603050405020304" pitchFamily="18" charset="0"/>
              </a:rPr>
              <a:t>công</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việc</a:t>
            </a:r>
            <a:r>
              <a:rPr lang="en-US" sz="3600" dirty="0">
                <a:solidFill>
                  <a:schemeClr val="bg1"/>
                </a:solidFill>
                <a:effectLst/>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383395D-E487-CC44-5788-EC50715BB335}"/>
              </a:ext>
            </a:extLst>
          </p:cNvPr>
          <p:cNvSpPr txBox="1"/>
          <p:nvPr/>
        </p:nvSpPr>
        <p:spPr>
          <a:xfrm>
            <a:off x="90946" y="1994244"/>
            <a:ext cx="3521002" cy="1200329"/>
          </a:xfrm>
          <a:prstGeom prst="rect">
            <a:avLst/>
          </a:prstGeom>
          <a:solidFill>
            <a:schemeClr val="accent5"/>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solidFill>
                  <a:srgbClr val="231F20"/>
                </a:solidFill>
                <a:effectLst/>
                <a:latin typeface="Times New Roman" panose="02020603050405020304" pitchFamily="18" charset="0"/>
                <a:cs typeface="Times New Roman" panose="02020603050405020304" pitchFamily="18" charset="0"/>
              </a:rPr>
              <a:t> </a:t>
            </a:r>
            <a:r>
              <a:rPr lang="en-US" sz="3600" dirty="0">
                <a:solidFill>
                  <a:schemeClr val="bg1"/>
                </a:solidFill>
                <a:effectLst/>
                <a:latin typeface="Times New Roman" panose="02020603050405020304" pitchFamily="18" charset="0"/>
                <a:cs typeface="Times New Roman" panose="02020603050405020304" pitchFamily="18" charset="0"/>
              </a:rPr>
              <a:t>1.Xác </a:t>
            </a:r>
            <a:r>
              <a:rPr lang="en-US" sz="3600" dirty="0" err="1">
                <a:solidFill>
                  <a:schemeClr val="bg1"/>
                </a:solidFill>
                <a:effectLst/>
                <a:latin typeface="Times New Roman" panose="02020603050405020304" pitchFamily="18" charset="0"/>
                <a:cs typeface="Times New Roman" panose="02020603050405020304" pitchFamily="18" charset="0"/>
              </a:rPr>
              <a:t>định</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mục</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tiêu</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công</a:t>
            </a:r>
            <a:r>
              <a:rPr lang="en-US" sz="3600" dirty="0">
                <a:solidFill>
                  <a:schemeClr val="bg1"/>
                </a:solidFill>
                <a:effectLst/>
                <a:latin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cs typeface="Times New Roman" panose="02020603050405020304" pitchFamily="18" charset="0"/>
              </a:rPr>
              <a:t>việc</a:t>
            </a:r>
            <a:r>
              <a:rPr lang="en-US" sz="3600" dirty="0">
                <a:solidFill>
                  <a:schemeClr val="bg1"/>
                </a:solidFill>
                <a:effectLst/>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15" name="Connector: Curved 14">
            <a:extLst>
              <a:ext uri="{FF2B5EF4-FFF2-40B4-BE49-F238E27FC236}">
                <a16:creationId xmlns:a16="http://schemas.microsoft.com/office/drawing/2014/main" xmlns="" id="{9F1E77E1-E2EA-FD24-C9D3-8B500E72FA24}"/>
              </a:ext>
            </a:extLst>
          </p:cNvPr>
          <p:cNvCxnSpPr>
            <a:stCxn id="72" idx="0"/>
            <a:endCxn id="13" idx="0"/>
          </p:cNvCxnSpPr>
          <p:nvPr/>
        </p:nvCxnSpPr>
        <p:spPr>
          <a:xfrm rot="16200000" flipH="1" flipV="1">
            <a:off x="3015167" y="363624"/>
            <a:ext cx="466900" cy="2794339"/>
          </a:xfrm>
          <a:prstGeom prst="curvedConnector3">
            <a:avLst>
              <a:gd name="adj1" fmla="val -53756"/>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xmlns="" id="{11F4FAF3-D419-280A-7828-25EAF0C0F55E}"/>
              </a:ext>
            </a:extLst>
          </p:cNvPr>
          <p:cNvCxnSpPr>
            <a:cxnSpLocks/>
            <a:stCxn id="72" idx="1"/>
            <a:endCxn id="12" idx="0"/>
          </p:cNvCxnSpPr>
          <p:nvPr/>
        </p:nvCxnSpPr>
        <p:spPr>
          <a:xfrm rot="10800000" flipH="1" flipV="1">
            <a:off x="3937881" y="2641663"/>
            <a:ext cx="1270403" cy="1416935"/>
          </a:xfrm>
          <a:prstGeom prst="curvedConnector4">
            <a:avLst>
              <a:gd name="adj1" fmla="val -17994"/>
              <a:gd name="adj2" fmla="val 75770"/>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xmlns="" id="{A2130014-CB3A-6754-9D75-A2AF41BE565D}"/>
              </a:ext>
            </a:extLst>
          </p:cNvPr>
          <p:cNvCxnSpPr>
            <a:cxnSpLocks/>
            <a:stCxn id="72" idx="3"/>
            <a:endCxn id="11" idx="0"/>
          </p:cNvCxnSpPr>
          <p:nvPr/>
        </p:nvCxnSpPr>
        <p:spPr>
          <a:xfrm flipV="1">
            <a:off x="5760106" y="1847324"/>
            <a:ext cx="1718952" cy="387924"/>
          </a:xfrm>
          <a:prstGeom prst="curvedConnector4">
            <a:avLst>
              <a:gd name="adj1" fmla="val 6059"/>
              <a:gd name="adj2" fmla="val 247185"/>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0002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pic>
        <p:nvPicPr>
          <p:cNvPr id="1026" name="Picture 2" descr="https://i.pinimg.com/564x/d6/fa/c3/d6fac36d2e39d4f507d2ad60d8f51c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5" y="-217170"/>
            <a:ext cx="9373366" cy="5646420"/>
          </a:xfrm>
          <a:prstGeom prst="rect">
            <a:avLst/>
          </a:prstGeom>
          <a:noFill/>
          <a:extLst>
            <a:ext uri="{909E8E84-426E-40DD-AFC4-6F175D3DCCD1}">
              <a14:hiddenFill xmlns:a14="http://schemas.microsoft.com/office/drawing/2010/main">
                <a:solidFill>
                  <a:srgbClr val="FFFFFF"/>
                </a:solidFill>
              </a14:hiddenFill>
            </a:ext>
          </a:extLst>
        </p:spPr>
      </p:pic>
      <p:sp>
        <p:nvSpPr>
          <p:cNvPr id="1870" name="Google Shape;1870;p49"/>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err="1">
                <a:latin typeface="+mj-lt"/>
              </a:rPr>
              <a:t>Giáo</a:t>
            </a:r>
            <a:r>
              <a:rPr lang="en-US" sz="2000" b="1" dirty="0">
                <a:latin typeface="+mj-lt"/>
              </a:rPr>
              <a:t> </a:t>
            </a:r>
            <a:r>
              <a:rPr lang="en-US" sz="2000" b="1" dirty="0" err="1">
                <a:latin typeface="+mj-lt"/>
              </a:rPr>
              <a:t>viên</a:t>
            </a:r>
            <a:r>
              <a:rPr lang="en-US" sz="2000" b="1" dirty="0">
                <a:latin typeface="+mj-lt"/>
              </a:rPr>
              <a:t>:</a:t>
            </a:r>
            <a:endParaRPr sz="2000" b="1" dirty="0">
              <a:latin typeface="+mj-lt"/>
            </a:endParaRPr>
          </a:p>
        </p:txBody>
      </p:sp>
      <p:sp>
        <p:nvSpPr>
          <p:cNvPr id="2" name="Rectangle 1"/>
          <p:cNvSpPr/>
          <p:nvPr/>
        </p:nvSpPr>
        <p:spPr>
          <a:xfrm>
            <a:off x="1785268" y="-112889"/>
            <a:ext cx="6502100" cy="707886"/>
          </a:xfrm>
          <a:prstGeom prst="rect">
            <a:avLst/>
          </a:prstGeom>
          <a:noFill/>
        </p:spPr>
        <p:txBody>
          <a:bodyPr wrap="none" lIns="91440" tIns="45720" rIns="91440" bIns="45720">
            <a:spAutoFit/>
          </a:bodyPr>
          <a:lstStyle/>
          <a:p>
            <a:pPr algn="ctr"/>
            <a:r>
              <a:rPr lang="en-US" sz="4000" b="1" dirty="0" err="1">
                <a:ln w="22225">
                  <a:solidFill>
                    <a:schemeClr val="tx1"/>
                  </a:solidFill>
                  <a:prstDash val="solid"/>
                </a:ln>
                <a:solidFill>
                  <a:schemeClr val="accent2">
                    <a:lumMod val="75000"/>
                  </a:schemeClr>
                </a:solidFill>
                <a:latin typeface="SVN-Caprica Script" pitchFamily="2" charset="0"/>
              </a:rPr>
              <a:t>Quản</a:t>
            </a:r>
            <a:r>
              <a:rPr lang="en-US" sz="4000" b="1" dirty="0">
                <a:ln w="22225">
                  <a:solidFill>
                    <a:schemeClr val="tx1"/>
                  </a:solidFill>
                  <a:prstDash val="solid"/>
                </a:ln>
                <a:solidFill>
                  <a:schemeClr val="accent2">
                    <a:lumMod val="75000"/>
                  </a:schemeClr>
                </a:solidFill>
                <a:latin typeface="SVN-Caprica Script" pitchFamily="2" charset="0"/>
              </a:rPr>
              <a:t> </a:t>
            </a:r>
            <a:r>
              <a:rPr lang="en-US" sz="4000" b="1" dirty="0" err="1">
                <a:ln w="22225">
                  <a:solidFill>
                    <a:schemeClr val="tx1"/>
                  </a:solidFill>
                  <a:prstDash val="solid"/>
                </a:ln>
                <a:solidFill>
                  <a:schemeClr val="accent2">
                    <a:lumMod val="75000"/>
                  </a:schemeClr>
                </a:solidFill>
                <a:latin typeface="SVN-Caprica Script" pitchFamily="2" charset="0"/>
              </a:rPr>
              <a:t>lí</a:t>
            </a:r>
            <a:r>
              <a:rPr lang="en-US" sz="4000" b="1" dirty="0">
                <a:ln w="22225">
                  <a:solidFill>
                    <a:schemeClr val="tx1"/>
                  </a:solidFill>
                  <a:prstDash val="solid"/>
                </a:ln>
                <a:solidFill>
                  <a:schemeClr val="accent2">
                    <a:lumMod val="75000"/>
                  </a:schemeClr>
                </a:solidFill>
                <a:latin typeface="SVN-Caprica Script" pitchFamily="2" charset="0"/>
              </a:rPr>
              <a:t> </a:t>
            </a:r>
            <a:r>
              <a:rPr lang="en-US" sz="4000" b="1" dirty="0" err="1">
                <a:ln w="22225">
                  <a:solidFill>
                    <a:schemeClr val="tx1"/>
                  </a:solidFill>
                  <a:prstDash val="solid"/>
                </a:ln>
                <a:solidFill>
                  <a:schemeClr val="accent2">
                    <a:lumMod val="75000"/>
                  </a:schemeClr>
                </a:solidFill>
                <a:latin typeface="SVN-Caprica Script" pitchFamily="2" charset="0"/>
              </a:rPr>
              <a:t>thời</a:t>
            </a:r>
            <a:r>
              <a:rPr lang="en-US" sz="4000" b="1" dirty="0">
                <a:ln w="22225">
                  <a:solidFill>
                    <a:schemeClr val="tx1"/>
                  </a:solidFill>
                  <a:prstDash val="solid"/>
                </a:ln>
                <a:solidFill>
                  <a:schemeClr val="accent2">
                    <a:lumMod val="75000"/>
                  </a:schemeClr>
                </a:solidFill>
                <a:latin typeface="SVN-Caprica Script" pitchFamily="2" charset="0"/>
              </a:rPr>
              <a:t> </a:t>
            </a:r>
            <a:r>
              <a:rPr lang="en-US" sz="4000" b="1" dirty="0" err="1">
                <a:ln w="22225">
                  <a:solidFill>
                    <a:schemeClr val="tx1"/>
                  </a:solidFill>
                  <a:prstDash val="solid"/>
                </a:ln>
                <a:solidFill>
                  <a:schemeClr val="accent2">
                    <a:lumMod val="75000"/>
                  </a:schemeClr>
                </a:solidFill>
                <a:latin typeface="SVN-Caprica Script" pitchFamily="2" charset="0"/>
              </a:rPr>
              <a:t>gian</a:t>
            </a:r>
            <a:r>
              <a:rPr lang="en-US" sz="4000" b="1" dirty="0">
                <a:ln w="22225">
                  <a:solidFill>
                    <a:schemeClr val="tx1"/>
                  </a:solidFill>
                  <a:prstDash val="solid"/>
                </a:ln>
                <a:solidFill>
                  <a:schemeClr val="accent2">
                    <a:lumMod val="75000"/>
                  </a:schemeClr>
                </a:solidFill>
                <a:latin typeface="SVN-Caprica Script" pitchFamily="2" charset="0"/>
              </a:rPr>
              <a:t> </a:t>
            </a:r>
            <a:r>
              <a:rPr lang="en-US" sz="4000" b="1" dirty="0" err="1">
                <a:ln w="22225">
                  <a:solidFill>
                    <a:schemeClr val="tx1"/>
                  </a:solidFill>
                  <a:prstDash val="solid"/>
                </a:ln>
                <a:solidFill>
                  <a:schemeClr val="accent2">
                    <a:lumMod val="75000"/>
                  </a:schemeClr>
                </a:solidFill>
                <a:latin typeface="SVN-Caprica Script" pitchFamily="2" charset="0"/>
              </a:rPr>
              <a:t>hiệu</a:t>
            </a:r>
            <a:r>
              <a:rPr lang="en-US" sz="4000" b="1" dirty="0">
                <a:ln w="22225">
                  <a:solidFill>
                    <a:schemeClr val="tx1"/>
                  </a:solidFill>
                  <a:prstDash val="solid"/>
                </a:ln>
                <a:solidFill>
                  <a:schemeClr val="accent2">
                    <a:lumMod val="75000"/>
                  </a:schemeClr>
                </a:solidFill>
                <a:latin typeface="SVN-Caprica Script" pitchFamily="2" charset="0"/>
              </a:rPr>
              <a:t> </a:t>
            </a:r>
            <a:r>
              <a:rPr lang="en-US" sz="4000" b="1" dirty="0" err="1">
                <a:ln w="22225">
                  <a:solidFill>
                    <a:schemeClr val="tx1"/>
                  </a:solidFill>
                  <a:prstDash val="solid"/>
                </a:ln>
                <a:solidFill>
                  <a:schemeClr val="accent2">
                    <a:lumMod val="75000"/>
                  </a:schemeClr>
                </a:solidFill>
                <a:latin typeface="SVN-Caprica Script" pitchFamily="2" charset="0"/>
              </a:rPr>
              <a:t>quả</a:t>
            </a:r>
            <a:endParaRPr lang="en-US" sz="4000" b="1" cap="none" spc="0" dirty="0">
              <a:ln w="22225">
                <a:solidFill>
                  <a:schemeClr val="tx1"/>
                </a:solidFill>
                <a:prstDash val="solid"/>
              </a:ln>
              <a:solidFill>
                <a:schemeClr val="accent2">
                  <a:lumMod val="75000"/>
                </a:schemeClr>
              </a:solidFill>
              <a:effectLst/>
              <a:latin typeface="SVN-Caprica Script" pitchFamily="2" charset="0"/>
            </a:endParaRPr>
          </a:p>
        </p:txBody>
      </p:sp>
      <p:sp>
        <p:nvSpPr>
          <p:cNvPr id="68" name="文本框 15">
            <a:extLst>
              <a:ext uri="{FF2B5EF4-FFF2-40B4-BE49-F238E27FC236}">
                <a16:creationId xmlns:a16="http://schemas.microsoft.com/office/drawing/2014/main" xmlns="" id="{C6379403-4A5F-6D0C-CE30-76C3191DC010}"/>
              </a:ext>
            </a:extLst>
          </p:cNvPr>
          <p:cNvSpPr txBox="1"/>
          <p:nvPr/>
        </p:nvSpPr>
        <p:spPr>
          <a:xfrm>
            <a:off x="327679" y="-119725"/>
            <a:ext cx="1309974" cy="707886"/>
          </a:xfrm>
          <a:prstGeom prst="rect">
            <a:avLst/>
          </a:prstGeom>
          <a:noFill/>
        </p:spPr>
        <p:txBody>
          <a:bodyPr wrap="none" rtlCol="0">
            <a:spAutoFit/>
          </a:bodyPr>
          <a:lstStyle/>
          <a:p>
            <a:r>
              <a:rPr lang="en-US" altLang="zh-CN" sz="4000" b="1" dirty="0" err="1">
                <a:solidFill>
                  <a:schemeClr val="accent2">
                    <a:lumMod val="50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4000" b="1" dirty="0">
                <a:solidFill>
                  <a:schemeClr val="accent2">
                    <a:lumMod val="50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6</a:t>
            </a:r>
          </a:p>
        </p:txBody>
      </p:sp>
      <p:grpSp>
        <p:nvGrpSpPr>
          <p:cNvPr id="3" name="Group 2">
            <a:extLst>
              <a:ext uri="{FF2B5EF4-FFF2-40B4-BE49-F238E27FC236}">
                <a16:creationId xmlns:a16="http://schemas.microsoft.com/office/drawing/2014/main" xmlns="" id="{F8732883-B47A-D158-4416-8CCB98C57C88}"/>
              </a:ext>
            </a:extLst>
          </p:cNvPr>
          <p:cNvGrpSpPr/>
          <p:nvPr/>
        </p:nvGrpSpPr>
        <p:grpSpPr>
          <a:xfrm>
            <a:off x="23652" y="884815"/>
            <a:ext cx="1350136" cy="1108729"/>
            <a:chOff x="896611" y="2924002"/>
            <a:chExt cx="2548462" cy="2110469"/>
          </a:xfrm>
        </p:grpSpPr>
        <p:grpSp>
          <p:nvGrpSpPr>
            <p:cNvPr id="1871" name="Google Shape;1871;p49"/>
            <p:cNvGrpSpPr/>
            <p:nvPr/>
          </p:nvGrpSpPr>
          <p:grpSpPr>
            <a:xfrm>
              <a:off x="1550282" y="2924002"/>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4"/>
            <a:stretch>
              <a:fillRect/>
            </a:stretch>
          </p:blipFill>
          <p:spPr>
            <a:xfrm rot="1507677">
              <a:off x="896611" y="3323092"/>
              <a:ext cx="1675044" cy="1675044"/>
            </a:xfrm>
            <a:prstGeom prst="rect">
              <a:avLst/>
            </a:prstGeom>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06" y="1417191"/>
            <a:ext cx="2962991" cy="2354491"/>
          </a:xfrm>
          <a:prstGeom prst="rect">
            <a:avLst/>
          </a:prstGeom>
          <a:noFill/>
        </p:spPr>
        <p:txBody>
          <a:bodyPr wrap="none" lIns="68580" tIns="34290" rIns="68580" bIns="34290">
            <a:spAutoFit/>
          </a:bodyPr>
          <a:lstStyle/>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nhân</a:t>
            </a:r>
            <a:endPar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95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theo</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PHT</a:t>
            </a:r>
            <a:endPar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pic>
        <p:nvPicPr>
          <p:cNvPr id="8194" name="Picture 2" descr="https://i.pinimg.com/564x/82/27/45/822745abe9ee45e8b485c35c0f576dc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154" y="0"/>
            <a:ext cx="5853846" cy="489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5465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800" y="88448"/>
            <a:ext cx="8788400" cy="892552"/>
          </a:xfrm>
          <a:prstGeom prst="rect">
            <a:avLst/>
          </a:prstGeom>
          <a:solidFill>
            <a:schemeClr val="bg2"/>
          </a:solidFill>
          <a:ln w="28575">
            <a:solidFill>
              <a:schemeClr val="tx1"/>
            </a:solidFill>
            <a:prstDash val="sysDash"/>
          </a:ln>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 </a:t>
            </a:r>
            <a:r>
              <a:rPr lang="en-US" sz="2400" b="1" dirty="0" err="1" smtClean="0">
                <a:latin typeface="Times New Roman" panose="02020603050405020304" pitchFamily="18" charset="0"/>
                <a:cs typeface="Times New Roman" panose="02020603050405020304" pitchFamily="18" charset="0"/>
              </a:rPr>
              <a:t>Vận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cách </a:t>
            </a:r>
            <a:r>
              <a:rPr lang="vi-VN" sz="2400" b="1" dirty="0">
                <a:latin typeface="Times New Roman" panose="02020603050405020304" pitchFamily="18" charset="0"/>
                <a:cs typeface="Times New Roman" panose="02020603050405020304" pitchFamily="18" charset="0"/>
              </a:rPr>
              <a:t>quản lí thời gian </a:t>
            </a: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em hãy xây dựng </a:t>
            </a:r>
            <a:r>
              <a:rPr lang="en-US" sz="2400" b="1" dirty="0" err="1" smtClean="0">
                <a:latin typeface="Times New Roman" panose="02020603050405020304" pitchFamily="18" charset="0"/>
                <a:cs typeface="Times New Roman" panose="02020603050405020304" pitchFamily="18" charset="0"/>
              </a:rPr>
              <a:t>kế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hoạch</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thời gian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1 </a:t>
            </a:r>
            <a:r>
              <a:rPr lang="en-US" sz="2400" b="1" dirty="0" err="1" smtClean="0">
                <a:latin typeface="Times New Roman" panose="02020603050405020304" pitchFamily="18" charset="0"/>
                <a:cs typeface="Times New Roman" panose="02020603050405020304" pitchFamily="18" charset="0"/>
              </a:rPr>
              <a:t>tuần</a:t>
            </a:r>
            <a:endParaRPr lang="vi-VN" sz="2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0D0FF3C-7776-8940-B3B6-BF87642D7CB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r="33098"/>
          <a:stretch/>
        </p:blipFill>
        <p:spPr>
          <a:xfrm>
            <a:off x="177800" y="1321210"/>
            <a:ext cx="4706619" cy="36343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xmlns="" id="{5CB97BB9-F171-4734-F7A4-0ED934B07993}"/>
              </a:ext>
            </a:extLst>
          </p:cNvPr>
          <p:cNvSpPr txBox="1"/>
          <p:nvPr/>
        </p:nvSpPr>
        <p:spPr>
          <a:xfrm>
            <a:off x="5155909" y="1321210"/>
            <a:ext cx="3274060" cy="2677656"/>
          </a:xfrm>
          <a:prstGeom prst="rect">
            <a:avLst/>
          </a:prstGeom>
          <a:solidFill>
            <a:schemeClr val="accent1">
              <a:lumMod val="20000"/>
              <a:lumOff val="80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ý:</a:t>
            </a:r>
          </a:p>
          <a:p>
            <a:pPr algn="just"/>
            <a:r>
              <a:rPr lang="vi-VN" sz="2400" dirty="0">
                <a:latin typeface="Times New Roman" panose="02020603050405020304" pitchFamily="18" charset="0"/>
                <a:cs typeface="Times New Roman" panose="02020603050405020304" pitchFamily="18" charset="0"/>
              </a:rPr>
              <a:t>– Công việc cần phải sắp xếp theo thứ tự ưu tiên về mức độ quan trọng, cần thiết.</a:t>
            </a:r>
          </a:p>
          <a:p>
            <a:pPr algn="just"/>
            <a:r>
              <a:rPr lang="vi-VN" sz="2400" dirty="0">
                <a:latin typeface="Times New Roman" panose="02020603050405020304" pitchFamily="18" charset="0"/>
                <a:cs typeface="Times New Roman" panose="02020603050405020304" pitchFamily="18" charset="0"/>
              </a:rPr>
              <a:t>– Thời gian hoàn thành cần cụ thể, phù </a:t>
            </a:r>
            <a:r>
              <a:rPr lang="vi-VN" sz="2400" dirty="0" smtClean="0">
                <a:latin typeface="Times New Roman" panose="02020603050405020304" pitchFamily="18" charset="0"/>
                <a:cs typeface="Times New Roman" panose="02020603050405020304" pitchFamily="18" charset="0"/>
              </a:rPr>
              <a:t>hợp.</a:t>
            </a:r>
            <a:endParaRPr lang="vi-VN"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3A700209-3200-19BE-117C-4F4DBE5CF339}"/>
              </a:ext>
            </a:extLst>
          </p:cNvPr>
          <p:cNvPicPr>
            <a:picLocks noChangeAspect="1"/>
          </p:cNvPicPr>
          <p:nvPr/>
        </p:nvPicPr>
        <p:blipFill>
          <a:blip r:embed="rId5"/>
          <a:stretch>
            <a:fillRect/>
          </a:stretch>
        </p:blipFill>
        <p:spPr>
          <a:xfrm>
            <a:off x="7763908" y="3420799"/>
            <a:ext cx="1722701" cy="1722701"/>
          </a:xfrm>
          <a:prstGeom prst="rect">
            <a:avLst/>
          </a:prstGeom>
        </p:spPr>
      </p:pic>
    </p:spTree>
    <p:extLst>
      <p:ext uri="{BB962C8B-B14F-4D97-AF65-F5344CB8AC3E}">
        <p14:creationId xmlns:p14="http://schemas.microsoft.com/office/powerpoint/2010/main" val="26466520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2826" y="1975817"/>
            <a:ext cx="6275164" cy="2123658"/>
          </a:xfrm>
          <a:prstGeom prst="rect">
            <a:avLst/>
          </a:prstGeom>
          <a:noFill/>
        </p:spPr>
        <p:txBody>
          <a:bodyPr wrap="square" lIns="91440" tIns="45720" rIns="91440" bIns="45720">
            <a:spAutoFit/>
          </a:bodyPr>
          <a:lstStyle/>
          <a:p>
            <a:pPr algn="ct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quản</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lý</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thời</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gian</a:t>
            </a:r>
            <a:endParaRPr lang="en-US" sz="44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02729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1" y="-135963"/>
            <a:ext cx="9196482" cy="5163554"/>
          </a:xfrm>
          <a:prstGeom prst="rect">
            <a:avLst/>
          </a:prstGeom>
        </p:spPr>
      </p:pic>
      <p:sp>
        <p:nvSpPr>
          <p:cNvPr id="5" name="Rectangle 4"/>
          <p:cNvSpPr/>
          <p:nvPr/>
        </p:nvSpPr>
        <p:spPr>
          <a:xfrm>
            <a:off x="1113444" y="2349222"/>
            <a:ext cx="6407844" cy="830997"/>
          </a:xfrm>
          <a:prstGeom prst="rect">
            <a:avLst/>
          </a:prstGeom>
          <a:noFill/>
        </p:spPr>
        <p:txBody>
          <a:bodyPr wrap="none" lIns="68580" tIns="34290" rIns="68580" bIns="34290">
            <a:spAutoFit/>
          </a:bodyPr>
          <a:lstStyle/>
          <a:p>
            <a:pPr algn="ctr"/>
            <a:r>
              <a:rPr lang="en-US" sz="495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Ghi</a:t>
            </a:r>
            <a:r>
              <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nhớ</a:t>
            </a:r>
            <a:r>
              <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 SGK </a:t>
            </a:r>
            <a:r>
              <a:rPr lang="en-US" sz="495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trang</a:t>
            </a:r>
            <a:r>
              <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95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33</a:t>
            </a:r>
            <a:endParaRPr lang="en-US" sz="495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2" name="Rectangle 1"/>
          <p:cNvSpPr/>
          <p:nvPr/>
        </p:nvSpPr>
        <p:spPr>
          <a:xfrm>
            <a:off x="2284076" y="3469422"/>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346260"/>
      </p:ext>
    </p:extLst>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pinimg.com/originals/7f/40/f5/7f40f5bb6d2838e7dad49fd3b472cd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2870"/>
            <a:ext cx="9258300" cy="52463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5022" y="909383"/>
            <a:ext cx="3722494" cy="830997"/>
          </a:xfrm>
          <a:prstGeom prst="rect">
            <a:avLst/>
          </a:prstGeom>
          <a:noFill/>
        </p:spPr>
        <p:txBody>
          <a:bodyPr wrap="none" lIns="91440" tIns="45720" rIns="91440" bIns="45720">
            <a:spAutoFit/>
          </a:bodyPr>
          <a:lstStyle/>
          <a:p>
            <a:pPr algn="ctr"/>
            <a:r>
              <a:rPr lang="en-U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0777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1889925" y="138806"/>
            <a:ext cx="7025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b="1" dirty="0">
                <a:solidFill>
                  <a:srgbClr val="0000CC"/>
                </a:solidFill>
                <a:latin typeface="Times New Roman" panose="02020603050405020304" pitchFamily="18" charset="0"/>
                <a:cs typeface="Times New Roman" panose="02020603050405020304" pitchFamily="18" charset="0"/>
              </a:rPr>
              <a:t>1. </a:t>
            </a:r>
            <a:r>
              <a:rPr lang="vi-VN" altLang="en-US" b="1" dirty="0">
                <a:solidFill>
                  <a:srgbClr val="0000CC"/>
                </a:solidFill>
                <a:latin typeface="Times New Roman" panose="02020603050405020304" pitchFamily="18" charset="0"/>
                <a:cs typeface="Times New Roman" panose="02020603050405020304" pitchFamily="18" charset="0"/>
              </a:rPr>
              <a:t>Em </a:t>
            </a:r>
            <a:r>
              <a:rPr lang="en-US" altLang="en-US" b="1" dirty="0" err="1" smtClean="0">
                <a:solidFill>
                  <a:srgbClr val="0000CC"/>
                </a:solidFill>
                <a:latin typeface="Times New Roman" panose="02020603050405020304" pitchFamily="18" charset="0"/>
                <a:cs typeface="Times New Roman" panose="02020603050405020304" pitchFamily="18" charset="0"/>
              </a:rPr>
              <a:t>tán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thành</a:t>
            </a:r>
            <a:r>
              <a:rPr lang="vi-VN" altLang="en-US" b="1" dirty="0" smtClean="0">
                <a:solidFill>
                  <a:srgbClr val="0000CC"/>
                </a:solidFill>
                <a:latin typeface="Times New Roman" panose="02020603050405020304" pitchFamily="18" charset="0"/>
                <a:cs typeface="Times New Roman" panose="02020603050405020304" pitchFamily="18" charset="0"/>
              </a:rPr>
              <a:t>, </a:t>
            </a:r>
            <a:r>
              <a:rPr lang="vi-VN" altLang="en-US" b="1" dirty="0">
                <a:solidFill>
                  <a:srgbClr val="0000CC"/>
                </a:solidFill>
                <a:latin typeface="Times New Roman" panose="02020603050405020304" pitchFamily="18" charset="0"/>
                <a:cs typeface="Times New Roman" panose="02020603050405020304" pitchFamily="18" charset="0"/>
              </a:rPr>
              <a:t>không </a:t>
            </a:r>
            <a:r>
              <a:rPr lang="en-US" altLang="en-US" b="1" dirty="0" err="1" smtClean="0">
                <a:solidFill>
                  <a:srgbClr val="0000CC"/>
                </a:solidFill>
                <a:latin typeface="Times New Roman" panose="02020603050405020304" pitchFamily="18" charset="0"/>
                <a:cs typeface="Times New Roman" panose="02020603050405020304" pitchFamily="18" charset="0"/>
              </a:rPr>
              <a:t>tán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thành</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vi-VN" altLang="en-US" b="1" dirty="0" smtClean="0">
                <a:solidFill>
                  <a:srgbClr val="0000CC"/>
                </a:solidFill>
                <a:latin typeface="Times New Roman" panose="02020603050405020304" pitchFamily="18" charset="0"/>
                <a:cs typeface="Times New Roman" panose="02020603050405020304" pitchFamily="18" charset="0"/>
              </a:rPr>
              <a:t>với </a:t>
            </a:r>
            <a:r>
              <a:rPr lang="vi-VN" altLang="en-US" b="1" dirty="0">
                <a:solidFill>
                  <a:srgbClr val="0000CC"/>
                </a:solidFill>
                <a:latin typeface="Times New Roman" panose="02020603050405020304" pitchFamily="18" charset="0"/>
                <a:cs typeface="Times New Roman" panose="02020603050405020304" pitchFamily="18" charset="0"/>
              </a:rPr>
              <a:t>ý kiến nào dưới đây? </a:t>
            </a:r>
            <a:r>
              <a:rPr lang="vi-VN" altLang="en-US" b="1" dirty="0">
                <a:solidFill>
                  <a:srgbClr val="0000CC"/>
                </a:solidFill>
                <a:latin typeface="Times New Roman" panose="02020603050405020304" pitchFamily="18" charset="0"/>
                <a:cs typeface="Times New Roman" panose="02020603050405020304" pitchFamily="18" charset="0"/>
              </a:rPr>
              <a:t>Vì sao?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Hoạt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cặp</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đôi</a:t>
            </a:r>
            <a:r>
              <a:rPr lang="en-US" altLang="en-US" b="1" dirty="0">
                <a:solidFill>
                  <a:srgbClr val="0000CC"/>
                </a:solidFill>
                <a:latin typeface="Times New Roman" panose="02020603050405020304" pitchFamily="18" charset="0"/>
                <a:cs typeface="Times New Roman" panose="02020603050405020304" pitchFamily="18" charset="0"/>
              </a:rPr>
              <a:t>)</a:t>
            </a:r>
            <a:endParaRPr lang="vi-VN" altLang="en-US"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88298113"/>
              </p:ext>
            </p:extLst>
          </p:nvPr>
        </p:nvGraphicFramePr>
        <p:xfrm>
          <a:off x="88107" y="1233433"/>
          <a:ext cx="8964453" cy="3886200"/>
        </p:xfrm>
        <a:graphic>
          <a:graphicData uri="http://schemas.openxmlformats.org/drawingml/2006/table">
            <a:tbl>
              <a:tblPr firstRow="1" bandRow="1">
                <a:tableStyleId>{5C22544A-7EE6-4342-B048-85BDC9FD1C3A}</a:tableStyleId>
              </a:tblPr>
              <a:tblGrid>
                <a:gridCol w="5857177"/>
                <a:gridCol w="1187049"/>
                <a:gridCol w="1920227"/>
              </a:tblGrid>
              <a:tr h="412133">
                <a:tc>
                  <a:txBody>
                    <a:bodyPr/>
                    <a:lstStyle/>
                    <a:p>
                      <a:pPr algn="ctr"/>
                      <a:r>
                        <a:rPr lang="en-US" sz="2400" dirty="0" err="1" smtClean="0">
                          <a:latin typeface="Times New Roman" panose="02020603050405020304" pitchFamily="18" charset="0"/>
                          <a:cs typeface="Times New Roman" panose="02020603050405020304" pitchFamily="18" charset="0"/>
                        </a:rPr>
                        <a:t>Câu</a:t>
                      </a:r>
                      <a:endParaRPr lang="en-US" sz="24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err="1" smtClean="0">
                          <a:latin typeface="Times New Roman" panose="02020603050405020304" pitchFamily="18" charset="0"/>
                          <a:cs typeface="Times New Roman" panose="02020603050405020304" pitchFamily="18" charset="0"/>
                        </a:rPr>
                        <a:t>Tán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thành</a:t>
                      </a:r>
                      <a:endParaRPr lang="en-US" sz="24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tán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thành</a:t>
                      </a:r>
                      <a:endParaRPr lang="en-US" sz="2400" baseline="0" dirty="0" smtClean="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700" b="0" i="0" dirty="0" smtClean="0">
                          <a:solidFill>
                            <a:srgbClr val="000000"/>
                          </a:solidFill>
                          <a:effectLst/>
                          <a:latin typeface="Times New Roman" panose="02020603050405020304" pitchFamily="18" charset="0"/>
                          <a:cs typeface="Times New Roman" panose="02020603050405020304" pitchFamily="18" charset="0"/>
                        </a:rPr>
                        <a:t>a) Làm được càng nhiều việc càng tốt trong một khoảng thời gian ngắn nhất.</a:t>
                      </a:r>
                      <a:endParaRPr lang="vi-VN" sz="2700" b="0" i="0" dirty="0" smtClean="0">
                        <a:solidFill>
                          <a:srgbClr val="000000"/>
                        </a:solidFill>
                        <a:effectLst/>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69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700" b="0" i="0" dirty="0" smtClean="0">
                          <a:solidFill>
                            <a:srgbClr val="000000"/>
                          </a:solidFill>
                          <a:effectLst/>
                          <a:latin typeface="Times New Roman" panose="02020603050405020304" pitchFamily="18" charset="0"/>
                          <a:cs typeface="Times New Roman" panose="02020603050405020304" pitchFamily="18" charset="0"/>
                        </a:rPr>
                        <a:t>b) Luôn dành thời gian cho những việc mình muốn làm.</a:t>
                      </a:r>
                      <a:endParaRPr lang="vi-VN" sz="2700" b="0" i="0" dirty="0" smtClean="0">
                        <a:solidFill>
                          <a:srgbClr val="000000"/>
                        </a:solidFill>
                        <a:effectLst/>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700" b="0" i="0" dirty="0" smtClean="0">
                          <a:solidFill>
                            <a:srgbClr val="000000"/>
                          </a:solidFill>
                          <a:effectLst/>
                          <a:latin typeface="Times New Roman" panose="02020603050405020304" pitchFamily="18" charset="0"/>
                          <a:cs typeface="Times New Roman" panose="02020603050405020304" pitchFamily="18" charset="0"/>
                        </a:rPr>
                        <a:t>c) Chủ động sắp xếp công việc hợp lí và biết mình cần hoàn thành những công việc gì, có bao nhiêu thời gian.</a:t>
                      </a:r>
                      <a:endParaRPr lang="vi-VN" sz="2700" b="0" i="0" dirty="0" smtClean="0">
                        <a:solidFill>
                          <a:srgbClr val="000000"/>
                        </a:solidFill>
                        <a:effectLst/>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 y="1"/>
            <a:ext cx="1495995" cy="12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89893" y="3877100"/>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7600933" y="1845774"/>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
        <p:nvSpPr>
          <p:cNvPr id="8" name="Rectangle 7"/>
          <p:cNvSpPr/>
          <p:nvPr/>
        </p:nvSpPr>
        <p:spPr>
          <a:xfrm>
            <a:off x="7600933" y="2861437"/>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4112805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originals/65/04/64/6504648b435e577d2e31447ab7f1b1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9332869"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5978" y="0"/>
            <a:ext cx="5011307" cy="1938992"/>
          </a:xfrm>
          <a:prstGeom prst="rect">
            <a:avLst/>
          </a:prstGeom>
          <a:noFill/>
        </p:spPr>
        <p:txBody>
          <a:bodyPr wrap="none" lIns="91440" tIns="45720" rIns="91440" bIns="45720">
            <a:spAutoFit/>
          </a:bodyPr>
          <a:lstStyle/>
          <a:p>
            <a:pPr algn="ctr"/>
            <a:r>
              <a:rPr lang="en-US" sz="60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BT2:</a:t>
            </a:r>
          </a:p>
          <a:p>
            <a:pPr algn="ctr"/>
            <a:r>
              <a:rPr lang="en-US" sz="60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a:t>
            </a:r>
            <a:r>
              <a:rPr lang="en-US" sz="60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thuyết</a:t>
            </a:r>
            <a:r>
              <a:rPr lang="en-US" sz="60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endParaRPr lang="en-US" sz="6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823606"/>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pinimg.com/originals/cb/c1/3e/cbc13e28175dff0d7ed62db5998d36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80010"/>
            <a:ext cx="7658101" cy="50634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06590" y="254467"/>
            <a:ext cx="2057400" cy="4524315"/>
          </a:xfrm>
          <a:prstGeom prst="rect">
            <a:avLst/>
          </a:prstGeom>
        </p:spPr>
        <p:txBody>
          <a:bodyPr wrap="square">
            <a:spAutoFit/>
          </a:bodyPr>
          <a:lstStyle/>
          <a:p>
            <a:pPr algn="just"/>
            <a:r>
              <a:rPr lang="vi-VN" sz="2400" dirty="0">
                <a:latin typeface="+mj-lt"/>
              </a:rPr>
              <a:t>Thời gian là cuộc sống, vì thế ai lãng phí thời gian là lãng phí chính cuộc đời của họ; ai làm chủ được thời gian thì làm chủ được cuộc sống.</a:t>
            </a:r>
          </a:p>
          <a:p>
            <a:pPr algn="just"/>
            <a:r>
              <a:rPr lang="vi-VN" sz="2400" dirty="0">
                <a:latin typeface="+mj-lt"/>
              </a:rPr>
              <a:t>(Alan Lakein)</a:t>
            </a:r>
          </a:p>
        </p:txBody>
      </p:sp>
    </p:spTree>
    <p:extLst>
      <p:ext uri="{BB962C8B-B14F-4D97-AF65-F5344CB8AC3E}">
        <p14:creationId xmlns:p14="http://schemas.microsoft.com/office/powerpoint/2010/main" val="334272086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pinimg.com/originals/e2/17/21/e21721e0c3cf26779b9de7ba9ef57a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21464" y="1823442"/>
            <a:ext cx="5066131" cy="2100575"/>
          </a:xfrm>
          <a:prstGeom prst="rect">
            <a:avLst/>
          </a:prstGeom>
          <a:noFill/>
        </p:spPr>
        <p:txBody>
          <a:bodyPr wrap="none" lIns="68580" tIns="34290" rIns="68580" bIns="34290">
            <a:spAutoFit/>
          </a:bodyPr>
          <a:lstStyle/>
          <a:p>
            <a:pPr algn="ctr"/>
            <a:r>
              <a:rPr lang="en-US" sz="6600" dirty="0" err="1"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Sân</a:t>
            </a:r>
            <a:r>
              <a:rPr lang="en-US" sz="6600" dirty="0"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 </a:t>
            </a:r>
            <a:r>
              <a:rPr lang="en-US" sz="6600" dirty="0" err="1"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khấu</a:t>
            </a:r>
            <a:r>
              <a:rPr lang="en-US" sz="6600" dirty="0"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 </a:t>
            </a:r>
            <a:r>
              <a:rPr lang="en-US" sz="6600" dirty="0" err="1"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hoá</a:t>
            </a:r>
            <a:endParaRPr lang="en-US" sz="6600" dirty="0" smtClean="0">
              <a:ln w="0"/>
              <a:solidFill>
                <a:schemeClr val="bg1"/>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6600" dirty="0" err="1"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Bài</a:t>
            </a:r>
            <a:r>
              <a:rPr lang="en-US" sz="6600" dirty="0"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 </a:t>
            </a:r>
            <a:r>
              <a:rPr lang="en-US" sz="6600" dirty="0" err="1"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tập</a:t>
            </a:r>
            <a:r>
              <a:rPr lang="en-US" sz="6600" dirty="0" smtClean="0">
                <a:ln w="0"/>
                <a:solidFill>
                  <a:schemeClr val="bg1"/>
                </a:solidFill>
                <a:effectLst>
                  <a:outerShdw blurRad="38100" dist="19050" dir="2700000" algn="tl" rotWithShape="0">
                    <a:schemeClr val="dk1">
                      <a:alpha val="40000"/>
                    </a:schemeClr>
                  </a:outerShdw>
                </a:effectLst>
                <a:latin typeface="Bauhaus 93" panose="04030905020B02020C02" pitchFamily="82" charset="0"/>
              </a:rPr>
              <a:t> 3/ 33</a:t>
            </a:r>
            <a:endParaRPr lang="en-US" sz="6600" dirty="0">
              <a:ln w="0"/>
              <a:solidFill>
                <a:schemeClr val="bg1"/>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3" name="Rectangle 2"/>
          <p:cNvSpPr/>
          <p:nvPr/>
        </p:nvSpPr>
        <p:spPr>
          <a:xfrm>
            <a:off x="2466956" y="4520982"/>
            <a:ext cx="5570756" cy="369332"/>
          </a:xfrm>
          <a:prstGeom prst="rect">
            <a:avLst/>
          </a:prstGeom>
        </p:spPr>
        <p:txBody>
          <a:bodyPr wrap="none">
            <a:spAutoFit/>
          </a:bodyPr>
          <a:lstStyle/>
          <a:p>
            <a:pPr lvl="0">
              <a:buSzPts val="1100"/>
              <a:defRPr/>
            </a:pP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8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sz="1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385053"/>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67442798"/>
              </p:ext>
            </p:extLst>
          </p:nvPr>
        </p:nvGraphicFramePr>
        <p:xfrm>
          <a:off x="80008" y="2540000"/>
          <a:ext cx="9018272" cy="2133600"/>
        </p:xfrm>
        <a:graphic>
          <a:graphicData uri="http://schemas.openxmlformats.org/drawingml/2006/table">
            <a:tbl>
              <a:tblPr firstRow="1" bandRow="1">
                <a:tableStyleId>{4F569A7B-3B52-4850-8462-80BDC8F3A933}</a:tableStyleId>
              </a:tblPr>
              <a:tblGrid>
                <a:gridCol w="2254568"/>
                <a:gridCol w="2020252"/>
                <a:gridCol w="2488884"/>
                <a:gridCol w="2254568"/>
              </a:tblGrid>
              <a:tr h="370840">
                <a:tc>
                  <a:txBody>
                    <a:bodyPr/>
                    <a:lstStyle/>
                    <a:p>
                      <a:pPr algn="just"/>
                      <a:r>
                        <a:rPr lang="en-US" sz="2800" b="1" dirty="0" err="1">
                          <a:solidFill>
                            <a:srgbClr val="000000"/>
                          </a:solidFill>
                          <a:effectLst/>
                          <a:latin typeface="Times New Roman" panose="02020603050405020304" pitchFamily="18" charset="0"/>
                          <a:cs typeface="Times New Roman" panose="02020603050405020304" pitchFamily="18" charset="0"/>
                        </a:rPr>
                        <a:t>Kĩ</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năng</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quản</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lí</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thời</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gian</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vi-VN" sz="2800" b="1" dirty="0">
                          <a:solidFill>
                            <a:srgbClr val="000000"/>
                          </a:solidFill>
                          <a:effectLst/>
                          <a:latin typeface="Times New Roman" panose="02020603050405020304" pitchFamily="18" charset="0"/>
                          <a:cs typeface="Times New Roman" panose="02020603050405020304" pitchFamily="18" charset="0"/>
                        </a:rPr>
                        <a:t>Đã làm được</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vi-VN" sz="2800" b="1" dirty="0">
                          <a:solidFill>
                            <a:srgbClr val="000000"/>
                          </a:solidFill>
                          <a:effectLst/>
                          <a:latin typeface="Times New Roman" panose="02020603050405020304" pitchFamily="18" charset="0"/>
                          <a:cs typeface="Times New Roman" panose="02020603050405020304" pitchFamily="18" charset="0"/>
                        </a:rPr>
                        <a:t>Chưa làm được</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en-US" sz="2800" b="1" dirty="0" err="1">
                          <a:solidFill>
                            <a:srgbClr val="000000"/>
                          </a:solidFill>
                          <a:effectLst/>
                          <a:latin typeface="Times New Roman" panose="02020603050405020304" pitchFamily="18" charset="0"/>
                          <a:cs typeface="Times New Roman" panose="02020603050405020304" pitchFamily="18" charset="0"/>
                        </a:rPr>
                        <a:t>Kế</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hoạch</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thay</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đổi</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0840">
                <a:tc>
                  <a:txBody>
                    <a:bodyPr/>
                    <a:lstStyle/>
                    <a:p>
                      <a:pPr algn="just"/>
                      <a:r>
                        <a:rPr lang="en-US" sz="2800" dirty="0" err="1">
                          <a:solidFill>
                            <a:srgbClr val="000000"/>
                          </a:solidFill>
                          <a:effectLst/>
                          <a:latin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tiêu</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làm</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5"/>
          <p:cNvSpPr/>
          <p:nvPr/>
        </p:nvSpPr>
        <p:spPr>
          <a:xfrm>
            <a:off x="240028" y="807958"/>
            <a:ext cx="8858250" cy="1384995"/>
          </a:xfrm>
          <a:prstGeom prst="rect">
            <a:avLst/>
          </a:prstGeom>
          <a:ln>
            <a:solidFill>
              <a:schemeClr val="accent2">
                <a:lumMod val="75000"/>
              </a:schemeClr>
            </a:solidFill>
          </a:ln>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H</a:t>
            </a:r>
            <a:r>
              <a:rPr lang="vi-VN" sz="2800" b="1" dirty="0" smtClean="0">
                <a:latin typeface="Times New Roman" panose="02020603050405020304" pitchFamily="18" charset="0"/>
                <a:cs typeface="Times New Roman" panose="02020603050405020304" pitchFamily="18" charset="0"/>
              </a:rPr>
              <a:t>ãy </a:t>
            </a:r>
            <a:r>
              <a:rPr lang="vi-VN" sz="2800" b="1" dirty="0">
                <a:latin typeface="Times New Roman" panose="02020603050405020304" pitchFamily="18" charset="0"/>
                <a:cs typeface="Times New Roman" panose="02020603050405020304" pitchFamily="18" charset="0"/>
              </a:rPr>
              <a:t>liệt kê </a:t>
            </a:r>
            <a:r>
              <a:rPr lang="vi-VN" sz="2800" b="1" dirty="0">
                <a:latin typeface="+mj-lt"/>
              </a:rPr>
              <a:t>những kĩ năng quản lí thời gian và tự đánh giá xem mình đã thực hiện được những kĩ năng nào, cần thay đổi điều gì theo bảng gợi ý dưới đây:</a:t>
            </a:r>
            <a:endParaRPr lang="en-US" sz="2800" b="1" dirty="0">
              <a:latin typeface="+mj-lt"/>
            </a:endParaRPr>
          </a:p>
        </p:txBody>
      </p:sp>
      <p:sp>
        <p:nvSpPr>
          <p:cNvPr id="7" name="Rectangle 6"/>
          <p:cNvSpPr/>
          <p:nvPr/>
        </p:nvSpPr>
        <p:spPr>
          <a:xfrm>
            <a:off x="2675422" y="100072"/>
            <a:ext cx="3084499" cy="707886"/>
          </a:xfrm>
          <a:prstGeom prst="rect">
            <a:avLst/>
          </a:prstGeom>
        </p:spPr>
        <p:txBody>
          <a:bodyPr wrap="none">
            <a:spAutoFit/>
          </a:bodyPr>
          <a:lstStyle/>
          <a:p>
            <a:pPr algn="ctr"/>
            <a:r>
              <a:rPr lang="en-US" sz="4000" dirty="0" err="1">
                <a:ln w="0"/>
                <a:solidFill>
                  <a:srgbClr val="002060"/>
                </a:solidFill>
                <a:effectLst>
                  <a:outerShdw blurRad="38100" dist="19050" dir="2700000" algn="tl" rotWithShape="0">
                    <a:schemeClr val="dk1">
                      <a:alpha val="40000"/>
                    </a:schemeClr>
                  </a:outerShdw>
                </a:effectLst>
                <a:latin typeface="Bauhaus 93" panose="04030905020B02020C02" pitchFamily="82" charset="0"/>
              </a:rPr>
              <a:t>Bài</a:t>
            </a:r>
            <a:r>
              <a:rPr lang="en-US" sz="4000" dirty="0">
                <a:ln w="0"/>
                <a:solidFill>
                  <a:srgbClr val="002060"/>
                </a:solidFill>
                <a:effectLst>
                  <a:outerShdw blurRad="38100" dist="19050" dir="2700000" algn="tl" rotWithShape="0">
                    <a:schemeClr val="dk1">
                      <a:alpha val="40000"/>
                    </a:schemeClr>
                  </a:outerShdw>
                </a:effectLst>
                <a:latin typeface="Bauhaus 93" panose="04030905020B02020C02" pitchFamily="82" charset="0"/>
              </a:rPr>
              <a:t> </a:t>
            </a:r>
            <a:r>
              <a:rPr lang="en-US" sz="4000" dirty="0" err="1">
                <a:ln w="0"/>
                <a:solidFill>
                  <a:srgbClr val="002060"/>
                </a:solidFill>
                <a:effectLst>
                  <a:outerShdw blurRad="38100" dist="19050" dir="2700000" algn="tl" rotWithShape="0">
                    <a:schemeClr val="dk1">
                      <a:alpha val="40000"/>
                    </a:schemeClr>
                  </a:outerShdw>
                </a:effectLst>
                <a:latin typeface="Bauhaus 93" panose="04030905020B02020C02" pitchFamily="82" charset="0"/>
              </a:rPr>
              <a:t>tập</a:t>
            </a:r>
            <a:r>
              <a:rPr lang="en-US" sz="4000" dirty="0">
                <a:ln w="0"/>
                <a:solidFill>
                  <a:srgbClr val="002060"/>
                </a:solidFill>
                <a:effectLst>
                  <a:outerShdw blurRad="38100" dist="19050" dir="2700000" algn="tl" rotWithShape="0">
                    <a:schemeClr val="dk1">
                      <a:alpha val="40000"/>
                    </a:schemeClr>
                  </a:outerShdw>
                </a:effectLst>
                <a:latin typeface="Bauhaus 93" panose="04030905020B02020C02" pitchFamily="82" charset="0"/>
              </a:rPr>
              <a:t> </a:t>
            </a:r>
            <a:r>
              <a:rPr lang="en-US" sz="4000" dirty="0" smtClean="0">
                <a:ln w="0"/>
                <a:solidFill>
                  <a:srgbClr val="002060"/>
                </a:solidFill>
                <a:effectLst>
                  <a:outerShdw blurRad="38100" dist="19050" dir="2700000" algn="tl" rotWithShape="0">
                    <a:schemeClr val="dk1">
                      <a:alpha val="40000"/>
                    </a:schemeClr>
                  </a:outerShdw>
                </a:effectLst>
                <a:latin typeface="Bauhaus 93" panose="04030905020B02020C02" pitchFamily="82" charset="0"/>
              </a:rPr>
              <a:t>4/ </a:t>
            </a:r>
            <a:r>
              <a:rPr lang="en-US" sz="4000" dirty="0">
                <a:ln w="0"/>
                <a:solidFill>
                  <a:srgbClr val="002060"/>
                </a:solidFill>
                <a:effectLst>
                  <a:outerShdw blurRad="38100" dist="19050" dir="2700000" algn="tl" rotWithShape="0">
                    <a:schemeClr val="dk1">
                      <a:alpha val="40000"/>
                    </a:schemeClr>
                  </a:outerShdw>
                </a:effectLst>
                <a:latin typeface="Bauhaus 93" panose="04030905020B02020C02" pitchFamily="82" charset="0"/>
              </a:rPr>
              <a:t>33</a:t>
            </a:r>
            <a:endParaRPr lang="en-US" sz="4000" dirty="0">
              <a:ln w="0"/>
              <a:solidFill>
                <a:srgbClr val="002060"/>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397224200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067300"/>
          </a:xfrm>
          <a:prstGeom prst="rect">
            <a:avLst/>
          </a:prstGeom>
        </p:spPr>
      </p:pic>
      <p:sp>
        <p:nvSpPr>
          <p:cNvPr id="1962" name="Google Shape;1962;p51"/>
          <p:cNvSpPr txBox="1">
            <a:spLocks noGrp="1"/>
          </p:cNvSpPr>
          <p:nvPr>
            <p:ph type="title"/>
          </p:nvPr>
        </p:nvSpPr>
        <p:spPr>
          <a:xfrm>
            <a:off x="183761" y="3214729"/>
            <a:ext cx="1046739"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968" name="Google Shape;1968;p51"/>
          <p:cNvSpPr txBox="1">
            <a:spLocks noGrp="1"/>
          </p:cNvSpPr>
          <p:nvPr>
            <p:ph type="title" idx="3"/>
          </p:nvPr>
        </p:nvSpPr>
        <p:spPr>
          <a:xfrm>
            <a:off x="298950" y="1415685"/>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1972" name="Google Shape;1972;p51"/>
          <p:cNvGrpSpPr/>
          <p:nvPr/>
        </p:nvGrpSpPr>
        <p:grpSpPr>
          <a:xfrm>
            <a:off x="246218" y="1451746"/>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8" name="Google Shape;1998;p51"/>
          <p:cNvGrpSpPr/>
          <p:nvPr/>
        </p:nvGrpSpPr>
        <p:grpSpPr>
          <a:xfrm>
            <a:off x="206694" y="3079151"/>
            <a:ext cx="900900" cy="824524"/>
            <a:chOff x="-164200" y="1462250"/>
            <a:chExt cx="1037425" cy="949475"/>
          </a:xfrm>
        </p:grpSpPr>
        <p:sp>
          <p:nvSpPr>
            <p:cNvPr id="1999" name="Google Shape;1999;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p:cNvGrpSpPr/>
          <p:nvPr/>
        </p:nvGrpSpPr>
        <p:grpSpPr>
          <a:xfrm>
            <a:off x="4320143" y="1339178"/>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0" name="Google Shape;2050;p51"/>
          <p:cNvGrpSpPr/>
          <p:nvPr/>
        </p:nvGrpSpPr>
        <p:grpSpPr>
          <a:xfrm>
            <a:off x="4281032" y="2916246"/>
            <a:ext cx="900900" cy="824524"/>
            <a:chOff x="-164200" y="1462250"/>
            <a:chExt cx="1037425" cy="949475"/>
          </a:xfrm>
        </p:grpSpPr>
        <p:sp>
          <p:nvSpPr>
            <p:cNvPr id="2051" name="Google Shape;2051;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TextBox 164">
            <a:extLst>
              <a:ext uri="{FF2B5EF4-FFF2-40B4-BE49-F238E27FC236}">
                <a16:creationId xmlns:a16="http://schemas.microsoft.com/office/drawing/2014/main" xmlns="" id="{05C292F6-F41B-7C5E-AA5C-2CC83A4C805B}"/>
              </a:ext>
            </a:extLst>
          </p:cNvPr>
          <p:cNvSpPr txBox="1"/>
          <p:nvPr/>
        </p:nvSpPr>
        <p:spPr>
          <a:xfrm>
            <a:off x="1847057" y="288763"/>
            <a:ext cx="6478147" cy="707886"/>
          </a:xfrm>
          <a:prstGeom prst="rect">
            <a:avLst/>
          </a:prstGeom>
          <a:noFill/>
        </p:spPr>
        <p:txBody>
          <a:bodyPr wrap="square" rtlCol="0">
            <a:spAutoFit/>
          </a:bodyPr>
          <a:lstStyle/>
          <a:p>
            <a:pPr algn="ctr"/>
            <a:r>
              <a:rPr lang="en-US" sz="4000" b="1" dirty="0" err="1">
                <a:solidFill>
                  <a:schemeClr val="accent2">
                    <a:lumMod val="75000"/>
                  </a:schemeClr>
                </a:solidFill>
                <a:latin typeface="Times New Roman" panose="02020603050405020304" pitchFamily="18" charset="0"/>
                <a:cs typeface="Times New Roman" panose="02020603050405020304" pitchFamily="18" charset="0"/>
              </a:rPr>
              <a:t>Mục</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cs typeface="Times New Roman" panose="02020603050405020304" pitchFamily="18" charset="0"/>
              </a:rPr>
              <a:t>tiêu</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cs typeface="Times New Roman" panose="02020603050405020304" pitchFamily="18" charset="0"/>
              </a:rPr>
              <a:t>bài</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75000"/>
                  </a:schemeClr>
                </a:solidFill>
                <a:latin typeface="Times New Roman" panose="02020603050405020304" pitchFamily="18" charset="0"/>
                <a:cs typeface="Times New Roman" panose="02020603050405020304" pitchFamily="18" charset="0"/>
              </a:rPr>
              <a:t>học</a:t>
            </a:r>
            <a:endParaRPr lang="en-US" sz="4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66" name="Picture 165">
            <a:extLst>
              <a:ext uri="{FF2B5EF4-FFF2-40B4-BE49-F238E27FC236}">
                <a16:creationId xmlns:a16="http://schemas.microsoft.com/office/drawing/2014/main" xmlns="" id="{ACD2251A-DEEE-DC1F-0502-33428E3C1FB5}"/>
              </a:ext>
            </a:extLst>
          </p:cNvPr>
          <p:cNvPicPr>
            <a:picLocks noChangeAspect="1"/>
          </p:cNvPicPr>
          <p:nvPr/>
        </p:nvPicPr>
        <p:blipFill>
          <a:blip r:embed="rId4"/>
          <a:stretch>
            <a:fillRect/>
          </a:stretch>
        </p:blipFill>
        <p:spPr>
          <a:xfrm>
            <a:off x="2118363" y="89958"/>
            <a:ext cx="1023049" cy="1023049"/>
          </a:xfrm>
          <a:prstGeom prst="rect">
            <a:avLst/>
          </a:prstGeom>
        </p:spPr>
      </p:pic>
      <p:sp>
        <p:nvSpPr>
          <p:cNvPr id="11" name="Rectangle 10"/>
          <p:cNvSpPr/>
          <p:nvPr/>
        </p:nvSpPr>
        <p:spPr>
          <a:xfrm>
            <a:off x="1230500" y="1307124"/>
            <a:ext cx="2797968" cy="1384995"/>
          </a:xfrm>
          <a:prstGeom prst="rect">
            <a:avLst/>
          </a:prstGeom>
          <a:noFill/>
        </p:spPr>
        <p:txBody>
          <a:bodyPr wrap="square">
            <a:spAutoFit/>
          </a:bodyPr>
          <a:lstStyle/>
          <a:p>
            <a:pPr algn="just">
              <a:spcBef>
                <a:spcPts val="241"/>
              </a:spcBef>
            </a:pPr>
            <a:r>
              <a:rPr lang="vi-VN" sz="2800" dirty="0" smtClean="0">
                <a:latin typeface="+mj-lt"/>
              </a:rPr>
              <a:t>Hiểu được thế nào là quản lí thời gian hiệu quả. </a:t>
            </a:r>
            <a:endParaRPr lang="vi-VN" sz="2800" dirty="0">
              <a:latin typeface="+mj-lt"/>
            </a:endParaRPr>
          </a:p>
        </p:txBody>
      </p:sp>
      <p:sp>
        <p:nvSpPr>
          <p:cNvPr id="12" name="Rectangle 11"/>
          <p:cNvSpPr/>
          <p:nvPr/>
        </p:nvSpPr>
        <p:spPr>
          <a:xfrm>
            <a:off x="5270503" y="2741068"/>
            <a:ext cx="3668560" cy="1384995"/>
          </a:xfrm>
          <a:prstGeom prst="rect">
            <a:avLst/>
          </a:prstGeom>
          <a:noFill/>
        </p:spPr>
        <p:txBody>
          <a:bodyPr wrap="square">
            <a:spAutoFit/>
          </a:bodyPr>
          <a:lstStyle/>
          <a:p>
            <a:pPr algn="just">
              <a:spcBef>
                <a:spcPts val="74"/>
              </a:spcBef>
            </a:pPr>
            <a:r>
              <a:rPr lang="vi-VN" sz="2800" dirty="0">
                <a:latin typeface="+mj-lt"/>
              </a:rPr>
              <a:t>Thực hiện được kĩ năng quản lí thời gian hiệu quả.</a:t>
            </a:r>
          </a:p>
        </p:txBody>
      </p:sp>
      <p:sp>
        <p:nvSpPr>
          <p:cNvPr id="13" name="Rectangle 12"/>
          <p:cNvSpPr/>
          <p:nvPr/>
        </p:nvSpPr>
        <p:spPr>
          <a:xfrm>
            <a:off x="1237394" y="2909733"/>
            <a:ext cx="2637893" cy="1384995"/>
          </a:xfrm>
          <a:prstGeom prst="rect">
            <a:avLst/>
          </a:prstGeom>
          <a:noFill/>
        </p:spPr>
        <p:txBody>
          <a:bodyPr wrap="square">
            <a:spAutoFit/>
          </a:bodyPr>
          <a:lstStyle/>
          <a:p>
            <a:pPr algn="just"/>
            <a:r>
              <a:rPr lang="vi-VN" sz="2800" dirty="0">
                <a:latin typeface="+mj-lt"/>
              </a:rPr>
              <a:t>Nêu được cách quản lí thời gian hiệu quả. </a:t>
            </a:r>
            <a:endParaRPr lang="en-US" sz="2800" dirty="0">
              <a:latin typeface="+mj-lt"/>
            </a:endParaRPr>
          </a:p>
        </p:txBody>
      </p:sp>
      <p:sp>
        <p:nvSpPr>
          <p:cNvPr id="14" name="Rectangle 13"/>
          <p:cNvSpPr/>
          <p:nvPr/>
        </p:nvSpPr>
        <p:spPr>
          <a:xfrm>
            <a:off x="5333835" y="1192187"/>
            <a:ext cx="3438118" cy="1384995"/>
          </a:xfrm>
          <a:prstGeom prst="rect">
            <a:avLst/>
          </a:prstGeom>
          <a:noFill/>
        </p:spPr>
        <p:txBody>
          <a:bodyPr wrap="square">
            <a:spAutoFit/>
          </a:bodyPr>
          <a:lstStyle/>
          <a:p>
            <a:pPr algn="just">
              <a:spcBef>
                <a:spcPts val="241"/>
              </a:spcBef>
            </a:pPr>
            <a:r>
              <a:rPr lang="vi-VN" sz="2800" dirty="0">
                <a:latin typeface="+mj-lt"/>
              </a:rPr>
              <a:t>Nhận biết được sự cần thiết phải quản lí thời gian hiệu quả. </a:t>
            </a:r>
          </a:p>
        </p:txBody>
      </p:sp>
      <p:sp>
        <p:nvSpPr>
          <p:cNvPr id="3" name="Rectangle 2"/>
          <p:cNvSpPr/>
          <p:nvPr/>
        </p:nvSpPr>
        <p:spPr>
          <a:xfrm>
            <a:off x="4485269" y="1404989"/>
            <a:ext cx="585417" cy="523220"/>
          </a:xfrm>
          <a:prstGeom prst="rect">
            <a:avLst/>
          </a:prstGeom>
        </p:spPr>
        <p:txBody>
          <a:bodyPr wrap="none">
            <a:spAutoFit/>
          </a:bodyPr>
          <a:lstStyle/>
          <a:p>
            <a:pPr lvl="0" algn="ctr"/>
            <a:r>
              <a:rPr lang="en" sz="2800" dirty="0"/>
              <a:t>02</a:t>
            </a:r>
            <a:endParaRPr lang="en" sz="2800" dirty="0"/>
          </a:p>
        </p:txBody>
      </p:sp>
      <p:sp>
        <p:nvSpPr>
          <p:cNvPr id="4" name="Rectangle 3"/>
          <p:cNvSpPr/>
          <p:nvPr/>
        </p:nvSpPr>
        <p:spPr>
          <a:xfrm>
            <a:off x="4438773" y="3031916"/>
            <a:ext cx="585417" cy="523220"/>
          </a:xfrm>
          <a:prstGeom prst="rect">
            <a:avLst/>
          </a:prstGeom>
        </p:spPr>
        <p:txBody>
          <a:bodyPr wrap="none">
            <a:spAutoFit/>
          </a:bodyPr>
          <a:lstStyle/>
          <a:p>
            <a:pPr lvl="0" algn="ctr"/>
            <a:r>
              <a:rPr lang="en" sz="2800" dirty="0"/>
              <a:t>04</a:t>
            </a:r>
            <a:endParaRPr lang="en" sz="28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352193" y="1389102"/>
            <a:ext cx="6181820" cy="1838965"/>
          </a:xfrm>
          <a:prstGeom prst="rect">
            <a:avLst/>
          </a:prstGeom>
          <a:noFill/>
        </p:spPr>
        <p:txBody>
          <a:bodyPr wrap="none" lIns="68580" tIns="34290" rIns="68580" bIns="34290">
            <a:spAutoFit/>
          </a:bodyPr>
          <a:lstStyle/>
          <a:p>
            <a:pPr algn="ctr"/>
            <a:r>
              <a:rPr lang="en-US" sz="11500" dirty="0" err="1" smtClean="0">
                <a:ln w="0"/>
                <a:solidFill>
                  <a:srgbClr val="002060"/>
                </a:solidFill>
                <a:effectLst>
                  <a:outerShdw blurRad="38100" dist="19050" dir="2700000" algn="tl" rotWithShape="0">
                    <a:schemeClr val="dk1">
                      <a:alpha val="40000"/>
                    </a:schemeClr>
                  </a:outerShdw>
                </a:effectLst>
                <a:latin typeface="Bauhaus 93" panose="04030905020B02020C02" pitchFamily="82" charset="0"/>
              </a:rPr>
              <a:t>VậN</a:t>
            </a:r>
            <a:r>
              <a:rPr lang="en-US" sz="11500" dirty="0" smtClean="0">
                <a:ln w="0"/>
                <a:solidFill>
                  <a:srgbClr val="002060"/>
                </a:solidFill>
                <a:effectLst>
                  <a:outerShdw blurRad="38100" dist="19050" dir="2700000" algn="tl" rotWithShape="0">
                    <a:schemeClr val="dk1">
                      <a:alpha val="40000"/>
                    </a:schemeClr>
                  </a:outerShdw>
                </a:effectLst>
                <a:latin typeface="Bauhaus 93" panose="04030905020B02020C02" pitchFamily="82" charset="0"/>
              </a:rPr>
              <a:t> </a:t>
            </a:r>
            <a:r>
              <a:rPr lang="en-US" sz="11500" dirty="0" err="1" smtClean="0">
                <a:ln w="0"/>
                <a:solidFill>
                  <a:srgbClr val="002060"/>
                </a:solidFill>
                <a:effectLst>
                  <a:outerShdw blurRad="38100" dist="19050" dir="2700000" algn="tl" rotWithShape="0">
                    <a:schemeClr val="dk1">
                      <a:alpha val="40000"/>
                    </a:schemeClr>
                  </a:outerShdw>
                </a:effectLst>
                <a:latin typeface="Bauhaus 93" panose="04030905020B02020C02" pitchFamily="82" charset="0"/>
              </a:rPr>
              <a:t>dụng</a:t>
            </a:r>
            <a:endParaRPr lang="en-US" sz="11500" dirty="0">
              <a:ln w="0"/>
              <a:solidFill>
                <a:srgbClr val="002060"/>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6" name="Rectangle 5"/>
          <p:cNvSpPr/>
          <p:nvPr/>
        </p:nvSpPr>
        <p:spPr>
          <a:xfrm>
            <a:off x="4935836" y="1235213"/>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540874"/>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97227" y="152859"/>
            <a:ext cx="8774037" cy="1015663"/>
          </a:xfrm>
          <a:prstGeom prst="rect">
            <a:avLst/>
          </a:prstGeom>
        </p:spPr>
        <p:txBody>
          <a:bodyPr wrap="square">
            <a:spAutoFit/>
          </a:bodyPr>
          <a:lstStyle/>
          <a:p>
            <a:pPr marL="13017" marR="183515" indent="-178587" algn="just">
              <a:spcBef>
                <a:spcPts val="1548"/>
              </a:spcBef>
            </a:pPr>
            <a:r>
              <a:rPr lang="en-US" sz="2000" b="1" dirty="0" err="1">
                <a:solidFill>
                  <a:schemeClr val="bg1"/>
                </a:solidFill>
                <a:latin typeface="Arial" panose="020B0604020202020204" pitchFamily="34" charset="0"/>
              </a:rPr>
              <a:t>Nhiệm</a:t>
            </a:r>
            <a:r>
              <a:rPr lang="en-US" sz="2000" b="1" dirty="0">
                <a:solidFill>
                  <a:schemeClr val="bg1"/>
                </a:solidFill>
                <a:latin typeface="Arial" panose="020B0604020202020204" pitchFamily="34" charset="0"/>
              </a:rPr>
              <a:t> </a:t>
            </a:r>
            <a:r>
              <a:rPr lang="en-US" sz="2000" b="1" dirty="0" err="1">
                <a:solidFill>
                  <a:schemeClr val="bg1"/>
                </a:solidFill>
                <a:latin typeface="Arial" panose="020B0604020202020204" pitchFamily="34" charset="0"/>
              </a:rPr>
              <a:t>vụ</a:t>
            </a:r>
            <a:r>
              <a:rPr lang="en-US" sz="2000" b="1" dirty="0">
                <a:solidFill>
                  <a:schemeClr val="bg1"/>
                </a:solidFill>
                <a:latin typeface="Arial" panose="020B0604020202020204" pitchFamily="34" charset="0"/>
              </a:rPr>
              <a:t> 1:</a:t>
            </a:r>
            <a:r>
              <a:rPr lang="vi-VN" sz="2000" b="1" dirty="0">
                <a:solidFill>
                  <a:schemeClr val="bg1"/>
                </a:solidFill>
                <a:latin typeface="Arial" panose="020B0604020202020204" pitchFamily="34" charset="0"/>
              </a:rPr>
              <a:t> Dựa vào các từ </a:t>
            </a:r>
            <a:r>
              <a:rPr lang="vi-VN" sz="2000" b="1" dirty="0" err="1">
                <a:solidFill>
                  <a:schemeClr val="bg1"/>
                </a:solidFill>
                <a:latin typeface="Arial" panose="020B0604020202020204" pitchFamily="34" charset="0"/>
              </a:rPr>
              <a:t>khoá</a:t>
            </a:r>
            <a:r>
              <a:rPr lang="vi-VN" sz="2000" b="1" dirty="0">
                <a:solidFill>
                  <a:schemeClr val="bg1"/>
                </a:solidFill>
                <a:latin typeface="Arial" panose="020B0604020202020204" pitchFamily="34" charset="0"/>
              </a:rPr>
              <a:t> dưới đây, em hãy viết một câu chuyện về việc quản lí  thời gian của bản thân. Sau đó, chia sẻ và nhận xét về cách quản lí thời gian  từ câu chuyện của chính mình. </a:t>
            </a:r>
            <a:endParaRPr lang="vi-VN" sz="2000" dirty="0">
              <a:solidFill>
                <a:schemeClr val="bg1"/>
              </a:solidFill>
            </a:endParaRPr>
          </a:p>
        </p:txBody>
      </p:sp>
      <p:pic>
        <p:nvPicPr>
          <p:cNvPr id="5" name="Picture 4">
            <a:extLst>
              <a:ext uri="{FF2B5EF4-FFF2-40B4-BE49-F238E27FC236}">
                <a16:creationId xmlns:a16="http://schemas.microsoft.com/office/drawing/2014/main" xmlns="" id="{39D47E98-9769-4F9E-4018-709B0784C466}"/>
              </a:ext>
            </a:extLst>
          </p:cNvPr>
          <p:cNvPicPr>
            <a:picLocks noChangeAspect="1"/>
          </p:cNvPicPr>
          <p:nvPr/>
        </p:nvPicPr>
        <p:blipFill>
          <a:blip r:embed="rId4"/>
          <a:stretch>
            <a:fillRect/>
          </a:stretch>
        </p:blipFill>
        <p:spPr>
          <a:xfrm>
            <a:off x="1891622" y="1374958"/>
            <a:ext cx="5585246" cy="3534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3056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pic>
        <p:nvPicPr>
          <p:cNvPr id="2931" name="Google Shape;2931;p64"/>
          <p:cNvPicPr preferRelativeResize="0"/>
          <p:nvPr/>
        </p:nvPicPr>
        <p:blipFill rotWithShape="1">
          <a:blip r:embed="rId3">
            <a:alphaModFix/>
          </a:blip>
          <a:srcRect t="4396" b="4396"/>
          <a:stretch/>
        </p:blipFill>
        <p:spPr>
          <a:xfrm flipH="1">
            <a:off x="-1" y="0"/>
            <a:ext cx="3758722" cy="5143501"/>
          </a:xfrm>
          <a:prstGeom prst="rect">
            <a:avLst/>
          </a:prstGeom>
          <a:noFill/>
          <a:ln>
            <a:noFill/>
          </a:ln>
        </p:spPr>
      </p:pic>
      <p:grpSp>
        <p:nvGrpSpPr>
          <p:cNvPr id="2932" name="Google Shape;2932;p64"/>
          <p:cNvGrpSpPr/>
          <p:nvPr/>
        </p:nvGrpSpPr>
        <p:grpSpPr>
          <a:xfrm rot="-445069">
            <a:off x="2929218" y="177104"/>
            <a:ext cx="5914335" cy="4865492"/>
            <a:chOff x="776963" y="2512225"/>
            <a:chExt cx="1659575" cy="1745488"/>
          </a:xfrm>
        </p:grpSpPr>
        <p:sp>
          <p:nvSpPr>
            <p:cNvPr id="2933" name="Google Shape;2933;p64"/>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4"/>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2935;p64"/>
            <p:cNvGrpSpPr/>
            <p:nvPr/>
          </p:nvGrpSpPr>
          <p:grpSpPr>
            <a:xfrm>
              <a:off x="777214" y="2512225"/>
              <a:ext cx="1609575" cy="433175"/>
              <a:chOff x="777214" y="2512225"/>
              <a:chExt cx="1609575" cy="433175"/>
            </a:xfrm>
          </p:grpSpPr>
          <p:sp>
            <p:nvSpPr>
              <p:cNvPr id="2936" name="Google Shape;2936;p64"/>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4"/>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4"/>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0" name="Google Shape;2950;p64"/>
          <p:cNvGrpSpPr/>
          <p:nvPr/>
        </p:nvGrpSpPr>
        <p:grpSpPr>
          <a:xfrm rot="-1030656" flipH="1">
            <a:off x="2881132" y="4704771"/>
            <a:ext cx="1653964" cy="540005"/>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1" name="Google Shape;2961;p64"/>
          <p:cNvGrpSpPr/>
          <p:nvPr/>
        </p:nvGrpSpPr>
        <p:grpSpPr>
          <a:xfrm rot="1358433">
            <a:off x="8114604" y="217434"/>
            <a:ext cx="1719595" cy="916331"/>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5" name="Google Shape;2995;p64"/>
          <p:cNvSpPr/>
          <p:nvPr/>
        </p:nvSpPr>
        <p:spPr>
          <a:xfrm flipH="1">
            <a:off x="3457781" y="47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4"/>
          <p:cNvSpPr/>
          <p:nvPr/>
        </p:nvSpPr>
        <p:spPr>
          <a:xfrm flipH="1">
            <a:off x="2119056" y="15106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4"/>
          <p:cNvSpPr/>
          <p:nvPr/>
        </p:nvSpPr>
        <p:spPr>
          <a:xfrm flipH="1">
            <a:off x="2838268" y="245848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4"/>
          <p:cNvSpPr/>
          <p:nvPr/>
        </p:nvSpPr>
        <p:spPr>
          <a:xfrm flipH="1">
            <a:off x="4229806" y="2777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64"/>
          <p:cNvGrpSpPr/>
          <p:nvPr/>
        </p:nvGrpSpPr>
        <p:grpSpPr>
          <a:xfrm flipH="1">
            <a:off x="781231" y="450788"/>
            <a:ext cx="581325" cy="169475"/>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2" name="Google Shape;3002;p64"/>
          <p:cNvSpPr/>
          <p:nvPr/>
        </p:nvSpPr>
        <p:spPr>
          <a:xfrm>
            <a:off x="4229800" y="2753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Rectangle 77"/>
          <p:cNvSpPr/>
          <p:nvPr/>
        </p:nvSpPr>
        <p:spPr>
          <a:xfrm rot="21204062">
            <a:off x="2915763" y="1575899"/>
            <a:ext cx="5429527" cy="1323439"/>
          </a:xfrm>
          <a:prstGeom prst="rect">
            <a:avLst/>
          </a:prstGeom>
        </p:spPr>
        <p:txBody>
          <a:bodyPr wrap="square">
            <a:spAutoFit/>
          </a:bodyPr>
          <a:lstStyle/>
          <a:p>
            <a:pPr marL="193078" marR="11049" indent="-176200" algn="just">
              <a:spcBef>
                <a:spcPts val="2286"/>
              </a:spcBef>
            </a:pPr>
            <a:r>
              <a:rPr lang="en-US" sz="2000" b="1" dirty="0">
                <a:solidFill>
                  <a:srgbClr val="F58220"/>
                </a:solidFill>
                <a:latin typeface="Arial" panose="020B0604020202020204" pitchFamily="34" charset="0"/>
              </a:rPr>
              <a:t>   </a:t>
            </a:r>
            <a:r>
              <a:rPr lang="en-US" sz="2000" b="1" dirty="0" err="1">
                <a:solidFill>
                  <a:srgbClr val="F58220"/>
                </a:solidFill>
                <a:latin typeface="Arial" panose="020B0604020202020204" pitchFamily="34" charset="0"/>
              </a:rPr>
              <a:t>Nhiệm</a:t>
            </a:r>
            <a:r>
              <a:rPr lang="en-US" sz="2000" b="1" dirty="0">
                <a:solidFill>
                  <a:srgbClr val="F58220"/>
                </a:solidFill>
                <a:latin typeface="Arial" panose="020B0604020202020204" pitchFamily="34" charset="0"/>
              </a:rPr>
              <a:t> </a:t>
            </a:r>
            <a:r>
              <a:rPr lang="en-US" sz="2000" b="1" dirty="0" err="1">
                <a:solidFill>
                  <a:srgbClr val="F58220"/>
                </a:solidFill>
                <a:latin typeface="Arial" panose="020B0604020202020204" pitchFamily="34" charset="0"/>
              </a:rPr>
              <a:t>vụ</a:t>
            </a:r>
            <a:r>
              <a:rPr lang="en-US" sz="2000" b="1" dirty="0">
                <a:solidFill>
                  <a:srgbClr val="F58220"/>
                </a:solidFill>
                <a:latin typeface="Arial" panose="020B0604020202020204" pitchFamily="34" charset="0"/>
              </a:rPr>
              <a:t> 1: </a:t>
            </a:r>
            <a:r>
              <a:rPr lang="vi-VN" sz="2000" b="1" dirty="0">
                <a:latin typeface="Arial" panose="020B0604020202020204" pitchFamily="34" charset="0"/>
              </a:rPr>
              <a:t>Em hãy tìm các công cụ, phương tiện hỗ trợ việc quản lí thời gian (như sổ tay, phần mềm, ứng dụng,...) và chia sẻ về cách sử dụng các công cụ này</a:t>
            </a:r>
            <a:endParaRPr lang="en-US" sz="2000" dirty="0"/>
          </a:p>
        </p:txBody>
      </p:sp>
      <p:sp>
        <p:nvSpPr>
          <p:cNvPr id="79" name="Rectangle 78"/>
          <p:cNvSpPr/>
          <p:nvPr/>
        </p:nvSpPr>
        <p:spPr>
          <a:xfrm rot="21178386">
            <a:off x="3320541" y="3150364"/>
            <a:ext cx="5182943" cy="1015663"/>
          </a:xfrm>
          <a:prstGeom prst="rect">
            <a:avLst/>
          </a:prstGeom>
        </p:spPr>
        <p:txBody>
          <a:bodyPr wrap="square">
            <a:spAutoFit/>
          </a:bodyPr>
          <a:lstStyle/>
          <a:p>
            <a:pPr algn="just"/>
            <a:r>
              <a:rPr lang="en-US" sz="2000" b="1" dirty="0" err="1">
                <a:solidFill>
                  <a:srgbClr val="0070C0"/>
                </a:solidFill>
                <a:latin typeface="Arial" panose="020B0604020202020204" pitchFamily="34" charset="0"/>
              </a:rPr>
              <a:t>Nhiệm</a:t>
            </a:r>
            <a:r>
              <a:rPr lang="en-US" sz="2000" b="1" dirty="0">
                <a:solidFill>
                  <a:srgbClr val="0070C0"/>
                </a:solidFill>
                <a:latin typeface="Arial" panose="020B0604020202020204" pitchFamily="34" charset="0"/>
              </a:rPr>
              <a:t> </a:t>
            </a:r>
            <a:r>
              <a:rPr lang="en-US" sz="2000" b="1" dirty="0" err="1">
                <a:solidFill>
                  <a:srgbClr val="0070C0"/>
                </a:solidFill>
                <a:latin typeface="Arial" panose="020B0604020202020204" pitchFamily="34" charset="0"/>
              </a:rPr>
              <a:t>vụ</a:t>
            </a:r>
            <a:r>
              <a:rPr lang="en-US" sz="2000" b="1" dirty="0">
                <a:solidFill>
                  <a:srgbClr val="0070C0"/>
                </a:solidFill>
                <a:latin typeface="Arial" panose="020B0604020202020204" pitchFamily="34" charset="0"/>
              </a:rPr>
              <a:t> 2: </a:t>
            </a:r>
            <a:r>
              <a:rPr lang="en-US" sz="2000" b="1" dirty="0">
                <a:latin typeface="Arial" panose="020B0604020202020204" pitchFamily="34" charset="0"/>
              </a:rPr>
              <a:t>Em </a:t>
            </a:r>
            <a:r>
              <a:rPr lang="en-US" sz="2000" b="1" dirty="0" err="1">
                <a:latin typeface="Arial" panose="020B0604020202020204" pitchFamily="34" charset="0"/>
              </a:rPr>
              <a:t>hãy</a:t>
            </a:r>
            <a:r>
              <a:rPr lang="en-US" sz="2000" b="1" dirty="0">
                <a:latin typeface="Arial" panose="020B0604020202020204" pitchFamily="34" charset="0"/>
              </a:rPr>
              <a:t> </a:t>
            </a:r>
            <a:r>
              <a:rPr lang="en-US" sz="2000" b="1" dirty="0" err="1">
                <a:latin typeface="Arial" panose="020B0604020202020204" pitchFamily="34" charset="0"/>
              </a:rPr>
              <a:t>lựa</a:t>
            </a:r>
            <a:r>
              <a:rPr lang="en-US" sz="2000" b="1" dirty="0">
                <a:latin typeface="Arial" panose="020B0604020202020204" pitchFamily="34" charset="0"/>
              </a:rPr>
              <a:t> </a:t>
            </a:r>
            <a:r>
              <a:rPr lang="en-US" sz="2000" b="1" dirty="0" err="1">
                <a:latin typeface="Arial" panose="020B0604020202020204" pitchFamily="34" charset="0"/>
              </a:rPr>
              <a:t>chọn</a:t>
            </a:r>
            <a:r>
              <a:rPr lang="en-US" sz="2000" b="1" dirty="0">
                <a:latin typeface="Arial" panose="020B0604020202020204" pitchFamily="34" charset="0"/>
              </a:rPr>
              <a:t> một </a:t>
            </a:r>
            <a:r>
              <a:rPr lang="en-US" sz="2000" b="1" dirty="0" err="1">
                <a:latin typeface="Arial" panose="020B0604020202020204" pitchFamily="34" charset="0"/>
              </a:rPr>
              <a:t>công</a:t>
            </a:r>
            <a:r>
              <a:rPr lang="en-US" sz="2000" b="1" dirty="0">
                <a:latin typeface="Arial" panose="020B0604020202020204" pitchFamily="34" charset="0"/>
              </a:rPr>
              <a:t> </a:t>
            </a:r>
            <a:r>
              <a:rPr lang="en-US" sz="2000" b="1" dirty="0" err="1">
                <a:latin typeface="Arial" panose="020B0604020202020204" pitchFamily="34" charset="0"/>
              </a:rPr>
              <a:t>cụ</a:t>
            </a:r>
            <a:r>
              <a:rPr lang="en-US" sz="2000" b="1" dirty="0">
                <a:latin typeface="Arial" panose="020B0604020202020204" pitchFamily="34" charset="0"/>
              </a:rPr>
              <a:t> </a:t>
            </a:r>
            <a:r>
              <a:rPr lang="en-US" sz="2000" b="1" dirty="0" err="1">
                <a:latin typeface="Arial" panose="020B0604020202020204" pitchFamily="34" charset="0"/>
              </a:rPr>
              <a:t>phù</a:t>
            </a:r>
            <a:r>
              <a:rPr lang="en-US" sz="2000" b="1" dirty="0">
                <a:latin typeface="Arial" panose="020B0604020202020204" pitchFamily="34" charset="0"/>
              </a:rPr>
              <a:t> </a:t>
            </a:r>
            <a:r>
              <a:rPr lang="en-US" sz="2000" b="1" dirty="0" err="1">
                <a:latin typeface="Arial" panose="020B0604020202020204" pitchFamily="34" charset="0"/>
              </a:rPr>
              <a:t>hợp</a:t>
            </a:r>
            <a:r>
              <a:rPr lang="en-US" sz="2000" b="1" dirty="0">
                <a:latin typeface="Arial" panose="020B0604020202020204" pitchFamily="34" charset="0"/>
              </a:rPr>
              <a:t> để </a:t>
            </a:r>
            <a:r>
              <a:rPr lang="en-US" sz="2000" b="1" dirty="0" err="1">
                <a:latin typeface="Arial" panose="020B0604020202020204" pitchFamily="34" charset="0"/>
              </a:rPr>
              <a:t>áp</a:t>
            </a:r>
            <a:r>
              <a:rPr lang="en-US" sz="2000" b="1" dirty="0">
                <a:latin typeface="Arial" panose="020B0604020202020204" pitchFamily="34" charset="0"/>
              </a:rPr>
              <a:t> </a:t>
            </a:r>
            <a:r>
              <a:rPr lang="en-US" sz="2000" b="1" dirty="0" err="1">
                <a:latin typeface="Arial" panose="020B0604020202020204" pitchFamily="34" charset="0"/>
              </a:rPr>
              <a:t>dụng</a:t>
            </a:r>
            <a:r>
              <a:rPr lang="en-US" sz="2000" b="1" dirty="0">
                <a:latin typeface="Arial" panose="020B0604020202020204" pitchFamily="34" charset="0"/>
              </a:rPr>
              <a:t> </a:t>
            </a:r>
            <a:r>
              <a:rPr lang="en-US" sz="2000" b="1" dirty="0" err="1">
                <a:latin typeface="Arial" panose="020B0604020202020204" pitchFamily="34" charset="0"/>
              </a:rPr>
              <a:t>cho</a:t>
            </a:r>
            <a:r>
              <a:rPr lang="en-US" sz="2000" b="1" dirty="0">
                <a:latin typeface="Arial" panose="020B0604020202020204" pitchFamily="34" charset="0"/>
              </a:rPr>
              <a:t> </a:t>
            </a:r>
            <a:r>
              <a:rPr lang="en-US" sz="2000" b="1" dirty="0" err="1">
                <a:latin typeface="Arial" panose="020B0604020202020204" pitchFamily="34" charset="0"/>
              </a:rPr>
              <a:t>bản</a:t>
            </a:r>
            <a:r>
              <a:rPr lang="en-US" sz="2000" b="1" dirty="0">
                <a:latin typeface="Arial" panose="020B0604020202020204" pitchFamily="34" charset="0"/>
              </a:rPr>
              <a:t> </a:t>
            </a:r>
            <a:r>
              <a:rPr lang="en-US" sz="2000" b="1" dirty="0" err="1">
                <a:latin typeface="Arial" panose="020B0604020202020204" pitchFamily="34" charset="0"/>
              </a:rPr>
              <a:t>thân</a:t>
            </a:r>
            <a:r>
              <a:rPr lang="en-US" sz="2000" b="1" dirty="0">
                <a:latin typeface="Arial" panose="020B0604020202020204" pitchFamily="34" charset="0"/>
              </a:rPr>
              <a:t> </a:t>
            </a:r>
            <a:r>
              <a:rPr lang="en-US" sz="2000" b="1" dirty="0" err="1">
                <a:latin typeface="Arial" panose="020B0604020202020204" pitchFamily="34" charset="0"/>
              </a:rPr>
              <a:t>và</a:t>
            </a:r>
            <a:r>
              <a:rPr lang="en-US" sz="2000" b="1" dirty="0">
                <a:latin typeface="Arial" panose="020B0604020202020204" pitchFamily="34" charset="0"/>
              </a:rPr>
              <a:t> </a:t>
            </a:r>
            <a:r>
              <a:rPr lang="en-US" sz="2000" b="1" dirty="0" err="1">
                <a:latin typeface="Arial" panose="020B0604020202020204" pitchFamily="34" charset="0"/>
              </a:rPr>
              <a:t>báo</a:t>
            </a:r>
            <a:r>
              <a:rPr lang="en-US" sz="2000" b="1" dirty="0">
                <a:latin typeface="Arial" panose="020B0604020202020204" pitchFamily="34" charset="0"/>
              </a:rPr>
              <a:t> </a:t>
            </a:r>
            <a:r>
              <a:rPr lang="en-US" sz="2000" b="1" dirty="0" err="1">
                <a:latin typeface="Arial" panose="020B0604020202020204" pitchFamily="34" charset="0"/>
              </a:rPr>
              <a:t>cáo</a:t>
            </a:r>
            <a:r>
              <a:rPr lang="en-US" sz="2000" b="1" dirty="0">
                <a:latin typeface="Arial" panose="020B0604020202020204" pitchFamily="34" charset="0"/>
              </a:rPr>
              <a:t> </a:t>
            </a:r>
            <a:r>
              <a:rPr lang="en-US" sz="2000" b="1" dirty="0" err="1">
                <a:latin typeface="Arial" panose="020B0604020202020204" pitchFamily="34" charset="0"/>
              </a:rPr>
              <a:t>kết</a:t>
            </a:r>
            <a:r>
              <a:rPr lang="en-US" sz="2000" b="1" dirty="0">
                <a:latin typeface="Arial" panose="020B0604020202020204" pitchFamily="34" charset="0"/>
              </a:rPr>
              <a:t> </a:t>
            </a:r>
            <a:r>
              <a:rPr lang="en-US" sz="2000" b="1" dirty="0" err="1">
                <a:latin typeface="Arial" panose="020B0604020202020204" pitchFamily="34" charset="0"/>
              </a:rPr>
              <a:t>quả</a:t>
            </a:r>
            <a:r>
              <a:rPr lang="en-US" sz="2000" b="1" dirty="0">
                <a:latin typeface="Arial" panose="020B0604020202020204" pitchFamily="34" charset="0"/>
              </a:rPr>
              <a:t> </a:t>
            </a:r>
            <a:r>
              <a:rPr lang="en-US" sz="2000" b="1" dirty="0" err="1">
                <a:latin typeface="Arial" panose="020B0604020202020204" pitchFamily="34" charset="0"/>
              </a:rPr>
              <a:t>thực</a:t>
            </a:r>
            <a:r>
              <a:rPr lang="en-US" sz="2000" b="1" dirty="0">
                <a:latin typeface="Arial" panose="020B0604020202020204" pitchFamily="34" charset="0"/>
              </a:rPr>
              <a:t> hiện.</a:t>
            </a:r>
            <a:endParaRPr lang="en-US" sz="2000" dirty="0"/>
          </a:p>
        </p:txBody>
      </p:sp>
      <p:grpSp>
        <p:nvGrpSpPr>
          <p:cNvPr id="2" name="Group 1">
            <a:extLst>
              <a:ext uri="{FF2B5EF4-FFF2-40B4-BE49-F238E27FC236}">
                <a16:creationId xmlns:a16="http://schemas.microsoft.com/office/drawing/2014/main" xmlns="" id="{517FCB10-F246-3229-4F10-68218BE51D4E}"/>
              </a:ext>
            </a:extLst>
          </p:cNvPr>
          <p:cNvGrpSpPr/>
          <p:nvPr/>
        </p:nvGrpSpPr>
        <p:grpSpPr>
          <a:xfrm>
            <a:off x="477521" y="1909416"/>
            <a:ext cx="2196114" cy="2025913"/>
            <a:chOff x="896611" y="2924002"/>
            <a:chExt cx="2548462" cy="2110469"/>
          </a:xfrm>
        </p:grpSpPr>
        <p:grpSp>
          <p:nvGrpSpPr>
            <p:cNvPr id="3" name="Google Shape;1871;p49">
              <a:extLst>
                <a:ext uri="{FF2B5EF4-FFF2-40B4-BE49-F238E27FC236}">
                  <a16:creationId xmlns:a16="http://schemas.microsoft.com/office/drawing/2014/main" xmlns="" id="{FFCAB3DE-914E-B634-1C22-E91C2871E88C}"/>
                </a:ext>
              </a:extLst>
            </p:cNvPr>
            <p:cNvGrpSpPr/>
            <p:nvPr/>
          </p:nvGrpSpPr>
          <p:grpSpPr>
            <a:xfrm>
              <a:off x="1550282" y="2924002"/>
              <a:ext cx="1894791" cy="2110469"/>
              <a:chOff x="820950" y="1441799"/>
              <a:chExt cx="1953192" cy="2175517"/>
            </a:xfrm>
          </p:grpSpPr>
          <p:sp>
            <p:nvSpPr>
              <p:cNvPr id="5" name="Google Shape;1872;p49">
                <a:extLst>
                  <a:ext uri="{FF2B5EF4-FFF2-40B4-BE49-F238E27FC236}">
                    <a16:creationId xmlns:a16="http://schemas.microsoft.com/office/drawing/2014/main" xmlns="" id="{D3983AC3-4EE7-7C4B-88A5-7464C8B6CFB3}"/>
                  </a:ext>
                </a:extLst>
              </p:cNvPr>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73;p49">
                <a:extLst>
                  <a:ext uri="{FF2B5EF4-FFF2-40B4-BE49-F238E27FC236}">
                    <a16:creationId xmlns:a16="http://schemas.microsoft.com/office/drawing/2014/main" xmlns="" id="{D19216A3-3E47-A2D6-64C2-416CD1E6C888}"/>
                  </a:ext>
                </a:extLst>
              </p:cNvPr>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74;p49">
                <a:extLst>
                  <a:ext uri="{FF2B5EF4-FFF2-40B4-BE49-F238E27FC236}">
                    <a16:creationId xmlns:a16="http://schemas.microsoft.com/office/drawing/2014/main" xmlns="" id="{6AA27F20-31B2-B314-11A2-D25778EDC4EE}"/>
                  </a:ext>
                </a:extLst>
              </p:cNvPr>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75;p49">
                <a:extLst>
                  <a:ext uri="{FF2B5EF4-FFF2-40B4-BE49-F238E27FC236}">
                    <a16:creationId xmlns:a16="http://schemas.microsoft.com/office/drawing/2014/main" xmlns="" id="{BEC09D95-D9D9-5278-06C5-9312C1711071}"/>
                  </a:ext>
                </a:extLst>
              </p:cNvPr>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76;p49">
                <a:extLst>
                  <a:ext uri="{FF2B5EF4-FFF2-40B4-BE49-F238E27FC236}">
                    <a16:creationId xmlns:a16="http://schemas.microsoft.com/office/drawing/2014/main" xmlns="" id="{D3D236B9-DE03-4AF4-84C4-42203D31C940}"/>
                  </a:ext>
                </a:extLst>
              </p:cNvPr>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77;p49">
                <a:extLst>
                  <a:ext uri="{FF2B5EF4-FFF2-40B4-BE49-F238E27FC236}">
                    <a16:creationId xmlns:a16="http://schemas.microsoft.com/office/drawing/2014/main" xmlns="" id="{450BAADD-D0DC-36C8-EA7E-91B689C716F3}"/>
                  </a:ext>
                </a:extLst>
              </p:cNvPr>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78;p49">
                <a:extLst>
                  <a:ext uri="{FF2B5EF4-FFF2-40B4-BE49-F238E27FC236}">
                    <a16:creationId xmlns:a16="http://schemas.microsoft.com/office/drawing/2014/main" xmlns="" id="{7D383AC5-75CE-2A80-F317-26AADFEE8BD1}"/>
                  </a:ext>
                </a:extLst>
              </p:cNvPr>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xmlns="" id="{BA31B934-A153-F686-6116-2CE3850B4BB6}"/>
                </a:ext>
              </a:extLst>
            </p:cNvPr>
            <p:cNvPicPr>
              <a:picLocks noChangeAspect="1"/>
            </p:cNvPicPr>
            <p:nvPr/>
          </p:nvPicPr>
          <p:blipFill>
            <a:blip r:embed="rId4"/>
            <a:stretch>
              <a:fillRect/>
            </a:stretch>
          </p:blipFill>
          <p:spPr>
            <a:xfrm rot="1507677">
              <a:off x="896611" y="3323092"/>
              <a:ext cx="1675044" cy="1675044"/>
            </a:xfrm>
            <a:prstGeom prst="rect">
              <a:avLst/>
            </a:prstGeom>
          </p:spPr>
        </p:pic>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randombar(horizont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randombar(horizontal)">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grpSp>
        <p:nvGrpSpPr>
          <p:cNvPr id="2421" name="Google Shape;2421;p56"/>
          <p:cNvGrpSpPr/>
          <p:nvPr/>
        </p:nvGrpSpPr>
        <p:grpSpPr>
          <a:xfrm>
            <a:off x="7714747" y="3424283"/>
            <a:ext cx="972768" cy="765784"/>
            <a:chOff x="1182025" y="788450"/>
            <a:chExt cx="5235725" cy="4121675"/>
          </a:xfrm>
        </p:grpSpPr>
        <p:sp>
          <p:nvSpPr>
            <p:cNvPr id="2422" name="Google Shape;2422;p56"/>
            <p:cNvSpPr/>
            <p:nvPr/>
          </p:nvSpPr>
          <p:spPr>
            <a:xfrm>
              <a:off x="1936900" y="3030000"/>
              <a:ext cx="1794675" cy="1606225"/>
            </a:xfrm>
            <a:custGeom>
              <a:avLst/>
              <a:gdLst/>
              <a:ahLst/>
              <a:cxnLst/>
              <a:rect l="l" t="t" r="r" b="b"/>
              <a:pathLst>
                <a:path w="71787" h="64249" extrusionOk="0">
                  <a:moveTo>
                    <a:pt x="24537" y="4098"/>
                  </a:moveTo>
                  <a:cubicBezTo>
                    <a:pt x="26994" y="4098"/>
                    <a:pt x="29442" y="4124"/>
                    <a:pt x="31862" y="4153"/>
                  </a:cubicBezTo>
                  <a:lnTo>
                    <a:pt x="34288" y="4178"/>
                  </a:lnTo>
                  <a:cubicBezTo>
                    <a:pt x="43675" y="4276"/>
                    <a:pt x="52842" y="4693"/>
                    <a:pt x="61591" y="5452"/>
                  </a:cubicBezTo>
                  <a:cubicBezTo>
                    <a:pt x="65366" y="5796"/>
                    <a:pt x="66738" y="7585"/>
                    <a:pt x="67253" y="12854"/>
                  </a:cubicBezTo>
                  <a:cubicBezTo>
                    <a:pt x="67669" y="17021"/>
                    <a:pt x="67277" y="21138"/>
                    <a:pt x="66861" y="25501"/>
                  </a:cubicBezTo>
                  <a:cubicBezTo>
                    <a:pt x="66738" y="26947"/>
                    <a:pt x="66591" y="28417"/>
                    <a:pt x="66468" y="29888"/>
                  </a:cubicBezTo>
                  <a:cubicBezTo>
                    <a:pt x="66297" y="32363"/>
                    <a:pt x="66199" y="34887"/>
                    <a:pt x="66101" y="37289"/>
                  </a:cubicBezTo>
                  <a:cubicBezTo>
                    <a:pt x="65831" y="44176"/>
                    <a:pt x="65562" y="50647"/>
                    <a:pt x="63576" y="56994"/>
                  </a:cubicBezTo>
                  <a:cubicBezTo>
                    <a:pt x="63282" y="57926"/>
                    <a:pt x="62964" y="58808"/>
                    <a:pt x="62449" y="59151"/>
                  </a:cubicBezTo>
                  <a:cubicBezTo>
                    <a:pt x="61983" y="59470"/>
                    <a:pt x="61052" y="59519"/>
                    <a:pt x="60366" y="59568"/>
                  </a:cubicBezTo>
                  <a:cubicBezTo>
                    <a:pt x="53724" y="59935"/>
                    <a:pt x="46886" y="60009"/>
                    <a:pt x="40293" y="60082"/>
                  </a:cubicBezTo>
                  <a:cubicBezTo>
                    <a:pt x="38970" y="60082"/>
                    <a:pt x="37622" y="60107"/>
                    <a:pt x="36274" y="60107"/>
                  </a:cubicBezTo>
                  <a:cubicBezTo>
                    <a:pt x="34218" y="60134"/>
                    <a:pt x="32127" y="60156"/>
                    <a:pt x="30011" y="60156"/>
                  </a:cubicBezTo>
                  <a:cubicBezTo>
                    <a:pt x="24532" y="60156"/>
                    <a:pt x="18889" y="60011"/>
                    <a:pt x="13284" y="59445"/>
                  </a:cubicBezTo>
                  <a:cubicBezTo>
                    <a:pt x="11348" y="59274"/>
                    <a:pt x="9118" y="59004"/>
                    <a:pt x="7108" y="58318"/>
                  </a:cubicBezTo>
                  <a:cubicBezTo>
                    <a:pt x="6103" y="57950"/>
                    <a:pt x="5858" y="57656"/>
                    <a:pt x="5809" y="57558"/>
                  </a:cubicBezTo>
                  <a:cubicBezTo>
                    <a:pt x="5687" y="57337"/>
                    <a:pt x="5687" y="56798"/>
                    <a:pt x="5662" y="56406"/>
                  </a:cubicBezTo>
                  <a:cubicBezTo>
                    <a:pt x="5491" y="49960"/>
                    <a:pt x="5319" y="43515"/>
                    <a:pt x="5148" y="37093"/>
                  </a:cubicBezTo>
                  <a:lnTo>
                    <a:pt x="5000" y="31309"/>
                  </a:lnTo>
                  <a:cubicBezTo>
                    <a:pt x="4951" y="29250"/>
                    <a:pt x="4829" y="27143"/>
                    <a:pt x="4731" y="25108"/>
                  </a:cubicBezTo>
                  <a:cubicBezTo>
                    <a:pt x="4437" y="19055"/>
                    <a:pt x="4118" y="12781"/>
                    <a:pt x="5049" y="7021"/>
                  </a:cubicBezTo>
                  <a:cubicBezTo>
                    <a:pt x="5221" y="6016"/>
                    <a:pt x="5442" y="5403"/>
                    <a:pt x="5711" y="5207"/>
                  </a:cubicBezTo>
                  <a:cubicBezTo>
                    <a:pt x="5956" y="5036"/>
                    <a:pt x="6520" y="4962"/>
                    <a:pt x="6741" y="4938"/>
                  </a:cubicBezTo>
                  <a:cubicBezTo>
                    <a:pt x="6839" y="4913"/>
                    <a:pt x="6961" y="4913"/>
                    <a:pt x="7059" y="4889"/>
                  </a:cubicBezTo>
                  <a:cubicBezTo>
                    <a:pt x="12773" y="4250"/>
                    <a:pt x="18682" y="4098"/>
                    <a:pt x="24537" y="4098"/>
                  </a:cubicBezTo>
                  <a:close/>
                  <a:moveTo>
                    <a:pt x="24226" y="1"/>
                  </a:moveTo>
                  <a:cubicBezTo>
                    <a:pt x="18353" y="1"/>
                    <a:pt x="12427" y="156"/>
                    <a:pt x="6618" y="820"/>
                  </a:cubicBezTo>
                  <a:cubicBezTo>
                    <a:pt x="6471" y="845"/>
                    <a:pt x="6324" y="869"/>
                    <a:pt x="6201" y="869"/>
                  </a:cubicBezTo>
                  <a:cubicBezTo>
                    <a:pt x="5344" y="992"/>
                    <a:pt x="4241" y="1212"/>
                    <a:pt x="3285" y="1923"/>
                  </a:cubicBezTo>
                  <a:cubicBezTo>
                    <a:pt x="1716" y="3051"/>
                    <a:pt x="1251" y="4889"/>
                    <a:pt x="1006" y="6359"/>
                  </a:cubicBezTo>
                  <a:cubicBezTo>
                    <a:pt x="1" y="12560"/>
                    <a:pt x="319" y="19055"/>
                    <a:pt x="638" y="25329"/>
                  </a:cubicBezTo>
                  <a:cubicBezTo>
                    <a:pt x="736" y="27339"/>
                    <a:pt x="858" y="29422"/>
                    <a:pt x="908" y="31407"/>
                  </a:cubicBezTo>
                  <a:lnTo>
                    <a:pt x="1055" y="37191"/>
                  </a:lnTo>
                  <a:cubicBezTo>
                    <a:pt x="1226" y="43637"/>
                    <a:pt x="1398" y="50058"/>
                    <a:pt x="1569" y="56504"/>
                  </a:cubicBezTo>
                  <a:cubicBezTo>
                    <a:pt x="1594" y="57288"/>
                    <a:pt x="1618" y="58367"/>
                    <a:pt x="2157" y="59396"/>
                  </a:cubicBezTo>
                  <a:cubicBezTo>
                    <a:pt x="2991" y="61038"/>
                    <a:pt x="4633" y="61774"/>
                    <a:pt x="5785" y="62166"/>
                  </a:cubicBezTo>
                  <a:cubicBezTo>
                    <a:pt x="8211" y="63024"/>
                    <a:pt x="10711" y="63318"/>
                    <a:pt x="12892" y="63538"/>
                  </a:cubicBezTo>
                  <a:cubicBezTo>
                    <a:pt x="18750" y="64102"/>
                    <a:pt x="24632" y="64249"/>
                    <a:pt x="30294" y="64249"/>
                  </a:cubicBezTo>
                  <a:cubicBezTo>
                    <a:pt x="32352" y="64249"/>
                    <a:pt x="34362" y="64224"/>
                    <a:pt x="36323" y="64200"/>
                  </a:cubicBezTo>
                  <a:cubicBezTo>
                    <a:pt x="37671" y="64200"/>
                    <a:pt x="38994" y="64175"/>
                    <a:pt x="40342" y="64175"/>
                  </a:cubicBezTo>
                  <a:cubicBezTo>
                    <a:pt x="46984" y="64102"/>
                    <a:pt x="53846" y="64028"/>
                    <a:pt x="60611" y="63636"/>
                  </a:cubicBezTo>
                  <a:cubicBezTo>
                    <a:pt x="61689" y="63587"/>
                    <a:pt x="63356" y="63489"/>
                    <a:pt x="64753" y="62533"/>
                  </a:cubicBezTo>
                  <a:cubicBezTo>
                    <a:pt x="66297" y="61479"/>
                    <a:pt x="66983" y="59837"/>
                    <a:pt x="67473" y="58244"/>
                  </a:cubicBezTo>
                  <a:cubicBezTo>
                    <a:pt x="69630" y="51357"/>
                    <a:pt x="69924" y="44299"/>
                    <a:pt x="70194" y="37461"/>
                  </a:cubicBezTo>
                  <a:cubicBezTo>
                    <a:pt x="70292" y="35084"/>
                    <a:pt x="70390" y="32608"/>
                    <a:pt x="70561" y="30206"/>
                  </a:cubicBezTo>
                  <a:cubicBezTo>
                    <a:pt x="70659" y="28760"/>
                    <a:pt x="70807" y="27314"/>
                    <a:pt x="70929" y="25893"/>
                  </a:cubicBezTo>
                  <a:cubicBezTo>
                    <a:pt x="71346" y="21506"/>
                    <a:pt x="71787" y="16996"/>
                    <a:pt x="71346" y="12462"/>
                  </a:cubicBezTo>
                  <a:cubicBezTo>
                    <a:pt x="70831" y="7340"/>
                    <a:pt x="69311" y="2021"/>
                    <a:pt x="61934" y="1384"/>
                  </a:cubicBezTo>
                  <a:cubicBezTo>
                    <a:pt x="53087" y="624"/>
                    <a:pt x="43822" y="183"/>
                    <a:pt x="34337" y="85"/>
                  </a:cubicBezTo>
                  <a:lnTo>
                    <a:pt x="31911" y="60"/>
                  </a:lnTo>
                  <a:cubicBezTo>
                    <a:pt x="29370" y="31"/>
                    <a:pt x="26803" y="1"/>
                    <a:pt x="24226" y="1"/>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6"/>
            <p:cNvSpPr/>
            <p:nvPr/>
          </p:nvSpPr>
          <p:spPr>
            <a:xfrm>
              <a:off x="1182025" y="788450"/>
              <a:ext cx="5235725" cy="4121675"/>
            </a:xfrm>
            <a:custGeom>
              <a:avLst/>
              <a:gdLst/>
              <a:ahLst/>
              <a:cxnLst/>
              <a:rect l="l" t="t" r="r" b="b"/>
              <a:pathLst>
                <a:path w="209429" h="164867" extrusionOk="0">
                  <a:moveTo>
                    <a:pt x="54484" y="4089"/>
                  </a:moveTo>
                  <a:cubicBezTo>
                    <a:pt x="61910" y="4089"/>
                    <a:pt x="69581" y="4285"/>
                    <a:pt x="77179" y="5020"/>
                  </a:cubicBezTo>
                  <a:cubicBezTo>
                    <a:pt x="79777" y="5290"/>
                    <a:pt x="82792" y="5633"/>
                    <a:pt x="85536" y="6589"/>
                  </a:cubicBezTo>
                  <a:cubicBezTo>
                    <a:pt x="86713" y="7005"/>
                    <a:pt x="87399" y="7447"/>
                    <a:pt x="87669" y="7937"/>
                  </a:cubicBezTo>
                  <a:cubicBezTo>
                    <a:pt x="87889" y="8353"/>
                    <a:pt x="87889" y="9089"/>
                    <a:pt x="87914" y="9750"/>
                  </a:cubicBezTo>
                  <a:cubicBezTo>
                    <a:pt x="88134" y="18426"/>
                    <a:pt x="88380" y="27127"/>
                    <a:pt x="88600" y="35828"/>
                  </a:cubicBezTo>
                  <a:lnTo>
                    <a:pt x="88796" y="43107"/>
                  </a:lnTo>
                  <a:cubicBezTo>
                    <a:pt x="88870" y="45827"/>
                    <a:pt x="89017" y="48621"/>
                    <a:pt x="89164" y="51317"/>
                  </a:cubicBezTo>
                  <a:cubicBezTo>
                    <a:pt x="89580" y="59405"/>
                    <a:pt x="89997" y="67787"/>
                    <a:pt x="88723" y="75532"/>
                  </a:cubicBezTo>
                  <a:cubicBezTo>
                    <a:pt x="88551" y="76586"/>
                    <a:pt x="88257" y="77860"/>
                    <a:pt x="87595" y="78350"/>
                  </a:cubicBezTo>
                  <a:cubicBezTo>
                    <a:pt x="87179" y="78645"/>
                    <a:pt x="86517" y="78767"/>
                    <a:pt x="85904" y="78865"/>
                  </a:cubicBezTo>
                  <a:cubicBezTo>
                    <a:pt x="85757" y="78865"/>
                    <a:pt x="85610" y="78890"/>
                    <a:pt x="85463" y="78914"/>
                  </a:cubicBezTo>
                  <a:cubicBezTo>
                    <a:pt x="79801" y="79551"/>
                    <a:pt x="73993" y="79821"/>
                    <a:pt x="68209" y="79919"/>
                  </a:cubicBezTo>
                  <a:cubicBezTo>
                    <a:pt x="66812" y="79894"/>
                    <a:pt x="65415" y="79870"/>
                    <a:pt x="63993" y="79870"/>
                  </a:cubicBezTo>
                  <a:lnTo>
                    <a:pt x="60783" y="79821"/>
                  </a:lnTo>
                  <a:cubicBezTo>
                    <a:pt x="57465" y="79790"/>
                    <a:pt x="54129" y="79759"/>
                    <a:pt x="50779" y="79759"/>
                  </a:cubicBezTo>
                  <a:cubicBezTo>
                    <a:pt x="48832" y="79759"/>
                    <a:pt x="46880" y="79769"/>
                    <a:pt x="44925" y="79796"/>
                  </a:cubicBezTo>
                  <a:cubicBezTo>
                    <a:pt x="33921" y="79600"/>
                    <a:pt x="23137" y="79061"/>
                    <a:pt x="12819" y="78154"/>
                  </a:cubicBezTo>
                  <a:cubicBezTo>
                    <a:pt x="7476" y="77689"/>
                    <a:pt x="5393" y="75066"/>
                    <a:pt x="4682" y="67714"/>
                  </a:cubicBezTo>
                  <a:cubicBezTo>
                    <a:pt x="4118" y="62126"/>
                    <a:pt x="4658" y="56366"/>
                    <a:pt x="5197" y="50778"/>
                  </a:cubicBezTo>
                  <a:cubicBezTo>
                    <a:pt x="5393" y="48866"/>
                    <a:pt x="5564" y="46906"/>
                    <a:pt x="5711" y="44945"/>
                  </a:cubicBezTo>
                  <a:cubicBezTo>
                    <a:pt x="5957" y="41661"/>
                    <a:pt x="6079" y="38328"/>
                    <a:pt x="6226" y="35117"/>
                  </a:cubicBezTo>
                  <a:cubicBezTo>
                    <a:pt x="6569" y="25951"/>
                    <a:pt x="6912" y="17275"/>
                    <a:pt x="9608" y="8746"/>
                  </a:cubicBezTo>
                  <a:cubicBezTo>
                    <a:pt x="10000" y="7520"/>
                    <a:pt x="10491" y="6148"/>
                    <a:pt x="11373" y="5535"/>
                  </a:cubicBezTo>
                  <a:cubicBezTo>
                    <a:pt x="12084" y="5045"/>
                    <a:pt x="13187" y="4947"/>
                    <a:pt x="14461" y="4873"/>
                  </a:cubicBezTo>
                  <a:cubicBezTo>
                    <a:pt x="23333" y="4383"/>
                    <a:pt x="32426" y="4285"/>
                    <a:pt x="41200" y="4211"/>
                  </a:cubicBezTo>
                  <a:cubicBezTo>
                    <a:pt x="42965" y="4187"/>
                    <a:pt x="44754" y="4162"/>
                    <a:pt x="46519" y="4138"/>
                  </a:cubicBezTo>
                  <a:cubicBezTo>
                    <a:pt x="49141" y="4113"/>
                    <a:pt x="51788" y="4089"/>
                    <a:pt x="54484" y="4089"/>
                  </a:cubicBezTo>
                  <a:close/>
                  <a:moveTo>
                    <a:pt x="149235" y="5143"/>
                  </a:moveTo>
                  <a:cubicBezTo>
                    <a:pt x="156661" y="5143"/>
                    <a:pt x="164332" y="5339"/>
                    <a:pt x="171930" y="6074"/>
                  </a:cubicBezTo>
                  <a:cubicBezTo>
                    <a:pt x="174552" y="6344"/>
                    <a:pt x="177567" y="6687"/>
                    <a:pt x="180287" y="7643"/>
                  </a:cubicBezTo>
                  <a:cubicBezTo>
                    <a:pt x="181488" y="8059"/>
                    <a:pt x="182175" y="8500"/>
                    <a:pt x="182420" y="8991"/>
                  </a:cubicBezTo>
                  <a:cubicBezTo>
                    <a:pt x="182640" y="9407"/>
                    <a:pt x="182665" y="10143"/>
                    <a:pt x="182689" y="10804"/>
                  </a:cubicBezTo>
                  <a:cubicBezTo>
                    <a:pt x="182910" y="19578"/>
                    <a:pt x="183155" y="28328"/>
                    <a:pt x="183376" y="37102"/>
                  </a:cubicBezTo>
                  <a:lnTo>
                    <a:pt x="183572" y="44161"/>
                  </a:lnTo>
                  <a:cubicBezTo>
                    <a:pt x="183645" y="46881"/>
                    <a:pt x="183792" y="49675"/>
                    <a:pt x="183915" y="52371"/>
                  </a:cubicBezTo>
                  <a:cubicBezTo>
                    <a:pt x="184331" y="60484"/>
                    <a:pt x="184748" y="68841"/>
                    <a:pt x="183498" y="76586"/>
                  </a:cubicBezTo>
                  <a:cubicBezTo>
                    <a:pt x="183302" y="77640"/>
                    <a:pt x="183032" y="78914"/>
                    <a:pt x="182346" y="79404"/>
                  </a:cubicBezTo>
                  <a:cubicBezTo>
                    <a:pt x="181954" y="79698"/>
                    <a:pt x="181268" y="79821"/>
                    <a:pt x="180680" y="79919"/>
                  </a:cubicBezTo>
                  <a:cubicBezTo>
                    <a:pt x="180532" y="79943"/>
                    <a:pt x="180361" y="79943"/>
                    <a:pt x="180214" y="79968"/>
                  </a:cubicBezTo>
                  <a:cubicBezTo>
                    <a:pt x="174797" y="80581"/>
                    <a:pt x="169234" y="80850"/>
                    <a:pt x="163695" y="80973"/>
                  </a:cubicBezTo>
                  <a:cubicBezTo>
                    <a:pt x="162568" y="80948"/>
                    <a:pt x="161440" y="80924"/>
                    <a:pt x="160288" y="80924"/>
                  </a:cubicBezTo>
                  <a:lnTo>
                    <a:pt x="157078" y="80875"/>
                  </a:lnTo>
                  <a:cubicBezTo>
                    <a:pt x="153922" y="80847"/>
                    <a:pt x="150734" y="80818"/>
                    <a:pt x="147532" y="80818"/>
                  </a:cubicBezTo>
                  <a:cubicBezTo>
                    <a:pt x="145188" y="80818"/>
                    <a:pt x="142837" y="80833"/>
                    <a:pt x="140485" y="80875"/>
                  </a:cubicBezTo>
                  <a:cubicBezTo>
                    <a:pt x="129211" y="80679"/>
                    <a:pt x="118158" y="80140"/>
                    <a:pt x="107594" y="79208"/>
                  </a:cubicBezTo>
                  <a:cubicBezTo>
                    <a:pt x="102227" y="78743"/>
                    <a:pt x="100168" y="76120"/>
                    <a:pt x="99433" y="68767"/>
                  </a:cubicBezTo>
                  <a:cubicBezTo>
                    <a:pt x="98869" y="63179"/>
                    <a:pt x="99433" y="57420"/>
                    <a:pt x="99972" y="51832"/>
                  </a:cubicBezTo>
                  <a:cubicBezTo>
                    <a:pt x="100144" y="49920"/>
                    <a:pt x="100340" y="47960"/>
                    <a:pt x="100487" y="45999"/>
                  </a:cubicBezTo>
                  <a:cubicBezTo>
                    <a:pt x="100732" y="42715"/>
                    <a:pt x="100854" y="39406"/>
                    <a:pt x="100977" y="36195"/>
                  </a:cubicBezTo>
                  <a:cubicBezTo>
                    <a:pt x="101345" y="27005"/>
                    <a:pt x="101688" y="18328"/>
                    <a:pt x="104359" y="9799"/>
                  </a:cubicBezTo>
                  <a:cubicBezTo>
                    <a:pt x="104751" y="8574"/>
                    <a:pt x="105242" y="7201"/>
                    <a:pt x="106124" y="6613"/>
                  </a:cubicBezTo>
                  <a:cubicBezTo>
                    <a:pt x="106835" y="6123"/>
                    <a:pt x="107962" y="6025"/>
                    <a:pt x="109236" y="5952"/>
                  </a:cubicBezTo>
                  <a:cubicBezTo>
                    <a:pt x="118109" y="5437"/>
                    <a:pt x="127177" y="5339"/>
                    <a:pt x="135951" y="5265"/>
                  </a:cubicBezTo>
                  <a:cubicBezTo>
                    <a:pt x="137740" y="5241"/>
                    <a:pt x="139505" y="5216"/>
                    <a:pt x="141294" y="5216"/>
                  </a:cubicBezTo>
                  <a:cubicBezTo>
                    <a:pt x="143892" y="5167"/>
                    <a:pt x="146539" y="5143"/>
                    <a:pt x="149235" y="5143"/>
                  </a:cubicBezTo>
                  <a:close/>
                  <a:moveTo>
                    <a:pt x="44925" y="83889"/>
                  </a:moveTo>
                  <a:cubicBezTo>
                    <a:pt x="46322" y="83914"/>
                    <a:pt x="47719" y="83938"/>
                    <a:pt x="49116" y="83963"/>
                  </a:cubicBezTo>
                  <a:lnTo>
                    <a:pt x="52352" y="83987"/>
                  </a:lnTo>
                  <a:cubicBezTo>
                    <a:pt x="55636" y="84036"/>
                    <a:pt x="58969" y="84061"/>
                    <a:pt x="62302" y="84061"/>
                  </a:cubicBezTo>
                  <a:cubicBezTo>
                    <a:pt x="64287" y="84061"/>
                    <a:pt x="66273" y="84061"/>
                    <a:pt x="68258" y="84012"/>
                  </a:cubicBezTo>
                  <a:cubicBezTo>
                    <a:pt x="79238" y="84208"/>
                    <a:pt x="89997" y="84772"/>
                    <a:pt x="100291" y="85654"/>
                  </a:cubicBezTo>
                  <a:cubicBezTo>
                    <a:pt x="105658" y="86120"/>
                    <a:pt x="107717" y="88767"/>
                    <a:pt x="108452" y="96119"/>
                  </a:cubicBezTo>
                  <a:cubicBezTo>
                    <a:pt x="109016" y="101683"/>
                    <a:pt x="108452" y="107467"/>
                    <a:pt x="107938" y="113030"/>
                  </a:cubicBezTo>
                  <a:cubicBezTo>
                    <a:pt x="107741" y="114942"/>
                    <a:pt x="107545" y="116927"/>
                    <a:pt x="107423" y="118888"/>
                  </a:cubicBezTo>
                  <a:cubicBezTo>
                    <a:pt x="107178" y="122148"/>
                    <a:pt x="107031" y="125481"/>
                    <a:pt x="106908" y="128691"/>
                  </a:cubicBezTo>
                  <a:cubicBezTo>
                    <a:pt x="106541" y="137882"/>
                    <a:pt x="106197" y="146534"/>
                    <a:pt x="103526" y="155063"/>
                  </a:cubicBezTo>
                  <a:cubicBezTo>
                    <a:pt x="103134" y="156313"/>
                    <a:pt x="102644" y="157661"/>
                    <a:pt x="101761" y="158274"/>
                  </a:cubicBezTo>
                  <a:cubicBezTo>
                    <a:pt x="101051" y="158764"/>
                    <a:pt x="99948" y="158862"/>
                    <a:pt x="98673" y="158935"/>
                  </a:cubicBezTo>
                  <a:cubicBezTo>
                    <a:pt x="89801" y="159450"/>
                    <a:pt x="80708" y="159523"/>
                    <a:pt x="71934" y="159622"/>
                  </a:cubicBezTo>
                  <a:cubicBezTo>
                    <a:pt x="70169" y="159646"/>
                    <a:pt x="68380" y="159646"/>
                    <a:pt x="66591" y="159671"/>
                  </a:cubicBezTo>
                  <a:cubicBezTo>
                    <a:pt x="63939" y="159704"/>
                    <a:pt x="61240" y="159730"/>
                    <a:pt x="58509" y="159730"/>
                  </a:cubicBezTo>
                  <a:cubicBezTo>
                    <a:pt x="51123" y="159730"/>
                    <a:pt x="43507" y="159540"/>
                    <a:pt x="35955" y="158788"/>
                  </a:cubicBezTo>
                  <a:cubicBezTo>
                    <a:pt x="33333" y="158543"/>
                    <a:pt x="30343" y="158175"/>
                    <a:pt x="27598" y="157244"/>
                  </a:cubicBezTo>
                  <a:cubicBezTo>
                    <a:pt x="26421" y="156828"/>
                    <a:pt x="25711" y="156386"/>
                    <a:pt x="25465" y="155896"/>
                  </a:cubicBezTo>
                  <a:cubicBezTo>
                    <a:pt x="25245" y="155480"/>
                    <a:pt x="25220" y="154720"/>
                    <a:pt x="25220" y="154083"/>
                  </a:cubicBezTo>
                  <a:cubicBezTo>
                    <a:pt x="24975" y="145308"/>
                    <a:pt x="24755" y="136534"/>
                    <a:pt x="24510" y="127785"/>
                  </a:cubicBezTo>
                  <a:lnTo>
                    <a:pt x="24314" y="120702"/>
                  </a:lnTo>
                  <a:cubicBezTo>
                    <a:pt x="24240" y="118006"/>
                    <a:pt x="24118" y="115212"/>
                    <a:pt x="23970" y="112491"/>
                  </a:cubicBezTo>
                  <a:cubicBezTo>
                    <a:pt x="23554" y="104403"/>
                    <a:pt x="23137" y="96021"/>
                    <a:pt x="24412" y="88301"/>
                  </a:cubicBezTo>
                  <a:cubicBezTo>
                    <a:pt x="24583" y="87247"/>
                    <a:pt x="24853" y="85973"/>
                    <a:pt x="25539" y="85458"/>
                  </a:cubicBezTo>
                  <a:cubicBezTo>
                    <a:pt x="25956" y="85164"/>
                    <a:pt x="26617" y="85041"/>
                    <a:pt x="27206" y="84968"/>
                  </a:cubicBezTo>
                  <a:cubicBezTo>
                    <a:pt x="27377" y="84943"/>
                    <a:pt x="27524" y="84919"/>
                    <a:pt x="27671" y="84919"/>
                  </a:cubicBezTo>
                  <a:cubicBezTo>
                    <a:pt x="33333" y="84257"/>
                    <a:pt x="39117" y="83987"/>
                    <a:pt x="44925" y="83889"/>
                  </a:cubicBezTo>
                  <a:close/>
                  <a:moveTo>
                    <a:pt x="140485" y="84968"/>
                  </a:moveTo>
                  <a:cubicBezTo>
                    <a:pt x="141637" y="84992"/>
                    <a:pt x="142764" y="84992"/>
                    <a:pt x="143892" y="85017"/>
                  </a:cubicBezTo>
                  <a:lnTo>
                    <a:pt x="147127" y="85041"/>
                  </a:lnTo>
                  <a:cubicBezTo>
                    <a:pt x="150411" y="85090"/>
                    <a:pt x="153744" y="85115"/>
                    <a:pt x="157078" y="85115"/>
                  </a:cubicBezTo>
                  <a:cubicBezTo>
                    <a:pt x="159259" y="85115"/>
                    <a:pt x="161440" y="85090"/>
                    <a:pt x="163621" y="85066"/>
                  </a:cubicBezTo>
                  <a:cubicBezTo>
                    <a:pt x="174920" y="85237"/>
                    <a:pt x="185998" y="85801"/>
                    <a:pt x="196586" y="86708"/>
                  </a:cubicBezTo>
                  <a:cubicBezTo>
                    <a:pt x="201953" y="87174"/>
                    <a:pt x="204012" y="89821"/>
                    <a:pt x="204747" y="97173"/>
                  </a:cubicBezTo>
                  <a:cubicBezTo>
                    <a:pt x="205311" y="102737"/>
                    <a:pt x="204747" y="108521"/>
                    <a:pt x="204232" y="114084"/>
                  </a:cubicBezTo>
                  <a:cubicBezTo>
                    <a:pt x="204036" y="115996"/>
                    <a:pt x="203840" y="117981"/>
                    <a:pt x="203718" y="119942"/>
                  </a:cubicBezTo>
                  <a:cubicBezTo>
                    <a:pt x="203473" y="123226"/>
                    <a:pt x="203326" y="126535"/>
                    <a:pt x="203203" y="129745"/>
                  </a:cubicBezTo>
                  <a:cubicBezTo>
                    <a:pt x="202835" y="138936"/>
                    <a:pt x="202492" y="147612"/>
                    <a:pt x="199821" y="156117"/>
                  </a:cubicBezTo>
                  <a:cubicBezTo>
                    <a:pt x="199429" y="157367"/>
                    <a:pt x="198939" y="158739"/>
                    <a:pt x="198056" y="159327"/>
                  </a:cubicBezTo>
                  <a:cubicBezTo>
                    <a:pt x="197346" y="159818"/>
                    <a:pt x="196243" y="159916"/>
                    <a:pt x="194944" y="159989"/>
                  </a:cubicBezTo>
                  <a:cubicBezTo>
                    <a:pt x="186071" y="160504"/>
                    <a:pt x="177003" y="160602"/>
                    <a:pt x="168229" y="160675"/>
                  </a:cubicBezTo>
                  <a:cubicBezTo>
                    <a:pt x="166440" y="160700"/>
                    <a:pt x="164675" y="160700"/>
                    <a:pt x="162886" y="160724"/>
                  </a:cubicBezTo>
                  <a:cubicBezTo>
                    <a:pt x="160234" y="160757"/>
                    <a:pt x="157535" y="160783"/>
                    <a:pt x="154804" y="160783"/>
                  </a:cubicBezTo>
                  <a:cubicBezTo>
                    <a:pt x="147418" y="160783"/>
                    <a:pt x="139801" y="160594"/>
                    <a:pt x="132250" y="159842"/>
                  </a:cubicBezTo>
                  <a:cubicBezTo>
                    <a:pt x="129628" y="159597"/>
                    <a:pt x="126613" y="159254"/>
                    <a:pt x="123893" y="158298"/>
                  </a:cubicBezTo>
                  <a:cubicBezTo>
                    <a:pt x="122716" y="157881"/>
                    <a:pt x="122006" y="157440"/>
                    <a:pt x="121760" y="156950"/>
                  </a:cubicBezTo>
                  <a:cubicBezTo>
                    <a:pt x="121540" y="156533"/>
                    <a:pt x="121515" y="155774"/>
                    <a:pt x="121515" y="155136"/>
                  </a:cubicBezTo>
                  <a:cubicBezTo>
                    <a:pt x="121270" y="146436"/>
                    <a:pt x="121050" y="137735"/>
                    <a:pt x="120805" y="129059"/>
                  </a:cubicBezTo>
                  <a:lnTo>
                    <a:pt x="120609" y="121755"/>
                  </a:lnTo>
                  <a:cubicBezTo>
                    <a:pt x="120535" y="119059"/>
                    <a:pt x="120388" y="116265"/>
                    <a:pt x="120265" y="113545"/>
                  </a:cubicBezTo>
                  <a:cubicBezTo>
                    <a:pt x="119849" y="105457"/>
                    <a:pt x="119432" y="97075"/>
                    <a:pt x="120707" y="89355"/>
                  </a:cubicBezTo>
                  <a:cubicBezTo>
                    <a:pt x="120878" y="88301"/>
                    <a:pt x="121148" y="87027"/>
                    <a:pt x="121834" y="86512"/>
                  </a:cubicBezTo>
                  <a:cubicBezTo>
                    <a:pt x="122226" y="86218"/>
                    <a:pt x="122912" y="86095"/>
                    <a:pt x="123501" y="86022"/>
                  </a:cubicBezTo>
                  <a:cubicBezTo>
                    <a:pt x="123672" y="85997"/>
                    <a:pt x="123819" y="85973"/>
                    <a:pt x="123966" y="85973"/>
                  </a:cubicBezTo>
                  <a:cubicBezTo>
                    <a:pt x="129383" y="85360"/>
                    <a:pt x="134946" y="85066"/>
                    <a:pt x="140485" y="84968"/>
                  </a:cubicBezTo>
                  <a:close/>
                  <a:moveTo>
                    <a:pt x="54042" y="0"/>
                  </a:moveTo>
                  <a:cubicBezTo>
                    <a:pt x="51485" y="0"/>
                    <a:pt x="48957" y="20"/>
                    <a:pt x="46470" y="45"/>
                  </a:cubicBezTo>
                  <a:cubicBezTo>
                    <a:pt x="44705" y="69"/>
                    <a:pt x="42940" y="94"/>
                    <a:pt x="41151" y="118"/>
                  </a:cubicBezTo>
                  <a:cubicBezTo>
                    <a:pt x="32328" y="192"/>
                    <a:pt x="23211" y="290"/>
                    <a:pt x="14240" y="805"/>
                  </a:cubicBezTo>
                  <a:cubicBezTo>
                    <a:pt x="12770" y="878"/>
                    <a:pt x="10760" y="1001"/>
                    <a:pt x="9045" y="2177"/>
                  </a:cubicBezTo>
                  <a:cubicBezTo>
                    <a:pt x="7182" y="3452"/>
                    <a:pt x="6324" y="5486"/>
                    <a:pt x="5687" y="7520"/>
                  </a:cubicBezTo>
                  <a:cubicBezTo>
                    <a:pt x="2844" y="16564"/>
                    <a:pt x="2476" y="25926"/>
                    <a:pt x="2133" y="34970"/>
                  </a:cubicBezTo>
                  <a:cubicBezTo>
                    <a:pt x="2011" y="38156"/>
                    <a:pt x="1864" y="41440"/>
                    <a:pt x="1643" y="44651"/>
                  </a:cubicBezTo>
                  <a:cubicBezTo>
                    <a:pt x="1496" y="46563"/>
                    <a:pt x="1300" y="48499"/>
                    <a:pt x="1128" y="50386"/>
                  </a:cubicBezTo>
                  <a:cubicBezTo>
                    <a:pt x="565" y="56170"/>
                    <a:pt x="1" y="62150"/>
                    <a:pt x="589" y="68130"/>
                  </a:cubicBezTo>
                  <a:cubicBezTo>
                    <a:pt x="1251" y="74650"/>
                    <a:pt x="3163" y="81439"/>
                    <a:pt x="12476" y="82247"/>
                  </a:cubicBezTo>
                  <a:cubicBezTo>
                    <a:pt x="15686" y="82517"/>
                    <a:pt x="18946" y="82762"/>
                    <a:pt x="22230" y="82983"/>
                  </a:cubicBezTo>
                  <a:cubicBezTo>
                    <a:pt x="21054" y="84331"/>
                    <a:pt x="20613" y="86120"/>
                    <a:pt x="20368" y="87639"/>
                  </a:cubicBezTo>
                  <a:cubicBezTo>
                    <a:pt x="19020" y="95801"/>
                    <a:pt x="19461" y="104403"/>
                    <a:pt x="19877" y="112712"/>
                  </a:cubicBezTo>
                  <a:cubicBezTo>
                    <a:pt x="20025" y="115383"/>
                    <a:pt x="20147" y="118153"/>
                    <a:pt x="20221" y="120824"/>
                  </a:cubicBezTo>
                  <a:lnTo>
                    <a:pt x="20417" y="127883"/>
                  </a:lnTo>
                  <a:cubicBezTo>
                    <a:pt x="20662" y="136657"/>
                    <a:pt x="20882" y="145406"/>
                    <a:pt x="21127" y="154181"/>
                  </a:cubicBezTo>
                  <a:cubicBezTo>
                    <a:pt x="21152" y="155161"/>
                    <a:pt x="21176" y="156509"/>
                    <a:pt x="21814" y="157759"/>
                  </a:cubicBezTo>
                  <a:cubicBezTo>
                    <a:pt x="22819" y="159720"/>
                    <a:pt x="24828" y="160602"/>
                    <a:pt x="26250" y="161092"/>
                  </a:cubicBezTo>
                  <a:cubicBezTo>
                    <a:pt x="29411" y="162195"/>
                    <a:pt x="32696" y="162587"/>
                    <a:pt x="35539" y="162857"/>
                  </a:cubicBezTo>
                  <a:cubicBezTo>
                    <a:pt x="43332" y="163641"/>
                    <a:pt x="51102" y="163813"/>
                    <a:pt x="58650" y="163813"/>
                  </a:cubicBezTo>
                  <a:cubicBezTo>
                    <a:pt x="61346" y="163813"/>
                    <a:pt x="64018" y="163788"/>
                    <a:pt x="66640" y="163763"/>
                  </a:cubicBezTo>
                  <a:cubicBezTo>
                    <a:pt x="68429" y="163739"/>
                    <a:pt x="70194" y="163739"/>
                    <a:pt x="71983" y="163714"/>
                  </a:cubicBezTo>
                  <a:cubicBezTo>
                    <a:pt x="80806" y="163616"/>
                    <a:pt x="89924" y="163543"/>
                    <a:pt x="98894" y="163028"/>
                  </a:cubicBezTo>
                  <a:cubicBezTo>
                    <a:pt x="100364" y="162930"/>
                    <a:pt x="102374" y="162832"/>
                    <a:pt x="104065" y="161656"/>
                  </a:cubicBezTo>
                  <a:cubicBezTo>
                    <a:pt x="105952" y="160381"/>
                    <a:pt x="106786" y="158323"/>
                    <a:pt x="107423" y="156288"/>
                  </a:cubicBezTo>
                  <a:cubicBezTo>
                    <a:pt x="110266" y="147245"/>
                    <a:pt x="110658" y="137907"/>
                    <a:pt x="111001" y="128863"/>
                  </a:cubicBezTo>
                  <a:cubicBezTo>
                    <a:pt x="111124" y="125677"/>
                    <a:pt x="111271" y="122393"/>
                    <a:pt x="111491" y="119182"/>
                  </a:cubicBezTo>
                  <a:cubicBezTo>
                    <a:pt x="111638" y="117270"/>
                    <a:pt x="111834" y="115310"/>
                    <a:pt x="112006" y="113422"/>
                  </a:cubicBezTo>
                  <a:cubicBezTo>
                    <a:pt x="112545" y="107663"/>
                    <a:pt x="113133" y="101683"/>
                    <a:pt x="112521" y="95703"/>
                  </a:cubicBezTo>
                  <a:cubicBezTo>
                    <a:pt x="112030" y="90776"/>
                    <a:pt x="110830" y="85728"/>
                    <a:pt x="106295" y="83179"/>
                  </a:cubicBezTo>
                  <a:lnTo>
                    <a:pt x="106295" y="83179"/>
                  </a:lnTo>
                  <a:cubicBezTo>
                    <a:pt x="106590" y="83228"/>
                    <a:pt x="106908" y="83277"/>
                    <a:pt x="107251" y="83301"/>
                  </a:cubicBezTo>
                  <a:cubicBezTo>
                    <a:pt x="110928" y="83620"/>
                    <a:pt x="114677" y="83889"/>
                    <a:pt x="118452" y="84110"/>
                  </a:cubicBezTo>
                  <a:cubicBezTo>
                    <a:pt x="117324" y="85458"/>
                    <a:pt x="116908" y="87223"/>
                    <a:pt x="116663" y="88693"/>
                  </a:cubicBezTo>
                  <a:cubicBezTo>
                    <a:pt x="115315" y="96855"/>
                    <a:pt x="115756" y="105457"/>
                    <a:pt x="116172" y="113766"/>
                  </a:cubicBezTo>
                  <a:cubicBezTo>
                    <a:pt x="116320" y="116437"/>
                    <a:pt x="116442" y="119207"/>
                    <a:pt x="116516" y="121878"/>
                  </a:cubicBezTo>
                  <a:lnTo>
                    <a:pt x="116712" y="129157"/>
                  </a:lnTo>
                  <a:cubicBezTo>
                    <a:pt x="116957" y="137858"/>
                    <a:pt x="117177" y="146534"/>
                    <a:pt x="117422" y="155234"/>
                  </a:cubicBezTo>
                  <a:cubicBezTo>
                    <a:pt x="117447" y="156215"/>
                    <a:pt x="117471" y="157563"/>
                    <a:pt x="118109" y="158813"/>
                  </a:cubicBezTo>
                  <a:cubicBezTo>
                    <a:pt x="119114" y="160773"/>
                    <a:pt x="121123" y="161656"/>
                    <a:pt x="122545" y="162146"/>
                  </a:cubicBezTo>
                  <a:cubicBezTo>
                    <a:pt x="125706" y="163249"/>
                    <a:pt x="128991" y="163641"/>
                    <a:pt x="131834" y="163935"/>
                  </a:cubicBezTo>
                  <a:cubicBezTo>
                    <a:pt x="139627" y="164695"/>
                    <a:pt x="147397" y="164866"/>
                    <a:pt x="154945" y="164866"/>
                  </a:cubicBezTo>
                  <a:cubicBezTo>
                    <a:pt x="157641" y="164866"/>
                    <a:pt x="160313" y="164842"/>
                    <a:pt x="162935" y="164817"/>
                  </a:cubicBezTo>
                  <a:cubicBezTo>
                    <a:pt x="164724" y="164793"/>
                    <a:pt x="166489" y="164793"/>
                    <a:pt x="168254" y="164768"/>
                  </a:cubicBezTo>
                  <a:cubicBezTo>
                    <a:pt x="177101" y="164670"/>
                    <a:pt x="186219" y="164597"/>
                    <a:pt x="195189" y="164082"/>
                  </a:cubicBezTo>
                  <a:cubicBezTo>
                    <a:pt x="196659" y="163984"/>
                    <a:pt x="198644" y="163886"/>
                    <a:pt x="200360" y="162710"/>
                  </a:cubicBezTo>
                  <a:cubicBezTo>
                    <a:pt x="202247" y="161435"/>
                    <a:pt x="203081" y="159376"/>
                    <a:pt x="203718" y="157342"/>
                  </a:cubicBezTo>
                  <a:cubicBezTo>
                    <a:pt x="206561" y="148298"/>
                    <a:pt x="206928" y="138961"/>
                    <a:pt x="207296" y="129917"/>
                  </a:cubicBezTo>
                  <a:cubicBezTo>
                    <a:pt x="207419" y="126731"/>
                    <a:pt x="207541" y="123447"/>
                    <a:pt x="207786" y="120236"/>
                  </a:cubicBezTo>
                  <a:cubicBezTo>
                    <a:pt x="207933" y="118324"/>
                    <a:pt x="208105" y="116364"/>
                    <a:pt x="208301" y="114476"/>
                  </a:cubicBezTo>
                  <a:cubicBezTo>
                    <a:pt x="208840" y="108717"/>
                    <a:pt x="209428" y="102737"/>
                    <a:pt x="208816" y="96757"/>
                  </a:cubicBezTo>
                  <a:cubicBezTo>
                    <a:pt x="208178" y="90237"/>
                    <a:pt x="206242" y="83448"/>
                    <a:pt x="196953" y="82639"/>
                  </a:cubicBezTo>
                  <a:cubicBezTo>
                    <a:pt x="193253" y="82321"/>
                    <a:pt x="189503" y="82051"/>
                    <a:pt x="185728" y="81806"/>
                  </a:cubicBezTo>
                  <a:cubicBezTo>
                    <a:pt x="186856" y="80458"/>
                    <a:pt x="187297" y="78718"/>
                    <a:pt x="187517" y="77248"/>
                  </a:cubicBezTo>
                  <a:cubicBezTo>
                    <a:pt x="188865" y="69086"/>
                    <a:pt x="188424" y="60484"/>
                    <a:pt x="188008" y="52175"/>
                  </a:cubicBezTo>
                  <a:cubicBezTo>
                    <a:pt x="187885" y="49479"/>
                    <a:pt x="187738" y="46710"/>
                    <a:pt x="187665" y="44063"/>
                  </a:cubicBezTo>
                  <a:lnTo>
                    <a:pt x="187468" y="37004"/>
                  </a:lnTo>
                  <a:cubicBezTo>
                    <a:pt x="187248" y="28230"/>
                    <a:pt x="187003" y="19456"/>
                    <a:pt x="186758" y="10706"/>
                  </a:cubicBezTo>
                  <a:cubicBezTo>
                    <a:pt x="186733" y="9726"/>
                    <a:pt x="186709" y="8378"/>
                    <a:pt x="186071" y="7128"/>
                  </a:cubicBezTo>
                  <a:cubicBezTo>
                    <a:pt x="185067" y="5167"/>
                    <a:pt x="183057" y="4260"/>
                    <a:pt x="181635" y="3770"/>
                  </a:cubicBezTo>
                  <a:cubicBezTo>
                    <a:pt x="178474" y="2667"/>
                    <a:pt x="175190" y="2300"/>
                    <a:pt x="172347" y="2006"/>
                  </a:cubicBezTo>
                  <a:cubicBezTo>
                    <a:pt x="164634" y="1254"/>
                    <a:pt x="156909" y="1064"/>
                    <a:pt x="149428" y="1064"/>
                  </a:cubicBezTo>
                  <a:cubicBezTo>
                    <a:pt x="146663" y="1064"/>
                    <a:pt x="143931" y="1090"/>
                    <a:pt x="141245" y="1123"/>
                  </a:cubicBezTo>
                  <a:cubicBezTo>
                    <a:pt x="139456" y="1123"/>
                    <a:pt x="137691" y="1148"/>
                    <a:pt x="135902" y="1172"/>
                  </a:cubicBezTo>
                  <a:cubicBezTo>
                    <a:pt x="127079" y="1246"/>
                    <a:pt x="117962" y="1344"/>
                    <a:pt x="108991" y="1859"/>
                  </a:cubicBezTo>
                  <a:cubicBezTo>
                    <a:pt x="107521" y="1932"/>
                    <a:pt x="105536" y="2055"/>
                    <a:pt x="103820" y="3231"/>
                  </a:cubicBezTo>
                  <a:cubicBezTo>
                    <a:pt x="101957" y="4505"/>
                    <a:pt x="101100" y="6564"/>
                    <a:pt x="100462" y="8574"/>
                  </a:cubicBezTo>
                  <a:cubicBezTo>
                    <a:pt x="97619" y="17618"/>
                    <a:pt x="97252" y="26980"/>
                    <a:pt x="96884" y="36024"/>
                  </a:cubicBezTo>
                  <a:cubicBezTo>
                    <a:pt x="96762" y="39210"/>
                    <a:pt x="96639" y="42494"/>
                    <a:pt x="96394" y="45705"/>
                  </a:cubicBezTo>
                  <a:cubicBezTo>
                    <a:pt x="96247" y="47616"/>
                    <a:pt x="96075" y="49553"/>
                    <a:pt x="95879" y="51440"/>
                  </a:cubicBezTo>
                  <a:cubicBezTo>
                    <a:pt x="95340" y="57224"/>
                    <a:pt x="94752" y="63204"/>
                    <a:pt x="95365" y="69184"/>
                  </a:cubicBezTo>
                  <a:cubicBezTo>
                    <a:pt x="95855" y="74086"/>
                    <a:pt x="97056" y="79159"/>
                    <a:pt x="101590" y="81684"/>
                  </a:cubicBezTo>
                  <a:cubicBezTo>
                    <a:pt x="101296" y="81659"/>
                    <a:pt x="100977" y="81610"/>
                    <a:pt x="100658" y="81586"/>
                  </a:cubicBezTo>
                  <a:cubicBezTo>
                    <a:pt x="97448" y="81316"/>
                    <a:pt x="94188" y="81071"/>
                    <a:pt x="90879" y="80850"/>
                  </a:cubicBezTo>
                  <a:cubicBezTo>
                    <a:pt x="92080" y="79502"/>
                    <a:pt x="92521" y="77689"/>
                    <a:pt x="92767" y="76194"/>
                  </a:cubicBezTo>
                  <a:cubicBezTo>
                    <a:pt x="94090" y="68032"/>
                    <a:pt x="93673" y="59430"/>
                    <a:pt x="93257" y="51121"/>
                  </a:cubicBezTo>
                  <a:cubicBezTo>
                    <a:pt x="93110" y="48425"/>
                    <a:pt x="92963" y="45656"/>
                    <a:pt x="92889" y="43009"/>
                  </a:cubicBezTo>
                  <a:lnTo>
                    <a:pt x="92693" y="35705"/>
                  </a:lnTo>
                  <a:cubicBezTo>
                    <a:pt x="92472" y="27029"/>
                    <a:pt x="92227" y="18328"/>
                    <a:pt x="92007" y="9652"/>
                  </a:cubicBezTo>
                  <a:cubicBezTo>
                    <a:pt x="91982" y="8672"/>
                    <a:pt x="91933" y="7324"/>
                    <a:pt x="91296" y="6074"/>
                  </a:cubicBezTo>
                  <a:cubicBezTo>
                    <a:pt x="90291" y="4089"/>
                    <a:pt x="88306" y="3207"/>
                    <a:pt x="86884" y="2716"/>
                  </a:cubicBezTo>
                  <a:cubicBezTo>
                    <a:pt x="83723" y="1613"/>
                    <a:pt x="80414" y="1221"/>
                    <a:pt x="77571" y="952"/>
                  </a:cubicBezTo>
                  <a:cubicBezTo>
                    <a:pt x="69649" y="180"/>
                    <a:pt x="61712" y="0"/>
                    <a:pt x="54042"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6"/>
            <p:cNvSpPr/>
            <p:nvPr/>
          </p:nvSpPr>
          <p:spPr>
            <a:xfrm>
              <a:off x="4344275" y="3056475"/>
              <a:ext cx="1794675" cy="1606100"/>
            </a:xfrm>
            <a:custGeom>
              <a:avLst/>
              <a:gdLst/>
              <a:ahLst/>
              <a:cxnLst/>
              <a:rect l="l" t="t" r="r" b="b"/>
              <a:pathLst>
                <a:path w="71787" h="64244" extrusionOk="0">
                  <a:moveTo>
                    <a:pt x="24526" y="4093"/>
                  </a:moveTo>
                  <a:cubicBezTo>
                    <a:pt x="26984" y="4093"/>
                    <a:pt x="29435" y="4119"/>
                    <a:pt x="31862" y="4148"/>
                  </a:cubicBezTo>
                  <a:lnTo>
                    <a:pt x="34288" y="4173"/>
                  </a:lnTo>
                  <a:cubicBezTo>
                    <a:pt x="43675" y="4271"/>
                    <a:pt x="52842" y="4712"/>
                    <a:pt x="61591" y="5447"/>
                  </a:cubicBezTo>
                  <a:cubicBezTo>
                    <a:pt x="65366" y="5790"/>
                    <a:pt x="66738" y="7580"/>
                    <a:pt x="67253" y="12873"/>
                  </a:cubicBezTo>
                  <a:cubicBezTo>
                    <a:pt x="67669" y="17015"/>
                    <a:pt x="67277" y="21133"/>
                    <a:pt x="66861" y="25495"/>
                  </a:cubicBezTo>
                  <a:cubicBezTo>
                    <a:pt x="66738" y="26941"/>
                    <a:pt x="66591" y="28412"/>
                    <a:pt x="66468" y="29907"/>
                  </a:cubicBezTo>
                  <a:cubicBezTo>
                    <a:pt x="66297" y="32382"/>
                    <a:pt x="66199" y="34882"/>
                    <a:pt x="66101" y="37309"/>
                  </a:cubicBezTo>
                  <a:cubicBezTo>
                    <a:pt x="65831" y="44171"/>
                    <a:pt x="65562" y="50666"/>
                    <a:pt x="63576" y="57014"/>
                  </a:cubicBezTo>
                  <a:cubicBezTo>
                    <a:pt x="63282" y="57921"/>
                    <a:pt x="62964" y="58803"/>
                    <a:pt x="62449" y="59146"/>
                  </a:cubicBezTo>
                  <a:cubicBezTo>
                    <a:pt x="61983" y="59465"/>
                    <a:pt x="61052" y="59514"/>
                    <a:pt x="60366" y="59563"/>
                  </a:cubicBezTo>
                  <a:cubicBezTo>
                    <a:pt x="53699" y="59930"/>
                    <a:pt x="46886" y="60004"/>
                    <a:pt x="40293" y="60077"/>
                  </a:cubicBezTo>
                  <a:cubicBezTo>
                    <a:pt x="38945" y="60077"/>
                    <a:pt x="37622" y="60102"/>
                    <a:pt x="36274" y="60102"/>
                  </a:cubicBezTo>
                  <a:cubicBezTo>
                    <a:pt x="34193" y="60130"/>
                    <a:pt x="32075" y="60151"/>
                    <a:pt x="29932" y="60151"/>
                  </a:cubicBezTo>
                  <a:cubicBezTo>
                    <a:pt x="24478" y="60151"/>
                    <a:pt x="18862" y="60010"/>
                    <a:pt x="13284" y="59465"/>
                  </a:cubicBezTo>
                  <a:cubicBezTo>
                    <a:pt x="11348" y="59269"/>
                    <a:pt x="9118" y="58999"/>
                    <a:pt x="7108" y="58313"/>
                  </a:cubicBezTo>
                  <a:cubicBezTo>
                    <a:pt x="6103" y="57945"/>
                    <a:pt x="5858" y="57651"/>
                    <a:pt x="5809" y="57553"/>
                  </a:cubicBezTo>
                  <a:cubicBezTo>
                    <a:pt x="5687" y="57332"/>
                    <a:pt x="5687" y="56793"/>
                    <a:pt x="5662" y="56401"/>
                  </a:cubicBezTo>
                  <a:cubicBezTo>
                    <a:pt x="5491" y="49539"/>
                    <a:pt x="5295" y="42701"/>
                    <a:pt x="5123" y="35863"/>
                  </a:cubicBezTo>
                  <a:lnTo>
                    <a:pt x="5000" y="31304"/>
                  </a:lnTo>
                  <a:cubicBezTo>
                    <a:pt x="4951" y="29270"/>
                    <a:pt x="4829" y="27162"/>
                    <a:pt x="4731" y="25103"/>
                  </a:cubicBezTo>
                  <a:cubicBezTo>
                    <a:pt x="4412" y="19050"/>
                    <a:pt x="4118" y="12775"/>
                    <a:pt x="5049" y="7016"/>
                  </a:cubicBezTo>
                  <a:cubicBezTo>
                    <a:pt x="5221" y="6011"/>
                    <a:pt x="5442" y="5423"/>
                    <a:pt x="5711" y="5202"/>
                  </a:cubicBezTo>
                  <a:cubicBezTo>
                    <a:pt x="5956" y="5031"/>
                    <a:pt x="6520" y="4957"/>
                    <a:pt x="6741" y="4933"/>
                  </a:cubicBezTo>
                  <a:cubicBezTo>
                    <a:pt x="6839" y="4908"/>
                    <a:pt x="6961" y="4908"/>
                    <a:pt x="7059" y="4884"/>
                  </a:cubicBezTo>
                  <a:cubicBezTo>
                    <a:pt x="12773" y="4245"/>
                    <a:pt x="18670" y="4093"/>
                    <a:pt x="24526" y="4093"/>
                  </a:cubicBezTo>
                  <a:close/>
                  <a:moveTo>
                    <a:pt x="24549" y="0"/>
                  </a:moveTo>
                  <a:cubicBezTo>
                    <a:pt x="18569" y="0"/>
                    <a:pt x="12526" y="156"/>
                    <a:pt x="6594" y="815"/>
                  </a:cubicBezTo>
                  <a:cubicBezTo>
                    <a:pt x="6471" y="840"/>
                    <a:pt x="6324" y="864"/>
                    <a:pt x="6201" y="864"/>
                  </a:cubicBezTo>
                  <a:cubicBezTo>
                    <a:pt x="5344" y="987"/>
                    <a:pt x="4241" y="1207"/>
                    <a:pt x="3285" y="1918"/>
                  </a:cubicBezTo>
                  <a:cubicBezTo>
                    <a:pt x="1716" y="3045"/>
                    <a:pt x="1251" y="4884"/>
                    <a:pt x="1006" y="6354"/>
                  </a:cubicBezTo>
                  <a:cubicBezTo>
                    <a:pt x="1" y="12555"/>
                    <a:pt x="319" y="19050"/>
                    <a:pt x="638" y="25324"/>
                  </a:cubicBezTo>
                  <a:cubicBezTo>
                    <a:pt x="736" y="27334"/>
                    <a:pt x="858" y="29417"/>
                    <a:pt x="907" y="31402"/>
                  </a:cubicBezTo>
                  <a:lnTo>
                    <a:pt x="1030" y="35961"/>
                  </a:lnTo>
                  <a:cubicBezTo>
                    <a:pt x="1202" y="42799"/>
                    <a:pt x="1398" y="49661"/>
                    <a:pt x="1569" y="56499"/>
                  </a:cubicBezTo>
                  <a:cubicBezTo>
                    <a:pt x="1594" y="57283"/>
                    <a:pt x="1618" y="58362"/>
                    <a:pt x="2157" y="59416"/>
                  </a:cubicBezTo>
                  <a:cubicBezTo>
                    <a:pt x="2991" y="61058"/>
                    <a:pt x="4633" y="61768"/>
                    <a:pt x="5785" y="62161"/>
                  </a:cubicBezTo>
                  <a:cubicBezTo>
                    <a:pt x="8211" y="63018"/>
                    <a:pt x="10711" y="63313"/>
                    <a:pt x="12892" y="63533"/>
                  </a:cubicBezTo>
                  <a:cubicBezTo>
                    <a:pt x="18750" y="64097"/>
                    <a:pt x="24632" y="64244"/>
                    <a:pt x="30293" y="64244"/>
                  </a:cubicBezTo>
                  <a:cubicBezTo>
                    <a:pt x="32328" y="64244"/>
                    <a:pt x="34362" y="64219"/>
                    <a:pt x="36323" y="64195"/>
                  </a:cubicBezTo>
                  <a:cubicBezTo>
                    <a:pt x="37671" y="64195"/>
                    <a:pt x="38994" y="64170"/>
                    <a:pt x="40342" y="64170"/>
                  </a:cubicBezTo>
                  <a:cubicBezTo>
                    <a:pt x="46984" y="64097"/>
                    <a:pt x="53846" y="64023"/>
                    <a:pt x="60611" y="63656"/>
                  </a:cubicBezTo>
                  <a:cubicBezTo>
                    <a:pt x="61689" y="63582"/>
                    <a:pt x="63356" y="63484"/>
                    <a:pt x="64753" y="62528"/>
                  </a:cubicBezTo>
                  <a:cubicBezTo>
                    <a:pt x="66297" y="61474"/>
                    <a:pt x="66983" y="59832"/>
                    <a:pt x="67473" y="58239"/>
                  </a:cubicBezTo>
                  <a:cubicBezTo>
                    <a:pt x="69630" y="51352"/>
                    <a:pt x="69924" y="44294"/>
                    <a:pt x="70194" y="37456"/>
                  </a:cubicBezTo>
                  <a:cubicBezTo>
                    <a:pt x="70292" y="35078"/>
                    <a:pt x="70390" y="32603"/>
                    <a:pt x="70561" y="30201"/>
                  </a:cubicBezTo>
                  <a:cubicBezTo>
                    <a:pt x="70659" y="28780"/>
                    <a:pt x="70806" y="27309"/>
                    <a:pt x="70929" y="25888"/>
                  </a:cubicBezTo>
                  <a:cubicBezTo>
                    <a:pt x="71346" y="21525"/>
                    <a:pt x="71787" y="16991"/>
                    <a:pt x="71346" y="12457"/>
                  </a:cubicBezTo>
                  <a:cubicBezTo>
                    <a:pt x="70831" y="7334"/>
                    <a:pt x="69311" y="2016"/>
                    <a:pt x="61934" y="1379"/>
                  </a:cubicBezTo>
                  <a:cubicBezTo>
                    <a:pt x="53087" y="619"/>
                    <a:pt x="43822" y="178"/>
                    <a:pt x="34337" y="80"/>
                  </a:cubicBezTo>
                  <a:lnTo>
                    <a:pt x="31911" y="55"/>
                  </a:lnTo>
                  <a:cubicBezTo>
                    <a:pt x="29476" y="27"/>
                    <a:pt x="27018" y="0"/>
                    <a:pt x="24549"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6"/>
            <p:cNvSpPr/>
            <p:nvPr/>
          </p:nvSpPr>
          <p:spPr>
            <a:xfrm>
              <a:off x="3829600" y="1062600"/>
              <a:ext cx="1794675" cy="1606200"/>
            </a:xfrm>
            <a:custGeom>
              <a:avLst/>
              <a:gdLst/>
              <a:ahLst/>
              <a:cxnLst/>
              <a:rect l="l" t="t" r="r" b="b"/>
              <a:pathLst>
                <a:path w="71787" h="64248" extrusionOk="0">
                  <a:moveTo>
                    <a:pt x="41469" y="4103"/>
                  </a:moveTo>
                  <a:cubicBezTo>
                    <a:pt x="47057" y="4103"/>
                    <a:pt x="52817" y="4225"/>
                    <a:pt x="58503" y="4789"/>
                  </a:cubicBezTo>
                  <a:cubicBezTo>
                    <a:pt x="60439" y="4985"/>
                    <a:pt x="62669" y="5255"/>
                    <a:pt x="64679" y="5941"/>
                  </a:cubicBezTo>
                  <a:cubicBezTo>
                    <a:pt x="65684" y="6309"/>
                    <a:pt x="65929" y="6603"/>
                    <a:pt x="66002" y="6701"/>
                  </a:cubicBezTo>
                  <a:cubicBezTo>
                    <a:pt x="66100" y="6921"/>
                    <a:pt x="66125" y="7460"/>
                    <a:pt x="66125" y="7853"/>
                  </a:cubicBezTo>
                  <a:cubicBezTo>
                    <a:pt x="66297" y="14225"/>
                    <a:pt x="66468" y="20573"/>
                    <a:pt x="66640" y="26920"/>
                  </a:cubicBezTo>
                  <a:lnTo>
                    <a:pt x="66787" y="32950"/>
                  </a:lnTo>
                  <a:cubicBezTo>
                    <a:pt x="66860" y="34984"/>
                    <a:pt x="66958" y="37092"/>
                    <a:pt x="67056" y="39126"/>
                  </a:cubicBezTo>
                  <a:cubicBezTo>
                    <a:pt x="67375" y="45204"/>
                    <a:pt x="67694" y="51478"/>
                    <a:pt x="66738" y="57238"/>
                  </a:cubicBezTo>
                  <a:cubicBezTo>
                    <a:pt x="66566" y="58218"/>
                    <a:pt x="66370" y="58831"/>
                    <a:pt x="66076" y="59027"/>
                  </a:cubicBezTo>
                  <a:cubicBezTo>
                    <a:pt x="65855" y="59223"/>
                    <a:pt x="65267" y="59297"/>
                    <a:pt x="65071" y="59321"/>
                  </a:cubicBezTo>
                  <a:cubicBezTo>
                    <a:pt x="64949" y="59321"/>
                    <a:pt x="64826" y="59346"/>
                    <a:pt x="64728" y="59346"/>
                  </a:cubicBezTo>
                  <a:cubicBezTo>
                    <a:pt x="58955" y="60008"/>
                    <a:pt x="52996" y="60150"/>
                    <a:pt x="47081" y="60150"/>
                  </a:cubicBezTo>
                  <a:cubicBezTo>
                    <a:pt x="44683" y="60150"/>
                    <a:pt x="42293" y="60127"/>
                    <a:pt x="39925" y="60105"/>
                  </a:cubicBezTo>
                  <a:lnTo>
                    <a:pt x="37499" y="60081"/>
                  </a:lnTo>
                  <a:cubicBezTo>
                    <a:pt x="28136" y="59983"/>
                    <a:pt x="18946" y="59542"/>
                    <a:pt x="10196" y="58782"/>
                  </a:cubicBezTo>
                  <a:cubicBezTo>
                    <a:pt x="6446" y="58463"/>
                    <a:pt x="5049" y="56674"/>
                    <a:pt x="4534" y="51380"/>
                  </a:cubicBezTo>
                  <a:cubicBezTo>
                    <a:pt x="4118" y="47238"/>
                    <a:pt x="4510" y="43121"/>
                    <a:pt x="4927" y="38758"/>
                  </a:cubicBezTo>
                  <a:cubicBezTo>
                    <a:pt x="5074" y="37312"/>
                    <a:pt x="5196" y="35817"/>
                    <a:pt x="5319" y="34347"/>
                  </a:cubicBezTo>
                  <a:cubicBezTo>
                    <a:pt x="5490" y="31871"/>
                    <a:pt x="5588" y="29371"/>
                    <a:pt x="5686" y="26945"/>
                  </a:cubicBezTo>
                  <a:cubicBezTo>
                    <a:pt x="5956" y="20082"/>
                    <a:pt x="6226" y="13588"/>
                    <a:pt x="8211" y="7240"/>
                  </a:cubicBezTo>
                  <a:cubicBezTo>
                    <a:pt x="8505" y="6333"/>
                    <a:pt x="8848" y="5451"/>
                    <a:pt x="9338" y="5108"/>
                  </a:cubicBezTo>
                  <a:cubicBezTo>
                    <a:pt x="9804" y="4789"/>
                    <a:pt x="10735" y="4740"/>
                    <a:pt x="11421" y="4691"/>
                  </a:cubicBezTo>
                  <a:cubicBezTo>
                    <a:pt x="18088" y="4299"/>
                    <a:pt x="24901" y="4250"/>
                    <a:pt x="31494" y="4176"/>
                  </a:cubicBezTo>
                  <a:cubicBezTo>
                    <a:pt x="32842" y="4176"/>
                    <a:pt x="34166" y="4152"/>
                    <a:pt x="35513" y="4127"/>
                  </a:cubicBezTo>
                  <a:cubicBezTo>
                    <a:pt x="37474" y="4103"/>
                    <a:pt x="39459" y="4103"/>
                    <a:pt x="41469" y="4103"/>
                  </a:cubicBezTo>
                  <a:close/>
                  <a:moveTo>
                    <a:pt x="41243" y="0"/>
                  </a:moveTo>
                  <a:cubicBezTo>
                    <a:pt x="39292" y="0"/>
                    <a:pt x="37363" y="16"/>
                    <a:pt x="35464" y="34"/>
                  </a:cubicBezTo>
                  <a:cubicBezTo>
                    <a:pt x="34116" y="59"/>
                    <a:pt x="32793" y="83"/>
                    <a:pt x="31445" y="83"/>
                  </a:cubicBezTo>
                  <a:cubicBezTo>
                    <a:pt x="24803" y="157"/>
                    <a:pt x="17941" y="206"/>
                    <a:pt x="11176" y="598"/>
                  </a:cubicBezTo>
                  <a:cubicBezTo>
                    <a:pt x="10098" y="672"/>
                    <a:pt x="8431" y="770"/>
                    <a:pt x="7034" y="1725"/>
                  </a:cubicBezTo>
                  <a:cubicBezTo>
                    <a:pt x="5490" y="2779"/>
                    <a:pt x="4829" y="4397"/>
                    <a:pt x="4314" y="6014"/>
                  </a:cubicBezTo>
                  <a:cubicBezTo>
                    <a:pt x="2157" y="12877"/>
                    <a:pt x="1863" y="19960"/>
                    <a:pt x="1593" y="26798"/>
                  </a:cubicBezTo>
                  <a:cubicBezTo>
                    <a:pt x="1520" y="29175"/>
                    <a:pt x="1422" y="31651"/>
                    <a:pt x="1226" y="34052"/>
                  </a:cubicBezTo>
                  <a:cubicBezTo>
                    <a:pt x="1128" y="35474"/>
                    <a:pt x="981" y="36945"/>
                    <a:pt x="858" y="38366"/>
                  </a:cubicBezTo>
                  <a:cubicBezTo>
                    <a:pt x="441" y="42729"/>
                    <a:pt x="0" y="47238"/>
                    <a:pt x="466" y="51797"/>
                  </a:cubicBezTo>
                  <a:cubicBezTo>
                    <a:pt x="981" y="56919"/>
                    <a:pt x="2476" y="62238"/>
                    <a:pt x="9853" y="62875"/>
                  </a:cubicBezTo>
                  <a:cubicBezTo>
                    <a:pt x="18700" y="63635"/>
                    <a:pt x="27989" y="64076"/>
                    <a:pt x="37450" y="64174"/>
                  </a:cubicBezTo>
                  <a:lnTo>
                    <a:pt x="39876" y="64198"/>
                  </a:lnTo>
                  <a:cubicBezTo>
                    <a:pt x="42351" y="64223"/>
                    <a:pt x="44851" y="64247"/>
                    <a:pt x="47376" y="64247"/>
                  </a:cubicBezTo>
                  <a:cubicBezTo>
                    <a:pt x="53307" y="64247"/>
                    <a:pt x="59312" y="64100"/>
                    <a:pt x="65194" y="63414"/>
                  </a:cubicBezTo>
                  <a:cubicBezTo>
                    <a:pt x="65316" y="63414"/>
                    <a:pt x="65463" y="63389"/>
                    <a:pt x="65586" y="63365"/>
                  </a:cubicBezTo>
                  <a:lnTo>
                    <a:pt x="65610" y="63365"/>
                  </a:lnTo>
                  <a:cubicBezTo>
                    <a:pt x="66444" y="63267"/>
                    <a:pt x="67546" y="63046"/>
                    <a:pt x="68502" y="62336"/>
                  </a:cubicBezTo>
                  <a:cubicBezTo>
                    <a:pt x="70071" y="61184"/>
                    <a:pt x="70537" y="59370"/>
                    <a:pt x="70782" y="57900"/>
                  </a:cubicBezTo>
                  <a:cubicBezTo>
                    <a:pt x="71786" y="51699"/>
                    <a:pt x="71468" y="45204"/>
                    <a:pt x="71149" y="38930"/>
                  </a:cubicBezTo>
                  <a:cubicBezTo>
                    <a:pt x="71051" y="36920"/>
                    <a:pt x="70953" y="34837"/>
                    <a:pt x="70880" y="32827"/>
                  </a:cubicBezTo>
                  <a:lnTo>
                    <a:pt x="70733" y="26822"/>
                  </a:lnTo>
                  <a:cubicBezTo>
                    <a:pt x="70561" y="20475"/>
                    <a:pt x="70389" y="14102"/>
                    <a:pt x="70218" y="7755"/>
                  </a:cubicBezTo>
                  <a:cubicBezTo>
                    <a:pt x="70193" y="6970"/>
                    <a:pt x="70169" y="5892"/>
                    <a:pt x="69630" y="4838"/>
                  </a:cubicBezTo>
                  <a:cubicBezTo>
                    <a:pt x="68796" y="3196"/>
                    <a:pt x="67179" y="2485"/>
                    <a:pt x="66027" y="2069"/>
                  </a:cubicBezTo>
                  <a:cubicBezTo>
                    <a:pt x="63601" y="1235"/>
                    <a:pt x="61076" y="941"/>
                    <a:pt x="58919" y="721"/>
                  </a:cubicBezTo>
                  <a:cubicBezTo>
                    <a:pt x="52952" y="135"/>
                    <a:pt x="46999" y="0"/>
                    <a:pt x="41243"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6"/>
            <p:cNvSpPr/>
            <p:nvPr/>
          </p:nvSpPr>
          <p:spPr>
            <a:xfrm>
              <a:off x="1460825" y="1036250"/>
              <a:ext cx="1794675" cy="1606200"/>
            </a:xfrm>
            <a:custGeom>
              <a:avLst/>
              <a:gdLst/>
              <a:ahLst/>
              <a:cxnLst/>
              <a:rect l="l" t="t" r="r" b="b"/>
              <a:pathLst>
                <a:path w="71787" h="64248" extrusionOk="0">
                  <a:moveTo>
                    <a:pt x="41469" y="4103"/>
                  </a:moveTo>
                  <a:cubicBezTo>
                    <a:pt x="47033" y="4103"/>
                    <a:pt x="52792" y="4225"/>
                    <a:pt x="58503" y="4789"/>
                  </a:cubicBezTo>
                  <a:cubicBezTo>
                    <a:pt x="60439" y="4985"/>
                    <a:pt x="62669" y="5230"/>
                    <a:pt x="64655" y="5941"/>
                  </a:cubicBezTo>
                  <a:cubicBezTo>
                    <a:pt x="65684" y="6284"/>
                    <a:pt x="65929" y="6578"/>
                    <a:pt x="65978" y="6701"/>
                  </a:cubicBezTo>
                  <a:cubicBezTo>
                    <a:pt x="66101" y="6921"/>
                    <a:pt x="66101" y="7461"/>
                    <a:pt x="66125" y="7853"/>
                  </a:cubicBezTo>
                  <a:cubicBezTo>
                    <a:pt x="66297" y="14691"/>
                    <a:pt x="66468" y="21553"/>
                    <a:pt x="66664" y="28391"/>
                  </a:cubicBezTo>
                  <a:lnTo>
                    <a:pt x="66787" y="32950"/>
                  </a:lnTo>
                  <a:cubicBezTo>
                    <a:pt x="66836" y="34984"/>
                    <a:pt x="66958" y="37092"/>
                    <a:pt x="67056" y="39126"/>
                  </a:cubicBezTo>
                  <a:cubicBezTo>
                    <a:pt x="67350" y="45204"/>
                    <a:pt x="67669" y="51454"/>
                    <a:pt x="66738" y="57238"/>
                  </a:cubicBezTo>
                  <a:cubicBezTo>
                    <a:pt x="66566" y="58218"/>
                    <a:pt x="66346" y="58831"/>
                    <a:pt x="66076" y="59027"/>
                  </a:cubicBezTo>
                  <a:cubicBezTo>
                    <a:pt x="65831" y="59199"/>
                    <a:pt x="65267" y="59272"/>
                    <a:pt x="65047" y="59321"/>
                  </a:cubicBezTo>
                  <a:cubicBezTo>
                    <a:pt x="64924" y="59321"/>
                    <a:pt x="64826" y="59346"/>
                    <a:pt x="64704" y="59346"/>
                  </a:cubicBezTo>
                  <a:cubicBezTo>
                    <a:pt x="58931" y="60008"/>
                    <a:pt x="52972" y="60150"/>
                    <a:pt x="47065" y="60150"/>
                  </a:cubicBezTo>
                  <a:cubicBezTo>
                    <a:pt x="44671" y="60150"/>
                    <a:pt x="42286" y="60127"/>
                    <a:pt x="39925" y="60105"/>
                  </a:cubicBezTo>
                  <a:lnTo>
                    <a:pt x="37474" y="60056"/>
                  </a:lnTo>
                  <a:cubicBezTo>
                    <a:pt x="28112" y="59983"/>
                    <a:pt x="18921" y="59542"/>
                    <a:pt x="10196" y="58782"/>
                  </a:cubicBezTo>
                  <a:cubicBezTo>
                    <a:pt x="6422" y="58463"/>
                    <a:pt x="5049" y="56650"/>
                    <a:pt x="4510" y="51380"/>
                  </a:cubicBezTo>
                  <a:cubicBezTo>
                    <a:pt x="4093" y="47238"/>
                    <a:pt x="4485" y="43121"/>
                    <a:pt x="4927" y="38758"/>
                  </a:cubicBezTo>
                  <a:cubicBezTo>
                    <a:pt x="5049" y="37312"/>
                    <a:pt x="5196" y="35817"/>
                    <a:pt x="5294" y="34347"/>
                  </a:cubicBezTo>
                  <a:cubicBezTo>
                    <a:pt x="5490" y="31871"/>
                    <a:pt x="5588" y="29371"/>
                    <a:pt x="5686" y="26945"/>
                  </a:cubicBezTo>
                  <a:cubicBezTo>
                    <a:pt x="5956" y="20083"/>
                    <a:pt x="6201" y="13588"/>
                    <a:pt x="8211" y="7240"/>
                  </a:cubicBezTo>
                  <a:cubicBezTo>
                    <a:pt x="8480" y="6333"/>
                    <a:pt x="8824" y="5451"/>
                    <a:pt x="9338" y="5108"/>
                  </a:cubicBezTo>
                  <a:cubicBezTo>
                    <a:pt x="9804" y="4789"/>
                    <a:pt x="10735" y="4716"/>
                    <a:pt x="11397" y="4691"/>
                  </a:cubicBezTo>
                  <a:cubicBezTo>
                    <a:pt x="18063" y="4299"/>
                    <a:pt x="24901" y="4250"/>
                    <a:pt x="31494" y="4176"/>
                  </a:cubicBezTo>
                  <a:cubicBezTo>
                    <a:pt x="32818" y="4152"/>
                    <a:pt x="34166" y="4152"/>
                    <a:pt x="35489" y="4127"/>
                  </a:cubicBezTo>
                  <a:cubicBezTo>
                    <a:pt x="37450" y="4103"/>
                    <a:pt x="39459" y="4103"/>
                    <a:pt x="41469" y="4103"/>
                  </a:cubicBezTo>
                  <a:close/>
                  <a:moveTo>
                    <a:pt x="41222" y="0"/>
                  </a:moveTo>
                  <a:cubicBezTo>
                    <a:pt x="39269" y="0"/>
                    <a:pt x="37339" y="16"/>
                    <a:pt x="35440" y="34"/>
                  </a:cubicBezTo>
                  <a:cubicBezTo>
                    <a:pt x="34117" y="59"/>
                    <a:pt x="32793" y="59"/>
                    <a:pt x="31445" y="83"/>
                  </a:cubicBezTo>
                  <a:cubicBezTo>
                    <a:pt x="24803" y="157"/>
                    <a:pt x="17941" y="206"/>
                    <a:pt x="11176" y="598"/>
                  </a:cubicBezTo>
                  <a:cubicBezTo>
                    <a:pt x="10073" y="672"/>
                    <a:pt x="8431" y="770"/>
                    <a:pt x="7034" y="1726"/>
                  </a:cubicBezTo>
                  <a:cubicBezTo>
                    <a:pt x="5490" y="2755"/>
                    <a:pt x="4804" y="4397"/>
                    <a:pt x="4289" y="6015"/>
                  </a:cubicBezTo>
                  <a:cubicBezTo>
                    <a:pt x="2133" y="12877"/>
                    <a:pt x="1863" y="19960"/>
                    <a:pt x="1593" y="26798"/>
                  </a:cubicBezTo>
                  <a:cubicBezTo>
                    <a:pt x="1495" y="29175"/>
                    <a:pt x="1397" y="31651"/>
                    <a:pt x="1226" y="34053"/>
                  </a:cubicBezTo>
                  <a:cubicBezTo>
                    <a:pt x="1128" y="35474"/>
                    <a:pt x="981" y="36945"/>
                    <a:pt x="834" y="38366"/>
                  </a:cubicBezTo>
                  <a:cubicBezTo>
                    <a:pt x="417" y="42729"/>
                    <a:pt x="0" y="47238"/>
                    <a:pt x="442" y="51797"/>
                  </a:cubicBezTo>
                  <a:cubicBezTo>
                    <a:pt x="956" y="56895"/>
                    <a:pt x="2476" y="62213"/>
                    <a:pt x="9828" y="62875"/>
                  </a:cubicBezTo>
                  <a:cubicBezTo>
                    <a:pt x="18676" y="63635"/>
                    <a:pt x="27965" y="64076"/>
                    <a:pt x="37450" y="64149"/>
                  </a:cubicBezTo>
                  <a:lnTo>
                    <a:pt x="39876" y="64174"/>
                  </a:lnTo>
                  <a:cubicBezTo>
                    <a:pt x="42352" y="64223"/>
                    <a:pt x="44851" y="64247"/>
                    <a:pt x="47376" y="64247"/>
                  </a:cubicBezTo>
                  <a:cubicBezTo>
                    <a:pt x="53307" y="64247"/>
                    <a:pt x="59312" y="64076"/>
                    <a:pt x="65169" y="63414"/>
                  </a:cubicBezTo>
                  <a:cubicBezTo>
                    <a:pt x="65316" y="63414"/>
                    <a:pt x="65439" y="63390"/>
                    <a:pt x="65586" y="63365"/>
                  </a:cubicBezTo>
                  <a:cubicBezTo>
                    <a:pt x="66444" y="63267"/>
                    <a:pt x="67547" y="63046"/>
                    <a:pt x="68502" y="62336"/>
                  </a:cubicBezTo>
                  <a:cubicBezTo>
                    <a:pt x="70046" y="61184"/>
                    <a:pt x="70537" y="59370"/>
                    <a:pt x="70757" y="57900"/>
                  </a:cubicBezTo>
                  <a:cubicBezTo>
                    <a:pt x="71787" y="51699"/>
                    <a:pt x="71468" y="45204"/>
                    <a:pt x="71149" y="38930"/>
                  </a:cubicBezTo>
                  <a:cubicBezTo>
                    <a:pt x="71027" y="36920"/>
                    <a:pt x="70929" y="34837"/>
                    <a:pt x="70880" y="32827"/>
                  </a:cubicBezTo>
                  <a:lnTo>
                    <a:pt x="70757" y="28269"/>
                  </a:lnTo>
                  <a:cubicBezTo>
                    <a:pt x="70561" y="21431"/>
                    <a:pt x="70390" y="14593"/>
                    <a:pt x="70218" y="7755"/>
                  </a:cubicBezTo>
                  <a:cubicBezTo>
                    <a:pt x="70193" y="6970"/>
                    <a:pt x="70169" y="5892"/>
                    <a:pt x="69630" y="4838"/>
                  </a:cubicBezTo>
                  <a:cubicBezTo>
                    <a:pt x="68796" y="3196"/>
                    <a:pt x="67154" y="2485"/>
                    <a:pt x="66002" y="2069"/>
                  </a:cubicBezTo>
                  <a:cubicBezTo>
                    <a:pt x="63576" y="1235"/>
                    <a:pt x="61076" y="941"/>
                    <a:pt x="58895" y="721"/>
                  </a:cubicBezTo>
                  <a:cubicBezTo>
                    <a:pt x="52946" y="135"/>
                    <a:pt x="46984" y="0"/>
                    <a:pt x="41222"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6"/>
            <p:cNvSpPr/>
            <p:nvPr/>
          </p:nvSpPr>
          <p:spPr>
            <a:xfrm>
              <a:off x="1898925" y="1279725"/>
              <a:ext cx="979150" cy="1139075"/>
            </a:xfrm>
            <a:custGeom>
              <a:avLst/>
              <a:gdLst/>
              <a:ahLst/>
              <a:cxnLst/>
              <a:rect l="l" t="t" r="r" b="b"/>
              <a:pathLst>
                <a:path w="39166" h="45563" extrusionOk="0">
                  <a:moveTo>
                    <a:pt x="27082" y="4094"/>
                  </a:moveTo>
                  <a:lnTo>
                    <a:pt x="27082" y="4094"/>
                  </a:lnTo>
                  <a:cubicBezTo>
                    <a:pt x="28822" y="4118"/>
                    <a:pt x="30563" y="4216"/>
                    <a:pt x="32278" y="4388"/>
                  </a:cubicBezTo>
                  <a:cubicBezTo>
                    <a:pt x="32842" y="4437"/>
                    <a:pt x="33087" y="4511"/>
                    <a:pt x="33185" y="4560"/>
                  </a:cubicBezTo>
                  <a:cubicBezTo>
                    <a:pt x="33283" y="4756"/>
                    <a:pt x="33308" y="5368"/>
                    <a:pt x="33332" y="5564"/>
                  </a:cubicBezTo>
                  <a:lnTo>
                    <a:pt x="34852" y="33651"/>
                  </a:lnTo>
                  <a:cubicBezTo>
                    <a:pt x="34901" y="34215"/>
                    <a:pt x="34974" y="35539"/>
                    <a:pt x="34582" y="35931"/>
                  </a:cubicBezTo>
                  <a:cubicBezTo>
                    <a:pt x="34312" y="36200"/>
                    <a:pt x="33406" y="36323"/>
                    <a:pt x="32891" y="36396"/>
                  </a:cubicBezTo>
                  <a:lnTo>
                    <a:pt x="20048" y="38210"/>
                  </a:lnTo>
                  <a:cubicBezTo>
                    <a:pt x="19828" y="37279"/>
                    <a:pt x="19656" y="36347"/>
                    <a:pt x="19460" y="35367"/>
                  </a:cubicBezTo>
                  <a:cubicBezTo>
                    <a:pt x="19215" y="34117"/>
                    <a:pt x="18970" y="32843"/>
                    <a:pt x="18627" y="31568"/>
                  </a:cubicBezTo>
                  <a:cubicBezTo>
                    <a:pt x="17695" y="28039"/>
                    <a:pt x="16249" y="25466"/>
                    <a:pt x="14240" y="23652"/>
                  </a:cubicBezTo>
                  <a:cubicBezTo>
                    <a:pt x="13856" y="23303"/>
                    <a:pt x="13362" y="23116"/>
                    <a:pt x="12852" y="23116"/>
                  </a:cubicBezTo>
                  <a:cubicBezTo>
                    <a:pt x="12645" y="23116"/>
                    <a:pt x="12435" y="23147"/>
                    <a:pt x="12230" y="23211"/>
                  </a:cubicBezTo>
                  <a:cubicBezTo>
                    <a:pt x="11544" y="23456"/>
                    <a:pt x="11029" y="24020"/>
                    <a:pt x="10882" y="24755"/>
                  </a:cubicBezTo>
                  <a:cubicBezTo>
                    <a:pt x="9877" y="29608"/>
                    <a:pt x="9191" y="34583"/>
                    <a:pt x="8897" y="39509"/>
                  </a:cubicBezTo>
                  <a:cubicBezTo>
                    <a:pt x="8774" y="41102"/>
                    <a:pt x="8554" y="41323"/>
                    <a:pt x="8505" y="41347"/>
                  </a:cubicBezTo>
                  <a:cubicBezTo>
                    <a:pt x="8480" y="41372"/>
                    <a:pt x="8333" y="41421"/>
                    <a:pt x="7818" y="41445"/>
                  </a:cubicBezTo>
                  <a:cubicBezTo>
                    <a:pt x="7578" y="41461"/>
                    <a:pt x="7337" y="41469"/>
                    <a:pt x="7096" y="41469"/>
                  </a:cubicBezTo>
                  <a:cubicBezTo>
                    <a:pt x="6227" y="41469"/>
                    <a:pt x="5353" y="41367"/>
                    <a:pt x="4510" y="41176"/>
                  </a:cubicBezTo>
                  <a:cubicBezTo>
                    <a:pt x="4142" y="39975"/>
                    <a:pt x="4240" y="38725"/>
                    <a:pt x="4338" y="37279"/>
                  </a:cubicBezTo>
                  <a:cubicBezTo>
                    <a:pt x="4387" y="36470"/>
                    <a:pt x="4461" y="35661"/>
                    <a:pt x="4436" y="34779"/>
                  </a:cubicBezTo>
                  <a:cubicBezTo>
                    <a:pt x="4412" y="32034"/>
                    <a:pt x="4412" y="29142"/>
                    <a:pt x="4485" y="25931"/>
                  </a:cubicBezTo>
                  <a:cubicBezTo>
                    <a:pt x="4632" y="20098"/>
                    <a:pt x="4951" y="14167"/>
                    <a:pt x="5245" y="8432"/>
                  </a:cubicBezTo>
                  <a:lnTo>
                    <a:pt x="12818" y="7403"/>
                  </a:lnTo>
                  <a:cubicBezTo>
                    <a:pt x="15392" y="13726"/>
                    <a:pt x="18798" y="19681"/>
                    <a:pt x="22940" y="25098"/>
                  </a:cubicBezTo>
                  <a:cubicBezTo>
                    <a:pt x="23337" y="25627"/>
                    <a:pt x="23938" y="25908"/>
                    <a:pt x="24563" y="25908"/>
                  </a:cubicBezTo>
                  <a:cubicBezTo>
                    <a:pt x="24749" y="25908"/>
                    <a:pt x="24936" y="25884"/>
                    <a:pt x="25122" y="25833"/>
                  </a:cubicBezTo>
                  <a:cubicBezTo>
                    <a:pt x="25930" y="25588"/>
                    <a:pt x="26519" y="24902"/>
                    <a:pt x="26617" y="24069"/>
                  </a:cubicBezTo>
                  <a:cubicBezTo>
                    <a:pt x="27229" y="17451"/>
                    <a:pt x="27401" y="10736"/>
                    <a:pt x="27082" y="4094"/>
                  </a:cubicBezTo>
                  <a:close/>
                  <a:moveTo>
                    <a:pt x="26102" y="1"/>
                  </a:moveTo>
                  <a:cubicBezTo>
                    <a:pt x="25808" y="1"/>
                    <a:pt x="25293" y="1"/>
                    <a:pt x="24705" y="246"/>
                  </a:cubicBezTo>
                  <a:cubicBezTo>
                    <a:pt x="24019" y="565"/>
                    <a:pt x="22842" y="1422"/>
                    <a:pt x="22965" y="3726"/>
                  </a:cubicBezTo>
                  <a:cubicBezTo>
                    <a:pt x="23210" y="8456"/>
                    <a:pt x="23210" y="13260"/>
                    <a:pt x="22965" y="18015"/>
                  </a:cubicBezTo>
                  <a:cubicBezTo>
                    <a:pt x="20391" y="14069"/>
                    <a:pt x="18210" y="9853"/>
                    <a:pt x="16446" y="5466"/>
                  </a:cubicBezTo>
                  <a:cubicBezTo>
                    <a:pt x="16249" y="5025"/>
                    <a:pt x="15833" y="3971"/>
                    <a:pt x="14730" y="3481"/>
                  </a:cubicBezTo>
                  <a:cubicBezTo>
                    <a:pt x="14284" y="3286"/>
                    <a:pt x="13854" y="3234"/>
                    <a:pt x="13499" y="3234"/>
                  </a:cubicBezTo>
                  <a:cubicBezTo>
                    <a:pt x="13229" y="3234"/>
                    <a:pt x="13001" y="3264"/>
                    <a:pt x="12843" y="3285"/>
                  </a:cubicBezTo>
                  <a:lnTo>
                    <a:pt x="4265" y="4437"/>
                  </a:lnTo>
                  <a:cubicBezTo>
                    <a:pt x="3995" y="4462"/>
                    <a:pt x="3505" y="4535"/>
                    <a:pt x="3015" y="4780"/>
                  </a:cubicBezTo>
                  <a:cubicBezTo>
                    <a:pt x="1299" y="5638"/>
                    <a:pt x="1201" y="7574"/>
                    <a:pt x="1177" y="8211"/>
                  </a:cubicBezTo>
                  <a:cubicBezTo>
                    <a:pt x="858" y="13971"/>
                    <a:pt x="539" y="19927"/>
                    <a:pt x="392" y="25833"/>
                  </a:cubicBezTo>
                  <a:cubicBezTo>
                    <a:pt x="319" y="29093"/>
                    <a:pt x="319" y="32058"/>
                    <a:pt x="343" y="34852"/>
                  </a:cubicBezTo>
                  <a:cubicBezTo>
                    <a:pt x="368" y="35539"/>
                    <a:pt x="319" y="36225"/>
                    <a:pt x="270" y="36985"/>
                  </a:cubicBezTo>
                  <a:cubicBezTo>
                    <a:pt x="147" y="38602"/>
                    <a:pt x="0" y="40465"/>
                    <a:pt x="588" y="42401"/>
                  </a:cubicBezTo>
                  <a:cubicBezTo>
                    <a:pt x="784" y="43038"/>
                    <a:pt x="1103" y="43847"/>
                    <a:pt x="1863" y="44435"/>
                  </a:cubicBezTo>
                  <a:cubicBezTo>
                    <a:pt x="2476" y="44901"/>
                    <a:pt x="3137" y="45073"/>
                    <a:pt x="3456" y="45146"/>
                  </a:cubicBezTo>
                  <a:cubicBezTo>
                    <a:pt x="4657" y="45440"/>
                    <a:pt x="5882" y="45563"/>
                    <a:pt x="7132" y="45563"/>
                  </a:cubicBezTo>
                  <a:cubicBezTo>
                    <a:pt x="7426" y="45563"/>
                    <a:pt x="7745" y="45563"/>
                    <a:pt x="8064" y="45538"/>
                  </a:cubicBezTo>
                  <a:cubicBezTo>
                    <a:pt x="8848" y="45489"/>
                    <a:pt x="9779" y="45367"/>
                    <a:pt x="10637" y="44827"/>
                  </a:cubicBezTo>
                  <a:cubicBezTo>
                    <a:pt x="12745" y="43553"/>
                    <a:pt x="12892" y="41004"/>
                    <a:pt x="12965" y="39779"/>
                  </a:cubicBezTo>
                  <a:cubicBezTo>
                    <a:pt x="13161" y="36691"/>
                    <a:pt x="13504" y="33578"/>
                    <a:pt x="13995" y="30514"/>
                  </a:cubicBezTo>
                  <a:cubicBezTo>
                    <a:pt x="14240" y="31152"/>
                    <a:pt x="14460" y="31838"/>
                    <a:pt x="14656" y="32622"/>
                  </a:cubicBezTo>
                  <a:cubicBezTo>
                    <a:pt x="14975" y="33749"/>
                    <a:pt x="15196" y="34926"/>
                    <a:pt x="15441" y="36151"/>
                  </a:cubicBezTo>
                  <a:cubicBezTo>
                    <a:pt x="15710" y="37573"/>
                    <a:pt x="16004" y="39019"/>
                    <a:pt x="16397" y="40440"/>
                  </a:cubicBezTo>
                  <a:cubicBezTo>
                    <a:pt x="16740" y="41641"/>
                    <a:pt x="17475" y="42131"/>
                    <a:pt x="18014" y="42328"/>
                  </a:cubicBezTo>
                  <a:cubicBezTo>
                    <a:pt x="18340" y="42450"/>
                    <a:pt x="18643" y="42482"/>
                    <a:pt x="18887" y="42482"/>
                  </a:cubicBezTo>
                  <a:cubicBezTo>
                    <a:pt x="19082" y="42482"/>
                    <a:pt x="19239" y="42461"/>
                    <a:pt x="19338" y="42450"/>
                  </a:cubicBezTo>
                  <a:lnTo>
                    <a:pt x="33455" y="40465"/>
                  </a:lnTo>
                  <a:cubicBezTo>
                    <a:pt x="34558" y="40293"/>
                    <a:pt x="36224" y="40073"/>
                    <a:pt x="37474" y="38823"/>
                  </a:cubicBezTo>
                  <a:cubicBezTo>
                    <a:pt x="39165" y="37156"/>
                    <a:pt x="39018" y="34730"/>
                    <a:pt x="38945" y="33431"/>
                  </a:cubicBezTo>
                  <a:lnTo>
                    <a:pt x="37401" y="5344"/>
                  </a:lnTo>
                  <a:cubicBezTo>
                    <a:pt x="37352" y="4412"/>
                    <a:pt x="37278" y="2868"/>
                    <a:pt x="36126" y="1692"/>
                  </a:cubicBezTo>
                  <a:cubicBezTo>
                    <a:pt x="34999" y="540"/>
                    <a:pt x="33479" y="393"/>
                    <a:pt x="32670" y="320"/>
                  </a:cubicBezTo>
                  <a:cubicBezTo>
                    <a:pt x="30489" y="99"/>
                    <a:pt x="28283" y="1"/>
                    <a:pt x="26102" y="1"/>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6"/>
            <p:cNvSpPr/>
            <p:nvPr/>
          </p:nvSpPr>
          <p:spPr>
            <a:xfrm>
              <a:off x="4265250" y="1350450"/>
              <a:ext cx="992625" cy="1000950"/>
            </a:xfrm>
            <a:custGeom>
              <a:avLst/>
              <a:gdLst/>
              <a:ahLst/>
              <a:cxnLst/>
              <a:rect l="l" t="t" r="r" b="b"/>
              <a:pathLst>
                <a:path w="39705" h="40038" extrusionOk="0">
                  <a:moveTo>
                    <a:pt x="21847" y="4089"/>
                  </a:moveTo>
                  <a:cubicBezTo>
                    <a:pt x="23020" y="4089"/>
                    <a:pt x="24238" y="4290"/>
                    <a:pt x="25661" y="4672"/>
                  </a:cubicBezTo>
                  <a:cubicBezTo>
                    <a:pt x="30146" y="5873"/>
                    <a:pt x="33332" y="8691"/>
                    <a:pt x="34655" y="12612"/>
                  </a:cubicBezTo>
                  <a:cubicBezTo>
                    <a:pt x="35513" y="15137"/>
                    <a:pt x="35538" y="18078"/>
                    <a:pt x="34778" y="21117"/>
                  </a:cubicBezTo>
                  <a:cubicBezTo>
                    <a:pt x="34141" y="23715"/>
                    <a:pt x="32891" y="26411"/>
                    <a:pt x="30979" y="29401"/>
                  </a:cubicBezTo>
                  <a:cubicBezTo>
                    <a:pt x="29827" y="31215"/>
                    <a:pt x="28381" y="33224"/>
                    <a:pt x="26371" y="34425"/>
                  </a:cubicBezTo>
                  <a:cubicBezTo>
                    <a:pt x="25048" y="35210"/>
                    <a:pt x="23406" y="35675"/>
                    <a:pt x="21323" y="35871"/>
                  </a:cubicBezTo>
                  <a:cubicBezTo>
                    <a:pt x="20696" y="35931"/>
                    <a:pt x="20070" y="35960"/>
                    <a:pt x="19445" y="35960"/>
                  </a:cubicBezTo>
                  <a:cubicBezTo>
                    <a:pt x="17747" y="35960"/>
                    <a:pt x="16060" y="35744"/>
                    <a:pt x="14411" y="35332"/>
                  </a:cubicBezTo>
                  <a:cubicBezTo>
                    <a:pt x="12475" y="34842"/>
                    <a:pt x="10833" y="34107"/>
                    <a:pt x="9485" y="33151"/>
                  </a:cubicBezTo>
                  <a:cubicBezTo>
                    <a:pt x="6152" y="30798"/>
                    <a:pt x="4117" y="26582"/>
                    <a:pt x="4167" y="22171"/>
                  </a:cubicBezTo>
                  <a:cubicBezTo>
                    <a:pt x="4216" y="18004"/>
                    <a:pt x="6078" y="13740"/>
                    <a:pt x="9264" y="10431"/>
                  </a:cubicBezTo>
                  <a:cubicBezTo>
                    <a:pt x="11053" y="8593"/>
                    <a:pt x="13235" y="7024"/>
                    <a:pt x="15759" y="5799"/>
                  </a:cubicBezTo>
                  <a:cubicBezTo>
                    <a:pt x="18132" y="4628"/>
                    <a:pt x="19929" y="4089"/>
                    <a:pt x="21847" y="4089"/>
                  </a:cubicBezTo>
                  <a:close/>
                  <a:moveTo>
                    <a:pt x="21848" y="0"/>
                  </a:moveTo>
                  <a:cubicBezTo>
                    <a:pt x="19298" y="0"/>
                    <a:pt x="16885" y="684"/>
                    <a:pt x="13946" y="2123"/>
                  </a:cubicBezTo>
                  <a:cubicBezTo>
                    <a:pt x="11004" y="3569"/>
                    <a:pt x="8431" y="5407"/>
                    <a:pt x="6323" y="7588"/>
                  </a:cubicBezTo>
                  <a:cubicBezTo>
                    <a:pt x="2402" y="11632"/>
                    <a:pt x="123" y="16926"/>
                    <a:pt x="74" y="22122"/>
                  </a:cubicBezTo>
                  <a:cubicBezTo>
                    <a:pt x="0" y="27857"/>
                    <a:pt x="2696" y="33371"/>
                    <a:pt x="7108" y="36484"/>
                  </a:cubicBezTo>
                  <a:cubicBezTo>
                    <a:pt x="8872" y="37734"/>
                    <a:pt x="10980" y="38665"/>
                    <a:pt x="13382" y="39278"/>
                  </a:cubicBezTo>
                  <a:cubicBezTo>
                    <a:pt x="15367" y="39793"/>
                    <a:pt x="17377" y="40038"/>
                    <a:pt x="19435" y="40038"/>
                  </a:cubicBezTo>
                  <a:cubicBezTo>
                    <a:pt x="20195" y="40038"/>
                    <a:pt x="20931" y="40013"/>
                    <a:pt x="21690" y="39940"/>
                  </a:cubicBezTo>
                  <a:cubicBezTo>
                    <a:pt x="24386" y="39695"/>
                    <a:pt x="26617" y="39033"/>
                    <a:pt x="28479" y="37930"/>
                  </a:cubicBezTo>
                  <a:cubicBezTo>
                    <a:pt x="31224" y="36312"/>
                    <a:pt x="33111" y="33690"/>
                    <a:pt x="34435" y="31607"/>
                  </a:cubicBezTo>
                  <a:cubicBezTo>
                    <a:pt x="36567" y="28249"/>
                    <a:pt x="37989" y="25136"/>
                    <a:pt x="38748" y="22122"/>
                  </a:cubicBezTo>
                  <a:cubicBezTo>
                    <a:pt x="39704" y="18323"/>
                    <a:pt x="39631" y="14573"/>
                    <a:pt x="38528" y="11313"/>
                  </a:cubicBezTo>
                  <a:cubicBezTo>
                    <a:pt x="36788" y="6118"/>
                    <a:pt x="32499" y="2270"/>
                    <a:pt x="26739" y="726"/>
                  </a:cubicBezTo>
                  <a:cubicBezTo>
                    <a:pt x="24963" y="247"/>
                    <a:pt x="23381" y="0"/>
                    <a:pt x="21848"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6"/>
            <p:cNvSpPr/>
            <p:nvPr/>
          </p:nvSpPr>
          <p:spPr>
            <a:xfrm>
              <a:off x="4543425" y="1633075"/>
              <a:ext cx="433200" cy="435875"/>
            </a:xfrm>
            <a:custGeom>
              <a:avLst/>
              <a:gdLst/>
              <a:ahLst/>
              <a:cxnLst/>
              <a:rect l="l" t="t" r="r" b="b"/>
              <a:pathLst>
                <a:path w="17328" h="17435" extrusionOk="0">
                  <a:moveTo>
                    <a:pt x="9386" y="4096"/>
                  </a:moveTo>
                  <a:cubicBezTo>
                    <a:pt x="9714" y="4096"/>
                    <a:pt x="10059" y="4158"/>
                    <a:pt x="10490" y="4273"/>
                  </a:cubicBezTo>
                  <a:cubicBezTo>
                    <a:pt x="11201" y="4445"/>
                    <a:pt x="12450" y="4984"/>
                    <a:pt x="12916" y="6381"/>
                  </a:cubicBezTo>
                  <a:cubicBezTo>
                    <a:pt x="13235" y="7263"/>
                    <a:pt x="13112" y="8194"/>
                    <a:pt x="12941" y="8807"/>
                  </a:cubicBezTo>
                  <a:cubicBezTo>
                    <a:pt x="12745" y="9640"/>
                    <a:pt x="12328" y="10523"/>
                    <a:pt x="11691" y="11503"/>
                  </a:cubicBezTo>
                  <a:cubicBezTo>
                    <a:pt x="11372" y="12018"/>
                    <a:pt x="10931" y="12655"/>
                    <a:pt x="10416" y="12949"/>
                  </a:cubicBezTo>
                  <a:cubicBezTo>
                    <a:pt x="10098" y="13145"/>
                    <a:pt x="9656" y="13268"/>
                    <a:pt x="9093" y="13317"/>
                  </a:cubicBezTo>
                  <a:cubicBezTo>
                    <a:pt x="8901" y="13336"/>
                    <a:pt x="8710" y="13345"/>
                    <a:pt x="8521" y="13345"/>
                  </a:cubicBezTo>
                  <a:cubicBezTo>
                    <a:pt x="7988" y="13345"/>
                    <a:pt x="7467" y="13272"/>
                    <a:pt x="6960" y="13145"/>
                  </a:cubicBezTo>
                  <a:cubicBezTo>
                    <a:pt x="6397" y="12998"/>
                    <a:pt x="5931" y="12802"/>
                    <a:pt x="5539" y="12532"/>
                  </a:cubicBezTo>
                  <a:cubicBezTo>
                    <a:pt x="4657" y="11920"/>
                    <a:pt x="4117" y="10743"/>
                    <a:pt x="4117" y="9518"/>
                  </a:cubicBezTo>
                  <a:cubicBezTo>
                    <a:pt x="4142" y="8317"/>
                    <a:pt x="4706" y="7042"/>
                    <a:pt x="5662" y="6062"/>
                  </a:cubicBezTo>
                  <a:cubicBezTo>
                    <a:pt x="6201" y="5474"/>
                    <a:pt x="6887" y="4984"/>
                    <a:pt x="7696" y="4592"/>
                  </a:cubicBezTo>
                  <a:cubicBezTo>
                    <a:pt x="8398" y="4248"/>
                    <a:pt x="8872" y="4096"/>
                    <a:pt x="9386" y="4096"/>
                  </a:cubicBezTo>
                  <a:close/>
                  <a:moveTo>
                    <a:pt x="9413" y="1"/>
                  </a:moveTo>
                  <a:cubicBezTo>
                    <a:pt x="8264" y="1"/>
                    <a:pt x="7173" y="298"/>
                    <a:pt x="5907" y="915"/>
                  </a:cubicBezTo>
                  <a:cubicBezTo>
                    <a:pt x="4681" y="1528"/>
                    <a:pt x="3603" y="2288"/>
                    <a:pt x="2720" y="3195"/>
                  </a:cubicBezTo>
                  <a:lnTo>
                    <a:pt x="2720" y="3219"/>
                  </a:lnTo>
                  <a:cubicBezTo>
                    <a:pt x="1029" y="4935"/>
                    <a:pt x="49" y="7239"/>
                    <a:pt x="25" y="9469"/>
                  </a:cubicBezTo>
                  <a:cubicBezTo>
                    <a:pt x="0" y="12018"/>
                    <a:pt x="1201" y="14469"/>
                    <a:pt x="3186" y="15890"/>
                  </a:cubicBezTo>
                  <a:cubicBezTo>
                    <a:pt x="3970" y="16429"/>
                    <a:pt x="4902" y="16846"/>
                    <a:pt x="5931" y="17116"/>
                  </a:cubicBezTo>
                  <a:cubicBezTo>
                    <a:pt x="6764" y="17336"/>
                    <a:pt x="7622" y="17434"/>
                    <a:pt x="8505" y="17434"/>
                  </a:cubicBezTo>
                  <a:cubicBezTo>
                    <a:pt x="8823" y="17434"/>
                    <a:pt x="9142" y="17410"/>
                    <a:pt x="9460" y="17385"/>
                  </a:cubicBezTo>
                  <a:cubicBezTo>
                    <a:pt x="10661" y="17287"/>
                    <a:pt x="11642" y="16969"/>
                    <a:pt x="12499" y="16478"/>
                  </a:cubicBezTo>
                  <a:cubicBezTo>
                    <a:pt x="13749" y="15719"/>
                    <a:pt x="14583" y="14591"/>
                    <a:pt x="15146" y="13709"/>
                  </a:cubicBezTo>
                  <a:cubicBezTo>
                    <a:pt x="16029" y="12336"/>
                    <a:pt x="16592" y="11062"/>
                    <a:pt x="16911" y="9812"/>
                  </a:cubicBezTo>
                  <a:cubicBezTo>
                    <a:pt x="17328" y="8170"/>
                    <a:pt x="17303" y="6528"/>
                    <a:pt x="16813" y="5082"/>
                  </a:cubicBezTo>
                  <a:cubicBezTo>
                    <a:pt x="16029" y="2729"/>
                    <a:pt x="14093" y="989"/>
                    <a:pt x="11544" y="303"/>
                  </a:cubicBezTo>
                  <a:cubicBezTo>
                    <a:pt x="10782" y="103"/>
                    <a:pt x="10088" y="1"/>
                    <a:pt x="9413" y="1"/>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6"/>
            <p:cNvSpPr/>
            <p:nvPr/>
          </p:nvSpPr>
          <p:spPr>
            <a:xfrm>
              <a:off x="2316800" y="3289975"/>
              <a:ext cx="863325" cy="1152650"/>
            </a:xfrm>
            <a:custGeom>
              <a:avLst/>
              <a:gdLst/>
              <a:ahLst/>
              <a:cxnLst/>
              <a:rect l="l" t="t" r="r" b="b"/>
              <a:pathLst>
                <a:path w="34533" h="46106" extrusionOk="0">
                  <a:moveTo>
                    <a:pt x="21908" y="4097"/>
                  </a:moveTo>
                  <a:cubicBezTo>
                    <a:pt x="24121" y="4097"/>
                    <a:pt x="26365" y="4179"/>
                    <a:pt x="28528" y="4416"/>
                  </a:cubicBezTo>
                  <a:cubicBezTo>
                    <a:pt x="28896" y="4465"/>
                    <a:pt x="28994" y="4563"/>
                    <a:pt x="29068" y="4710"/>
                  </a:cubicBezTo>
                  <a:cubicBezTo>
                    <a:pt x="29607" y="5568"/>
                    <a:pt x="29435" y="7945"/>
                    <a:pt x="28700" y="9930"/>
                  </a:cubicBezTo>
                  <a:cubicBezTo>
                    <a:pt x="28357" y="10911"/>
                    <a:pt x="27867" y="11548"/>
                    <a:pt x="27401" y="11719"/>
                  </a:cubicBezTo>
                  <a:cubicBezTo>
                    <a:pt x="27107" y="11842"/>
                    <a:pt x="26617" y="11842"/>
                    <a:pt x="26151" y="11842"/>
                  </a:cubicBezTo>
                  <a:cubicBezTo>
                    <a:pt x="24166" y="11768"/>
                    <a:pt x="22205" y="11450"/>
                    <a:pt x="20318" y="10886"/>
                  </a:cubicBezTo>
                  <a:lnTo>
                    <a:pt x="20195" y="10837"/>
                  </a:lnTo>
                  <a:cubicBezTo>
                    <a:pt x="19391" y="10593"/>
                    <a:pt x="18419" y="10298"/>
                    <a:pt x="17386" y="10298"/>
                  </a:cubicBezTo>
                  <a:cubicBezTo>
                    <a:pt x="16657" y="10298"/>
                    <a:pt x="15898" y="10445"/>
                    <a:pt x="15147" y="10862"/>
                  </a:cubicBezTo>
                  <a:cubicBezTo>
                    <a:pt x="13333" y="11866"/>
                    <a:pt x="12451" y="14097"/>
                    <a:pt x="12818" y="16817"/>
                  </a:cubicBezTo>
                  <a:cubicBezTo>
                    <a:pt x="13039" y="18410"/>
                    <a:pt x="13504" y="19930"/>
                    <a:pt x="14191" y="21376"/>
                  </a:cubicBezTo>
                  <a:cubicBezTo>
                    <a:pt x="14387" y="21768"/>
                    <a:pt x="14828" y="22650"/>
                    <a:pt x="15735" y="23214"/>
                  </a:cubicBezTo>
                  <a:cubicBezTo>
                    <a:pt x="16477" y="23667"/>
                    <a:pt x="17273" y="23745"/>
                    <a:pt x="17846" y="23745"/>
                  </a:cubicBezTo>
                  <a:cubicBezTo>
                    <a:pt x="18048" y="23745"/>
                    <a:pt x="18223" y="23735"/>
                    <a:pt x="18357" y="23729"/>
                  </a:cubicBezTo>
                  <a:cubicBezTo>
                    <a:pt x="20220" y="23606"/>
                    <a:pt x="22058" y="23263"/>
                    <a:pt x="23823" y="22724"/>
                  </a:cubicBezTo>
                  <a:cubicBezTo>
                    <a:pt x="24187" y="22610"/>
                    <a:pt x="25081" y="22327"/>
                    <a:pt x="25520" y="22327"/>
                  </a:cubicBezTo>
                  <a:cubicBezTo>
                    <a:pt x="25553" y="22327"/>
                    <a:pt x="25584" y="22328"/>
                    <a:pt x="25612" y="22332"/>
                  </a:cubicBezTo>
                  <a:cubicBezTo>
                    <a:pt x="25636" y="22479"/>
                    <a:pt x="25685" y="22846"/>
                    <a:pt x="25514" y="23753"/>
                  </a:cubicBezTo>
                  <a:cubicBezTo>
                    <a:pt x="25342" y="24783"/>
                    <a:pt x="25171" y="25763"/>
                    <a:pt x="24778" y="26547"/>
                  </a:cubicBezTo>
                  <a:cubicBezTo>
                    <a:pt x="24484" y="27160"/>
                    <a:pt x="24043" y="27601"/>
                    <a:pt x="23602" y="27724"/>
                  </a:cubicBezTo>
                  <a:cubicBezTo>
                    <a:pt x="23482" y="27755"/>
                    <a:pt x="23345" y="27769"/>
                    <a:pt x="23193" y="27769"/>
                  </a:cubicBezTo>
                  <a:cubicBezTo>
                    <a:pt x="22755" y="27769"/>
                    <a:pt x="22199" y="27655"/>
                    <a:pt x="21617" y="27528"/>
                  </a:cubicBezTo>
                  <a:lnTo>
                    <a:pt x="21421" y="27479"/>
                  </a:lnTo>
                  <a:cubicBezTo>
                    <a:pt x="19730" y="27111"/>
                    <a:pt x="17990" y="26866"/>
                    <a:pt x="16274" y="26743"/>
                  </a:cubicBezTo>
                  <a:cubicBezTo>
                    <a:pt x="16112" y="26729"/>
                    <a:pt x="15955" y="26722"/>
                    <a:pt x="15803" y="26722"/>
                  </a:cubicBezTo>
                  <a:cubicBezTo>
                    <a:pt x="14623" y="26722"/>
                    <a:pt x="13753" y="27143"/>
                    <a:pt x="13210" y="27969"/>
                  </a:cubicBezTo>
                  <a:cubicBezTo>
                    <a:pt x="12598" y="28851"/>
                    <a:pt x="12696" y="29782"/>
                    <a:pt x="12745" y="30199"/>
                  </a:cubicBezTo>
                  <a:cubicBezTo>
                    <a:pt x="12892" y="31522"/>
                    <a:pt x="13112" y="32870"/>
                    <a:pt x="13406" y="34194"/>
                  </a:cubicBezTo>
                  <a:cubicBezTo>
                    <a:pt x="13553" y="34905"/>
                    <a:pt x="14044" y="37037"/>
                    <a:pt x="16053" y="37748"/>
                  </a:cubicBezTo>
                  <a:cubicBezTo>
                    <a:pt x="16501" y="37893"/>
                    <a:pt x="16927" y="37938"/>
                    <a:pt x="17302" y="37938"/>
                  </a:cubicBezTo>
                  <a:cubicBezTo>
                    <a:pt x="17625" y="37938"/>
                    <a:pt x="17910" y="37904"/>
                    <a:pt x="18137" y="37870"/>
                  </a:cubicBezTo>
                  <a:lnTo>
                    <a:pt x="24729" y="37061"/>
                  </a:lnTo>
                  <a:cubicBezTo>
                    <a:pt x="25612" y="36949"/>
                    <a:pt x="26566" y="36829"/>
                    <a:pt x="27483" y="36829"/>
                  </a:cubicBezTo>
                  <a:cubicBezTo>
                    <a:pt x="28170" y="36829"/>
                    <a:pt x="28836" y="36897"/>
                    <a:pt x="29435" y="37086"/>
                  </a:cubicBezTo>
                  <a:cubicBezTo>
                    <a:pt x="29337" y="38704"/>
                    <a:pt x="29141" y="40321"/>
                    <a:pt x="28798" y="41890"/>
                  </a:cubicBezTo>
                  <a:cubicBezTo>
                    <a:pt x="26642" y="41978"/>
                    <a:pt x="24473" y="42023"/>
                    <a:pt x="22304" y="42023"/>
                  </a:cubicBezTo>
                  <a:cubicBezTo>
                    <a:pt x="19074" y="42023"/>
                    <a:pt x="15843" y="41923"/>
                    <a:pt x="12647" y="41718"/>
                  </a:cubicBezTo>
                  <a:cubicBezTo>
                    <a:pt x="10343" y="41571"/>
                    <a:pt x="7916" y="41375"/>
                    <a:pt x="5637" y="40689"/>
                  </a:cubicBezTo>
                  <a:cubicBezTo>
                    <a:pt x="5319" y="40591"/>
                    <a:pt x="5147" y="40542"/>
                    <a:pt x="5073" y="40493"/>
                  </a:cubicBezTo>
                  <a:cubicBezTo>
                    <a:pt x="5024" y="40321"/>
                    <a:pt x="5024" y="39904"/>
                    <a:pt x="5024" y="39733"/>
                  </a:cubicBezTo>
                  <a:lnTo>
                    <a:pt x="4363" y="19905"/>
                  </a:lnTo>
                  <a:cubicBezTo>
                    <a:pt x="4240" y="16033"/>
                    <a:pt x="4093" y="12038"/>
                    <a:pt x="4363" y="8166"/>
                  </a:cubicBezTo>
                  <a:cubicBezTo>
                    <a:pt x="4436" y="7406"/>
                    <a:pt x="4510" y="6548"/>
                    <a:pt x="4828" y="6107"/>
                  </a:cubicBezTo>
                  <a:cubicBezTo>
                    <a:pt x="5270" y="5519"/>
                    <a:pt x="6397" y="5274"/>
                    <a:pt x="7451" y="5102"/>
                  </a:cubicBezTo>
                  <a:cubicBezTo>
                    <a:pt x="9804" y="4685"/>
                    <a:pt x="12279" y="4440"/>
                    <a:pt x="15024" y="4293"/>
                  </a:cubicBezTo>
                  <a:cubicBezTo>
                    <a:pt x="17193" y="4192"/>
                    <a:pt x="19533" y="4097"/>
                    <a:pt x="21908" y="4097"/>
                  </a:cubicBezTo>
                  <a:close/>
                  <a:moveTo>
                    <a:pt x="22077" y="0"/>
                  </a:moveTo>
                  <a:cubicBezTo>
                    <a:pt x="19560" y="0"/>
                    <a:pt x="17100" y="109"/>
                    <a:pt x="14828" y="225"/>
                  </a:cubicBezTo>
                  <a:cubicBezTo>
                    <a:pt x="11936" y="347"/>
                    <a:pt x="9289" y="641"/>
                    <a:pt x="6789" y="1058"/>
                  </a:cubicBezTo>
                  <a:cubicBezTo>
                    <a:pt x="4926" y="1377"/>
                    <a:pt x="2843" y="1916"/>
                    <a:pt x="1544" y="3681"/>
                  </a:cubicBezTo>
                  <a:cubicBezTo>
                    <a:pt x="564" y="5004"/>
                    <a:pt x="392" y="6524"/>
                    <a:pt x="294" y="7872"/>
                  </a:cubicBezTo>
                  <a:cubicBezTo>
                    <a:pt x="0" y="11940"/>
                    <a:pt x="123" y="16057"/>
                    <a:pt x="270" y="20028"/>
                  </a:cubicBezTo>
                  <a:lnTo>
                    <a:pt x="931" y="39855"/>
                  </a:lnTo>
                  <a:cubicBezTo>
                    <a:pt x="956" y="40640"/>
                    <a:pt x="980" y="41939"/>
                    <a:pt x="1838" y="43042"/>
                  </a:cubicBezTo>
                  <a:cubicBezTo>
                    <a:pt x="2574" y="43973"/>
                    <a:pt x="3578" y="44365"/>
                    <a:pt x="4485" y="44635"/>
                  </a:cubicBezTo>
                  <a:cubicBezTo>
                    <a:pt x="7157" y="45419"/>
                    <a:pt x="9951" y="45640"/>
                    <a:pt x="12377" y="45787"/>
                  </a:cubicBezTo>
                  <a:cubicBezTo>
                    <a:pt x="15759" y="46007"/>
                    <a:pt x="19141" y="46105"/>
                    <a:pt x="22548" y="46105"/>
                  </a:cubicBezTo>
                  <a:cubicBezTo>
                    <a:pt x="24778" y="46105"/>
                    <a:pt x="27009" y="46081"/>
                    <a:pt x="29239" y="45983"/>
                  </a:cubicBezTo>
                  <a:cubicBezTo>
                    <a:pt x="29705" y="45958"/>
                    <a:pt x="30612" y="45909"/>
                    <a:pt x="31420" y="45321"/>
                  </a:cubicBezTo>
                  <a:cubicBezTo>
                    <a:pt x="32401" y="44586"/>
                    <a:pt x="32646" y="43458"/>
                    <a:pt x="32768" y="42968"/>
                  </a:cubicBezTo>
                  <a:cubicBezTo>
                    <a:pt x="33160" y="41056"/>
                    <a:pt x="33430" y="39120"/>
                    <a:pt x="33528" y="37159"/>
                  </a:cubicBezTo>
                  <a:cubicBezTo>
                    <a:pt x="33553" y="36669"/>
                    <a:pt x="33602" y="35689"/>
                    <a:pt x="33013" y="34782"/>
                  </a:cubicBezTo>
                  <a:cubicBezTo>
                    <a:pt x="32499" y="33949"/>
                    <a:pt x="31714" y="33581"/>
                    <a:pt x="31175" y="33361"/>
                  </a:cubicBezTo>
                  <a:cubicBezTo>
                    <a:pt x="29949" y="32885"/>
                    <a:pt x="28691" y="32735"/>
                    <a:pt x="27482" y="32735"/>
                  </a:cubicBezTo>
                  <a:cubicBezTo>
                    <a:pt x="26324" y="32735"/>
                    <a:pt x="25210" y="32873"/>
                    <a:pt x="24215" y="32993"/>
                  </a:cubicBezTo>
                  <a:lnTo>
                    <a:pt x="17646" y="33802"/>
                  </a:lnTo>
                  <a:cubicBezTo>
                    <a:pt x="17622" y="33802"/>
                    <a:pt x="17573" y="33802"/>
                    <a:pt x="17548" y="33826"/>
                  </a:cubicBezTo>
                  <a:cubicBezTo>
                    <a:pt x="17499" y="33704"/>
                    <a:pt x="17450" y="33532"/>
                    <a:pt x="17401" y="33287"/>
                  </a:cubicBezTo>
                  <a:cubicBezTo>
                    <a:pt x="17205" y="32503"/>
                    <a:pt x="17058" y="31719"/>
                    <a:pt x="16960" y="30910"/>
                  </a:cubicBezTo>
                  <a:lnTo>
                    <a:pt x="16960" y="30910"/>
                  </a:lnTo>
                  <a:cubicBezTo>
                    <a:pt x="18161" y="31032"/>
                    <a:pt x="19362" y="31228"/>
                    <a:pt x="20538" y="31473"/>
                  </a:cubicBezTo>
                  <a:lnTo>
                    <a:pt x="20759" y="31522"/>
                  </a:lnTo>
                  <a:cubicBezTo>
                    <a:pt x="21474" y="31681"/>
                    <a:pt x="22301" y="31861"/>
                    <a:pt x="23182" y="31861"/>
                  </a:cubicBezTo>
                  <a:cubicBezTo>
                    <a:pt x="23661" y="31861"/>
                    <a:pt x="24155" y="31808"/>
                    <a:pt x="24656" y="31670"/>
                  </a:cubicBezTo>
                  <a:cubicBezTo>
                    <a:pt x="26249" y="31253"/>
                    <a:pt x="27622" y="30027"/>
                    <a:pt x="28455" y="28336"/>
                  </a:cubicBezTo>
                  <a:cubicBezTo>
                    <a:pt x="29092" y="27037"/>
                    <a:pt x="29337" y="25665"/>
                    <a:pt x="29558" y="24464"/>
                  </a:cubicBezTo>
                  <a:cubicBezTo>
                    <a:pt x="29729" y="23410"/>
                    <a:pt x="30170" y="20935"/>
                    <a:pt x="28381" y="19293"/>
                  </a:cubicBezTo>
                  <a:cubicBezTo>
                    <a:pt x="27507" y="18498"/>
                    <a:pt x="26502" y="18245"/>
                    <a:pt x="25533" y="18245"/>
                  </a:cubicBezTo>
                  <a:cubicBezTo>
                    <a:pt x="24438" y="18245"/>
                    <a:pt x="23389" y="18568"/>
                    <a:pt x="22622" y="18802"/>
                  </a:cubicBezTo>
                  <a:cubicBezTo>
                    <a:pt x="21151" y="19268"/>
                    <a:pt x="19632" y="19538"/>
                    <a:pt x="18088" y="19636"/>
                  </a:cubicBezTo>
                  <a:lnTo>
                    <a:pt x="17916" y="19636"/>
                  </a:lnTo>
                  <a:cubicBezTo>
                    <a:pt x="17892" y="19611"/>
                    <a:pt x="17892" y="19587"/>
                    <a:pt x="17867" y="19562"/>
                  </a:cubicBezTo>
                  <a:cubicBezTo>
                    <a:pt x="17352" y="18533"/>
                    <a:pt x="17034" y="17430"/>
                    <a:pt x="16862" y="16278"/>
                  </a:cubicBezTo>
                  <a:cubicBezTo>
                    <a:pt x="16740" y="15224"/>
                    <a:pt x="16960" y="14538"/>
                    <a:pt x="17132" y="14440"/>
                  </a:cubicBezTo>
                  <a:cubicBezTo>
                    <a:pt x="17191" y="14405"/>
                    <a:pt x="17279" y="14391"/>
                    <a:pt x="17387" y="14391"/>
                  </a:cubicBezTo>
                  <a:cubicBezTo>
                    <a:pt x="17814" y="14391"/>
                    <a:pt x="18549" y="14621"/>
                    <a:pt x="19019" y="14758"/>
                  </a:cubicBezTo>
                  <a:lnTo>
                    <a:pt x="19141" y="14807"/>
                  </a:lnTo>
                  <a:cubicBezTo>
                    <a:pt x="21372" y="15469"/>
                    <a:pt x="23676" y="15837"/>
                    <a:pt x="26004" y="15910"/>
                  </a:cubicBezTo>
                  <a:cubicBezTo>
                    <a:pt x="26216" y="15922"/>
                    <a:pt x="26430" y="15929"/>
                    <a:pt x="26647" y="15929"/>
                  </a:cubicBezTo>
                  <a:cubicBezTo>
                    <a:pt x="27358" y="15929"/>
                    <a:pt x="28095" y="15849"/>
                    <a:pt x="28847" y="15567"/>
                  </a:cubicBezTo>
                  <a:cubicBezTo>
                    <a:pt x="30489" y="14955"/>
                    <a:pt x="31763" y="13484"/>
                    <a:pt x="32548" y="11352"/>
                  </a:cubicBezTo>
                  <a:cubicBezTo>
                    <a:pt x="32744" y="10788"/>
                    <a:pt x="34533" y="5739"/>
                    <a:pt x="32572" y="2553"/>
                  </a:cubicBezTo>
                  <a:cubicBezTo>
                    <a:pt x="31763" y="1279"/>
                    <a:pt x="30538" y="519"/>
                    <a:pt x="28994" y="347"/>
                  </a:cubicBezTo>
                  <a:cubicBezTo>
                    <a:pt x="26706" y="90"/>
                    <a:pt x="24368" y="0"/>
                    <a:pt x="22077"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6"/>
            <p:cNvSpPr/>
            <p:nvPr/>
          </p:nvSpPr>
          <p:spPr>
            <a:xfrm>
              <a:off x="4830175" y="3303075"/>
              <a:ext cx="933175" cy="1129750"/>
            </a:xfrm>
            <a:custGeom>
              <a:avLst/>
              <a:gdLst/>
              <a:ahLst/>
              <a:cxnLst/>
              <a:rect l="l" t="t" r="r" b="b"/>
              <a:pathLst>
                <a:path w="37327" h="45190" extrusionOk="0">
                  <a:moveTo>
                    <a:pt x="8725" y="4097"/>
                  </a:moveTo>
                  <a:cubicBezTo>
                    <a:pt x="10743" y="4097"/>
                    <a:pt x="13302" y="4624"/>
                    <a:pt x="14509" y="4872"/>
                  </a:cubicBezTo>
                  <a:cubicBezTo>
                    <a:pt x="14803" y="4921"/>
                    <a:pt x="15098" y="4995"/>
                    <a:pt x="15343" y="5044"/>
                  </a:cubicBezTo>
                  <a:cubicBezTo>
                    <a:pt x="15563" y="5068"/>
                    <a:pt x="16200" y="5215"/>
                    <a:pt x="16347" y="5338"/>
                  </a:cubicBezTo>
                  <a:cubicBezTo>
                    <a:pt x="16445" y="5436"/>
                    <a:pt x="16593" y="5779"/>
                    <a:pt x="16544" y="7151"/>
                  </a:cubicBezTo>
                  <a:lnTo>
                    <a:pt x="16176" y="14234"/>
                  </a:lnTo>
                  <a:cubicBezTo>
                    <a:pt x="15931" y="19553"/>
                    <a:pt x="15661" y="25067"/>
                    <a:pt x="14681" y="30312"/>
                  </a:cubicBezTo>
                  <a:cubicBezTo>
                    <a:pt x="14583" y="30851"/>
                    <a:pt x="14313" y="32224"/>
                    <a:pt x="15294" y="33327"/>
                  </a:cubicBezTo>
                  <a:cubicBezTo>
                    <a:pt x="16147" y="34315"/>
                    <a:pt x="17331" y="34357"/>
                    <a:pt x="17918" y="34357"/>
                  </a:cubicBezTo>
                  <a:cubicBezTo>
                    <a:pt x="17972" y="34357"/>
                    <a:pt x="18020" y="34356"/>
                    <a:pt x="18063" y="34356"/>
                  </a:cubicBezTo>
                  <a:cubicBezTo>
                    <a:pt x="20195" y="34283"/>
                    <a:pt x="22303" y="34062"/>
                    <a:pt x="24337" y="33817"/>
                  </a:cubicBezTo>
                  <a:cubicBezTo>
                    <a:pt x="26627" y="33558"/>
                    <a:pt x="28806" y="33314"/>
                    <a:pt x="30968" y="33314"/>
                  </a:cubicBezTo>
                  <a:cubicBezTo>
                    <a:pt x="31675" y="33314"/>
                    <a:pt x="32380" y="33340"/>
                    <a:pt x="33087" y="33400"/>
                  </a:cubicBezTo>
                  <a:cubicBezTo>
                    <a:pt x="33209" y="35949"/>
                    <a:pt x="33111" y="38523"/>
                    <a:pt x="32768" y="41047"/>
                  </a:cubicBezTo>
                  <a:cubicBezTo>
                    <a:pt x="31472" y="41067"/>
                    <a:pt x="30173" y="41077"/>
                    <a:pt x="28873" y="41077"/>
                  </a:cubicBezTo>
                  <a:cubicBezTo>
                    <a:pt x="20642" y="41077"/>
                    <a:pt x="12365" y="40675"/>
                    <a:pt x="4216" y="39871"/>
                  </a:cubicBezTo>
                  <a:lnTo>
                    <a:pt x="4167" y="39871"/>
                  </a:lnTo>
                  <a:cubicBezTo>
                    <a:pt x="4118" y="36758"/>
                    <a:pt x="4436" y="33547"/>
                    <a:pt x="4730" y="30435"/>
                  </a:cubicBezTo>
                  <a:cubicBezTo>
                    <a:pt x="4779" y="29920"/>
                    <a:pt x="4853" y="29405"/>
                    <a:pt x="4902" y="28891"/>
                  </a:cubicBezTo>
                  <a:cubicBezTo>
                    <a:pt x="5196" y="25754"/>
                    <a:pt x="5441" y="22567"/>
                    <a:pt x="5637" y="19406"/>
                  </a:cubicBezTo>
                  <a:cubicBezTo>
                    <a:pt x="5809" y="16587"/>
                    <a:pt x="5931" y="13720"/>
                    <a:pt x="6005" y="10877"/>
                  </a:cubicBezTo>
                  <a:cubicBezTo>
                    <a:pt x="6029" y="10142"/>
                    <a:pt x="6005" y="9382"/>
                    <a:pt x="5980" y="8646"/>
                  </a:cubicBezTo>
                  <a:cubicBezTo>
                    <a:pt x="5931" y="7397"/>
                    <a:pt x="5882" y="6098"/>
                    <a:pt x="6078" y="5044"/>
                  </a:cubicBezTo>
                  <a:cubicBezTo>
                    <a:pt x="6127" y="4799"/>
                    <a:pt x="6225" y="4676"/>
                    <a:pt x="6397" y="4554"/>
                  </a:cubicBezTo>
                  <a:cubicBezTo>
                    <a:pt x="6907" y="4219"/>
                    <a:pt x="7753" y="4097"/>
                    <a:pt x="8725" y="4097"/>
                  </a:cubicBezTo>
                  <a:close/>
                  <a:moveTo>
                    <a:pt x="8805" y="0"/>
                  </a:moveTo>
                  <a:cubicBezTo>
                    <a:pt x="7029" y="0"/>
                    <a:pt x="5404" y="302"/>
                    <a:pt x="4142" y="1147"/>
                  </a:cubicBezTo>
                  <a:cubicBezTo>
                    <a:pt x="3039" y="1882"/>
                    <a:pt x="2328" y="2936"/>
                    <a:pt x="2059" y="4259"/>
                  </a:cubicBezTo>
                  <a:cubicBezTo>
                    <a:pt x="1765" y="5754"/>
                    <a:pt x="1838" y="7298"/>
                    <a:pt x="1887" y="8794"/>
                  </a:cubicBezTo>
                  <a:cubicBezTo>
                    <a:pt x="1912" y="9504"/>
                    <a:pt x="1936" y="10166"/>
                    <a:pt x="1912" y="10779"/>
                  </a:cubicBezTo>
                  <a:cubicBezTo>
                    <a:pt x="1838" y="13548"/>
                    <a:pt x="1716" y="16367"/>
                    <a:pt x="1544" y="19161"/>
                  </a:cubicBezTo>
                  <a:cubicBezTo>
                    <a:pt x="1373" y="22273"/>
                    <a:pt x="1128" y="25410"/>
                    <a:pt x="809" y="28499"/>
                  </a:cubicBezTo>
                  <a:cubicBezTo>
                    <a:pt x="760" y="29013"/>
                    <a:pt x="711" y="29528"/>
                    <a:pt x="662" y="30043"/>
                  </a:cubicBezTo>
                  <a:cubicBezTo>
                    <a:pt x="343" y="33278"/>
                    <a:pt x="0" y="36635"/>
                    <a:pt x="74" y="40018"/>
                  </a:cubicBezTo>
                  <a:cubicBezTo>
                    <a:pt x="74" y="40557"/>
                    <a:pt x="98" y="41684"/>
                    <a:pt x="882" y="42640"/>
                  </a:cubicBezTo>
                  <a:cubicBezTo>
                    <a:pt x="1814" y="43743"/>
                    <a:pt x="3162" y="43866"/>
                    <a:pt x="3799" y="43939"/>
                  </a:cubicBezTo>
                  <a:cubicBezTo>
                    <a:pt x="12107" y="44772"/>
                    <a:pt x="20563" y="45189"/>
                    <a:pt x="28920" y="45189"/>
                  </a:cubicBezTo>
                  <a:cubicBezTo>
                    <a:pt x="30342" y="45189"/>
                    <a:pt x="31763" y="45165"/>
                    <a:pt x="33185" y="45140"/>
                  </a:cubicBezTo>
                  <a:cubicBezTo>
                    <a:pt x="33724" y="45140"/>
                    <a:pt x="35146" y="45116"/>
                    <a:pt x="36053" y="43964"/>
                  </a:cubicBezTo>
                  <a:cubicBezTo>
                    <a:pt x="36567" y="43302"/>
                    <a:pt x="36665" y="42591"/>
                    <a:pt x="36714" y="42248"/>
                  </a:cubicBezTo>
                  <a:cubicBezTo>
                    <a:pt x="37180" y="39160"/>
                    <a:pt x="37327" y="36023"/>
                    <a:pt x="37155" y="32935"/>
                  </a:cubicBezTo>
                  <a:cubicBezTo>
                    <a:pt x="37131" y="32494"/>
                    <a:pt x="37082" y="31685"/>
                    <a:pt x="36567" y="30900"/>
                  </a:cubicBezTo>
                  <a:cubicBezTo>
                    <a:pt x="35660" y="29503"/>
                    <a:pt x="33969" y="29356"/>
                    <a:pt x="33406" y="29307"/>
                  </a:cubicBezTo>
                  <a:cubicBezTo>
                    <a:pt x="32641" y="29249"/>
                    <a:pt x="31880" y="29224"/>
                    <a:pt x="31122" y="29224"/>
                  </a:cubicBezTo>
                  <a:cubicBezTo>
                    <a:pt x="28671" y="29224"/>
                    <a:pt x="26255" y="29486"/>
                    <a:pt x="23896" y="29749"/>
                  </a:cubicBezTo>
                  <a:cubicBezTo>
                    <a:pt x="22156" y="29945"/>
                    <a:pt x="20514" y="30141"/>
                    <a:pt x="18847" y="30214"/>
                  </a:cubicBezTo>
                  <a:cubicBezTo>
                    <a:pt x="19754" y="24969"/>
                    <a:pt x="20024" y="19602"/>
                    <a:pt x="20269" y="14431"/>
                  </a:cubicBezTo>
                  <a:lnTo>
                    <a:pt x="20612" y="7348"/>
                  </a:lnTo>
                  <a:cubicBezTo>
                    <a:pt x="20686" y="6220"/>
                    <a:pt x="20784" y="3892"/>
                    <a:pt x="19141" y="2348"/>
                  </a:cubicBezTo>
                  <a:cubicBezTo>
                    <a:pt x="18137" y="1416"/>
                    <a:pt x="16813" y="1147"/>
                    <a:pt x="16127" y="1024"/>
                  </a:cubicBezTo>
                  <a:cubicBezTo>
                    <a:pt x="15882" y="975"/>
                    <a:pt x="15612" y="926"/>
                    <a:pt x="15343" y="853"/>
                  </a:cubicBezTo>
                  <a:cubicBezTo>
                    <a:pt x="13185" y="416"/>
                    <a:pt x="10891" y="0"/>
                    <a:pt x="8805" y="0"/>
                  </a:cubicBezTo>
                  <a:close/>
                </a:path>
              </a:pathLst>
            </a:custGeom>
            <a:solidFill>
              <a:schemeClr val="dk1"/>
            </a:solidFill>
            <a:ln w="952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56"/>
          <p:cNvGrpSpPr/>
          <p:nvPr/>
        </p:nvGrpSpPr>
        <p:grpSpPr>
          <a:xfrm rot="2065613">
            <a:off x="8712594" y="2991974"/>
            <a:ext cx="1653875" cy="539976"/>
            <a:chOff x="2564525" y="5223525"/>
            <a:chExt cx="2556110" cy="834547"/>
          </a:xfrm>
        </p:grpSpPr>
        <p:sp>
          <p:nvSpPr>
            <p:cNvPr id="2435" name="Google Shape;2435;p56"/>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6"/>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6"/>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6"/>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6"/>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6"/>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6"/>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6"/>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6"/>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6"/>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Rectangle 69"/>
          <p:cNvSpPr/>
          <p:nvPr/>
        </p:nvSpPr>
        <p:spPr>
          <a:xfrm>
            <a:off x="270899" y="148354"/>
            <a:ext cx="8337160" cy="1015663"/>
          </a:xfrm>
          <a:prstGeom prst="rect">
            <a:avLst/>
          </a:prstGeom>
          <a:solidFill>
            <a:schemeClr val="accent4"/>
          </a:solidFill>
          <a:ln w="28575">
            <a:solidFill>
              <a:srgbClr val="0070C0"/>
            </a:solidFill>
          </a:ln>
        </p:spPr>
        <p:txBody>
          <a:bodyPr wrap="square">
            <a:spAutoFit/>
          </a:bodyPr>
          <a:lstStyle/>
          <a:p>
            <a:pPr algn="just"/>
            <a:r>
              <a:rPr lang="en-US" sz="2000" b="1" dirty="0" err="1">
                <a:ln w="0"/>
                <a:solidFill>
                  <a:schemeClr val="accent2">
                    <a:lumMod val="50000"/>
                  </a:schemeClr>
                </a:solidFill>
                <a:latin typeface="Arial" panose="020B0604020202020204" pitchFamily="34" charset="0"/>
              </a:rPr>
              <a:t>Nhiệm</a:t>
            </a:r>
            <a:r>
              <a:rPr lang="en-US" sz="2000" b="1" dirty="0">
                <a:ln w="0"/>
                <a:solidFill>
                  <a:schemeClr val="accent2">
                    <a:lumMod val="50000"/>
                  </a:schemeClr>
                </a:solidFill>
                <a:latin typeface="Arial" panose="020B0604020202020204" pitchFamily="34" charset="0"/>
              </a:rPr>
              <a:t> </a:t>
            </a:r>
            <a:r>
              <a:rPr lang="en-US" sz="2000" b="1" dirty="0" err="1">
                <a:ln w="0"/>
                <a:solidFill>
                  <a:schemeClr val="accent2">
                    <a:lumMod val="50000"/>
                  </a:schemeClr>
                </a:solidFill>
                <a:latin typeface="Arial" panose="020B0604020202020204" pitchFamily="34" charset="0"/>
              </a:rPr>
              <a:t>vụ</a:t>
            </a:r>
            <a:r>
              <a:rPr lang="en-US" sz="2000" b="1" dirty="0">
                <a:ln w="0"/>
                <a:solidFill>
                  <a:schemeClr val="accent2">
                    <a:lumMod val="50000"/>
                  </a:schemeClr>
                </a:solidFill>
                <a:latin typeface="Arial" panose="020B0604020202020204" pitchFamily="34" charset="0"/>
              </a:rPr>
              <a:t> 3:  </a:t>
            </a:r>
            <a:r>
              <a:rPr lang="vi-VN" sz="2000" b="1" dirty="0">
                <a:solidFill>
                  <a:schemeClr val="accent2">
                    <a:lumMod val="50000"/>
                  </a:schemeClr>
                </a:solidFill>
                <a:latin typeface="Arial" panose="020B0604020202020204" pitchFamily="34" charset="0"/>
              </a:rPr>
              <a:t>Dựa vào kết quả thực hiện thời gian biểu của bản thân trong hoạt động khám phá,  em hãy báo cáo kết quả thực hiện theo gợi ý sau:</a:t>
            </a:r>
          </a:p>
        </p:txBody>
      </p:sp>
      <p:grpSp>
        <p:nvGrpSpPr>
          <p:cNvPr id="2445" name="Google Shape;2445;p56"/>
          <p:cNvGrpSpPr/>
          <p:nvPr/>
        </p:nvGrpSpPr>
        <p:grpSpPr>
          <a:xfrm rot="390124">
            <a:off x="-805976" y="1730513"/>
            <a:ext cx="1719442" cy="916249"/>
            <a:chOff x="7463504" y="3075665"/>
            <a:chExt cx="2603050" cy="1387103"/>
          </a:xfrm>
        </p:grpSpPr>
        <p:sp>
          <p:nvSpPr>
            <p:cNvPr id="2446" name="Google Shape;2446;p56"/>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6"/>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6"/>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6"/>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6"/>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6"/>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6"/>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6"/>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6"/>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6"/>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6"/>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6"/>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6"/>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6"/>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6"/>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6"/>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6"/>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6"/>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6"/>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6"/>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6"/>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6"/>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6"/>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6"/>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6"/>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6"/>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6"/>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6"/>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6"/>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6"/>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6"/>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6"/>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6"/>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4749;p85"/>
          <p:cNvGrpSpPr/>
          <p:nvPr/>
        </p:nvGrpSpPr>
        <p:grpSpPr>
          <a:xfrm rot="1873998">
            <a:off x="-16381" y="4131543"/>
            <a:ext cx="1640104" cy="1296691"/>
            <a:chOff x="3497722" y="1947372"/>
            <a:chExt cx="2082864" cy="1646744"/>
          </a:xfrm>
        </p:grpSpPr>
        <p:sp>
          <p:nvSpPr>
            <p:cNvPr id="81" name="Google Shape;4750;p85"/>
            <p:cNvSpPr/>
            <p:nvPr/>
          </p:nvSpPr>
          <p:spPr>
            <a:xfrm rot="458414">
              <a:off x="3582620" y="2068310"/>
              <a:ext cx="1913067" cy="1404869"/>
            </a:xfrm>
            <a:custGeom>
              <a:avLst/>
              <a:gdLst/>
              <a:ahLst/>
              <a:cxnLst/>
              <a:rect l="l" t="t" r="r" b="b"/>
              <a:pathLst>
                <a:path w="63547" h="46666" extrusionOk="0">
                  <a:moveTo>
                    <a:pt x="50416" y="0"/>
                  </a:moveTo>
                  <a:cubicBezTo>
                    <a:pt x="50180" y="0"/>
                    <a:pt x="49941" y="15"/>
                    <a:pt x="49703" y="45"/>
                  </a:cubicBezTo>
                  <a:cubicBezTo>
                    <a:pt x="47835" y="278"/>
                    <a:pt x="46134" y="1179"/>
                    <a:pt x="44833" y="2546"/>
                  </a:cubicBezTo>
                  <a:cubicBezTo>
                    <a:pt x="43532" y="3847"/>
                    <a:pt x="42531" y="5449"/>
                    <a:pt x="41864" y="7183"/>
                  </a:cubicBezTo>
                  <a:cubicBezTo>
                    <a:pt x="39729" y="5849"/>
                    <a:pt x="37361" y="4948"/>
                    <a:pt x="34892" y="4515"/>
                  </a:cubicBezTo>
                  <a:cubicBezTo>
                    <a:pt x="34626" y="4481"/>
                    <a:pt x="34392" y="4448"/>
                    <a:pt x="34125" y="4414"/>
                  </a:cubicBezTo>
                  <a:cubicBezTo>
                    <a:pt x="33281" y="4290"/>
                    <a:pt x="32429" y="4231"/>
                    <a:pt x="31575" y="4231"/>
                  </a:cubicBezTo>
                  <a:cubicBezTo>
                    <a:pt x="30134" y="4231"/>
                    <a:pt x="28691" y="4400"/>
                    <a:pt x="27287" y="4715"/>
                  </a:cubicBezTo>
                  <a:cubicBezTo>
                    <a:pt x="26853" y="4848"/>
                    <a:pt x="26386" y="4948"/>
                    <a:pt x="25886" y="5148"/>
                  </a:cubicBezTo>
                  <a:cubicBezTo>
                    <a:pt x="25519" y="5248"/>
                    <a:pt x="25152" y="5382"/>
                    <a:pt x="24785" y="5549"/>
                  </a:cubicBezTo>
                  <a:cubicBezTo>
                    <a:pt x="24418" y="5682"/>
                    <a:pt x="24085" y="5815"/>
                    <a:pt x="23751" y="5982"/>
                  </a:cubicBezTo>
                  <a:cubicBezTo>
                    <a:pt x="19181" y="8117"/>
                    <a:pt x="15612" y="11920"/>
                    <a:pt x="13811" y="16623"/>
                  </a:cubicBezTo>
                  <a:cubicBezTo>
                    <a:pt x="13344" y="17958"/>
                    <a:pt x="13010" y="19325"/>
                    <a:pt x="12810" y="20693"/>
                  </a:cubicBezTo>
                  <a:lnTo>
                    <a:pt x="12810" y="20760"/>
                  </a:lnTo>
                  <a:cubicBezTo>
                    <a:pt x="12777" y="20993"/>
                    <a:pt x="12743" y="21193"/>
                    <a:pt x="12710" y="21427"/>
                  </a:cubicBezTo>
                  <a:cubicBezTo>
                    <a:pt x="12710" y="21660"/>
                    <a:pt x="12677" y="21894"/>
                    <a:pt x="12643" y="22127"/>
                  </a:cubicBezTo>
                  <a:lnTo>
                    <a:pt x="12643" y="22461"/>
                  </a:lnTo>
                  <a:cubicBezTo>
                    <a:pt x="12643" y="22461"/>
                    <a:pt x="12643" y="22494"/>
                    <a:pt x="12643" y="22494"/>
                  </a:cubicBezTo>
                  <a:cubicBezTo>
                    <a:pt x="11542" y="22227"/>
                    <a:pt x="10417" y="22094"/>
                    <a:pt x="9295" y="22094"/>
                  </a:cubicBezTo>
                  <a:cubicBezTo>
                    <a:pt x="8173" y="22094"/>
                    <a:pt x="7056" y="22227"/>
                    <a:pt x="5972" y="22494"/>
                  </a:cubicBezTo>
                  <a:cubicBezTo>
                    <a:pt x="2369" y="23395"/>
                    <a:pt x="1" y="26130"/>
                    <a:pt x="201" y="29166"/>
                  </a:cubicBezTo>
                  <a:cubicBezTo>
                    <a:pt x="334" y="30867"/>
                    <a:pt x="1202" y="32401"/>
                    <a:pt x="2569" y="33435"/>
                  </a:cubicBezTo>
                  <a:cubicBezTo>
                    <a:pt x="1669" y="35036"/>
                    <a:pt x="1435" y="36938"/>
                    <a:pt x="1936" y="38739"/>
                  </a:cubicBezTo>
                  <a:cubicBezTo>
                    <a:pt x="2336" y="40240"/>
                    <a:pt x="3337" y="41508"/>
                    <a:pt x="4704" y="42275"/>
                  </a:cubicBezTo>
                  <a:cubicBezTo>
                    <a:pt x="5534" y="42719"/>
                    <a:pt x="6442" y="42953"/>
                    <a:pt x="7383" y="42953"/>
                  </a:cubicBezTo>
                  <a:cubicBezTo>
                    <a:pt x="7501" y="42953"/>
                    <a:pt x="7620" y="42950"/>
                    <a:pt x="7740" y="42942"/>
                  </a:cubicBezTo>
                  <a:cubicBezTo>
                    <a:pt x="7906" y="43376"/>
                    <a:pt x="8140" y="43776"/>
                    <a:pt x="8407" y="44143"/>
                  </a:cubicBezTo>
                  <a:cubicBezTo>
                    <a:pt x="9609" y="45726"/>
                    <a:pt x="11456" y="46665"/>
                    <a:pt x="13426" y="46665"/>
                  </a:cubicBezTo>
                  <a:cubicBezTo>
                    <a:pt x="13697" y="46665"/>
                    <a:pt x="13970" y="46648"/>
                    <a:pt x="14244" y="46611"/>
                  </a:cubicBezTo>
                  <a:cubicBezTo>
                    <a:pt x="15112" y="46511"/>
                    <a:pt x="15979" y="46244"/>
                    <a:pt x="16779" y="45811"/>
                  </a:cubicBezTo>
                  <a:cubicBezTo>
                    <a:pt x="18848" y="44677"/>
                    <a:pt x="20349" y="42475"/>
                    <a:pt x="20882" y="39840"/>
                  </a:cubicBezTo>
                  <a:cubicBezTo>
                    <a:pt x="21016" y="39139"/>
                    <a:pt x="21116" y="38439"/>
                    <a:pt x="21149" y="37738"/>
                  </a:cubicBezTo>
                  <a:cubicBezTo>
                    <a:pt x="21716" y="37838"/>
                    <a:pt x="22317" y="37905"/>
                    <a:pt x="22917" y="37972"/>
                  </a:cubicBezTo>
                  <a:lnTo>
                    <a:pt x="24652" y="37972"/>
                  </a:lnTo>
                  <a:cubicBezTo>
                    <a:pt x="25219" y="37938"/>
                    <a:pt x="25786" y="37872"/>
                    <a:pt x="26353" y="37805"/>
                  </a:cubicBezTo>
                  <a:cubicBezTo>
                    <a:pt x="26920" y="37738"/>
                    <a:pt x="27420" y="37672"/>
                    <a:pt x="27987" y="37538"/>
                  </a:cubicBezTo>
                  <a:cubicBezTo>
                    <a:pt x="28555" y="37438"/>
                    <a:pt x="28988" y="37338"/>
                    <a:pt x="29522" y="37205"/>
                  </a:cubicBezTo>
                  <a:cubicBezTo>
                    <a:pt x="30389" y="37004"/>
                    <a:pt x="31290" y="36738"/>
                    <a:pt x="32257" y="36437"/>
                  </a:cubicBezTo>
                  <a:cubicBezTo>
                    <a:pt x="33758" y="35970"/>
                    <a:pt x="35193" y="35437"/>
                    <a:pt x="36627" y="34803"/>
                  </a:cubicBezTo>
                  <a:cubicBezTo>
                    <a:pt x="36927" y="34669"/>
                    <a:pt x="37194" y="34536"/>
                    <a:pt x="37494" y="34369"/>
                  </a:cubicBezTo>
                  <a:cubicBezTo>
                    <a:pt x="37794" y="34236"/>
                    <a:pt x="38161" y="34069"/>
                    <a:pt x="38495" y="33869"/>
                  </a:cubicBezTo>
                  <a:lnTo>
                    <a:pt x="38528" y="33869"/>
                  </a:lnTo>
                  <a:lnTo>
                    <a:pt x="39195" y="33535"/>
                  </a:lnTo>
                  <a:cubicBezTo>
                    <a:pt x="40330" y="32902"/>
                    <a:pt x="41430" y="32234"/>
                    <a:pt x="42464" y="31467"/>
                  </a:cubicBezTo>
                  <a:cubicBezTo>
                    <a:pt x="43532" y="30733"/>
                    <a:pt x="44566" y="29899"/>
                    <a:pt x="45500" y="28965"/>
                  </a:cubicBezTo>
                  <a:cubicBezTo>
                    <a:pt x="46634" y="27898"/>
                    <a:pt x="47668" y="26697"/>
                    <a:pt x="48636" y="25430"/>
                  </a:cubicBezTo>
                  <a:cubicBezTo>
                    <a:pt x="48802" y="25196"/>
                    <a:pt x="48936" y="24963"/>
                    <a:pt x="49103" y="24729"/>
                  </a:cubicBezTo>
                  <a:cubicBezTo>
                    <a:pt x="49336" y="24362"/>
                    <a:pt x="49570" y="23995"/>
                    <a:pt x="49770" y="23595"/>
                  </a:cubicBezTo>
                  <a:cubicBezTo>
                    <a:pt x="49936" y="23495"/>
                    <a:pt x="50070" y="23395"/>
                    <a:pt x="50237" y="23261"/>
                  </a:cubicBezTo>
                  <a:cubicBezTo>
                    <a:pt x="50870" y="23628"/>
                    <a:pt x="51571" y="23928"/>
                    <a:pt x="52271" y="24162"/>
                  </a:cubicBezTo>
                  <a:cubicBezTo>
                    <a:pt x="53309" y="24525"/>
                    <a:pt x="54367" y="24707"/>
                    <a:pt x="55445" y="24707"/>
                  </a:cubicBezTo>
                  <a:cubicBezTo>
                    <a:pt x="55753" y="24707"/>
                    <a:pt x="56063" y="24692"/>
                    <a:pt x="56374" y="24662"/>
                  </a:cubicBezTo>
                  <a:cubicBezTo>
                    <a:pt x="57475" y="24529"/>
                    <a:pt x="58543" y="24195"/>
                    <a:pt x="59510" y="23595"/>
                  </a:cubicBezTo>
                  <a:cubicBezTo>
                    <a:pt x="62345" y="21927"/>
                    <a:pt x="63546" y="18391"/>
                    <a:pt x="62279" y="15556"/>
                  </a:cubicBezTo>
                  <a:cubicBezTo>
                    <a:pt x="62112" y="15122"/>
                    <a:pt x="61878" y="14722"/>
                    <a:pt x="61578" y="14355"/>
                  </a:cubicBezTo>
                  <a:cubicBezTo>
                    <a:pt x="62145" y="13488"/>
                    <a:pt x="62479" y="12454"/>
                    <a:pt x="62512" y="11386"/>
                  </a:cubicBezTo>
                  <a:cubicBezTo>
                    <a:pt x="62579" y="9852"/>
                    <a:pt x="61945" y="8351"/>
                    <a:pt x="60844" y="7216"/>
                  </a:cubicBezTo>
                  <a:cubicBezTo>
                    <a:pt x="59577" y="5916"/>
                    <a:pt x="57809" y="5148"/>
                    <a:pt x="55974" y="5115"/>
                  </a:cubicBezTo>
                  <a:cubicBezTo>
                    <a:pt x="55774" y="3414"/>
                    <a:pt x="54873" y="1879"/>
                    <a:pt x="53472" y="945"/>
                  </a:cubicBezTo>
                  <a:cubicBezTo>
                    <a:pt x="52568" y="315"/>
                    <a:pt x="51506" y="0"/>
                    <a:pt x="50416" y="0"/>
                  </a:cubicBezTo>
                  <a:close/>
                </a:path>
              </a:pathLst>
            </a:custGeom>
            <a:solidFill>
              <a:srgbClr val="FFFFFF"/>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51;p85"/>
            <p:cNvSpPr/>
            <p:nvPr/>
          </p:nvSpPr>
          <p:spPr>
            <a:xfrm rot="458414">
              <a:off x="3641684" y="2740150"/>
              <a:ext cx="445912" cy="547636"/>
            </a:xfrm>
            <a:custGeom>
              <a:avLst/>
              <a:gdLst/>
              <a:ahLst/>
              <a:cxnLst/>
              <a:rect l="l" t="t" r="r" b="b"/>
              <a:pathLst>
                <a:path w="14812" h="18191" extrusionOk="0">
                  <a:moveTo>
                    <a:pt x="5964" y="0"/>
                  </a:moveTo>
                  <a:cubicBezTo>
                    <a:pt x="5128" y="0"/>
                    <a:pt x="4290" y="100"/>
                    <a:pt x="3470" y="306"/>
                  </a:cubicBezTo>
                  <a:cubicBezTo>
                    <a:pt x="1802" y="739"/>
                    <a:pt x="0" y="1973"/>
                    <a:pt x="101" y="3708"/>
                  </a:cubicBezTo>
                  <a:cubicBezTo>
                    <a:pt x="167" y="4909"/>
                    <a:pt x="1268" y="5910"/>
                    <a:pt x="2436" y="6243"/>
                  </a:cubicBezTo>
                  <a:cubicBezTo>
                    <a:pt x="3019" y="6427"/>
                    <a:pt x="3628" y="6485"/>
                    <a:pt x="4241" y="6485"/>
                  </a:cubicBezTo>
                  <a:cubicBezTo>
                    <a:pt x="4854" y="6485"/>
                    <a:pt x="5471" y="6427"/>
                    <a:pt x="6071" y="6377"/>
                  </a:cubicBezTo>
                  <a:lnTo>
                    <a:pt x="6071" y="6377"/>
                  </a:lnTo>
                  <a:cubicBezTo>
                    <a:pt x="4570" y="7211"/>
                    <a:pt x="2969" y="8111"/>
                    <a:pt x="2102" y="9612"/>
                  </a:cubicBezTo>
                  <a:cubicBezTo>
                    <a:pt x="1235" y="11113"/>
                    <a:pt x="1435" y="13382"/>
                    <a:pt x="2936" y="14216"/>
                  </a:cubicBezTo>
                  <a:cubicBezTo>
                    <a:pt x="3323" y="14421"/>
                    <a:pt x="3744" y="14513"/>
                    <a:pt x="4172" y="14513"/>
                  </a:cubicBezTo>
                  <a:cubicBezTo>
                    <a:pt x="4926" y="14513"/>
                    <a:pt x="5700" y="14229"/>
                    <a:pt x="6338" y="13782"/>
                  </a:cubicBezTo>
                  <a:cubicBezTo>
                    <a:pt x="7306" y="13082"/>
                    <a:pt x="8006" y="12081"/>
                    <a:pt x="8673" y="11080"/>
                  </a:cubicBezTo>
                  <a:lnTo>
                    <a:pt x="8673" y="11080"/>
                  </a:lnTo>
                  <a:cubicBezTo>
                    <a:pt x="8073" y="11981"/>
                    <a:pt x="7606" y="12948"/>
                    <a:pt x="7272" y="13949"/>
                  </a:cubicBezTo>
                  <a:cubicBezTo>
                    <a:pt x="6972" y="14983"/>
                    <a:pt x="7106" y="16117"/>
                    <a:pt x="7706" y="17018"/>
                  </a:cubicBezTo>
                  <a:cubicBezTo>
                    <a:pt x="8284" y="17802"/>
                    <a:pt x="9246" y="18191"/>
                    <a:pt x="10227" y="18191"/>
                  </a:cubicBezTo>
                  <a:cubicBezTo>
                    <a:pt x="10831" y="18191"/>
                    <a:pt x="11442" y="18044"/>
                    <a:pt x="11976" y="17751"/>
                  </a:cubicBezTo>
                  <a:cubicBezTo>
                    <a:pt x="13343" y="16984"/>
                    <a:pt x="14177" y="15483"/>
                    <a:pt x="14511" y="13949"/>
                  </a:cubicBezTo>
                  <a:cubicBezTo>
                    <a:pt x="14811" y="12381"/>
                    <a:pt x="14678" y="10780"/>
                    <a:pt x="14544" y="9212"/>
                  </a:cubicBezTo>
                  <a:lnTo>
                    <a:pt x="11008" y="1273"/>
                  </a:lnTo>
                  <a:cubicBezTo>
                    <a:pt x="9452" y="438"/>
                    <a:pt x="7712" y="0"/>
                    <a:pt x="5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52;p85"/>
            <p:cNvSpPr/>
            <p:nvPr/>
          </p:nvSpPr>
          <p:spPr>
            <a:xfrm rot="458414">
              <a:off x="4949782" y="2247316"/>
              <a:ext cx="479027" cy="553115"/>
            </a:xfrm>
            <a:custGeom>
              <a:avLst/>
              <a:gdLst/>
              <a:ahLst/>
              <a:cxnLst/>
              <a:rect l="l" t="t" r="r" b="b"/>
              <a:pathLst>
                <a:path w="15912" h="18373" extrusionOk="0">
                  <a:moveTo>
                    <a:pt x="6223" y="0"/>
                  </a:moveTo>
                  <a:cubicBezTo>
                    <a:pt x="5062" y="0"/>
                    <a:pt x="3822" y="725"/>
                    <a:pt x="2969" y="1602"/>
                  </a:cubicBezTo>
                  <a:cubicBezTo>
                    <a:pt x="1134" y="3503"/>
                    <a:pt x="67" y="6005"/>
                    <a:pt x="0" y="8640"/>
                  </a:cubicBezTo>
                  <a:lnTo>
                    <a:pt x="5071" y="15679"/>
                  </a:lnTo>
                  <a:cubicBezTo>
                    <a:pt x="6372" y="16579"/>
                    <a:pt x="7672" y="17513"/>
                    <a:pt x="9174" y="18014"/>
                  </a:cubicBezTo>
                  <a:cubicBezTo>
                    <a:pt x="9856" y="18241"/>
                    <a:pt x="10586" y="18372"/>
                    <a:pt x="11306" y="18372"/>
                  </a:cubicBezTo>
                  <a:cubicBezTo>
                    <a:pt x="12169" y="18372"/>
                    <a:pt x="13016" y="18184"/>
                    <a:pt x="13743" y="17747"/>
                  </a:cubicBezTo>
                  <a:cubicBezTo>
                    <a:pt x="15111" y="16946"/>
                    <a:pt x="15912" y="15145"/>
                    <a:pt x="15278" y="13677"/>
                  </a:cubicBezTo>
                  <a:cubicBezTo>
                    <a:pt x="14778" y="12710"/>
                    <a:pt x="13877" y="12043"/>
                    <a:pt x="12843" y="11776"/>
                  </a:cubicBezTo>
                  <a:cubicBezTo>
                    <a:pt x="12034" y="11599"/>
                    <a:pt x="11226" y="11518"/>
                    <a:pt x="10418" y="11518"/>
                  </a:cubicBezTo>
                  <a:cubicBezTo>
                    <a:pt x="10207" y="11518"/>
                    <a:pt x="9997" y="11523"/>
                    <a:pt x="9786" y="11534"/>
                  </a:cubicBezTo>
                  <a:lnTo>
                    <a:pt x="9786" y="11534"/>
                  </a:lnTo>
                  <a:cubicBezTo>
                    <a:pt x="10941" y="11467"/>
                    <a:pt x="12120" y="11355"/>
                    <a:pt x="13176" y="10875"/>
                  </a:cubicBezTo>
                  <a:cubicBezTo>
                    <a:pt x="14277" y="10375"/>
                    <a:pt x="15211" y="9341"/>
                    <a:pt x="15245" y="8140"/>
                  </a:cubicBezTo>
                  <a:cubicBezTo>
                    <a:pt x="15278" y="6439"/>
                    <a:pt x="13443" y="5138"/>
                    <a:pt x="11709" y="5138"/>
                  </a:cubicBezTo>
                  <a:cubicBezTo>
                    <a:pt x="9974" y="5138"/>
                    <a:pt x="8373" y="6039"/>
                    <a:pt x="6872" y="6906"/>
                  </a:cubicBezTo>
                  <a:cubicBezTo>
                    <a:pt x="7606" y="5938"/>
                    <a:pt x="8340" y="4904"/>
                    <a:pt x="8640" y="3704"/>
                  </a:cubicBezTo>
                  <a:cubicBezTo>
                    <a:pt x="8907" y="2503"/>
                    <a:pt x="8606" y="1102"/>
                    <a:pt x="7572" y="401"/>
                  </a:cubicBezTo>
                  <a:cubicBezTo>
                    <a:pt x="7157" y="121"/>
                    <a:pt x="6696" y="0"/>
                    <a:pt x="6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753;p85"/>
            <p:cNvSpPr/>
            <p:nvPr/>
          </p:nvSpPr>
          <p:spPr>
            <a:xfrm rot="458414">
              <a:off x="4985875" y="2340134"/>
              <a:ext cx="125567" cy="213262"/>
            </a:xfrm>
            <a:custGeom>
              <a:avLst/>
              <a:gdLst/>
              <a:ahLst/>
              <a:cxnLst/>
              <a:rect l="l" t="t" r="r" b="b"/>
              <a:pathLst>
                <a:path w="4171" h="7084" extrusionOk="0">
                  <a:moveTo>
                    <a:pt x="3904" y="1"/>
                  </a:moveTo>
                  <a:cubicBezTo>
                    <a:pt x="3626" y="1"/>
                    <a:pt x="2456" y="1333"/>
                    <a:pt x="1469" y="3212"/>
                  </a:cubicBezTo>
                  <a:cubicBezTo>
                    <a:pt x="435" y="5214"/>
                    <a:pt x="1" y="6982"/>
                    <a:pt x="234" y="7082"/>
                  </a:cubicBezTo>
                  <a:cubicBezTo>
                    <a:pt x="239" y="7083"/>
                    <a:pt x="244" y="7084"/>
                    <a:pt x="250" y="7084"/>
                  </a:cubicBezTo>
                  <a:cubicBezTo>
                    <a:pt x="501" y="7084"/>
                    <a:pt x="1289" y="5541"/>
                    <a:pt x="2269" y="3646"/>
                  </a:cubicBezTo>
                  <a:cubicBezTo>
                    <a:pt x="3303" y="1711"/>
                    <a:pt x="4171" y="177"/>
                    <a:pt x="3937" y="10"/>
                  </a:cubicBezTo>
                  <a:cubicBezTo>
                    <a:pt x="3928" y="4"/>
                    <a:pt x="3917" y="1"/>
                    <a:pt x="3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754;p85"/>
            <p:cNvSpPr/>
            <p:nvPr/>
          </p:nvSpPr>
          <p:spPr>
            <a:xfrm rot="458414">
              <a:off x="5019449" y="2466360"/>
              <a:ext cx="275188" cy="104614"/>
            </a:xfrm>
            <a:custGeom>
              <a:avLst/>
              <a:gdLst/>
              <a:ahLst/>
              <a:cxnLst/>
              <a:rect l="l" t="t" r="r" b="b"/>
              <a:pathLst>
                <a:path w="9141" h="3475" extrusionOk="0">
                  <a:moveTo>
                    <a:pt x="8864" y="0"/>
                  </a:moveTo>
                  <a:cubicBezTo>
                    <a:pt x="8302" y="0"/>
                    <a:pt x="6497" y="529"/>
                    <a:pt x="4404" y="1320"/>
                  </a:cubicBezTo>
                  <a:cubicBezTo>
                    <a:pt x="1936" y="2221"/>
                    <a:pt x="1" y="3188"/>
                    <a:pt x="68" y="3422"/>
                  </a:cubicBezTo>
                  <a:cubicBezTo>
                    <a:pt x="83" y="3458"/>
                    <a:pt x="144" y="3475"/>
                    <a:pt x="244" y="3475"/>
                  </a:cubicBezTo>
                  <a:cubicBezTo>
                    <a:pt x="806" y="3475"/>
                    <a:pt x="2611" y="2946"/>
                    <a:pt x="4704" y="2154"/>
                  </a:cubicBezTo>
                  <a:cubicBezTo>
                    <a:pt x="7206" y="1254"/>
                    <a:pt x="9141" y="286"/>
                    <a:pt x="9041" y="53"/>
                  </a:cubicBezTo>
                  <a:cubicBezTo>
                    <a:pt x="9026" y="17"/>
                    <a:pt x="8965" y="0"/>
                    <a:pt x="8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755;p85"/>
            <p:cNvSpPr/>
            <p:nvPr/>
          </p:nvSpPr>
          <p:spPr>
            <a:xfrm rot="458414">
              <a:off x="5040499" y="2641708"/>
              <a:ext cx="228013" cy="71288"/>
            </a:xfrm>
            <a:custGeom>
              <a:avLst/>
              <a:gdLst/>
              <a:ahLst/>
              <a:cxnLst/>
              <a:rect l="l" t="t" r="r" b="b"/>
              <a:pathLst>
                <a:path w="7574" h="2368" extrusionOk="0">
                  <a:moveTo>
                    <a:pt x="482" y="0"/>
                  </a:moveTo>
                  <a:cubicBezTo>
                    <a:pt x="214" y="0"/>
                    <a:pt x="54" y="34"/>
                    <a:pt x="34" y="101"/>
                  </a:cubicBezTo>
                  <a:cubicBezTo>
                    <a:pt x="1" y="368"/>
                    <a:pt x="1635" y="902"/>
                    <a:pt x="3670" y="1502"/>
                  </a:cubicBezTo>
                  <a:cubicBezTo>
                    <a:pt x="5322" y="1990"/>
                    <a:pt x="6754" y="2367"/>
                    <a:pt x="7270" y="2367"/>
                  </a:cubicBezTo>
                  <a:cubicBezTo>
                    <a:pt x="7390" y="2367"/>
                    <a:pt x="7460" y="2347"/>
                    <a:pt x="7473" y="2303"/>
                  </a:cubicBezTo>
                  <a:cubicBezTo>
                    <a:pt x="7573" y="2070"/>
                    <a:pt x="6005" y="1236"/>
                    <a:pt x="3937" y="635"/>
                  </a:cubicBezTo>
                  <a:cubicBezTo>
                    <a:pt x="2465" y="208"/>
                    <a:pt x="1145" y="0"/>
                    <a:pt x="4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756;p85"/>
            <p:cNvSpPr/>
            <p:nvPr/>
          </p:nvSpPr>
          <p:spPr>
            <a:xfrm rot="458414">
              <a:off x="3791178" y="2818021"/>
              <a:ext cx="267150" cy="39467"/>
            </a:xfrm>
            <a:custGeom>
              <a:avLst/>
              <a:gdLst/>
              <a:ahLst/>
              <a:cxnLst/>
              <a:rect l="l" t="t" r="r" b="b"/>
              <a:pathLst>
                <a:path w="8874" h="1311" extrusionOk="0">
                  <a:moveTo>
                    <a:pt x="1351" y="1"/>
                  </a:moveTo>
                  <a:cubicBezTo>
                    <a:pt x="551" y="1"/>
                    <a:pt x="50" y="67"/>
                    <a:pt x="33" y="201"/>
                  </a:cubicBezTo>
                  <a:cubicBezTo>
                    <a:pt x="0" y="468"/>
                    <a:pt x="1968" y="868"/>
                    <a:pt x="4403" y="1135"/>
                  </a:cubicBezTo>
                  <a:cubicBezTo>
                    <a:pt x="5621" y="1252"/>
                    <a:pt x="6730" y="1310"/>
                    <a:pt x="7535" y="1310"/>
                  </a:cubicBezTo>
                  <a:cubicBezTo>
                    <a:pt x="8339" y="1310"/>
                    <a:pt x="8840" y="1252"/>
                    <a:pt x="8840" y="1135"/>
                  </a:cubicBezTo>
                  <a:cubicBezTo>
                    <a:pt x="8873" y="868"/>
                    <a:pt x="6905" y="468"/>
                    <a:pt x="4470" y="201"/>
                  </a:cubicBezTo>
                  <a:cubicBezTo>
                    <a:pt x="3252" y="67"/>
                    <a:pt x="2152" y="1"/>
                    <a:pt x="1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757;p85"/>
            <p:cNvSpPr/>
            <p:nvPr/>
          </p:nvSpPr>
          <p:spPr>
            <a:xfrm rot="458414">
              <a:off x="3759396" y="2913602"/>
              <a:ext cx="230994" cy="168436"/>
            </a:xfrm>
            <a:custGeom>
              <a:avLst/>
              <a:gdLst/>
              <a:ahLst/>
              <a:cxnLst/>
              <a:rect l="l" t="t" r="r" b="b"/>
              <a:pathLst>
                <a:path w="7673" h="5595" extrusionOk="0">
                  <a:moveTo>
                    <a:pt x="7447" y="0"/>
                  </a:moveTo>
                  <a:cubicBezTo>
                    <a:pt x="7098" y="0"/>
                    <a:pt x="5528" y="1166"/>
                    <a:pt x="3670" y="2590"/>
                  </a:cubicBezTo>
                  <a:cubicBezTo>
                    <a:pt x="1635" y="4091"/>
                    <a:pt x="1" y="5359"/>
                    <a:pt x="134" y="5559"/>
                  </a:cubicBezTo>
                  <a:cubicBezTo>
                    <a:pt x="148" y="5583"/>
                    <a:pt x="180" y="5595"/>
                    <a:pt x="229" y="5595"/>
                  </a:cubicBezTo>
                  <a:cubicBezTo>
                    <a:pt x="658" y="5595"/>
                    <a:pt x="2377" y="4698"/>
                    <a:pt x="4204" y="3291"/>
                  </a:cubicBezTo>
                  <a:cubicBezTo>
                    <a:pt x="6272" y="1756"/>
                    <a:pt x="7673" y="189"/>
                    <a:pt x="7506" y="22"/>
                  </a:cubicBezTo>
                  <a:cubicBezTo>
                    <a:pt x="7494" y="7"/>
                    <a:pt x="7474" y="0"/>
                    <a:pt x="7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758;p85"/>
            <p:cNvSpPr/>
            <p:nvPr/>
          </p:nvSpPr>
          <p:spPr>
            <a:xfrm rot="458414">
              <a:off x="3951724" y="2964612"/>
              <a:ext cx="79356" cy="240146"/>
            </a:xfrm>
            <a:custGeom>
              <a:avLst/>
              <a:gdLst/>
              <a:ahLst/>
              <a:cxnLst/>
              <a:rect l="l" t="t" r="r" b="b"/>
              <a:pathLst>
                <a:path w="2636" h="7977" extrusionOk="0">
                  <a:moveTo>
                    <a:pt x="2387" y="0"/>
                  </a:moveTo>
                  <a:cubicBezTo>
                    <a:pt x="2111" y="0"/>
                    <a:pt x="1457" y="1711"/>
                    <a:pt x="868" y="3871"/>
                  </a:cubicBezTo>
                  <a:cubicBezTo>
                    <a:pt x="301" y="6073"/>
                    <a:pt x="1" y="7908"/>
                    <a:pt x="268" y="7974"/>
                  </a:cubicBezTo>
                  <a:cubicBezTo>
                    <a:pt x="272" y="7976"/>
                    <a:pt x="276" y="7976"/>
                    <a:pt x="281" y="7976"/>
                  </a:cubicBezTo>
                  <a:cubicBezTo>
                    <a:pt x="526" y="7976"/>
                    <a:pt x="1179" y="6265"/>
                    <a:pt x="1769" y="4105"/>
                  </a:cubicBezTo>
                  <a:cubicBezTo>
                    <a:pt x="2369" y="1903"/>
                    <a:pt x="2636" y="69"/>
                    <a:pt x="2402" y="2"/>
                  </a:cubicBezTo>
                  <a:cubicBezTo>
                    <a:pt x="2397" y="1"/>
                    <a:pt x="2392" y="0"/>
                    <a:pt x="2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759;p85"/>
            <p:cNvSpPr/>
            <p:nvPr/>
          </p:nvSpPr>
          <p:spPr>
            <a:xfrm rot="458414">
              <a:off x="3964258" y="2732875"/>
              <a:ext cx="218952" cy="314715"/>
            </a:xfrm>
            <a:custGeom>
              <a:avLst/>
              <a:gdLst/>
              <a:ahLst/>
              <a:cxnLst/>
              <a:rect l="l" t="t" r="r" b="b"/>
              <a:pathLst>
                <a:path w="7273" h="10454" extrusionOk="0">
                  <a:moveTo>
                    <a:pt x="3470" y="0"/>
                  </a:moveTo>
                  <a:cubicBezTo>
                    <a:pt x="1902" y="901"/>
                    <a:pt x="1101" y="1468"/>
                    <a:pt x="501" y="3203"/>
                  </a:cubicBezTo>
                  <a:cubicBezTo>
                    <a:pt x="1" y="4670"/>
                    <a:pt x="101" y="6271"/>
                    <a:pt x="801" y="7606"/>
                  </a:cubicBezTo>
                  <a:cubicBezTo>
                    <a:pt x="1836" y="9409"/>
                    <a:pt x="3735" y="10454"/>
                    <a:pt x="5727" y="10454"/>
                  </a:cubicBezTo>
                  <a:cubicBezTo>
                    <a:pt x="6241" y="10454"/>
                    <a:pt x="6760" y="10384"/>
                    <a:pt x="7273" y="10241"/>
                  </a:cubicBezTo>
                  <a:lnTo>
                    <a:pt x="34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60;p85"/>
            <p:cNvSpPr/>
            <p:nvPr/>
          </p:nvSpPr>
          <p:spPr>
            <a:xfrm rot="458414">
              <a:off x="4873410" y="2479234"/>
              <a:ext cx="232017" cy="289728"/>
            </a:xfrm>
            <a:custGeom>
              <a:avLst/>
              <a:gdLst/>
              <a:ahLst/>
              <a:cxnLst/>
              <a:rect l="l" t="t" r="r" b="b"/>
              <a:pathLst>
                <a:path w="7707" h="9624" extrusionOk="0">
                  <a:moveTo>
                    <a:pt x="1785" y="0"/>
                  </a:moveTo>
                  <a:cubicBezTo>
                    <a:pt x="1191" y="0"/>
                    <a:pt x="589" y="93"/>
                    <a:pt x="1" y="284"/>
                  </a:cubicBezTo>
                  <a:lnTo>
                    <a:pt x="4637" y="9624"/>
                  </a:lnTo>
                  <a:cubicBezTo>
                    <a:pt x="7706" y="9624"/>
                    <a:pt x="7673" y="4453"/>
                    <a:pt x="6572" y="2619"/>
                  </a:cubicBezTo>
                  <a:cubicBezTo>
                    <a:pt x="5505" y="942"/>
                    <a:pt x="3683" y="0"/>
                    <a:pt x="1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61;p85"/>
            <p:cNvSpPr/>
            <p:nvPr/>
          </p:nvSpPr>
          <p:spPr>
            <a:xfrm rot="458414">
              <a:off x="4054547" y="2291922"/>
              <a:ext cx="1002217" cy="824630"/>
            </a:xfrm>
            <a:custGeom>
              <a:avLst/>
              <a:gdLst/>
              <a:ahLst/>
              <a:cxnLst/>
              <a:rect l="l" t="t" r="r" b="b"/>
              <a:pathLst>
                <a:path w="33291" h="27392" extrusionOk="0">
                  <a:moveTo>
                    <a:pt x="16325" y="1"/>
                  </a:moveTo>
                  <a:cubicBezTo>
                    <a:pt x="9957" y="1"/>
                    <a:pt x="3824" y="3837"/>
                    <a:pt x="1401" y="10350"/>
                  </a:cubicBezTo>
                  <a:cubicBezTo>
                    <a:pt x="67" y="14186"/>
                    <a:pt x="0" y="18389"/>
                    <a:pt x="1235" y="22292"/>
                  </a:cubicBezTo>
                  <a:cubicBezTo>
                    <a:pt x="1902" y="24227"/>
                    <a:pt x="3236" y="26061"/>
                    <a:pt x="5137" y="26828"/>
                  </a:cubicBezTo>
                  <a:cubicBezTo>
                    <a:pt x="6145" y="27231"/>
                    <a:pt x="7287" y="27392"/>
                    <a:pt x="8477" y="27392"/>
                  </a:cubicBezTo>
                  <a:cubicBezTo>
                    <a:pt x="11028" y="27392"/>
                    <a:pt x="13796" y="26654"/>
                    <a:pt x="15912" y="25995"/>
                  </a:cubicBezTo>
                  <a:cubicBezTo>
                    <a:pt x="20215" y="24660"/>
                    <a:pt x="24585" y="22459"/>
                    <a:pt x="27887" y="19290"/>
                  </a:cubicBezTo>
                  <a:cubicBezTo>
                    <a:pt x="30055" y="17222"/>
                    <a:pt x="33291" y="13752"/>
                    <a:pt x="31990" y="10650"/>
                  </a:cubicBezTo>
                  <a:cubicBezTo>
                    <a:pt x="30489" y="7181"/>
                    <a:pt x="28087" y="4579"/>
                    <a:pt x="24918" y="2544"/>
                  </a:cubicBezTo>
                  <a:cubicBezTo>
                    <a:pt x="22229" y="811"/>
                    <a:pt x="19253" y="1"/>
                    <a:pt x="16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762;p85"/>
            <p:cNvSpPr/>
            <p:nvPr/>
          </p:nvSpPr>
          <p:spPr>
            <a:xfrm rot="458414">
              <a:off x="4089262" y="2272756"/>
              <a:ext cx="334434" cy="466985"/>
            </a:xfrm>
            <a:custGeom>
              <a:avLst/>
              <a:gdLst/>
              <a:ahLst/>
              <a:cxnLst/>
              <a:rect l="l" t="t" r="r" b="b"/>
              <a:pathLst>
                <a:path w="11109" h="15512" extrusionOk="0">
                  <a:moveTo>
                    <a:pt x="11108" y="0"/>
                  </a:moveTo>
                  <a:lnTo>
                    <a:pt x="11108" y="0"/>
                  </a:lnTo>
                  <a:cubicBezTo>
                    <a:pt x="10508" y="200"/>
                    <a:pt x="9907" y="434"/>
                    <a:pt x="9340" y="701"/>
                  </a:cubicBezTo>
                  <a:cubicBezTo>
                    <a:pt x="7039" y="5537"/>
                    <a:pt x="3903" y="9907"/>
                    <a:pt x="100" y="13643"/>
                  </a:cubicBezTo>
                  <a:cubicBezTo>
                    <a:pt x="34" y="14244"/>
                    <a:pt x="0" y="14877"/>
                    <a:pt x="0" y="15511"/>
                  </a:cubicBezTo>
                  <a:lnTo>
                    <a:pt x="34" y="15478"/>
                  </a:lnTo>
                  <a:cubicBezTo>
                    <a:pt x="2802" y="12976"/>
                    <a:pt x="5237" y="10141"/>
                    <a:pt x="7339" y="7038"/>
                  </a:cubicBezTo>
                  <a:cubicBezTo>
                    <a:pt x="8773" y="4837"/>
                    <a:pt x="10041" y="2469"/>
                    <a:pt x="11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763;p85"/>
            <p:cNvSpPr/>
            <p:nvPr/>
          </p:nvSpPr>
          <p:spPr>
            <a:xfrm rot="458414">
              <a:off x="4107239" y="2269958"/>
              <a:ext cx="527225" cy="716042"/>
            </a:xfrm>
            <a:custGeom>
              <a:avLst/>
              <a:gdLst/>
              <a:ahLst/>
              <a:cxnLst/>
              <a:rect l="l" t="t" r="r" b="b"/>
              <a:pathLst>
                <a:path w="17513" h="23785" extrusionOk="0">
                  <a:moveTo>
                    <a:pt x="16278" y="0"/>
                  </a:moveTo>
                  <a:cubicBezTo>
                    <a:pt x="16112" y="534"/>
                    <a:pt x="15945" y="1068"/>
                    <a:pt x="15711" y="1635"/>
                  </a:cubicBezTo>
                  <a:cubicBezTo>
                    <a:pt x="13243" y="8473"/>
                    <a:pt x="9173" y="14611"/>
                    <a:pt x="3836" y="19548"/>
                  </a:cubicBezTo>
                  <a:cubicBezTo>
                    <a:pt x="2635" y="20682"/>
                    <a:pt x="1401" y="21683"/>
                    <a:pt x="234" y="22617"/>
                  </a:cubicBezTo>
                  <a:cubicBezTo>
                    <a:pt x="134" y="22650"/>
                    <a:pt x="67" y="22717"/>
                    <a:pt x="0" y="22750"/>
                  </a:cubicBezTo>
                  <a:cubicBezTo>
                    <a:pt x="167" y="23117"/>
                    <a:pt x="334" y="23450"/>
                    <a:pt x="501" y="23784"/>
                  </a:cubicBezTo>
                  <a:lnTo>
                    <a:pt x="901" y="23517"/>
                  </a:lnTo>
                  <a:cubicBezTo>
                    <a:pt x="2202" y="22583"/>
                    <a:pt x="3469" y="21549"/>
                    <a:pt x="4670" y="20482"/>
                  </a:cubicBezTo>
                  <a:cubicBezTo>
                    <a:pt x="10274" y="15478"/>
                    <a:pt x="14477" y="9140"/>
                    <a:pt x="16912" y="2068"/>
                  </a:cubicBezTo>
                  <a:cubicBezTo>
                    <a:pt x="17146" y="1401"/>
                    <a:pt x="17346" y="768"/>
                    <a:pt x="17513" y="167"/>
                  </a:cubicBezTo>
                  <a:cubicBezTo>
                    <a:pt x="17112" y="67"/>
                    <a:pt x="16679" y="34"/>
                    <a:pt x="16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764;p85"/>
            <p:cNvSpPr/>
            <p:nvPr/>
          </p:nvSpPr>
          <p:spPr>
            <a:xfrm rot="458414">
              <a:off x="4265225" y="2354382"/>
              <a:ext cx="545318" cy="760597"/>
            </a:xfrm>
            <a:custGeom>
              <a:avLst/>
              <a:gdLst/>
              <a:ahLst/>
              <a:cxnLst/>
              <a:rect l="l" t="t" r="r" b="b"/>
              <a:pathLst>
                <a:path w="18114" h="25265" extrusionOk="0">
                  <a:moveTo>
                    <a:pt x="17080" y="0"/>
                  </a:moveTo>
                  <a:cubicBezTo>
                    <a:pt x="16713" y="1234"/>
                    <a:pt x="16313" y="2602"/>
                    <a:pt x="15812" y="3970"/>
                  </a:cubicBezTo>
                  <a:cubicBezTo>
                    <a:pt x="13310" y="10775"/>
                    <a:pt x="9241" y="16912"/>
                    <a:pt x="3904" y="21849"/>
                  </a:cubicBezTo>
                  <a:cubicBezTo>
                    <a:pt x="2703" y="22983"/>
                    <a:pt x="1469" y="23984"/>
                    <a:pt x="301" y="24918"/>
                  </a:cubicBezTo>
                  <a:lnTo>
                    <a:pt x="1" y="25185"/>
                  </a:lnTo>
                  <a:cubicBezTo>
                    <a:pt x="440" y="25234"/>
                    <a:pt x="880" y="25265"/>
                    <a:pt x="1320" y="25265"/>
                  </a:cubicBezTo>
                  <a:cubicBezTo>
                    <a:pt x="1480" y="25265"/>
                    <a:pt x="1641" y="25260"/>
                    <a:pt x="1802" y="25252"/>
                  </a:cubicBezTo>
                  <a:cubicBezTo>
                    <a:pt x="2770" y="24518"/>
                    <a:pt x="3770" y="23717"/>
                    <a:pt x="4771" y="22816"/>
                  </a:cubicBezTo>
                  <a:cubicBezTo>
                    <a:pt x="7540" y="20315"/>
                    <a:pt x="10008" y="17479"/>
                    <a:pt x="12076" y="14377"/>
                  </a:cubicBezTo>
                  <a:cubicBezTo>
                    <a:pt x="14144" y="11275"/>
                    <a:pt x="15779" y="7906"/>
                    <a:pt x="17013" y="4370"/>
                  </a:cubicBezTo>
                  <a:cubicBezTo>
                    <a:pt x="17447" y="3069"/>
                    <a:pt x="17814" y="1801"/>
                    <a:pt x="18114" y="634"/>
                  </a:cubicBezTo>
                  <a:lnTo>
                    <a:pt x="17780" y="400"/>
                  </a:lnTo>
                  <a:cubicBezTo>
                    <a:pt x="17547" y="267"/>
                    <a:pt x="17313" y="100"/>
                    <a:pt x="1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765;p85"/>
            <p:cNvSpPr/>
            <p:nvPr/>
          </p:nvSpPr>
          <p:spPr>
            <a:xfrm rot="458414">
              <a:off x="4673563" y="2537252"/>
              <a:ext cx="296261" cy="514189"/>
            </a:xfrm>
            <a:custGeom>
              <a:avLst/>
              <a:gdLst/>
              <a:ahLst/>
              <a:cxnLst/>
              <a:rect l="l" t="t" r="r" b="b"/>
              <a:pathLst>
                <a:path w="9841" h="17080" extrusionOk="0">
                  <a:moveTo>
                    <a:pt x="8940" y="1"/>
                  </a:moveTo>
                  <a:cubicBezTo>
                    <a:pt x="8606" y="1135"/>
                    <a:pt x="8239" y="2336"/>
                    <a:pt x="7806" y="3536"/>
                  </a:cubicBezTo>
                  <a:cubicBezTo>
                    <a:pt x="6004" y="8473"/>
                    <a:pt x="3369" y="13043"/>
                    <a:pt x="0" y="17079"/>
                  </a:cubicBezTo>
                  <a:cubicBezTo>
                    <a:pt x="1034" y="16579"/>
                    <a:pt x="2068" y="16045"/>
                    <a:pt x="3036" y="15412"/>
                  </a:cubicBezTo>
                  <a:cubicBezTo>
                    <a:pt x="3402" y="14945"/>
                    <a:pt x="3736" y="14444"/>
                    <a:pt x="4070" y="13944"/>
                  </a:cubicBezTo>
                  <a:cubicBezTo>
                    <a:pt x="6138" y="10842"/>
                    <a:pt x="7772" y="7473"/>
                    <a:pt x="9006" y="3937"/>
                  </a:cubicBezTo>
                  <a:cubicBezTo>
                    <a:pt x="9307" y="3036"/>
                    <a:pt x="9574" y="2135"/>
                    <a:pt x="9840" y="1268"/>
                  </a:cubicBezTo>
                  <a:cubicBezTo>
                    <a:pt x="9540" y="834"/>
                    <a:pt x="9273" y="434"/>
                    <a:pt x="8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766;p85"/>
            <p:cNvSpPr/>
            <p:nvPr/>
          </p:nvSpPr>
          <p:spPr>
            <a:xfrm rot="458414">
              <a:off x="4544269" y="2375112"/>
              <a:ext cx="225966" cy="102808"/>
            </a:xfrm>
            <a:custGeom>
              <a:avLst/>
              <a:gdLst/>
              <a:ahLst/>
              <a:cxnLst/>
              <a:rect l="l" t="t" r="r" b="b"/>
              <a:pathLst>
                <a:path w="7506" h="3415" extrusionOk="0">
                  <a:moveTo>
                    <a:pt x="1697" y="0"/>
                  </a:moveTo>
                  <a:cubicBezTo>
                    <a:pt x="1543" y="0"/>
                    <a:pt x="1389" y="5"/>
                    <a:pt x="1234" y="15"/>
                  </a:cubicBezTo>
                  <a:cubicBezTo>
                    <a:pt x="467" y="115"/>
                    <a:pt x="0" y="349"/>
                    <a:pt x="0" y="582"/>
                  </a:cubicBezTo>
                  <a:cubicBezTo>
                    <a:pt x="0" y="849"/>
                    <a:pt x="400" y="1082"/>
                    <a:pt x="1101" y="1316"/>
                  </a:cubicBezTo>
                  <a:cubicBezTo>
                    <a:pt x="1768" y="1549"/>
                    <a:pt x="2635" y="1816"/>
                    <a:pt x="3603" y="2183"/>
                  </a:cubicBezTo>
                  <a:cubicBezTo>
                    <a:pt x="4537" y="2550"/>
                    <a:pt x="5371" y="2917"/>
                    <a:pt x="6038" y="3151"/>
                  </a:cubicBezTo>
                  <a:cubicBezTo>
                    <a:pt x="6478" y="3305"/>
                    <a:pt x="6831" y="3415"/>
                    <a:pt x="7068" y="3415"/>
                  </a:cubicBezTo>
                  <a:cubicBezTo>
                    <a:pt x="7190" y="3415"/>
                    <a:pt x="7282" y="3386"/>
                    <a:pt x="7339" y="3317"/>
                  </a:cubicBezTo>
                  <a:cubicBezTo>
                    <a:pt x="7506" y="3151"/>
                    <a:pt x="7305" y="2650"/>
                    <a:pt x="6772" y="2083"/>
                  </a:cubicBezTo>
                  <a:cubicBezTo>
                    <a:pt x="5414" y="756"/>
                    <a:pt x="3599" y="0"/>
                    <a:pt x="1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767;p85"/>
            <p:cNvSpPr/>
            <p:nvPr/>
          </p:nvSpPr>
          <p:spPr>
            <a:xfrm rot="458414">
              <a:off x="4441203" y="2355692"/>
              <a:ext cx="70776" cy="59818"/>
            </a:xfrm>
            <a:custGeom>
              <a:avLst/>
              <a:gdLst/>
              <a:ahLst/>
              <a:cxnLst/>
              <a:rect l="l" t="t" r="r" b="b"/>
              <a:pathLst>
                <a:path w="2351" h="1987" extrusionOk="0">
                  <a:moveTo>
                    <a:pt x="1266" y="0"/>
                  </a:moveTo>
                  <a:cubicBezTo>
                    <a:pt x="960" y="0"/>
                    <a:pt x="650" y="142"/>
                    <a:pt x="449" y="450"/>
                  </a:cubicBezTo>
                  <a:cubicBezTo>
                    <a:pt x="0" y="1138"/>
                    <a:pt x="490" y="1987"/>
                    <a:pt x="1245" y="1987"/>
                  </a:cubicBezTo>
                  <a:cubicBezTo>
                    <a:pt x="1333" y="1987"/>
                    <a:pt x="1423" y="1976"/>
                    <a:pt x="1516" y="1951"/>
                  </a:cubicBezTo>
                  <a:cubicBezTo>
                    <a:pt x="2017" y="1851"/>
                    <a:pt x="2350" y="1351"/>
                    <a:pt x="2250" y="851"/>
                  </a:cubicBezTo>
                  <a:cubicBezTo>
                    <a:pt x="2171" y="312"/>
                    <a:pt x="1721" y="0"/>
                    <a:pt x="1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4812;p85"/>
          <p:cNvGrpSpPr/>
          <p:nvPr/>
        </p:nvGrpSpPr>
        <p:grpSpPr>
          <a:xfrm flipH="1">
            <a:off x="7744559" y="832810"/>
            <a:ext cx="1258687" cy="1224516"/>
            <a:chOff x="3139275" y="3601950"/>
            <a:chExt cx="1492750" cy="1452225"/>
          </a:xfrm>
        </p:grpSpPr>
        <p:sp>
          <p:nvSpPr>
            <p:cNvPr id="100" name="Google Shape;4813;p85"/>
            <p:cNvSpPr/>
            <p:nvPr/>
          </p:nvSpPr>
          <p:spPr>
            <a:xfrm>
              <a:off x="3139275" y="3601950"/>
              <a:ext cx="1492750" cy="1452225"/>
            </a:xfrm>
            <a:custGeom>
              <a:avLst/>
              <a:gdLst/>
              <a:ahLst/>
              <a:cxnLst/>
              <a:rect l="l" t="t" r="r" b="b"/>
              <a:pathLst>
                <a:path w="59710" h="58089" extrusionOk="0">
                  <a:moveTo>
                    <a:pt x="16509" y="0"/>
                  </a:moveTo>
                  <a:cubicBezTo>
                    <a:pt x="14277" y="0"/>
                    <a:pt x="12082" y="532"/>
                    <a:pt x="10074" y="1503"/>
                  </a:cubicBezTo>
                  <a:cubicBezTo>
                    <a:pt x="7539" y="2770"/>
                    <a:pt x="5504" y="4872"/>
                    <a:pt x="4404" y="7507"/>
                  </a:cubicBezTo>
                  <a:cubicBezTo>
                    <a:pt x="3136" y="10576"/>
                    <a:pt x="2903" y="14312"/>
                    <a:pt x="3803" y="18015"/>
                  </a:cubicBezTo>
                  <a:cubicBezTo>
                    <a:pt x="4103" y="19316"/>
                    <a:pt x="4537" y="20550"/>
                    <a:pt x="5037" y="21784"/>
                  </a:cubicBezTo>
                  <a:cubicBezTo>
                    <a:pt x="4737" y="21851"/>
                    <a:pt x="4437" y="21951"/>
                    <a:pt x="4170" y="22118"/>
                  </a:cubicBezTo>
                  <a:cubicBezTo>
                    <a:pt x="2069" y="23152"/>
                    <a:pt x="1201" y="25653"/>
                    <a:pt x="2202" y="27755"/>
                  </a:cubicBezTo>
                  <a:lnTo>
                    <a:pt x="2169" y="27755"/>
                  </a:lnTo>
                  <a:cubicBezTo>
                    <a:pt x="434" y="29089"/>
                    <a:pt x="1" y="31524"/>
                    <a:pt x="1168" y="33392"/>
                  </a:cubicBezTo>
                  <a:cubicBezTo>
                    <a:pt x="1975" y="34684"/>
                    <a:pt x="3373" y="35401"/>
                    <a:pt x="4809" y="35401"/>
                  </a:cubicBezTo>
                  <a:cubicBezTo>
                    <a:pt x="5450" y="35401"/>
                    <a:pt x="6098" y="35259"/>
                    <a:pt x="6705" y="34960"/>
                  </a:cubicBezTo>
                  <a:cubicBezTo>
                    <a:pt x="6939" y="34827"/>
                    <a:pt x="7172" y="34660"/>
                    <a:pt x="7406" y="34493"/>
                  </a:cubicBezTo>
                  <a:cubicBezTo>
                    <a:pt x="7506" y="34426"/>
                    <a:pt x="7606" y="34360"/>
                    <a:pt x="7706" y="34260"/>
                  </a:cubicBezTo>
                  <a:cubicBezTo>
                    <a:pt x="7906" y="34360"/>
                    <a:pt x="8106" y="34426"/>
                    <a:pt x="8340" y="34526"/>
                  </a:cubicBezTo>
                  <a:cubicBezTo>
                    <a:pt x="8740" y="34693"/>
                    <a:pt x="9140" y="34927"/>
                    <a:pt x="9507" y="35127"/>
                  </a:cubicBezTo>
                  <a:cubicBezTo>
                    <a:pt x="9474" y="35494"/>
                    <a:pt x="9507" y="35861"/>
                    <a:pt x="9541" y="36261"/>
                  </a:cubicBezTo>
                  <a:cubicBezTo>
                    <a:pt x="9607" y="36928"/>
                    <a:pt x="9741" y="37629"/>
                    <a:pt x="9941" y="38262"/>
                  </a:cubicBezTo>
                  <a:cubicBezTo>
                    <a:pt x="10375" y="39630"/>
                    <a:pt x="10942" y="40898"/>
                    <a:pt x="11676" y="42099"/>
                  </a:cubicBezTo>
                  <a:cubicBezTo>
                    <a:pt x="13343" y="44967"/>
                    <a:pt x="15612" y="47669"/>
                    <a:pt x="18681" y="50671"/>
                  </a:cubicBezTo>
                  <a:cubicBezTo>
                    <a:pt x="18914" y="50938"/>
                    <a:pt x="19181" y="51172"/>
                    <a:pt x="19448" y="51405"/>
                  </a:cubicBezTo>
                  <a:cubicBezTo>
                    <a:pt x="20649" y="52573"/>
                    <a:pt x="21950" y="53673"/>
                    <a:pt x="23284" y="54674"/>
                  </a:cubicBezTo>
                  <a:lnTo>
                    <a:pt x="23584" y="54874"/>
                  </a:lnTo>
                  <a:lnTo>
                    <a:pt x="23651" y="54908"/>
                  </a:lnTo>
                  <a:cubicBezTo>
                    <a:pt x="24118" y="55241"/>
                    <a:pt x="24518" y="55508"/>
                    <a:pt x="24918" y="55742"/>
                  </a:cubicBezTo>
                  <a:cubicBezTo>
                    <a:pt x="26386" y="56709"/>
                    <a:pt x="27987" y="57409"/>
                    <a:pt x="29722" y="57843"/>
                  </a:cubicBezTo>
                  <a:cubicBezTo>
                    <a:pt x="30446" y="58007"/>
                    <a:pt x="31202" y="58088"/>
                    <a:pt x="31957" y="58088"/>
                  </a:cubicBezTo>
                  <a:cubicBezTo>
                    <a:pt x="32281" y="58088"/>
                    <a:pt x="32604" y="58073"/>
                    <a:pt x="32924" y="58043"/>
                  </a:cubicBezTo>
                  <a:cubicBezTo>
                    <a:pt x="33925" y="57943"/>
                    <a:pt x="34892" y="57676"/>
                    <a:pt x="35793" y="57209"/>
                  </a:cubicBezTo>
                  <a:cubicBezTo>
                    <a:pt x="38161" y="56042"/>
                    <a:pt x="39729" y="53840"/>
                    <a:pt x="39929" y="51472"/>
                  </a:cubicBezTo>
                  <a:cubicBezTo>
                    <a:pt x="43999" y="51305"/>
                    <a:pt x="47968" y="50104"/>
                    <a:pt x="51471" y="47936"/>
                  </a:cubicBezTo>
                  <a:cubicBezTo>
                    <a:pt x="55240" y="45601"/>
                    <a:pt x="59710" y="41398"/>
                    <a:pt x="59243" y="34760"/>
                  </a:cubicBezTo>
                  <a:cubicBezTo>
                    <a:pt x="59009" y="31257"/>
                    <a:pt x="57041" y="28389"/>
                    <a:pt x="53672" y="26621"/>
                  </a:cubicBezTo>
                  <a:cubicBezTo>
                    <a:pt x="51176" y="25403"/>
                    <a:pt x="48429" y="24769"/>
                    <a:pt x="45661" y="24769"/>
                  </a:cubicBezTo>
                  <a:cubicBezTo>
                    <a:pt x="45396" y="24769"/>
                    <a:pt x="45131" y="24774"/>
                    <a:pt x="44866" y="24786"/>
                  </a:cubicBezTo>
                  <a:cubicBezTo>
                    <a:pt x="43732" y="24820"/>
                    <a:pt x="42564" y="24920"/>
                    <a:pt x="41430" y="25153"/>
                  </a:cubicBezTo>
                  <a:cubicBezTo>
                    <a:pt x="42464" y="18415"/>
                    <a:pt x="40763" y="11443"/>
                    <a:pt x="36593" y="6773"/>
                  </a:cubicBezTo>
                  <a:cubicBezTo>
                    <a:pt x="34155" y="3995"/>
                    <a:pt x="30402" y="2474"/>
                    <a:pt x="26340" y="2474"/>
                  </a:cubicBezTo>
                  <a:cubicBezTo>
                    <a:pt x="26012" y="2474"/>
                    <a:pt x="25683" y="2484"/>
                    <a:pt x="25352" y="2504"/>
                  </a:cubicBezTo>
                  <a:lnTo>
                    <a:pt x="25118" y="2370"/>
                  </a:lnTo>
                  <a:cubicBezTo>
                    <a:pt x="22583" y="869"/>
                    <a:pt x="19681" y="35"/>
                    <a:pt x="16712" y="2"/>
                  </a:cubicBezTo>
                  <a:cubicBezTo>
                    <a:pt x="16645" y="1"/>
                    <a:pt x="16577" y="0"/>
                    <a:pt x="16509" y="0"/>
                  </a:cubicBezTo>
                  <a:close/>
                </a:path>
              </a:pathLst>
            </a:custGeom>
            <a:solidFill>
              <a:srgbClr val="FFFFFF"/>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14;p85"/>
            <p:cNvSpPr/>
            <p:nvPr/>
          </p:nvSpPr>
          <p:spPr>
            <a:xfrm>
              <a:off x="3285225" y="3672025"/>
              <a:ext cx="542900" cy="786425"/>
            </a:xfrm>
            <a:custGeom>
              <a:avLst/>
              <a:gdLst/>
              <a:ahLst/>
              <a:cxnLst/>
              <a:rect l="l" t="t" r="r" b="b"/>
              <a:pathLst>
                <a:path w="21716" h="31457" extrusionOk="0">
                  <a:moveTo>
                    <a:pt x="10874" y="1"/>
                  </a:moveTo>
                  <a:cubicBezTo>
                    <a:pt x="6805" y="34"/>
                    <a:pt x="2835" y="1902"/>
                    <a:pt x="1168" y="5805"/>
                  </a:cubicBezTo>
                  <a:cubicBezTo>
                    <a:pt x="33" y="8507"/>
                    <a:pt x="0" y="11742"/>
                    <a:pt x="701" y="14544"/>
                  </a:cubicBezTo>
                  <a:cubicBezTo>
                    <a:pt x="2602" y="22450"/>
                    <a:pt x="8439" y="28121"/>
                    <a:pt x="15711" y="31457"/>
                  </a:cubicBezTo>
                  <a:lnTo>
                    <a:pt x="21716" y="6339"/>
                  </a:lnTo>
                  <a:cubicBezTo>
                    <a:pt x="21082" y="4504"/>
                    <a:pt x="19614" y="3003"/>
                    <a:pt x="17913" y="2036"/>
                  </a:cubicBezTo>
                  <a:cubicBezTo>
                    <a:pt x="15778" y="768"/>
                    <a:pt x="13343" y="67"/>
                    <a:pt x="10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15;p85"/>
            <p:cNvSpPr/>
            <p:nvPr/>
          </p:nvSpPr>
          <p:spPr>
            <a:xfrm>
              <a:off x="3363600" y="3767075"/>
              <a:ext cx="371950" cy="533775"/>
            </a:xfrm>
            <a:custGeom>
              <a:avLst/>
              <a:gdLst/>
              <a:ahLst/>
              <a:cxnLst/>
              <a:rect l="l" t="t" r="r" b="b"/>
              <a:pathLst>
                <a:path w="14878" h="21351" extrusionOk="0">
                  <a:moveTo>
                    <a:pt x="8383" y="0"/>
                  </a:moveTo>
                  <a:cubicBezTo>
                    <a:pt x="8030" y="0"/>
                    <a:pt x="7679" y="62"/>
                    <a:pt x="7339" y="202"/>
                  </a:cubicBezTo>
                  <a:cubicBezTo>
                    <a:pt x="6338" y="702"/>
                    <a:pt x="5638" y="1703"/>
                    <a:pt x="5471" y="2803"/>
                  </a:cubicBezTo>
                  <a:cubicBezTo>
                    <a:pt x="5338" y="3938"/>
                    <a:pt x="5438" y="5072"/>
                    <a:pt x="5738" y="6139"/>
                  </a:cubicBezTo>
                  <a:cubicBezTo>
                    <a:pt x="4729" y="5505"/>
                    <a:pt x="3546" y="5145"/>
                    <a:pt x="2360" y="5145"/>
                  </a:cubicBezTo>
                  <a:cubicBezTo>
                    <a:pt x="2174" y="5145"/>
                    <a:pt x="1988" y="5154"/>
                    <a:pt x="1802" y="5172"/>
                  </a:cubicBezTo>
                  <a:cubicBezTo>
                    <a:pt x="1335" y="5172"/>
                    <a:pt x="868" y="5372"/>
                    <a:pt x="501" y="5672"/>
                  </a:cubicBezTo>
                  <a:cubicBezTo>
                    <a:pt x="167" y="6106"/>
                    <a:pt x="1" y="6640"/>
                    <a:pt x="67" y="7207"/>
                  </a:cubicBezTo>
                  <a:cubicBezTo>
                    <a:pt x="67" y="10242"/>
                    <a:pt x="1869" y="13011"/>
                    <a:pt x="3870" y="15346"/>
                  </a:cubicBezTo>
                  <a:cubicBezTo>
                    <a:pt x="5771" y="17547"/>
                    <a:pt x="7940" y="19582"/>
                    <a:pt x="10308" y="21350"/>
                  </a:cubicBezTo>
                  <a:lnTo>
                    <a:pt x="14878" y="7674"/>
                  </a:lnTo>
                  <a:cubicBezTo>
                    <a:pt x="14544" y="5305"/>
                    <a:pt x="13377" y="3137"/>
                    <a:pt x="11642" y="1503"/>
                  </a:cubicBezTo>
                  <a:cubicBezTo>
                    <a:pt x="10745" y="683"/>
                    <a:pt x="9553" y="0"/>
                    <a:pt x="8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16;p85"/>
            <p:cNvSpPr/>
            <p:nvPr/>
          </p:nvSpPr>
          <p:spPr>
            <a:xfrm>
              <a:off x="3269375" y="4369400"/>
              <a:ext cx="206825" cy="85725"/>
            </a:xfrm>
            <a:custGeom>
              <a:avLst/>
              <a:gdLst/>
              <a:ahLst/>
              <a:cxnLst/>
              <a:rect l="l" t="t" r="r" b="b"/>
              <a:pathLst>
                <a:path w="8273" h="3429" extrusionOk="0">
                  <a:moveTo>
                    <a:pt x="810" y="1"/>
                  </a:moveTo>
                  <a:cubicBezTo>
                    <a:pt x="538" y="1"/>
                    <a:pt x="263" y="45"/>
                    <a:pt x="0" y="126"/>
                  </a:cubicBezTo>
                  <a:cubicBezTo>
                    <a:pt x="0" y="193"/>
                    <a:pt x="501" y="193"/>
                    <a:pt x="1301" y="326"/>
                  </a:cubicBezTo>
                  <a:cubicBezTo>
                    <a:pt x="1768" y="426"/>
                    <a:pt x="2235" y="526"/>
                    <a:pt x="2669" y="660"/>
                  </a:cubicBezTo>
                  <a:cubicBezTo>
                    <a:pt x="3236" y="860"/>
                    <a:pt x="3770" y="1060"/>
                    <a:pt x="4303" y="1293"/>
                  </a:cubicBezTo>
                  <a:cubicBezTo>
                    <a:pt x="5237" y="1727"/>
                    <a:pt x="6171" y="2227"/>
                    <a:pt x="7105" y="2794"/>
                  </a:cubicBezTo>
                  <a:cubicBezTo>
                    <a:pt x="7439" y="3061"/>
                    <a:pt x="7839" y="3261"/>
                    <a:pt x="8239" y="3428"/>
                  </a:cubicBezTo>
                  <a:cubicBezTo>
                    <a:pt x="8273" y="3395"/>
                    <a:pt x="7906" y="3028"/>
                    <a:pt x="7239" y="2561"/>
                  </a:cubicBezTo>
                  <a:cubicBezTo>
                    <a:pt x="6338" y="1927"/>
                    <a:pt x="5437" y="1360"/>
                    <a:pt x="4437" y="926"/>
                  </a:cubicBezTo>
                  <a:cubicBezTo>
                    <a:pt x="3903" y="660"/>
                    <a:pt x="3336" y="459"/>
                    <a:pt x="2769" y="293"/>
                  </a:cubicBezTo>
                  <a:cubicBezTo>
                    <a:pt x="2302" y="193"/>
                    <a:pt x="1835" y="92"/>
                    <a:pt x="1335" y="59"/>
                  </a:cubicBezTo>
                  <a:cubicBezTo>
                    <a:pt x="1164" y="20"/>
                    <a:pt x="987"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17;p85"/>
            <p:cNvSpPr/>
            <p:nvPr/>
          </p:nvSpPr>
          <p:spPr>
            <a:xfrm>
              <a:off x="3291050" y="4251575"/>
              <a:ext cx="215175" cy="177700"/>
            </a:xfrm>
            <a:custGeom>
              <a:avLst/>
              <a:gdLst/>
              <a:ahLst/>
              <a:cxnLst/>
              <a:rect l="l" t="t" r="r" b="b"/>
              <a:pathLst>
                <a:path w="8607" h="7108" extrusionOk="0">
                  <a:moveTo>
                    <a:pt x="388" y="1"/>
                  </a:moveTo>
                  <a:cubicBezTo>
                    <a:pt x="139" y="1"/>
                    <a:pt x="1" y="38"/>
                    <a:pt x="1" y="69"/>
                  </a:cubicBezTo>
                  <a:cubicBezTo>
                    <a:pt x="1" y="102"/>
                    <a:pt x="634" y="135"/>
                    <a:pt x="1602" y="502"/>
                  </a:cubicBezTo>
                  <a:cubicBezTo>
                    <a:pt x="2803" y="1069"/>
                    <a:pt x="3937" y="1803"/>
                    <a:pt x="4904" y="2737"/>
                  </a:cubicBezTo>
                  <a:cubicBezTo>
                    <a:pt x="7222" y="4824"/>
                    <a:pt x="8456" y="7107"/>
                    <a:pt x="8571" y="7107"/>
                  </a:cubicBezTo>
                  <a:cubicBezTo>
                    <a:pt x="8572" y="7107"/>
                    <a:pt x="8573" y="7107"/>
                    <a:pt x="8573" y="7107"/>
                  </a:cubicBezTo>
                  <a:cubicBezTo>
                    <a:pt x="8607" y="7107"/>
                    <a:pt x="8373" y="6473"/>
                    <a:pt x="7806" y="5573"/>
                  </a:cubicBezTo>
                  <a:cubicBezTo>
                    <a:pt x="7072" y="4405"/>
                    <a:pt x="6172" y="3338"/>
                    <a:pt x="5171" y="2437"/>
                  </a:cubicBezTo>
                  <a:cubicBezTo>
                    <a:pt x="4170" y="1470"/>
                    <a:pt x="2969" y="736"/>
                    <a:pt x="1702" y="236"/>
                  </a:cubicBezTo>
                  <a:cubicBezTo>
                    <a:pt x="1139" y="54"/>
                    <a:pt x="685" y="1"/>
                    <a:pt x="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18;p85"/>
            <p:cNvSpPr/>
            <p:nvPr/>
          </p:nvSpPr>
          <p:spPr>
            <a:xfrm>
              <a:off x="3210150" y="4344050"/>
              <a:ext cx="95725" cy="73025"/>
            </a:xfrm>
            <a:custGeom>
              <a:avLst/>
              <a:gdLst/>
              <a:ahLst/>
              <a:cxnLst/>
              <a:rect l="l" t="t" r="r" b="b"/>
              <a:pathLst>
                <a:path w="3829" h="2921" extrusionOk="0">
                  <a:moveTo>
                    <a:pt x="1919" y="1"/>
                  </a:moveTo>
                  <a:cubicBezTo>
                    <a:pt x="1609" y="1"/>
                    <a:pt x="1297" y="99"/>
                    <a:pt x="1035" y="306"/>
                  </a:cubicBezTo>
                  <a:cubicBezTo>
                    <a:pt x="1" y="1106"/>
                    <a:pt x="468" y="2741"/>
                    <a:pt x="1735" y="2908"/>
                  </a:cubicBezTo>
                  <a:cubicBezTo>
                    <a:pt x="1804" y="2917"/>
                    <a:pt x="1872" y="2921"/>
                    <a:pt x="1937" y="2921"/>
                  </a:cubicBezTo>
                  <a:cubicBezTo>
                    <a:pt x="3120" y="2921"/>
                    <a:pt x="3828" y="1552"/>
                    <a:pt x="3070" y="573"/>
                  </a:cubicBezTo>
                  <a:cubicBezTo>
                    <a:pt x="2795" y="200"/>
                    <a:pt x="2360" y="1"/>
                    <a:pt x="1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19;p85"/>
            <p:cNvSpPr/>
            <p:nvPr/>
          </p:nvSpPr>
          <p:spPr>
            <a:xfrm>
              <a:off x="3476175" y="3733775"/>
              <a:ext cx="1082475" cy="1086200"/>
            </a:xfrm>
            <a:custGeom>
              <a:avLst/>
              <a:gdLst/>
              <a:ahLst/>
              <a:cxnLst/>
              <a:rect l="l" t="t" r="r" b="b"/>
              <a:pathLst>
                <a:path w="43299" h="43448" extrusionOk="0">
                  <a:moveTo>
                    <a:pt x="12942" y="0"/>
                  </a:moveTo>
                  <a:cubicBezTo>
                    <a:pt x="10374" y="0"/>
                    <a:pt x="7778" y="744"/>
                    <a:pt x="5705" y="2101"/>
                  </a:cubicBezTo>
                  <a:cubicBezTo>
                    <a:pt x="3170" y="3769"/>
                    <a:pt x="1402" y="6304"/>
                    <a:pt x="701" y="9239"/>
                  </a:cubicBezTo>
                  <a:cubicBezTo>
                    <a:pt x="1" y="12608"/>
                    <a:pt x="935" y="16077"/>
                    <a:pt x="2202" y="19246"/>
                  </a:cubicBezTo>
                  <a:cubicBezTo>
                    <a:pt x="3537" y="22715"/>
                    <a:pt x="5271" y="26018"/>
                    <a:pt x="7306" y="29087"/>
                  </a:cubicBezTo>
                  <a:lnTo>
                    <a:pt x="14011" y="41729"/>
                  </a:lnTo>
                  <a:cubicBezTo>
                    <a:pt x="16746" y="42396"/>
                    <a:pt x="19515" y="42930"/>
                    <a:pt x="22317" y="43263"/>
                  </a:cubicBezTo>
                  <a:cubicBezTo>
                    <a:pt x="23351" y="43385"/>
                    <a:pt x="24369" y="43448"/>
                    <a:pt x="25370" y="43448"/>
                  </a:cubicBezTo>
                  <a:cubicBezTo>
                    <a:pt x="29313" y="43448"/>
                    <a:pt x="33009" y="42476"/>
                    <a:pt x="36494" y="40295"/>
                  </a:cubicBezTo>
                  <a:cubicBezTo>
                    <a:pt x="40396" y="37860"/>
                    <a:pt x="43298" y="34457"/>
                    <a:pt x="42998" y="29654"/>
                  </a:cubicBezTo>
                  <a:cubicBezTo>
                    <a:pt x="42611" y="24293"/>
                    <a:pt x="36658" y="22309"/>
                    <a:pt x="31981" y="22309"/>
                  </a:cubicBezTo>
                  <a:cubicBezTo>
                    <a:pt x="31827" y="22309"/>
                    <a:pt x="31674" y="22311"/>
                    <a:pt x="31523" y="22315"/>
                  </a:cubicBezTo>
                  <a:cubicBezTo>
                    <a:pt x="28655" y="22415"/>
                    <a:pt x="25619" y="22982"/>
                    <a:pt x="23584" y="25017"/>
                  </a:cubicBezTo>
                  <a:cubicBezTo>
                    <a:pt x="26586" y="18179"/>
                    <a:pt x="26153" y="9106"/>
                    <a:pt x="21049" y="3368"/>
                  </a:cubicBezTo>
                  <a:cubicBezTo>
                    <a:pt x="19003" y="1050"/>
                    <a:pt x="15992" y="0"/>
                    <a:pt x="12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20;p85"/>
            <p:cNvSpPr/>
            <p:nvPr/>
          </p:nvSpPr>
          <p:spPr>
            <a:xfrm>
              <a:off x="3245175" y="4213500"/>
              <a:ext cx="90775" cy="73375"/>
            </a:xfrm>
            <a:custGeom>
              <a:avLst/>
              <a:gdLst/>
              <a:ahLst/>
              <a:cxnLst/>
              <a:rect l="l" t="t" r="r" b="b"/>
              <a:pathLst>
                <a:path w="3631" h="2935" extrusionOk="0">
                  <a:moveTo>
                    <a:pt x="1810" y="1"/>
                  </a:moveTo>
                  <a:cubicBezTo>
                    <a:pt x="1591" y="1"/>
                    <a:pt x="1371" y="51"/>
                    <a:pt x="1168" y="157"/>
                  </a:cubicBezTo>
                  <a:cubicBezTo>
                    <a:pt x="1" y="758"/>
                    <a:pt x="134" y="2426"/>
                    <a:pt x="1369" y="2859"/>
                  </a:cubicBezTo>
                  <a:cubicBezTo>
                    <a:pt x="1528" y="2911"/>
                    <a:pt x="1684" y="2935"/>
                    <a:pt x="1836" y="2935"/>
                  </a:cubicBezTo>
                  <a:cubicBezTo>
                    <a:pt x="2859" y="2935"/>
                    <a:pt x="3631" y="1842"/>
                    <a:pt x="3136" y="825"/>
                  </a:cubicBezTo>
                  <a:cubicBezTo>
                    <a:pt x="2876" y="303"/>
                    <a:pt x="2346"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21;p85"/>
            <p:cNvSpPr/>
            <p:nvPr/>
          </p:nvSpPr>
          <p:spPr>
            <a:xfrm>
              <a:off x="3584600" y="3905900"/>
              <a:ext cx="346100" cy="521700"/>
            </a:xfrm>
            <a:custGeom>
              <a:avLst/>
              <a:gdLst/>
              <a:ahLst/>
              <a:cxnLst/>
              <a:rect l="l" t="t" r="r" b="b"/>
              <a:pathLst>
                <a:path w="13844" h="20868" extrusionOk="0">
                  <a:moveTo>
                    <a:pt x="11751" y="1"/>
                  </a:moveTo>
                  <a:cubicBezTo>
                    <a:pt x="11576" y="1"/>
                    <a:pt x="11403" y="27"/>
                    <a:pt x="11242" y="86"/>
                  </a:cubicBezTo>
                  <a:cubicBezTo>
                    <a:pt x="9607" y="486"/>
                    <a:pt x="8206" y="1520"/>
                    <a:pt x="7339" y="2988"/>
                  </a:cubicBezTo>
                  <a:cubicBezTo>
                    <a:pt x="6505" y="4456"/>
                    <a:pt x="6005" y="6090"/>
                    <a:pt x="5904" y="7758"/>
                  </a:cubicBezTo>
                  <a:cubicBezTo>
                    <a:pt x="5071" y="5656"/>
                    <a:pt x="4036" y="3655"/>
                    <a:pt x="2736" y="1820"/>
                  </a:cubicBezTo>
                  <a:cubicBezTo>
                    <a:pt x="2469" y="1453"/>
                    <a:pt x="2135" y="1053"/>
                    <a:pt x="1701" y="1053"/>
                  </a:cubicBezTo>
                  <a:cubicBezTo>
                    <a:pt x="1688" y="1052"/>
                    <a:pt x="1674" y="1052"/>
                    <a:pt x="1660" y="1052"/>
                  </a:cubicBezTo>
                  <a:cubicBezTo>
                    <a:pt x="1084" y="1052"/>
                    <a:pt x="731" y="1733"/>
                    <a:pt x="601" y="2287"/>
                  </a:cubicBezTo>
                  <a:cubicBezTo>
                    <a:pt x="0" y="4489"/>
                    <a:pt x="267" y="6857"/>
                    <a:pt x="834" y="9059"/>
                  </a:cubicBezTo>
                  <a:cubicBezTo>
                    <a:pt x="1935" y="13362"/>
                    <a:pt x="4270" y="17298"/>
                    <a:pt x="6838" y="20867"/>
                  </a:cubicBezTo>
                  <a:cubicBezTo>
                    <a:pt x="6772" y="20767"/>
                    <a:pt x="8706" y="18099"/>
                    <a:pt x="8840" y="17865"/>
                  </a:cubicBezTo>
                  <a:cubicBezTo>
                    <a:pt x="9640" y="16531"/>
                    <a:pt x="10508" y="15263"/>
                    <a:pt x="11175" y="13829"/>
                  </a:cubicBezTo>
                  <a:cubicBezTo>
                    <a:pt x="12042" y="12061"/>
                    <a:pt x="12743" y="10226"/>
                    <a:pt x="13310" y="8358"/>
                  </a:cubicBezTo>
                  <a:cubicBezTo>
                    <a:pt x="13677" y="7024"/>
                    <a:pt x="13843" y="5656"/>
                    <a:pt x="13843" y="4255"/>
                  </a:cubicBezTo>
                  <a:cubicBezTo>
                    <a:pt x="13843" y="3088"/>
                    <a:pt x="13677" y="720"/>
                    <a:pt x="12409" y="119"/>
                  </a:cubicBezTo>
                  <a:cubicBezTo>
                    <a:pt x="12203" y="44"/>
                    <a:pt x="11976" y="1"/>
                    <a:pt x="117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22;p85"/>
            <p:cNvSpPr/>
            <p:nvPr/>
          </p:nvSpPr>
          <p:spPr>
            <a:xfrm>
              <a:off x="3783900" y="4108575"/>
              <a:ext cx="261050" cy="355725"/>
            </a:xfrm>
            <a:custGeom>
              <a:avLst/>
              <a:gdLst/>
              <a:ahLst/>
              <a:cxnLst/>
              <a:rect l="l" t="t" r="r" b="b"/>
              <a:pathLst>
                <a:path w="10442" h="14229" extrusionOk="0">
                  <a:moveTo>
                    <a:pt x="9287" y="0"/>
                  </a:moveTo>
                  <a:cubicBezTo>
                    <a:pt x="9211" y="0"/>
                    <a:pt x="9128" y="17"/>
                    <a:pt x="9040" y="51"/>
                  </a:cubicBezTo>
                  <a:cubicBezTo>
                    <a:pt x="8507" y="285"/>
                    <a:pt x="8073" y="1352"/>
                    <a:pt x="7840" y="1853"/>
                  </a:cubicBezTo>
                  <a:cubicBezTo>
                    <a:pt x="7539" y="2453"/>
                    <a:pt x="7306" y="3120"/>
                    <a:pt x="7006" y="3754"/>
                  </a:cubicBezTo>
                  <a:cubicBezTo>
                    <a:pt x="6372" y="5055"/>
                    <a:pt x="5705" y="6322"/>
                    <a:pt x="4971" y="7557"/>
                  </a:cubicBezTo>
                  <a:cubicBezTo>
                    <a:pt x="4237" y="8758"/>
                    <a:pt x="3436" y="9958"/>
                    <a:pt x="2636" y="11059"/>
                  </a:cubicBezTo>
                  <a:cubicBezTo>
                    <a:pt x="1835" y="12160"/>
                    <a:pt x="868" y="13161"/>
                    <a:pt x="1" y="14228"/>
                  </a:cubicBezTo>
                  <a:cubicBezTo>
                    <a:pt x="1869" y="13561"/>
                    <a:pt x="3637" y="12660"/>
                    <a:pt x="5238" y="11459"/>
                  </a:cubicBezTo>
                  <a:cubicBezTo>
                    <a:pt x="6639" y="10425"/>
                    <a:pt x="7840" y="9158"/>
                    <a:pt x="8807" y="7723"/>
                  </a:cubicBezTo>
                  <a:cubicBezTo>
                    <a:pt x="9741" y="6189"/>
                    <a:pt x="10441" y="4521"/>
                    <a:pt x="10375" y="2720"/>
                  </a:cubicBezTo>
                  <a:cubicBezTo>
                    <a:pt x="10344" y="2137"/>
                    <a:pt x="10172" y="0"/>
                    <a:pt x="92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23;p85"/>
            <p:cNvSpPr/>
            <p:nvPr/>
          </p:nvSpPr>
          <p:spPr>
            <a:xfrm>
              <a:off x="3957350" y="3892150"/>
              <a:ext cx="86775" cy="203550"/>
            </a:xfrm>
            <a:custGeom>
              <a:avLst/>
              <a:gdLst/>
              <a:ahLst/>
              <a:cxnLst/>
              <a:rect l="l" t="t" r="r" b="b"/>
              <a:pathLst>
                <a:path w="3471" h="8142" extrusionOk="0">
                  <a:moveTo>
                    <a:pt x="993" y="1"/>
                  </a:moveTo>
                  <a:cubicBezTo>
                    <a:pt x="985" y="1"/>
                    <a:pt x="976" y="1"/>
                    <a:pt x="968" y="2"/>
                  </a:cubicBezTo>
                  <a:cubicBezTo>
                    <a:pt x="168" y="2"/>
                    <a:pt x="435" y="2904"/>
                    <a:pt x="435" y="3471"/>
                  </a:cubicBezTo>
                  <a:cubicBezTo>
                    <a:pt x="401" y="5072"/>
                    <a:pt x="435" y="6573"/>
                    <a:pt x="1" y="8141"/>
                  </a:cubicBezTo>
                  <a:cubicBezTo>
                    <a:pt x="401" y="7941"/>
                    <a:pt x="735" y="7674"/>
                    <a:pt x="968" y="7307"/>
                  </a:cubicBezTo>
                  <a:cubicBezTo>
                    <a:pt x="2436" y="5506"/>
                    <a:pt x="3470" y="2871"/>
                    <a:pt x="1902" y="803"/>
                  </a:cubicBezTo>
                  <a:cubicBezTo>
                    <a:pt x="1740" y="575"/>
                    <a:pt x="1293"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24;p85"/>
            <p:cNvSpPr/>
            <p:nvPr/>
          </p:nvSpPr>
          <p:spPr>
            <a:xfrm>
              <a:off x="3866450" y="4514925"/>
              <a:ext cx="494550" cy="195375"/>
            </a:xfrm>
            <a:custGeom>
              <a:avLst/>
              <a:gdLst/>
              <a:ahLst/>
              <a:cxnLst/>
              <a:rect l="l" t="t" r="r" b="b"/>
              <a:pathLst>
                <a:path w="19782" h="7815" extrusionOk="0">
                  <a:moveTo>
                    <a:pt x="10758" y="0"/>
                  </a:moveTo>
                  <a:cubicBezTo>
                    <a:pt x="9348" y="0"/>
                    <a:pt x="7929" y="155"/>
                    <a:pt x="6539" y="309"/>
                  </a:cubicBezTo>
                  <a:cubicBezTo>
                    <a:pt x="4634" y="514"/>
                    <a:pt x="2703" y="900"/>
                    <a:pt x="792" y="900"/>
                  </a:cubicBezTo>
                  <a:cubicBezTo>
                    <a:pt x="528" y="900"/>
                    <a:pt x="264" y="892"/>
                    <a:pt x="1" y="876"/>
                  </a:cubicBezTo>
                  <a:lnTo>
                    <a:pt x="1" y="876"/>
                  </a:lnTo>
                  <a:cubicBezTo>
                    <a:pt x="1168" y="2010"/>
                    <a:pt x="2403" y="3011"/>
                    <a:pt x="3704" y="3912"/>
                  </a:cubicBezTo>
                  <a:cubicBezTo>
                    <a:pt x="5138" y="4946"/>
                    <a:pt x="6706" y="5813"/>
                    <a:pt x="8340" y="6480"/>
                  </a:cubicBezTo>
                  <a:cubicBezTo>
                    <a:pt x="10041" y="7214"/>
                    <a:pt x="11876" y="7648"/>
                    <a:pt x="13711" y="7814"/>
                  </a:cubicBezTo>
                  <a:lnTo>
                    <a:pt x="14511" y="7814"/>
                  </a:lnTo>
                  <a:cubicBezTo>
                    <a:pt x="15779" y="7781"/>
                    <a:pt x="17147" y="7614"/>
                    <a:pt x="18214" y="6914"/>
                  </a:cubicBezTo>
                  <a:cubicBezTo>
                    <a:pt x="18848" y="6480"/>
                    <a:pt x="19782" y="5746"/>
                    <a:pt x="19748" y="4946"/>
                  </a:cubicBezTo>
                  <a:cubicBezTo>
                    <a:pt x="19682" y="4112"/>
                    <a:pt x="18914" y="3111"/>
                    <a:pt x="18314" y="2577"/>
                  </a:cubicBezTo>
                  <a:cubicBezTo>
                    <a:pt x="17480" y="1844"/>
                    <a:pt x="16513" y="1243"/>
                    <a:pt x="15479" y="843"/>
                  </a:cubicBezTo>
                  <a:cubicBezTo>
                    <a:pt x="14645" y="509"/>
                    <a:pt x="13777" y="276"/>
                    <a:pt x="12910" y="142"/>
                  </a:cubicBezTo>
                  <a:cubicBezTo>
                    <a:pt x="12199" y="41"/>
                    <a:pt x="11480" y="0"/>
                    <a:pt x="10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25;p85"/>
            <p:cNvSpPr/>
            <p:nvPr/>
          </p:nvSpPr>
          <p:spPr>
            <a:xfrm>
              <a:off x="4320125" y="4399150"/>
              <a:ext cx="125950" cy="123400"/>
            </a:xfrm>
            <a:custGeom>
              <a:avLst/>
              <a:gdLst/>
              <a:ahLst/>
              <a:cxnLst/>
              <a:rect l="l" t="t" r="r" b="b"/>
              <a:pathLst>
                <a:path w="5038" h="4936" extrusionOk="0">
                  <a:moveTo>
                    <a:pt x="2538" y="0"/>
                  </a:moveTo>
                  <a:cubicBezTo>
                    <a:pt x="1352" y="0"/>
                    <a:pt x="157" y="760"/>
                    <a:pt x="67" y="2071"/>
                  </a:cubicBezTo>
                  <a:cubicBezTo>
                    <a:pt x="0" y="2905"/>
                    <a:pt x="300" y="3706"/>
                    <a:pt x="901" y="4306"/>
                  </a:cubicBezTo>
                  <a:cubicBezTo>
                    <a:pt x="1336" y="4717"/>
                    <a:pt x="1912" y="4936"/>
                    <a:pt x="2500" y="4936"/>
                  </a:cubicBezTo>
                  <a:cubicBezTo>
                    <a:pt x="2724" y="4936"/>
                    <a:pt x="2949" y="4904"/>
                    <a:pt x="3169" y="4840"/>
                  </a:cubicBezTo>
                  <a:cubicBezTo>
                    <a:pt x="3403" y="4773"/>
                    <a:pt x="3603" y="4673"/>
                    <a:pt x="3803" y="4540"/>
                  </a:cubicBezTo>
                  <a:cubicBezTo>
                    <a:pt x="4437" y="4106"/>
                    <a:pt x="4870" y="3372"/>
                    <a:pt x="4970" y="2605"/>
                  </a:cubicBezTo>
                  <a:cubicBezTo>
                    <a:pt x="5037" y="1805"/>
                    <a:pt x="4704" y="1037"/>
                    <a:pt x="4103" y="537"/>
                  </a:cubicBezTo>
                  <a:cubicBezTo>
                    <a:pt x="3663" y="172"/>
                    <a:pt x="3101"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26;p85"/>
            <p:cNvSpPr/>
            <p:nvPr/>
          </p:nvSpPr>
          <p:spPr>
            <a:xfrm>
              <a:off x="3959850" y="4372525"/>
              <a:ext cx="331100" cy="103450"/>
            </a:xfrm>
            <a:custGeom>
              <a:avLst/>
              <a:gdLst/>
              <a:ahLst/>
              <a:cxnLst/>
              <a:rect l="l" t="t" r="r" b="b"/>
              <a:pathLst>
                <a:path w="13244" h="4138" extrusionOk="0">
                  <a:moveTo>
                    <a:pt x="9692" y="0"/>
                  </a:moveTo>
                  <a:cubicBezTo>
                    <a:pt x="8546" y="0"/>
                    <a:pt x="7400" y="176"/>
                    <a:pt x="6305" y="535"/>
                  </a:cubicBezTo>
                  <a:cubicBezTo>
                    <a:pt x="5071" y="901"/>
                    <a:pt x="3904" y="1435"/>
                    <a:pt x="2803" y="2102"/>
                  </a:cubicBezTo>
                  <a:cubicBezTo>
                    <a:pt x="1836" y="2736"/>
                    <a:pt x="802" y="3303"/>
                    <a:pt x="1" y="4137"/>
                  </a:cubicBezTo>
                  <a:cubicBezTo>
                    <a:pt x="935" y="3804"/>
                    <a:pt x="1936" y="3603"/>
                    <a:pt x="2970" y="3570"/>
                  </a:cubicBezTo>
                  <a:cubicBezTo>
                    <a:pt x="3681" y="3570"/>
                    <a:pt x="4408" y="3585"/>
                    <a:pt x="5139" y="3585"/>
                  </a:cubicBezTo>
                  <a:cubicBezTo>
                    <a:pt x="5505" y="3585"/>
                    <a:pt x="5872" y="3581"/>
                    <a:pt x="6239" y="3570"/>
                  </a:cubicBezTo>
                  <a:cubicBezTo>
                    <a:pt x="7706" y="3537"/>
                    <a:pt x="9141" y="3236"/>
                    <a:pt x="10542" y="2736"/>
                  </a:cubicBezTo>
                  <a:cubicBezTo>
                    <a:pt x="11543" y="2436"/>
                    <a:pt x="12410" y="1869"/>
                    <a:pt x="13110" y="1068"/>
                  </a:cubicBezTo>
                  <a:cubicBezTo>
                    <a:pt x="13210" y="968"/>
                    <a:pt x="13244" y="835"/>
                    <a:pt x="13210" y="668"/>
                  </a:cubicBezTo>
                  <a:cubicBezTo>
                    <a:pt x="13144" y="568"/>
                    <a:pt x="13044" y="501"/>
                    <a:pt x="12910" y="468"/>
                  </a:cubicBezTo>
                  <a:cubicBezTo>
                    <a:pt x="11869" y="159"/>
                    <a:pt x="10781" y="0"/>
                    <a:pt x="9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27;p85"/>
            <p:cNvSpPr/>
            <p:nvPr/>
          </p:nvSpPr>
          <p:spPr>
            <a:xfrm>
              <a:off x="3443650" y="4362350"/>
              <a:ext cx="626325" cy="623000"/>
            </a:xfrm>
            <a:custGeom>
              <a:avLst/>
              <a:gdLst/>
              <a:ahLst/>
              <a:cxnLst/>
              <a:rect l="l" t="t" r="r" b="b"/>
              <a:pathLst>
                <a:path w="25053" h="24920" extrusionOk="0">
                  <a:moveTo>
                    <a:pt x="4165" y="1"/>
                  </a:moveTo>
                  <a:cubicBezTo>
                    <a:pt x="3397" y="1"/>
                    <a:pt x="2596" y="292"/>
                    <a:pt x="1769" y="1008"/>
                  </a:cubicBezTo>
                  <a:cubicBezTo>
                    <a:pt x="468" y="2109"/>
                    <a:pt x="1" y="3944"/>
                    <a:pt x="134" y="5612"/>
                  </a:cubicBezTo>
                  <a:cubicBezTo>
                    <a:pt x="301" y="7279"/>
                    <a:pt x="1035" y="8847"/>
                    <a:pt x="1902" y="10282"/>
                  </a:cubicBezTo>
                  <a:cubicBezTo>
                    <a:pt x="3737" y="13217"/>
                    <a:pt x="5938" y="15919"/>
                    <a:pt x="8474" y="18287"/>
                  </a:cubicBezTo>
                  <a:cubicBezTo>
                    <a:pt x="10208" y="20055"/>
                    <a:pt x="12143" y="21623"/>
                    <a:pt x="14211" y="22991"/>
                  </a:cubicBezTo>
                  <a:cubicBezTo>
                    <a:pt x="15938" y="24051"/>
                    <a:pt x="17886" y="24919"/>
                    <a:pt x="19878" y="24919"/>
                  </a:cubicBezTo>
                  <a:cubicBezTo>
                    <a:pt x="20079" y="24919"/>
                    <a:pt x="20281" y="24910"/>
                    <a:pt x="20482" y="24892"/>
                  </a:cubicBezTo>
                  <a:cubicBezTo>
                    <a:pt x="22684" y="24658"/>
                    <a:pt x="24852" y="22957"/>
                    <a:pt x="24952" y="20722"/>
                  </a:cubicBezTo>
                  <a:cubicBezTo>
                    <a:pt x="25052" y="18888"/>
                    <a:pt x="24185" y="17854"/>
                    <a:pt x="22784" y="16920"/>
                  </a:cubicBezTo>
                  <a:cubicBezTo>
                    <a:pt x="22050" y="16386"/>
                    <a:pt x="21316" y="15819"/>
                    <a:pt x="20649" y="15218"/>
                  </a:cubicBezTo>
                  <a:cubicBezTo>
                    <a:pt x="19848" y="14451"/>
                    <a:pt x="19081" y="13651"/>
                    <a:pt x="18314" y="12917"/>
                  </a:cubicBezTo>
                  <a:cubicBezTo>
                    <a:pt x="15412" y="10081"/>
                    <a:pt x="12677" y="7079"/>
                    <a:pt x="9908" y="4110"/>
                  </a:cubicBezTo>
                  <a:cubicBezTo>
                    <a:pt x="8368" y="2472"/>
                    <a:pt x="6404" y="1"/>
                    <a:pt x="4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28;p85"/>
            <p:cNvSpPr/>
            <p:nvPr/>
          </p:nvSpPr>
          <p:spPr>
            <a:xfrm>
              <a:off x="3454500" y="4389200"/>
              <a:ext cx="167650" cy="160150"/>
            </a:xfrm>
            <a:custGeom>
              <a:avLst/>
              <a:gdLst/>
              <a:ahLst/>
              <a:cxnLst/>
              <a:rect l="l" t="t" r="r" b="b"/>
              <a:pathLst>
                <a:path w="6706" h="6406" extrusionOk="0">
                  <a:moveTo>
                    <a:pt x="6405" y="1"/>
                  </a:moveTo>
                  <a:cubicBezTo>
                    <a:pt x="5571" y="1135"/>
                    <a:pt x="4637" y="2236"/>
                    <a:pt x="3603" y="3203"/>
                  </a:cubicBezTo>
                  <a:cubicBezTo>
                    <a:pt x="2502" y="4237"/>
                    <a:pt x="1301" y="5205"/>
                    <a:pt x="1" y="6005"/>
                  </a:cubicBezTo>
                  <a:cubicBezTo>
                    <a:pt x="34" y="6139"/>
                    <a:pt x="101" y="6272"/>
                    <a:pt x="134" y="6406"/>
                  </a:cubicBezTo>
                  <a:cubicBezTo>
                    <a:pt x="1468" y="5572"/>
                    <a:pt x="2736" y="4604"/>
                    <a:pt x="3870" y="3503"/>
                  </a:cubicBezTo>
                  <a:cubicBezTo>
                    <a:pt x="4937" y="2503"/>
                    <a:pt x="5871" y="1402"/>
                    <a:pt x="6705" y="234"/>
                  </a:cubicBezTo>
                  <a:cubicBezTo>
                    <a:pt x="6605" y="168"/>
                    <a:pt x="6505" y="68"/>
                    <a:pt x="6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29;p85"/>
            <p:cNvSpPr/>
            <p:nvPr/>
          </p:nvSpPr>
          <p:spPr>
            <a:xfrm>
              <a:off x="3508700" y="4475100"/>
              <a:ext cx="198500" cy="178500"/>
            </a:xfrm>
            <a:custGeom>
              <a:avLst/>
              <a:gdLst/>
              <a:ahLst/>
              <a:cxnLst/>
              <a:rect l="l" t="t" r="r" b="b"/>
              <a:pathLst>
                <a:path w="7940" h="7140" extrusionOk="0">
                  <a:moveTo>
                    <a:pt x="7673" y="1"/>
                  </a:moveTo>
                  <a:cubicBezTo>
                    <a:pt x="6806" y="1202"/>
                    <a:pt x="5838" y="2302"/>
                    <a:pt x="4771" y="3336"/>
                  </a:cubicBezTo>
                  <a:cubicBezTo>
                    <a:pt x="3303" y="4704"/>
                    <a:pt x="1702" y="5872"/>
                    <a:pt x="1" y="6872"/>
                  </a:cubicBezTo>
                  <a:lnTo>
                    <a:pt x="201" y="7139"/>
                  </a:lnTo>
                  <a:cubicBezTo>
                    <a:pt x="1969" y="6172"/>
                    <a:pt x="3570" y="5004"/>
                    <a:pt x="5038" y="3603"/>
                  </a:cubicBezTo>
                  <a:cubicBezTo>
                    <a:pt x="6105" y="2603"/>
                    <a:pt x="7072" y="1468"/>
                    <a:pt x="7940" y="268"/>
                  </a:cubicBezTo>
                  <a:lnTo>
                    <a:pt x="76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30;p85"/>
            <p:cNvSpPr/>
            <p:nvPr/>
          </p:nvSpPr>
          <p:spPr>
            <a:xfrm>
              <a:off x="3581250" y="4564325"/>
              <a:ext cx="209350" cy="183500"/>
            </a:xfrm>
            <a:custGeom>
              <a:avLst/>
              <a:gdLst/>
              <a:ahLst/>
              <a:cxnLst/>
              <a:rect l="l" t="t" r="r" b="b"/>
              <a:pathLst>
                <a:path w="8374" h="7340" extrusionOk="0">
                  <a:moveTo>
                    <a:pt x="8107" y="1"/>
                  </a:moveTo>
                  <a:cubicBezTo>
                    <a:pt x="7239" y="1202"/>
                    <a:pt x="6272" y="2303"/>
                    <a:pt x="5205" y="3337"/>
                  </a:cubicBezTo>
                  <a:cubicBezTo>
                    <a:pt x="3637" y="4804"/>
                    <a:pt x="1869" y="6072"/>
                    <a:pt x="1" y="7073"/>
                  </a:cubicBezTo>
                  <a:cubicBezTo>
                    <a:pt x="68" y="7173"/>
                    <a:pt x="168" y="7273"/>
                    <a:pt x="234" y="7340"/>
                  </a:cubicBezTo>
                  <a:cubicBezTo>
                    <a:pt x="3470" y="5672"/>
                    <a:pt x="6272" y="3237"/>
                    <a:pt x="8373" y="268"/>
                  </a:cubicBezTo>
                  <a:lnTo>
                    <a:pt x="8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31;p85"/>
            <p:cNvSpPr/>
            <p:nvPr/>
          </p:nvSpPr>
          <p:spPr>
            <a:xfrm>
              <a:off x="3666325" y="4651900"/>
              <a:ext cx="208500" cy="185150"/>
            </a:xfrm>
            <a:custGeom>
              <a:avLst/>
              <a:gdLst/>
              <a:ahLst/>
              <a:cxnLst/>
              <a:rect l="l" t="t" r="r" b="b"/>
              <a:pathLst>
                <a:path w="8340" h="7406" extrusionOk="0">
                  <a:moveTo>
                    <a:pt x="8073" y="0"/>
                  </a:moveTo>
                  <a:cubicBezTo>
                    <a:pt x="7205" y="1235"/>
                    <a:pt x="6205" y="2369"/>
                    <a:pt x="5104" y="3403"/>
                  </a:cubicBezTo>
                  <a:cubicBezTo>
                    <a:pt x="3569" y="4871"/>
                    <a:pt x="1835" y="6105"/>
                    <a:pt x="0" y="7139"/>
                  </a:cubicBezTo>
                  <a:lnTo>
                    <a:pt x="267" y="7406"/>
                  </a:lnTo>
                  <a:cubicBezTo>
                    <a:pt x="2135" y="6405"/>
                    <a:pt x="3836" y="5171"/>
                    <a:pt x="5404" y="3703"/>
                  </a:cubicBezTo>
                  <a:cubicBezTo>
                    <a:pt x="6472" y="2669"/>
                    <a:pt x="7472" y="1502"/>
                    <a:pt x="8340" y="301"/>
                  </a:cubicBezTo>
                  <a:lnTo>
                    <a:pt x="80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32;p85"/>
            <p:cNvSpPr/>
            <p:nvPr/>
          </p:nvSpPr>
          <p:spPr>
            <a:xfrm>
              <a:off x="3763050" y="4736950"/>
              <a:ext cx="198500" cy="181000"/>
            </a:xfrm>
            <a:custGeom>
              <a:avLst/>
              <a:gdLst/>
              <a:ahLst/>
              <a:cxnLst/>
              <a:rect l="l" t="t" r="r" b="b"/>
              <a:pathLst>
                <a:path w="7940" h="7240" extrusionOk="0">
                  <a:moveTo>
                    <a:pt x="7639" y="1"/>
                  </a:moveTo>
                  <a:cubicBezTo>
                    <a:pt x="6739" y="1302"/>
                    <a:pt x="5705" y="2503"/>
                    <a:pt x="4571" y="3570"/>
                  </a:cubicBezTo>
                  <a:cubicBezTo>
                    <a:pt x="3170" y="4904"/>
                    <a:pt x="1635" y="6039"/>
                    <a:pt x="1" y="7006"/>
                  </a:cubicBezTo>
                  <a:lnTo>
                    <a:pt x="301" y="7239"/>
                  </a:lnTo>
                  <a:cubicBezTo>
                    <a:pt x="1969" y="6305"/>
                    <a:pt x="3470" y="5171"/>
                    <a:pt x="4871" y="3870"/>
                  </a:cubicBezTo>
                  <a:cubicBezTo>
                    <a:pt x="6005" y="2770"/>
                    <a:pt x="7039" y="1569"/>
                    <a:pt x="7940" y="268"/>
                  </a:cubicBezTo>
                  <a:lnTo>
                    <a:pt x="7873" y="234"/>
                  </a:lnTo>
                  <a:lnTo>
                    <a:pt x="76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33;p85"/>
            <p:cNvSpPr/>
            <p:nvPr/>
          </p:nvSpPr>
          <p:spPr>
            <a:xfrm>
              <a:off x="3884800" y="4814525"/>
              <a:ext cx="166825" cy="165975"/>
            </a:xfrm>
            <a:custGeom>
              <a:avLst/>
              <a:gdLst/>
              <a:ahLst/>
              <a:cxnLst/>
              <a:rect l="l" t="t" r="r" b="b"/>
              <a:pathLst>
                <a:path w="6673" h="6639" extrusionOk="0">
                  <a:moveTo>
                    <a:pt x="6439" y="0"/>
                  </a:moveTo>
                  <a:cubicBezTo>
                    <a:pt x="5471" y="1468"/>
                    <a:pt x="4304" y="2835"/>
                    <a:pt x="3036" y="4036"/>
                  </a:cubicBezTo>
                  <a:cubicBezTo>
                    <a:pt x="2069" y="4937"/>
                    <a:pt x="1068" y="5771"/>
                    <a:pt x="1" y="6505"/>
                  </a:cubicBezTo>
                  <a:cubicBezTo>
                    <a:pt x="168" y="6538"/>
                    <a:pt x="334" y="6605"/>
                    <a:pt x="501" y="6638"/>
                  </a:cubicBezTo>
                  <a:cubicBezTo>
                    <a:pt x="1502" y="5938"/>
                    <a:pt x="2436" y="5170"/>
                    <a:pt x="3303" y="4337"/>
                  </a:cubicBezTo>
                  <a:cubicBezTo>
                    <a:pt x="4571" y="3136"/>
                    <a:pt x="5705" y="1768"/>
                    <a:pt x="6672" y="300"/>
                  </a:cubicBezTo>
                  <a:cubicBezTo>
                    <a:pt x="6606" y="200"/>
                    <a:pt x="6539" y="100"/>
                    <a:pt x="6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xmlns="" id="{F6D57582-9F77-21D2-D7D1-D77FCBBD51DE}"/>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90576" y="1442386"/>
            <a:ext cx="8439150" cy="3124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21"/>
                                        </p:tgtEl>
                                        <p:attrNameLst>
                                          <p:attrName>style.visibility</p:attrName>
                                        </p:attrNameLst>
                                      </p:cBhvr>
                                      <p:to>
                                        <p:strVal val="visible"/>
                                      </p:to>
                                    </p:set>
                                    <p:animEffect transition="in" filter="fade">
                                      <p:cBhvr>
                                        <p:cTn id="7" dur="1000"/>
                                        <p:tgtEl>
                                          <p:spTgt spid="2421"/>
                                        </p:tgtEl>
                                      </p:cBhvr>
                                    </p:animEffect>
                                    <p:anim calcmode="lin" valueType="num">
                                      <p:cBhvr>
                                        <p:cTn id="8" dur="1000" fill="hold"/>
                                        <p:tgtEl>
                                          <p:spTgt spid="2421"/>
                                        </p:tgtEl>
                                        <p:attrNameLst>
                                          <p:attrName>ppt_x</p:attrName>
                                        </p:attrNameLst>
                                      </p:cBhvr>
                                      <p:tavLst>
                                        <p:tav tm="0">
                                          <p:val>
                                            <p:strVal val="#ppt_x"/>
                                          </p:val>
                                        </p:tav>
                                        <p:tav tm="100000">
                                          <p:val>
                                            <p:strVal val="#ppt_x"/>
                                          </p:val>
                                        </p:tav>
                                      </p:tavLst>
                                    </p:anim>
                                    <p:anim calcmode="lin" valueType="num">
                                      <p:cBhvr>
                                        <p:cTn id="9" dur="1000" fill="hold"/>
                                        <p:tgtEl>
                                          <p:spTgt spid="24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6d/01/c5/6d01c5fbec8364a220bca8d1074d03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4986"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4102" y="2187029"/>
            <a:ext cx="8146782" cy="1015663"/>
          </a:xfrm>
          <a:prstGeom prst="rect">
            <a:avLst/>
          </a:prstGeom>
        </p:spPr>
        <p:txBody>
          <a:bodyPr wrap="none">
            <a:spAutoFit/>
          </a:bodyPr>
          <a:lstStyle/>
          <a:p>
            <a:pPr algn="ctr"/>
            <a:r>
              <a:rPr lang="vi-VN" sz="6000" b="1" dirty="0">
                <a:solidFill>
                  <a:srgbClr val="002060"/>
                </a:solidFill>
                <a:latin typeface="+mj-lt"/>
              </a:rPr>
              <a:t>Tạm biệt và hẹn gặp lại</a:t>
            </a:r>
            <a:r>
              <a:rPr lang="en-US" sz="6000" b="1" dirty="0">
                <a:solidFill>
                  <a:srgbClr val="002060"/>
                </a:solidFill>
                <a:latin typeface="+mj-lt"/>
              </a:rPr>
              <a:t>!</a:t>
            </a:r>
          </a:p>
        </p:txBody>
      </p:sp>
      <p:sp>
        <p:nvSpPr>
          <p:cNvPr id="11" name="Rectangle 10"/>
          <p:cNvSpPr/>
          <p:nvPr/>
        </p:nvSpPr>
        <p:spPr>
          <a:xfrm>
            <a:off x="2558396" y="785737"/>
            <a:ext cx="4370107" cy="307777"/>
          </a:xfrm>
          <a:prstGeom prst="rect">
            <a:avLst/>
          </a:prstGeom>
        </p:spPr>
        <p:txBody>
          <a:bodyPr wrap="none">
            <a:spAutoFit/>
          </a:bodyPr>
          <a:lstStyle/>
          <a:p>
            <a:pPr lvl="0">
              <a:buSzPts val="1100"/>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433065"/>
      </p:ext>
    </p:extLst>
  </p:cSld>
  <p:clrMapOvr>
    <a:masterClrMapping/>
  </p:clrMapOvr>
  <mc:AlternateContent xmlns:mc="http://schemas.openxmlformats.org/markup-compatibility/2006">
    <mc:Choice xmlns:p15="http://schemas.microsoft.com/office/powerpoint/2012/main" Requires="p15">
      <p:transition spd="slow">
        <p15:prstTrans prst="origami"/>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pic>
        <p:nvPicPr>
          <p:cNvPr id="2050" name="Picture 2" descr="https://i.pinimg.com/originals/69/40/b5/6940b53b72bde01bb077488c6a7a0319.jpg"/>
          <p:cNvPicPr>
            <a:picLocks noChangeAspect="1" noChangeArrowheads="1"/>
          </p:cNvPicPr>
          <p:nvPr/>
        </p:nvPicPr>
        <p:blipFill rotWithShape="1">
          <a:blip r:embed="rId3">
            <a:extLst>
              <a:ext uri="{28A0092B-C50C-407E-A947-70E740481C1C}">
                <a14:useLocalDpi xmlns:a14="http://schemas.microsoft.com/office/drawing/2010/main" val="0"/>
              </a:ext>
            </a:extLst>
          </a:blip>
          <a:srcRect b="13446"/>
          <a:stretch/>
        </p:blipFill>
        <p:spPr bwMode="auto">
          <a:xfrm>
            <a:off x="30802" y="-97429"/>
            <a:ext cx="5260060" cy="5160919"/>
          </a:xfrm>
          <a:prstGeom prst="rect">
            <a:avLst/>
          </a:prstGeom>
          <a:noFill/>
          <a:extLst>
            <a:ext uri="{909E8E84-426E-40DD-AFC4-6F175D3DCCD1}">
              <a14:hiddenFill xmlns:a14="http://schemas.microsoft.com/office/drawing/2010/main">
                <a:solidFill>
                  <a:srgbClr val="FFFFFF"/>
                </a:solidFill>
              </a14:hiddenFill>
            </a:ext>
          </a:extLst>
        </p:spPr>
      </p:pic>
      <p:grpSp>
        <p:nvGrpSpPr>
          <p:cNvPr id="2192" name="Google Shape;2192;p53"/>
          <p:cNvGrpSpPr/>
          <p:nvPr/>
        </p:nvGrpSpPr>
        <p:grpSpPr>
          <a:xfrm>
            <a:off x="5922557" y="2712981"/>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p:cNvGrpSpPr/>
          <p:nvPr/>
        </p:nvGrpSpPr>
        <p:grpSpPr>
          <a:xfrm>
            <a:off x="399195" y="0"/>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extBox 77">
            <a:extLst>
              <a:ext uri="{FF2B5EF4-FFF2-40B4-BE49-F238E27FC236}">
                <a16:creationId xmlns:a16="http://schemas.microsoft.com/office/drawing/2014/main" xmlns="" id="{5794C54F-1BAD-1252-3A16-B886D140BBD8}"/>
              </a:ext>
            </a:extLst>
          </p:cNvPr>
          <p:cNvSpPr txBox="1"/>
          <p:nvPr/>
        </p:nvSpPr>
        <p:spPr>
          <a:xfrm>
            <a:off x="3331963" y="218235"/>
            <a:ext cx="3362255" cy="707886"/>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Hoạt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động</a:t>
            </a:r>
            <a:r>
              <a:rPr lang="en-US" sz="4000" b="1" dirty="0">
                <a:solidFill>
                  <a:srgbClr val="0070C0"/>
                </a:solidFill>
                <a:latin typeface="Times New Roman" panose="02020603050405020304" pitchFamily="18" charset="0"/>
                <a:cs typeface="Times New Roman" panose="02020603050405020304" pitchFamily="18" charset="0"/>
              </a:rPr>
              <a:t> 1</a:t>
            </a:r>
          </a:p>
        </p:txBody>
      </p:sp>
      <p:pic>
        <p:nvPicPr>
          <p:cNvPr id="79" name="Picture 78">
            <a:extLst>
              <a:ext uri="{FF2B5EF4-FFF2-40B4-BE49-F238E27FC236}">
                <a16:creationId xmlns:a16="http://schemas.microsoft.com/office/drawing/2014/main" xmlns="" id="{E46C236D-6254-D425-EBA5-95932C02DB3F}"/>
              </a:ext>
            </a:extLst>
          </p:cNvPr>
          <p:cNvPicPr>
            <a:picLocks noChangeAspect="1"/>
          </p:cNvPicPr>
          <p:nvPr/>
        </p:nvPicPr>
        <p:blipFill>
          <a:blip r:embed="rId4"/>
          <a:stretch>
            <a:fillRect/>
          </a:stretch>
        </p:blipFill>
        <p:spPr>
          <a:xfrm>
            <a:off x="6185594" y="2809148"/>
            <a:ext cx="1046331" cy="1046331"/>
          </a:xfrm>
          <a:prstGeom prst="rect">
            <a:avLst/>
          </a:prstGeom>
        </p:spPr>
      </p:pic>
      <p:sp>
        <p:nvSpPr>
          <p:cNvPr id="80" name="TextBox 79">
            <a:extLst>
              <a:ext uri="{FF2B5EF4-FFF2-40B4-BE49-F238E27FC236}">
                <a16:creationId xmlns:a16="http://schemas.microsoft.com/office/drawing/2014/main" xmlns="" id="{60C63647-1856-1229-BAA8-97D1ED30C5C1}"/>
              </a:ext>
            </a:extLst>
          </p:cNvPr>
          <p:cNvSpPr txBox="1"/>
          <p:nvPr/>
        </p:nvSpPr>
        <p:spPr>
          <a:xfrm>
            <a:off x="4156934" y="1012416"/>
            <a:ext cx="4949998" cy="1015663"/>
          </a:xfrm>
          <a:prstGeom prst="rect">
            <a:avLst/>
          </a:prstGeom>
          <a:noFill/>
        </p:spPr>
        <p:txBody>
          <a:bodyPr wrap="square" rtlCol="0">
            <a:spAutoFit/>
          </a:bodyPr>
          <a:lstStyle/>
          <a:p>
            <a:pPr algn="ctr"/>
            <a:r>
              <a:rPr lang="en-US" sz="6000" b="1" dirty="0">
                <a:solidFill>
                  <a:schemeClr val="accent2">
                    <a:lumMod val="75000"/>
                  </a:schemeClr>
                </a:solidFill>
                <a:latin typeface="SVN-Caprica Script" pitchFamily="2" charset="0"/>
              </a:rPr>
              <a:t>KHỞI ĐỘNG</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ỌC QUẢN TRỊ THỜI GIAN - CHIẾC BÌNH TRONG SUỐ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 y="-714"/>
            <a:ext cx="9145270" cy="5144214"/>
          </a:xfrm>
          <a:prstGeom prst="rect">
            <a:avLst/>
          </a:prstGeom>
          <a:solidFill>
            <a:schemeClr val="accent2">
              <a:lumMod val="20000"/>
              <a:lumOff val="80000"/>
            </a:schemeClr>
          </a:solidFill>
        </p:spPr>
      </p:pic>
      <p:sp>
        <p:nvSpPr>
          <p:cNvPr id="7" name="Rectangle 6"/>
          <p:cNvSpPr/>
          <p:nvPr/>
        </p:nvSpPr>
        <p:spPr>
          <a:xfrm>
            <a:off x="7596600" y="-714"/>
            <a:ext cx="1547400" cy="130373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96600" y="-714"/>
            <a:ext cx="1654620" cy="1200329"/>
          </a:xfrm>
          <a:prstGeom prst="rect">
            <a:avLst/>
          </a:prstGeom>
          <a:noFill/>
        </p:spPr>
        <p:txBody>
          <a:bodyPr wrap="none" lIns="91440" tIns="45720" rIns="91440" bIns="45720">
            <a:spAutoFit/>
          </a:bodyPr>
          <a:lstStyle/>
          <a:p>
            <a:pPr algn="ctr"/>
            <a:r>
              <a:rPr lang="en-US" sz="2400" b="1" cap="none" spc="0" dirty="0" err="1"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Xem</a:t>
            </a:r>
            <a:r>
              <a:rPr lang="en-US" sz="24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video </a:t>
            </a:r>
          </a:p>
          <a:p>
            <a:pPr algn="ctr"/>
            <a:r>
              <a:rPr lang="en-US" sz="2400" b="1" cap="none" spc="0" dirty="0" err="1"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và</a:t>
            </a:r>
            <a:r>
              <a:rPr lang="en-US" sz="24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400" b="1" cap="none" spc="0" dirty="0" err="1"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trả</a:t>
            </a:r>
            <a:r>
              <a:rPr lang="en-US" sz="24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400" b="1" cap="none" spc="0" dirty="0" err="1"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lời</a:t>
            </a:r>
            <a:endParaRPr lang="en-US" sz="24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a:p>
            <a:pPr algn="ctr"/>
            <a:r>
              <a:rPr lang="en-US" sz="24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400" b="1" cap="none" spc="0" dirty="0" err="1"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câu</a:t>
            </a:r>
            <a:r>
              <a:rPr lang="en-US" sz="2400" b="1" cap="none" spc="0"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400" b="1" cap="none" spc="0" dirty="0" err="1" smtClean="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hỏi</a:t>
            </a:r>
            <a:endParaRPr lang="en-US" sz="2400" b="1" cap="none" spc="0"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1164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ime Management Illustration (AI)"/>
          <p:cNvPicPr>
            <a:picLocks noChangeAspect="1" noChangeArrowheads="1"/>
          </p:cNvPicPr>
          <p:nvPr/>
        </p:nvPicPr>
        <p:blipFill rotWithShape="1">
          <a:blip r:embed="rId3">
            <a:extLst>
              <a:ext uri="{28A0092B-C50C-407E-A947-70E740481C1C}">
                <a14:useLocalDpi xmlns:a14="http://schemas.microsoft.com/office/drawing/2010/main" val="0"/>
              </a:ext>
            </a:extLst>
          </a:blip>
          <a:srcRect b="16190"/>
          <a:stretch/>
        </p:blipFill>
        <p:spPr bwMode="auto">
          <a:xfrm>
            <a:off x="742043" y="709159"/>
            <a:ext cx="7933327" cy="44343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9063990" cy="1384995"/>
          </a:xfrm>
          <a:prstGeom prst="rect">
            <a:avLst/>
          </a:prstGeom>
          <a:solidFill>
            <a:schemeClr val="bg1"/>
          </a:solidFill>
        </p:spPr>
        <p:txBody>
          <a:bodyPr wrap="square" rtlCol="0">
            <a:spAutoFit/>
          </a:bodyPr>
          <a:lstStyle/>
          <a:p>
            <a:pPr algn="ctr"/>
            <a:r>
              <a:rPr lang="vi-VN" sz="2800" b="1" dirty="0" smtClean="0">
                <a:solidFill>
                  <a:srgbClr val="002060"/>
                </a:solidFill>
                <a:latin typeface="Times New Roman" panose="02020603050405020304" pitchFamily="18" charset="0"/>
                <a:cs typeface="Times New Roman" panose="02020603050405020304" pitchFamily="18" charset="0"/>
              </a:rPr>
              <a:t>Em </a:t>
            </a:r>
            <a:r>
              <a:rPr lang="vi-VN" sz="2800" b="1" dirty="0">
                <a:solidFill>
                  <a:srgbClr val="002060"/>
                </a:solidFill>
                <a:latin typeface="Times New Roman" panose="02020603050405020304" pitchFamily="18" charset="0"/>
                <a:cs typeface="Times New Roman" panose="02020603050405020304" pitchFamily="18" charset="0"/>
              </a:rPr>
              <a:t>hãy chia sẻ những điều mình thấy hài lòng và chưa hài lòng trong phân bổ và quản lí thời gian hằng </a:t>
            </a:r>
            <a:r>
              <a:rPr lang="vi-VN" sz="2800" b="1" dirty="0" smtClean="0">
                <a:solidFill>
                  <a:srgbClr val="002060"/>
                </a:solidFill>
                <a:latin typeface="Times New Roman" panose="02020603050405020304" pitchFamily="18" charset="0"/>
                <a:cs typeface="Times New Roman" panose="02020603050405020304" pitchFamily="18" charset="0"/>
              </a:rPr>
              <a:t>ngày</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vi-VN" sz="2800" b="1" dirty="0" smtClean="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của bản </a:t>
            </a:r>
            <a:r>
              <a:rPr lang="vi-VN" sz="2800" b="1" dirty="0" smtClean="0">
                <a:solidFill>
                  <a:srgbClr val="002060"/>
                </a:solidFill>
                <a:latin typeface="Times New Roman" panose="02020603050405020304" pitchFamily="18" charset="0"/>
                <a:cs typeface="Times New Roman" panose="02020603050405020304" pitchFamily="18" charset="0"/>
              </a:rPr>
              <a:t>thân</a:t>
            </a:r>
            <a:r>
              <a:rPr lang="en-US" sz="2800" b="1" dirty="0" smtClean="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93625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pic>
        <p:nvPicPr>
          <p:cNvPr id="3074" name="Picture 2" descr="https://i.pinimg.com/originals/df/22/e3/df22e3cde30e4eb6749bbd58ce159c04.jpg"/>
          <p:cNvPicPr>
            <a:picLocks noChangeAspect="1" noChangeArrowheads="1"/>
          </p:cNvPicPr>
          <p:nvPr/>
        </p:nvPicPr>
        <p:blipFill rotWithShape="1">
          <a:blip r:embed="rId3">
            <a:extLst>
              <a:ext uri="{28A0092B-C50C-407E-A947-70E740481C1C}">
                <a14:useLocalDpi xmlns:a14="http://schemas.microsoft.com/office/drawing/2010/main" val="0"/>
              </a:ext>
            </a:extLst>
          </a:blip>
          <a:srcRect b="10196"/>
          <a:stretch/>
        </p:blipFill>
        <p:spPr bwMode="auto">
          <a:xfrm>
            <a:off x="-1" y="392057"/>
            <a:ext cx="5290913" cy="4751443"/>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xmlns="" id="{53DD1E42-E541-AA24-FF1B-048B8AA37DDD}"/>
              </a:ext>
            </a:extLst>
          </p:cNvPr>
          <p:cNvSpPr txBox="1"/>
          <p:nvPr/>
        </p:nvSpPr>
        <p:spPr>
          <a:xfrm>
            <a:off x="4492999" y="1701137"/>
            <a:ext cx="4740572" cy="2308324"/>
          </a:xfrm>
          <a:prstGeom prst="rect">
            <a:avLst/>
          </a:prstGeom>
          <a:noFill/>
        </p:spPr>
        <p:txBody>
          <a:bodyPr wrap="square" rtlCol="0">
            <a:spAutoFit/>
          </a:bodyPr>
          <a:lstStyle/>
          <a:p>
            <a:pPr algn="ctr"/>
            <a:r>
              <a:rPr lang="en-US" sz="7200" b="1" dirty="0">
                <a:solidFill>
                  <a:srgbClr val="0070C0"/>
                </a:solidFill>
                <a:latin typeface="Times New Roman" panose="02020603050405020304" pitchFamily="18" charset="0"/>
                <a:cs typeface="Times New Roman" panose="02020603050405020304" pitchFamily="18" charset="0"/>
              </a:rPr>
              <a:t>KHÁM PHÁ</a:t>
            </a:r>
          </a:p>
        </p:txBody>
      </p:sp>
      <p:sp>
        <p:nvSpPr>
          <p:cNvPr id="108" name="TextBox 107">
            <a:extLst>
              <a:ext uri="{FF2B5EF4-FFF2-40B4-BE49-F238E27FC236}">
                <a16:creationId xmlns:a16="http://schemas.microsoft.com/office/drawing/2014/main" xmlns="" id="{F681C67B-2ED2-6C3A-6656-A4B320FB8557}"/>
              </a:ext>
            </a:extLst>
          </p:cNvPr>
          <p:cNvSpPr txBox="1"/>
          <p:nvPr/>
        </p:nvSpPr>
        <p:spPr>
          <a:xfrm>
            <a:off x="4930397" y="409818"/>
            <a:ext cx="3362255" cy="707886"/>
          </a:xfrm>
          <a:prstGeom prst="rect">
            <a:avLst/>
          </a:prstGeom>
          <a:noFill/>
        </p:spPr>
        <p:txBody>
          <a:bodyPr wrap="square" rtlCol="0">
            <a:spAutoFit/>
          </a:bodyPr>
          <a:lstStyle/>
          <a:p>
            <a:pPr algn="ctr"/>
            <a:r>
              <a:rPr lang="en-US" sz="4000" dirty="0" err="1">
                <a:solidFill>
                  <a:schemeClr val="accent1">
                    <a:lumMod val="75000"/>
                  </a:schemeClr>
                </a:solidFill>
                <a:latin typeface="Times New Roman" panose="02020603050405020304" pitchFamily="18" charset="0"/>
                <a:cs typeface="Times New Roman" panose="02020603050405020304" pitchFamily="18" charset="0"/>
              </a:rPr>
              <a:t>Hoạt</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4000" dirty="0">
                <a:solidFill>
                  <a:schemeClr val="accent1">
                    <a:lumMod val="75000"/>
                  </a:schemeClr>
                </a:solidFill>
                <a:latin typeface="Times New Roman" panose="02020603050405020304" pitchFamily="18" charset="0"/>
                <a:cs typeface="Times New Roman" panose="02020603050405020304" pitchFamily="18" charset="0"/>
              </a:rPr>
              <a:t> 2</a:t>
            </a:r>
          </a:p>
        </p:txBody>
      </p:sp>
      <p:grpSp>
        <p:nvGrpSpPr>
          <p:cNvPr id="112" name="Google Shape;2601;p59"/>
          <p:cNvGrpSpPr/>
          <p:nvPr/>
        </p:nvGrpSpPr>
        <p:grpSpPr>
          <a:xfrm>
            <a:off x="236759" y="143979"/>
            <a:ext cx="1553648" cy="1421934"/>
            <a:chOff x="-164200" y="1462250"/>
            <a:chExt cx="1037425" cy="949475"/>
          </a:xfrm>
        </p:grpSpPr>
        <p:sp>
          <p:nvSpPr>
            <p:cNvPr id="113"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8" name="Picture 137">
            <a:extLst>
              <a:ext uri="{FF2B5EF4-FFF2-40B4-BE49-F238E27FC236}">
                <a16:creationId xmlns:a16="http://schemas.microsoft.com/office/drawing/2014/main" xmlns="" id="{BAC3CFD7-FB36-D2DC-0E02-4E9073C01D5A}"/>
              </a:ext>
            </a:extLst>
          </p:cNvPr>
          <p:cNvPicPr>
            <a:picLocks noChangeAspect="1"/>
          </p:cNvPicPr>
          <p:nvPr/>
        </p:nvPicPr>
        <p:blipFill>
          <a:blip r:embed="rId4"/>
          <a:stretch>
            <a:fillRect/>
          </a:stretch>
        </p:blipFill>
        <p:spPr>
          <a:xfrm>
            <a:off x="497743" y="189316"/>
            <a:ext cx="1124607" cy="1124607"/>
          </a:xfrm>
          <a:prstGeom prst="rect">
            <a:avLst/>
          </a:prstGeom>
        </p:spPr>
      </p:pic>
    </p:spTree>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originals/56/7d/10/567d10fc7bf56359c2ff3fde32fea3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 y="-125730"/>
            <a:ext cx="5782751" cy="5432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39" y="2590629"/>
            <a:ext cx="2524631" cy="2529980"/>
          </a:xfrm>
          <a:prstGeom prst="rect">
            <a:avLst/>
          </a:prstGeom>
        </p:spPr>
      </p:pic>
      <p:sp>
        <p:nvSpPr>
          <p:cNvPr id="6" name="Rectangle 5"/>
          <p:cNvSpPr/>
          <p:nvPr/>
        </p:nvSpPr>
        <p:spPr>
          <a:xfrm>
            <a:off x="5556380" y="435620"/>
            <a:ext cx="3587620" cy="1815882"/>
          </a:xfrm>
          <a:prstGeom prst="rect">
            <a:avLst/>
          </a:prstGeom>
        </p:spPr>
        <p:txBody>
          <a:bodyPr wrap="square">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Quản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cần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4203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16229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solidFill>
                  <a:srgbClr val="002060"/>
                </a:solidFill>
                <a:latin typeface="Times New Roman" panose="02020603050405020304" pitchFamily="18" charset="0"/>
                <a:cs typeface="Times New Roman" panose="02020603050405020304" pitchFamily="18" charset="0"/>
              </a:rPr>
              <a:t>HS </a:t>
            </a:r>
            <a:r>
              <a:rPr lang="en-US" sz="2700" dirty="0" err="1">
                <a:solidFill>
                  <a:srgbClr val="002060"/>
                </a:solidFill>
                <a:latin typeface="Times New Roman" panose="02020603050405020304" pitchFamily="18" charset="0"/>
                <a:cs typeface="Times New Roman" panose="02020603050405020304" pitchFamily="18" charset="0"/>
              </a:rPr>
              <a:t>đọc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thông</a:t>
            </a:r>
            <a:r>
              <a:rPr lang="en-US" sz="2700" dirty="0">
                <a:solidFill>
                  <a:srgbClr val="002060"/>
                </a:solidFill>
                <a:latin typeface="Times New Roman" panose="02020603050405020304" pitchFamily="18" charset="0"/>
                <a:cs typeface="Times New Roman" panose="02020603050405020304" pitchFamily="18" charset="0"/>
              </a:rPr>
              <a:t> tin </a:t>
            </a:r>
            <a:r>
              <a:rPr lang="en-US" sz="2700" dirty="0" err="1">
                <a:solidFill>
                  <a:srgbClr val="002060"/>
                </a:solidFill>
                <a:latin typeface="Times New Roman" panose="02020603050405020304" pitchFamily="18" charset="0"/>
                <a:cs typeface="Times New Roman" panose="02020603050405020304" pitchFamily="18" charset="0"/>
              </a:rPr>
              <a:t>trong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smtClean="0">
                <a:solidFill>
                  <a:srgbClr val="002060"/>
                </a:solidFill>
                <a:latin typeface="Times New Roman" panose="02020603050405020304" pitchFamily="18" charset="0"/>
                <a:cs typeface="Times New Roman" panose="02020603050405020304" pitchFamily="18" charset="0"/>
              </a:rPr>
              <a:t>SGK/31 </a:t>
            </a:r>
            <a:r>
              <a:rPr lang="en-US" sz="2700" dirty="0" err="1">
                <a:solidFill>
                  <a:srgbClr val="002060"/>
                </a:solidFill>
                <a:latin typeface="Times New Roman" panose="02020603050405020304" pitchFamily="18" charset="0"/>
                <a:cs typeface="Times New Roman" panose="02020603050405020304" pitchFamily="18" charset="0"/>
              </a:rPr>
              <a:t>và</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hoạt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động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nhóm</a:t>
            </a:r>
            <a:r>
              <a:rPr lang="en-US" sz="2700" dirty="0">
                <a:solidFill>
                  <a:srgbClr val="002060"/>
                </a:solidFill>
                <a:latin typeface="Times New Roman" panose="02020603050405020304" pitchFamily="18" charset="0"/>
                <a:cs typeface="Times New Roman" panose="02020603050405020304" pitchFamily="18" charset="0"/>
              </a:rPr>
              <a:t> 5 </a:t>
            </a:r>
            <a:r>
              <a:rPr lang="en-US" sz="2700" dirty="0" err="1">
                <a:solidFill>
                  <a:srgbClr val="002060"/>
                </a:solidFill>
                <a:latin typeface="Times New Roman" panose="02020603050405020304" pitchFamily="18" charset="0"/>
                <a:cs typeface="Times New Roman" panose="02020603050405020304" pitchFamily="18" charset="0"/>
              </a:rPr>
              <a:t>phút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hoàn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thành</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các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nhiệm</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vụ</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trong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smtClean="0">
                <a:solidFill>
                  <a:srgbClr val="002060"/>
                </a:solidFill>
                <a:latin typeface="Times New Roman" panose="02020603050405020304" pitchFamily="18" charset="0"/>
                <a:cs typeface="Times New Roman" panose="02020603050405020304" pitchFamily="18" charset="0"/>
              </a:rPr>
              <a:t>SGK </a:t>
            </a:r>
            <a:r>
              <a:rPr lang="en-US" sz="2700" dirty="0" err="1">
                <a:solidFill>
                  <a:srgbClr val="002060"/>
                </a:solidFill>
                <a:latin typeface="Times New Roman" panose="02020603050405020304" pitchFamily="18" charset="0"/>
                <a:cs typeface="Times New Roman" panose="02020603050405020304" pitchFamily="18" charset="0"/>
              </a:rPr>
              <a:t>theo</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phân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công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sau</a:t>
            </a:r>
            <a:endParaRPr lang="en-US" sz="27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390097" y="528637"/>
            <a:ext cx="3448380"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b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390097" y="3986596"/>
            <a:ext cx="3448381"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390097" y="2257616"/>
            <a:ext cx="3448381"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46595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TotalTime>
  <Words>1436</Words>
  <Application>Microsoft Office PowerPoint</Application>
  <PresentationFormat>On-screen Show (16:9)</PresentationFormat>
  <Paragraphs>151</Paragraphs>
  <Slides>34</Slides>
  <Notes>32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Calibri</vt:lpstr>
      <vt:lpstr>Times New Roman</vt:lpstr>
      <vt:lpstr>Poller One</vt:lpstr>
      <vt:lpstr>Arial</vt:lpstr>
      <vt:lpstr>inpin heiti</vt:lpstr>
      <vt:lpstr>Proxima Nova Semibold</vt:lpstr>
      <vt:lpstr>Bauhaus 93</vt:lpstr>
      <vt:lpstr>Proxima Nova</vt:lpstr>
      <vt:lpstr>Barlow Black</vt:lpstr>
      <vt:lpstr>SVN-Caprica Script</vt:lpstr>
      <vt:lpstr>Calibri Light</vt:lpstr>
      <vt:lpstr>Slidesgo Final Pages</vt:lpstr>
      <vt:lpstr>Office Theme</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Pretty Aesthetic Notes for School</dc:title>
  <dc:creator>DELL</dc:creator>
  <cp:lastModifiedBy>Admin</cp:lastModifiedBy>
  <cp:revision>69</cp:revision>
  <dcterms:modified xsi:type="dcterms:W3CDTF">2024-08-31T10:54:02Z</dcterms:modified>
</cp:coreProperties>
</file>