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47" r:id="rId3"/>
    <p:sldId id="385" r:id="rId4"/>
    <p:sldId id="369" r:id="rId5"/>
    <p:sldId id="356" r:id="rId6"/>
    <p:sldId id="355" r:id="rId7"/>
    <p:sldId id="380" r:id="rId8"/>
    <p:sldId id="357" r:id="rId9"/>
    <p:sldId id="365" r:id="rId10"/>
    <p:sldId id="366" r:id="rId11"/>
    <p:sldId id="383" r:id="rId12"/>
    <p:sldId id="393" r:id="rId13"/>
    <p:sldId id="3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9</a:t>
            </a: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32,33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dục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nghệ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thuật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GV: Nuyễn Bá Cường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6F06F-0CCD-9E37-590F-089080B44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3" y="1553432"/>
            <a:ext cx="202712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33E3FB-62A9-B8F0-4016-D3B1FB3D3E7E}"/>
              </a:ext>
            </a:extLst>
          </p:cNvPr>
          <p:cNvSpPr txBox="1"/>
          <p:nvPr/>
        </p:nvSpPr>
        <p:spPr>
          <a:xfrm>
            <a:off x="118646" y="1114470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1175897-1684-0208-6CFD-7DF92C616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25" y="1644556"/>
            <a:ext cx="8374477" cy="43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3BA6B9-C7B9-9FD2-7371-EA78D454D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683" y="711269"/>
            <a:ext cx="6526634" cy="592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92A86E-2301-2F8B-64E2-69E53BDA0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91" y="1157026"/>
            <a:ext cx="7621761" cy="25295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31EEAA-8830-6993-C32C-6454B3483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15" y="3686555"/>
            <a:ext cx="7757969" cy="30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15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0AF2D-A6FA-EDB7-4C0E-4C12A482E952}"/>
              </a:ext>
            </a:extLst>
          </p:cNvPr>
          <p:cNvSpPr txBox="1"/>
          <p:nvPr/>
        </p:nvSpPr>
        <p:spPr>
          <a:xfrm>
            <a:off x="345593" y="820483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BF06C6-B106-2C22-D8DB-A4B293B70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437" y="1282148"/>
            <a:ext cx="6919398" cy="53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0D1D7C-6A5C-619E-35BC-3BF071805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5" y="1680334"/>
            <a:ext cx="86963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E64344-F5FF-7AEB-B0FE-435378DA7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85" y="788504"/>
            <a:ext cx="6010689" cy="5868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03CBA4-AA07-2BA4-B9A4-846BB09EB484}"/>
              </a:ext>
            </a:extLst>
          </p:cNvPr>
          <p:cNvSpPr txBox="1"/>
          <p:nvPr/>
        </p:nvSpPr>
        <p:spPr>
          <a:xfrm>
            <a:off x="6472861" y="1739218"/>
            <a:ext cx="24400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Việc tìm hiểu đặc trưng của ngành, nghề liên quan đến mĩ thuật ứng dụng như yếu tố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thiết kế, thẩm mĩ, công nghệ, thị trường giúp chúng ta xác định được công việc phù hợp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với năng lực của bản thân, cũng như thấy được sự cần thiết của lĩnh vực mĩ thuật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ứng dụng trong đời sống xã hội.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59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6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49AA12-DEC3-59BB-B40B-175DE3845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1063"/>
            <a:ext cx="9144000" cy="28425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E65E4D-A851-89F2-3CB5-7ED0E072B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82469"/>
            <a:ext cx="9144000" cy="299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8E52F8-264C-EBA3-F5F9-F85983447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21" y="1218786"/>
            <a:ext cx="8203454" cy="532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9F6E5B-1F1A-B63C-7CF2-07299088A1B0}"/>
              </a:ext>
            </a:extLst>
          </p:cNvPr>
          <p:cNvSpPr txBox="1"/>
          <p:nvPr/>
        </p:nvSpPr>
        <p:spPr>
          <a:xfrm>
            <a:off x="304178" y="1252330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087AE4-F90A-423F-F4C4-19838BD86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51" y="1845365"/>
            <a:ext cx="798909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3D38B0-594A-BC22-52E4-E89E58EE7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26" y="1650309"/>
            <a:ext cx="8291677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94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3A81F2-80A6-B7EC-DE36-4BCF8CA4A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12" y="1161428"/>
            <a:ext cx="7894776" cy="55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57A527-C7A5-A343-4DFA-DF00EF927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52" y="1122501"/>
            <a:ext cx="7689159" cy="550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873</TotalTime>
  <Words>52</Words>
  <Application>Microsoft Office PowerPoint</Application>
  <PresentationFormat>On-screen Show (4:3)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Sieu Toc PC</cp:lastModifiedBy>
  <cp:revision>145</cp:revision>
  <dcterms:created xsi:type="dcterms:W3CDTF">2021-01-29T04:19:07Z</dcterms:created>
  <dcterms:modified xsi:type="dcterms:W3CDTF">2025-02-15T03:24:05Z</dcterms:modified>
</cp:coreProperties>
</file>