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83" r:id="rId2"/>
    <p:sldId id="306" r:id="rId3"/>
    <p:sldId id="327" r:id="rId4"/>
    <p:sldId id="355" r:id="rId5"/>
    <p:sldId id="329" r:id="rId6"/>
    <p:sldId id="357" r:id="rId7"/>
    <p:sldId id="330" r:id="rId8"/>
    <p:sldId id="332" r:id="rId9"/>
    <p:sldId id="350" r:id="rId10"/>
    <p:sldId id="351" r:id="rId11"/>
    <p:sldId id="334" r:id="rId12"/>
    <p:sldId id="354" r:id="rId13"/>
    <p:sldId id="356" r:id="rId14"/>
    <p:sldId id="358" r:id="rId15"/>
    <p:sldId id="34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7836" autoAdjust="0"/>
  </p:normalViewPr>
  <p:slideViewPr>
    <p:cSldViewPr snapToGrid="0">
      <p:cViewPr varScale="1">
        <p:scale>
          <a:sx n="60" d="100"/>
          <a:sy n="60" d="100"/>
        </p:scale>
        <p:origin x="114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8F9E71-69B0-444C-AA09-7B753DF90EAF}" type="datetimeFigureOut">
              <a:rPr lang="en-US" smtClean="0"/>
              <a:t>13/02/2023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515E8F-3B18-4343-B2F6-3073FADC3675}" type="slidenum">
              <a:rPr lang="en-US" smtClean="0"/>
              <a:t>‹#›</a:t>
            </a:fld>
            <a:endParaRPr lang="en-US"/>
          </a:p>
        </p:txBody>
      </p:sp>
    </p:spTree>
    <p:extLst>
      <p:ext uri="{BB962C8B-B14F-4D97-AF65-F5344CB8AC3E}">
        <p14:creationId xmlns:p14="http://schemas.microsoft.com/office/powerpoint/2010/main" val="3544041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77688C78-6582-4CFC-911B-8E29C30D36E3}" type="slidenum">
              <a:rPr lang="en-US"/>
              <a:pPr/>
              <a:t>15</a:t>
            </a:fld>
            <a:endParaRPr lang="en-US"/>
          </a:p>
        </p:txBody>
      </p:sp>
      <p:sp>
        <p:nvSpPr>
          <p:cNvPr id="204802" name="Slide Image Placeholder 1"/>
          <p:cNvSpPr>
            <a:spLocks noGrp="1" noRot="1" noChangeAspect="1" noTextEdit="1"/>
          </p:cNvSpPr>
          <p:nvPr>
            <p:ph type="sldImg"/>
          </p:nvPr>
        </p:nvSpPr>
        <p:spPr>
          <a:ln/>
        </p:spPr>
      </p:sp>
      <p:sp>
        <p:nvSpPr>
          <p:cNvPr id="204803" name="Notes Placeholder 2"/>
          <p:cNvSpPr>
            <a:spLocks noGrp="1"/>
          </p:cNvSpPr>
          <p:nvPr>
            <p:ph type="body" idx="1"/>
          </p:nvPr>
        </p:nvSpPr>
        <p:spPr/>
        <p:txBody>
          <a:bodyPr/>
          <a:lstStyle/>
          <a:p>
            <a:endParaRPr lang="en-US" dirty="0"/>
          </a:p>
        </p:txBody>
      </p:sp>
      <p:sp>
        <p:nvSpPr>
          <p:cNvPr id="204804"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eaLnBrk="1" hangingPunct="1"/>
            <a:fld id="{0EE45EBB-50CC-4931-AD76-78FE78BC7741}" type="slidenum">
              <a:rPr lang="en-US" sz="1200"/>
              <a:pPr algn="r" eaLnBrk="1" hangingPunct="1"/>
              <a:t>15</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15C43-1063-43B1-A309-D66430CEB5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D029C7-81D5-4675-9E9A-CE1B951809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9FA5504-57FA-49D6-9567-6B62488BBDA8}"/>
              </a:ext>
            </a:extLst>
          </p:cNvPr>
          <p:cNvSpPr>
            <a:spLocks noGrp="1"/>
          </p:cNvSpPr>
          <p:nvPr>
            <p:ph type="dt" sz="half" idx="10"/>
          </p:nvPr>
        </p:nvSpPr>
        <p:spPr/>
        <p:txBody>
          <a:bodyPr/>
          <a:lstStyle/>
          <a:p>
            <a:fld id="{A8E471F3-BFD1-49DE-BB42-15E4F3534BE3}" type="datetimeFigureOut">
              <a:rPr lang="en-US" smtClean="0"/>
              <a:t>13/02/2023</a:t>
            </a:fld>
            <a:endParaRPr lang="en-US"/>
          </a:p>
        </p:txBody>
      </p:sp>
      <p:sp>
        <p:nvSpPr>
          <p:cNvPr id="5" name="Footer Placeholder 4">
            <a:extLst>
              <a:ext uri="{FF2B5EF4-FFF2-40B4-BE49-F238E27FC236}">
                <a16:creationId xmlns:a16="http://schemas.microsoft.com/office/drawing/2014/main" id="{BC126EB5-27DA-44C8-B5EB-65DEE39F23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11EF47-9604-4867-BCA0-4ABAFF7F440F}"/>
              </a:ext>
            </a:extLst>
          </p:cNvPr>
          <p:cNvSpPr>
            <a:spLocks noGrp="1"/>
          </p:cNvSpPr>
          <p:nvPr>
            <p:ph type="sldNum" sz="quarter" idx="12"/>
          </p:nvPr>
        </p:nvSpPr>
        <p:spPr/>
        <p:txBody>
          <a:bodyPr/>
          <a:lstStyle/>
          <a:p>
            <a:fld id="{AD620088-00E4-4B1F-A7A3-2F5D690236B5}" type="slidenum">
              <a:rPr lang="en-US" smtClean="0"/>
              <a:t>‹#›</a:t>
            </a:fld>
            <a:endParaRPr lang="en-US"/>
          </a:p>
        </p:txBody>
      </p:sp>
    </p:spTree>
    <p:extLst>
      <p:ext uri="{BB962C8B-B14F-4D97-AF65-F5344CB8AC3E}">
        <p14:creationId xmlns:p14="http://schemas.microsoft.com/office/powerpoint/2010/main" val="1116220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024CA-8F2A-4DE5-BF6B-8050415DDE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6B02BA1-2821-45D2-B29E-7D0776C4DA1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6E9464-7B37-454F-B75B-9B779B950265}"/>
              </a:ext>
            </a:extLst>
          </p:cNvPr>
          <p:cNvSpPr>
            <a:spLocks noGrp="1"/>
          </p:cNvSpPr>
          <p:nvPr>
            <p:ph type="dt" sz="half" idx="10"/>
          </p:nvPr>
        </p:nvSpPr>
        <p:spPr/>
        <p:txBody>
          <a:bodyPr/>
          <a:lstStyle/>
          <a:p>
            <a:fld id="{A8E471F3-BFD1-49DE-BB42-15E4F3534BE3}" type="datetimeFigureOut">
              <a:rPr lang="en-US" smtClean="0"/>
              <a:t>13/02/2023</a:t>
            </a:fld>
            <a:endParaRPr lang="en-US"/>
          </a:p>
        </p:txBody>
      </p:sp>
      <p:sp>
        <p:nvSpPr>
          <p:cNvPr id="5" name="Footer Placeholder 4">
            <a:extLst>
              <a:ext uri="{FF2B5EF4-FFF2-40B4-BE49-F238E27FC236}">
                <a16:creationId xmlns:a16="http://schemas.microsoft.com/office/drawing/2014/main" id="{376C5A7A-7DFE-4E92-9243-C62F7EDF56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3A73EE-CD09-414E-9F35-D500118953AE}"/>
              </a:ext>
            </a:extLst>
          </p:cNvPr>
          <p:cNvSpPr>
            <a:spLocks noGrp="1"/>
          </p:cNvSpPr>
          <p:nvPr>
            <p:ph type="sldNum" sz="quarter" idx="12"/>
          </p:nvPr>
        </p:nvSpPr>
        <p:spPr/>
        <p:txBody>
          <a:bodyPr/>
          <a:lstStyle/>
          <a:p>
            <a:fld id="{AD620088-00E4-4B1F-A7A3-2F5D690236B5}" type="slidenum">
              <a:rPr lang="en-US" smtClean="0"/>
              <a:t>‹#›</a:t>
            </a:fld>
            <a:endParaRPr lang="en-US"/>
          </a:p>
        </p:txBody>
      </p:sp>
    </p:spTree>
    <p:extLst>
      <p:ext uri="{BB962C8B-B14F-4D97-AF65-F5344CB8AC3E}">
        <p14:creationId xmlns:p14="http://schemas.microsoft.com/office/powerpoint/2010/main" val="2135131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3F8970-95CA-42C5-8D0C-FAE0C3E1EBA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76F692A-4C5D-4D6E-BFA9-5C98EF92B58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3F18E8-59D6-4934-A1D1-C95C3E439885}"/>
              </a:ext>
            </a:extLst>
          </p:cNvPr>
          <p:cNvSpPr>
            <a:spLocks noGrp="1"/>
          </p:cNvSpPr>
          <p:nvPr>
            <p:ph type="dt" sz="half" idx="10"/>
          </p:nvPr>
        </p:nvSpPr>
        <p:spPr/>
        <p:txBody>
          <a:bodyPr/>
          <a:lstStyle/>
          <a:p>
            <a:fld id="{A8E471F3-BFD1-49DE-BB42-15E4F3534BE3}" type="datetimeFigureOut">
              <a:rPr lang="en-US" smtClean="0"/>
              <a:t>13/02/2023</a:t>
            </a:fld>
            <a:endParaRPr lang="en-US"/>
          </a:p>
        </p:txBody>
      </p:sp>
      <p:sp>
        <p:nvSpPr>
          <p:cNvPr id="5" name="Footer Placeholder 4">
            <a:extLst>
              <a:ext uri="{FF2B5EF4-FFF2-40B4-BE49-F238E27FC236}">
                <a16:creationId xmlns:a16="http://schemas.microsoft.com/office/drawing/2014/main" id="{45ED46D1-C5B6-4C68-8D52-B0A77252F6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231E3E-07ED-4E9D-9BD9-12D60C68E1A6}"/>
              </a:ext>
            </a:extLst>
          </p:cNvPr>
          <p:cNvSpPr>
            <a:spLocks noGrp="1"/>
          </p:cNvSpPr>
          <p:nvPr>
            <p:ph type="sldNum" sz="quarter" idx="12"/>
          </p:nvPr>
        </p:nvSpPr>
        <p:spPr/>
        <p:txBody>
          <a:bodyPr/>
          <a:lstStyle/>
          <a:p>
            <a:fld id="{AD620088-00E4-4B1F-A7A3-2F5D690236B5}" type="slidenum">
              <a:rPr lang="en-US" smtClean="0"/>
              <a:t>‹#›</a:t>
            </a:fld>
            <a:endParaRPr lang="en-US"/>
          </a:p>
        </p:txBody>
      </p:sp>
    </p:spTree>
    <p:extLst>
      <p:ext uri="{BB962C8B-B14F-4D97-AF65-F5344CB8AC3E}">
        <p14:creationId xmlns:p14="http://schemas.microsoft.com/office/powerpoint/2010/main" val="1057186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114A3-B0AC-4B71-995B-BAC9C66093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964C57-3C26-480E-9D08-94A79C17C9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9E6022-5402-4960-A37A-3945A6310E9F}"/>
              </a:ext>
            </a:extLst>
          </p:cNvPr>
          <p:cNvSpPr>
            <a:spLocks noGrp="1"/>
          </p:cNvSpPr>
          <p:nvPr>
            <p:ph type="dt" sz="half" idx="10"/>
          </p:nvPr>
        </p:nvSpPr>
        <p:spPr/>
        <p:txBody>
          <a:bodyPr/>
          <a:lstStyle/>
          <a:p>
            <a:fld id="{A8E471F3-BFD1-49DE-BB42-15E4F3534BE3}" type="datetimeFigureOut">
              <a:rPr lang="en-US" smtClean="0"/>
              <a:t>13/02/2023</a:t>
            </a:fld>
            <a:endParaRPr lang="en-US"/>
          </a:p>
        </p:txBody>
      </p:sp>
      <p:sp>
        <p:nvSpPr>
          <p:cNvPr id="5" name="Footer Placeholder 4">
            <a:extLst>
              <a:ext uri="{FF2B5EF4-FFF2-40B4-BE49-F238E27FC236}">
                <a16:creationId xmlns:a16="http://schemas.microsoft.com/office/drawing/2014/main" id="{5FDF3456-7019-4747-BF54-F2A08AAE03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B511AF-C298-415F-AB14-E03585A61347}"/>
              </a:ext>
            </a:extLst>
          </p:cNvPr>
          <p:cNvSpPr>
            <a:spLocks noGrp="1"/>
          </p:cNvSpPr>
          <p:nvPr>
            <p:ph type="sldNum" sz="quarter" idx="12"/>
          </p:nvPr>
        </p:nvSpPr>
        <p:spPr/>
        <p:txBody>
          <a:bodyPr/>
          <a:lstStyle/>
          <a:p>
            <a:fld id="{AD620088-00E4-4B1F-A7A3-2F5D690236B5}" type="slidenum">
              <a:rPr lang="en-US" smtClean="0"/>
              <a:t>‹#›</a:t>
            </a:fld>
            <a:endParaRPr lang="en-US"/>
          </a:p>
        </p:txBody>
      </p:sp>
    </p:spTree>
    <p:extLst>
      <p:ext uri="{BB962C8B-B14F-4D97-AF65-F5344CB8AC3E}">
        <p14:creationId xmlns:p14="http://schemas.microsoft.com/office/powerpoint/2010/main" val="2664527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77ADD-B1F6-4F2A-AC0F-EB841E223C3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24D46A-20CF-4EDA-AFD2-C9582A394C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F982D33-8928-4C8E-B5EE-C8473695D1F6}"/>
              </a:ext>
            </a:extLst>
          </p:cNvPr>
          <p:cNvSpPr>
            <a:spLocks noGrp="1"/>
          </p:cNvSpPr>
          <p:nvPr>
            <p:ph type="dt" sz="half" idx="10"/>
          </p:nvPr>
        </p:nvSpPr>
        <p:spPr/>
        <p:txBody>
          <a:bodyPr/>
          <a:lstStyle/>
          <a:p>
            <a:fld id="{A8E471F3-BFD1-49DE-BB42-15E4F3534BE3}" type="datetimeFigureOut">
              <a:rPr lang="en-US" smtClean="0"/>
              <a:t>13/02/2023</a:t>
            </a:fld>
            <a:endParaRPr lang="en-US"/>
          </a:p>
        </p:txBody>
      </p:sp>
      <p:sp>
        <p:nvSpPr>
          <p:cNvPr id="5" name="Footer Placeholder 4">
            <a:extLst>
              <a:ext uri="{FF2B5EF4-FFF2-40B4-BE49-F238E27FC236}">
                <a16:creationId xmlns:a16="http://schemas.microsoft.com/office/drawing/2014/main" id="{6B8858E7-D008-4E0F-B8E7-D8886C3717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B543A5-5779-4812-9EF1-B9568EFF6B38}"/>
              </a:ext>
            </a:extLst>
          </p:cNvPr>
          <p:cNvSpPr>
            <a:spLocks noGrp="1"/>
          </p:cNvSpPr>
          <p:nvPr>
            <p:ph type="sldNum" sz="quarter" idx="12"/>
          </p:nvPr>
        </p:nvSpPr>
        <p:spPr/>
        <p:txBody>
          <a:bodyPr/>
          <a:lstStyle/>
          <a:p>
            <a:fld id="{AD620088-00E4-4B1F-A7A3-2F5D690236B5}" type="slidenum">
              <a:rPr lang="en-US" smtClean="0"/>
              <a:t>‹#›</a:t>
            </a:fld>
            <a:endParaRPr lang="en-US"/>
          </a:p>
        </p:txBody>
      </p:sp>
    </p:spTree>
    <p:extLst>
      <p:ext uri="{BB962C8B-B14F-4D97-AF65-F5344CB8AC3E}">
        <p14:creationId xmlns:p14="http://schemas.microsoft.com/office/powerpoint/2010/main" val="3210414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0D016-B913-4A9D-AD8F-12DA907FE6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D5C311-60C3-42A2-85BA-90A5684C99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CDC1B88-B798-4D0B-8426-75E99196FB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2A2918D-8E51-4DBC-AE9E-C67FEAA9E68C}"/>
              </a:ext>
            </a:extLst>
          </p:cNvPr>
          <p:cNvSpPr>
            <a:spLocks noGrp="1"/>
          </p:cNvSpPr>
          <p:nvPr>
            <p:ph type="dt" sz="half" idx="10"/>
          </p:nvPr>
        </p:nvSpPr>
        <p:spPr/>
        <p:txBody>
          <a:bodyPr/>
          <a:lstStyle/>
          <a:p>
            <a:fld id="{A8E471F3-BFD1-49DE-BB42-15E4F3534BE3}" type="datetimeFigureOut">
              <a:rPr lang="en-US" smtClean="0"/>
              <a:t>13/02/2023</a:t>
            </a:fld>
            <a:endParaRPr lang="en-US"/>
          </a:p>
        </p:txBody>
      </p:sp>
      <p:sp>
        <p:nvSpPr>
          <p:cNvPr id="6" name="Footer Placeholder 5">
            <a:extLst>
              <a:ext uri="{FF2B5EF4-FFF2-40B4-BE49-F238E27FC236}">
                <a16:creationId xmlns:a16="http://schemas.microsoft.com/office/drawing/2014/main" id="{2C962369-B14D-469B-9D26-1DEA76004F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D8B0B0-9E13-4F7A-AEAF-E3E00560A6D1}"/>
              </a:ext>
            </a:extLst>
          </p:cNvPr>
          <p:cNvSpPr>
            <a:spLocks noGrp="1"/>
          </p:cNvSpPr>
          <p:nvPr>
            <p:ph type="sldNum" sz="quarter" idx="12"/>
          </p:nvPr>
        </p:nvSpPr>
        <p:spPr/>
        <p:txBody>
          <a:bodyPr/>
          <a:lstStyle/>
          <a:p>
            <a:fld id="{AD620088-00E4-4B1F-A7A3-2F5D690236B5}" type="slidenum">
              <a:rPr lang="en-US" smtClean="0"/>
              <a:t>‹#›</a:t>
            </a:fld>
            <a:endParaRPr lang="en-US"/>
          </a:p>
        </p:txBody>
      </p:sp>
    </p:spTree>
    <p:extLst>
      <p:ext uri="{BB962C8B-B14F-4D97-AF65-F5344CB8AC3E}">
        <p14:creationId xmlns:p14="http://schemas.microsoft.com/office/powerpoint/2010/main" val="165127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FC3ED-7E29-4413-BAF8-2E850E624C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FEE72D-22BB-4461-BAEA-052FFF5802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0B27986-DEFE-4ADC-B52A-949DBE937C5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2A93A9E-AACD-47F0-AF69-A9572FC61F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ADEA6F-9BB1-4E30-8DA6-DA714ECFBC3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DA6DFCD-01A1-47FF-B660-55A03DA77267}"/>
              </a:ext>
            </a:extLst>
          </p:cNvPr>
          <p:cNvSpPr>
            <a:spLocks noGrp="1"/>
          </p:cNvSpPr>
          <p:nvPr>
            <p:ph type="dt" sz="half" idx="10"/>
          </p:nvPr>
        </p:nvSpPr>
        <p:spPr/>
        <p:txBody>
          <a:bodyPr/>
          <a:lstStyle/>
          <a:p>
            <a:fld id="{A8E471F3-BFD1-49DE-BB42-15E4F3534BE3}" type="datetimeFigureOut">
              <a:rPr lang="en-US" smtClean="0"/>
              <a:t>13/02/2023</a:t>
            </a:fld>
            <a:endParaRPr lang="en-US"/>
          </a:p>
        </p:txBody>
      </p:sp>
      <p:sp>
        <p:nvSpPr>
          <p:cNvPr id="8" name="Footer Placeholder 7">
            <a:extLst>
              <a:ext uri="{FF2B5EF4-FFF2-40B4-BE49-F238E27FC236}">
                <a16:creationId xmlns:a16="http://schemas.microsoft.com/office/drawing/2014/main" id="{7D7686B6-24F7-4A4F-AB76-42E9E44BBAC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1761B84-6206-4BB0-9007-CEF818F775BF}"/>
              </a:ext>
            </a:extLst>
          </p:cNvPr>
          <p:cNvSpPr>
            <a:spLocks noGrp="1"/>
          </p:cNvSpPr>
          <p:nvPr>
            <p:ph type="sldNum" sz="quarter" idx="12"/>
          </p:nvPr>
        </p:nvSpPr>
        <p:spPr/>
        <p:txBody>
          <a:bodyPr/>
          <a:lstStyle/>
          <a:p>
            <a:fld id="{AD620088-00E4-4B1F-A7A3-2F5D690236B5}" type="slidenum">
              <a:rPr lang="en-US" smtClean="0"/>
              <a:t>‹#›</a:t>
            </a:fld>
            <a:endParaRPr lang="en-US"/>
          </a:p>
        </p:txBody>
      </p:sp>
    </p:spTree>
    <p:extLst>
      <p:ext uri="{BB962C8B-B14F-4D97-AF65-F5344CB8AC3E}">
        <p14:creationId xmlns:p14="http://schemas.microsoft.com/office/powerpoint/2010/main" val="87803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EE9E4-F088-4CDF-B8C7-5A43AE8444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AF4A40-E97E-47D9-8116-F04F145E5B7E}"/>
              </a:ext>
            </a:extLst>
          </p:cNvPr>
          <p:cNvSpPr>
            <a:spLocks noGrp="1"/>
          </p:cNvSpPr>
          <p:nvPr>
            <p:ph type="dt" sz="half" idx="10"/>
          </p:nvPr>
        </p:nvSpPr>
        <p:spPr/>
        <p:txBody>
          <a:bodyPr/>
          <a:lstStyle/>
          <a:p>
            <a:fld id="{A8E471F3-BFD1-49DE-BB42-15E4F3534BE3}" type="datetimeFigureOut">
              <a:rPr lang="en-US" smtClean="0"/>
              <a:t>13/02/2023</a:t>
            </a:fld>
            <a:endParaRPr lang="en-US"/>
          </a:p>
        </p:txBody>
      </p:sp>
      <p:sp>
        <p:nvSpPr>
          <p:cNvPr id="4" name="Footer Placeholder 3">
            <a:extLst>
              <a:ext uri="{FF2B5EF4-FFF2-40B4-BE49-F238E27FC236}">
                <a16:creationId xmlns:a16="http://schemas.microsoft.com/office/drawing/2014/main" id="{6DA6078A-D70D-41FF-8606-1A4164FD47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3AD7421-41F6-403B-BA89-9DA1911FCB92}"/>
              </a:ext>
            </a:extLst>
          </p:cNvPr>
          <p:cNvSpPr>
            <a:spLocks noGrp="1"/>
          </p:cNvSpPr>
          <p:nvPr>
            <p:ph type="sldNum" sz="quarter" idx="12"/>
          </p:nvPr>
        </p:nvSpPr>
        <p:spPr/>
        <p:txBody>
          <a:bodyPr/>
          <a:lstStyle/>
          <a:p>
            <a:fld id="{AD620088-00E4-4B1F-A7A3-2F5D690236B5}" type="slidenum">
              <a:rPr lang="en-US" smtClean="0"/>
              <a:t>‹#›</a:t>
            </a:fld>
            <a:endParaRPr lang="en-US"/>
          </a:p>
        </p:txBody>
      </p:sp>
    </p:spTree>
    <p:extLst>
      <p:ext uri="{BB962C8B-B14F-4D97-AF65-F5344CB8AC3E}">
        <p14:creationId xmlns:p14="http://schemas.microsoft.com/office/powerpoint/2010/main" val="1509449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27A491-F41F-437D-9D90-8C9CE215EB69}"/>
              </a:ext>
            </a:extLst>
          </p:cNvPr>
          <p:cNvSpPr>
            <a:spLocks noGrp="1"/>
          </p:cNvSpPr>
          <p:nvPr>
            <p:ph type="dt" sz="half" idx="10"/>
          </p:nvPr>
        </p:nvSpPr>
        <p:spPr/>
        <p:txBody>
          <a:bodyPr/>
          <a:lstStyle/>
          <a:p>
            <a:fld id="{A8E471F3-BFD1-49DE-BB42-15E4F3534BE3}" type="datetimeFigureOut">
              <a:rPr lang="en-US" smtClean="0"/>
              <a:t>13/02/2023</a:t>
            </a:fld>
            <a:endParaRPr lang="en-US"/>
          </a:p>
        </p:txBody>
      </p:sp>
      <p:sp>
        <p:nvSpPr>
          <p:cNvPr id="3" name="Footer Placeholder 2">
            <a:extLst>
              <a:ext uri="{FF2B5EF4-FFF2-40B4-BE49-F238E27FC236}">
                <a16:creationId xmlns:a16="http://schemas.microsoft.com/office/drawing/2014/main" id="{9A91E4E0-AA33-4BF9-820B-25430EF4402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238DE70-AA6A-4626-B37F-994A035DA171}"/>
              </a:ext>
            </a:extLst>
          </p:cNvPr>
          <p:cNvSpPr>
            <a:spLocks noGrp="1"/>
          </p:cNvSpPr>
          <p:nvPr>
            <p:ph type="sldNum" sz="quarter" idx="12"/>
          </p:nvPr>
        </p:nvSpPr>
        <p:spPr/>
        <p:txBody>
          <a:bodyPr/>
          <a:lstStyle/>
          <a:p>
            <a:fld id="{AD620088-00E4-4B1F-A7A3-2F5D690236B5}" type="slidenum">
              <a:rPr lang="en-US" smtClean="0"/>
              <a:t>‹#›</a:t>
            </a:fld>
            <a:endParaRPr lang="en-US"/>
          </a:p>
        </p:txBody>
      </p:sp>
    </p:spTree>
    <p:extLst>
      <p:ext uri="{BB962C8B-B14F-4D97-AF65-F5344CB8AC3E}">
        <p14:creationId xmlns:p14="http://schemas.microsoft.com/office/powerpoint/2010/main" val="3121514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1E729-206C-4CFA-9AA1-49B4A98D81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C59E6D4-376D-40E4-B5D2-6774E3E86A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332EEA6-206B-49CE-A49B-C1D19A8320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949326-E4A8-4036-8A4F-54DBF59F4DE1}"/>
              </a:ext>
            </a:extLst>
          </p:cNvPr>
          <p:cNvSpPr>
            <a:spLocks noGrp="1"/>
          </p:cNvSpPr>
          <p:nvPr>
            <p:ph type="dt" sz="half" idx="10"/>
          </p:nvPr>
        </p:nvSpPr>
        <p:spPr/>
        <p:txBody>
          <a:bodyPr/>
          <a:lstStyle/>
          <a:p>
            <a:fld id="{A8E471F3-BFD1-49DE-BB42-15E4F3534BE3}" type="datetimeFigureOut">
              <a:rPr lang="en-US" smtClean="0"/>
              <a:t>13/02/2023</a:t>
            </a:fld>
            <a:endParaRPr lang="en-US"/>
          </a:p>
        </p:txBody>
      </p:sp>
      <p:sp>
        <p:nvSpPr>
          <p:cNvPr id="6" name="Footer Placeholder 5">
            <a:extLst>
              <a:ext uri="{FF2B5EF4-FFF2-40B4-BE49-F238E27FC236}">
                <a16:creationId xmlns:a16="http://schemas.microsoft.com/office/drawing/2014/main" id="{B73D65EC-7698-4FA0-8E6D-51013FA4FB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166D40-5DFE-41C6-9EA7-FDB191ACD2F2}"/>
              </a:ext>
            </a:extLst>
          </p:cNvPr>
          <p:cNvSpPr>
            <a:spLocks noGrp="1"/>
          </p:cNvSpPr>
          <p:nvPr>
            <p:ph type="sldNum" sz="quarter" idx="12"/>
          </p:nvPr>
        </p:nvSpPr>
        <p:spPr/>
        <p:txBody>
          <a:bodyPr/>
          <a:lstStyle/>
          <a:p>
            <a:fld id="{AD620088-00E4-4B1F-A7A3-2F5D690236B5}" type="slidenum">
              <a:rPr lang="en-US" smtClean="0"/>
              <a:t>‹#›</a:t>
            </a:fld>
            <a:endParaRPr lang="en-US"/>
          </a:p>
        </p:txBody>
      </p:sp>
    </p:spTree>
    <p:extLst>
      <p:ext uri="{BB962C8B-B14F-4D97-AF65-F5344CB8AC3E}">
        <p14:creationId xmlns:p14="http://schemas.microsoft.com/office/powerpoint/2010/main" val="174745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33750-7A35-467B-83C6-A6B852A2B3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7472D6-7B55-4E59-9441-0337AF5D75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3BCE962-425A-4C28-AE17-55FF93F7B8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420973-1DAA-4D8C-86B5-6A8754AC2823}"/>
              </a:ext>
            </a:extLst>
          </p:cNvPr>
          <p:cNvSpPr>
            <a:spLocks noGrp="1"/>
          </p:cNvSpPr>
          <p:nvPr>
            <p:ph type="dt" sz="half" idx="10"/>
          </p:nvPr>
        </p:nvSpPr>
        <p:spPr/>
        <p:txBody>
          <a:bodyPr/>
          <a:lstStyle/>
          <a:p>
            <a:fld id="{A8E471F3-BFD1-49DE-BB42-15E4F3534BE3}" type="datetimeFigureOut">
              <a:rPr lang="en-US" smtClean="0"/>
              <a:t>13/02/2023</a:t>
            </a:fld>
            <a:endParaRPr lang="en-US"/>
          </a:p>
        </p:txBody>
      </p:sp>
      <p:sp>
        <p:nvSpPr>
          <p:cNvPr id="6" name="Footer Placeholder 5">
            <a:extLst>
              <a:ext uri="{FF2B5EF4-FFF2-40B4-BE49-F238E27FC236}">
                <a16:creationId xmlns:a16="http://schemas.microsoft.com/office/drawing/2014/main" id="{0DE0B957-AC7D-4674-A377-4FABC41117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1DF27B-0A19-422C-A07C-6CAE55C7020A}"/>
              </a:ext>
            </a:extLst>
          </p:cNvPr>
          <p:cNvSpPr>
            <a:spLocks noGrp="1"/>
          </p:cNvSpPr>
          <p:nvPr>
            <p:ph type="sldNum" sz="quarter" idx="12"/>
          </p:nvPr>
        </p:nvSpPr>
        <p:spPr/>
        <p:txBody>
          <a:bodyPr/>
          <a:lstStyle/>
          <a:p>
            <a:fld id="{AD620088-00E4-4B1F-A7A3-2F5D690236B5}" type="slidenum">
              <a:rPr lang="en-US" smtClean="0"/>
              <a:t>‹#›</a:t>
            </a:fld>
            <a:endParaRPr lang="en-US"/>
          </a:p>
        </p:txBody>
      </p:sp>
    </p:spTree>
    <p:extLst>
      <p:ext uri="{BB962C8B-B14F-4D97-AF65-F5344CB8AC3E}">
        <p14:creationId xmlns:p14="http://schemas.microsoft.com/office/powerpoint/2010/main" val="159578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C0A211-F0B9-48D8-8141-79F7EBF2A3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35AA63B-EF75-41EB-8FAB-30F44B2B78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CB1E69-55F2-4C7E-AD53-53B5DC599E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E471F3-BFD1-49DE-BB42-15E4F3534BE3}" type="datetimeFigureOut">
              <a:rPr lang="en-US" smtClean="0"/>
              <a:t>13/02/2023</a:t>
            </a:fld>
            <a:endParaRPr lang="en-US"/>
          </a:p>
        </p:txBody>
      </p:sp>
      <p:sp>
        <p:nvSpPr>
          <p:cNvPr id="5" name="Footer Placeholder 4">
            <a:extLst>
              <a:ext uri="{FF2B5EF4-FFF2-40B4-BE49-F238E27FC236}">
                <a16:creationId xmlns:a16="http://schemas.microsoft.com/office/drawing/2014/main" id="{5216320F-FC36-446A-BBE6-B7EFEDC6C6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977AB6B-9AEA-4527-8798-3594D764F0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620088-00E4-4B1F-A7A3-2F5D690236B5}" type="slidenum">
              <a:rPr lang="en-US" smtClean="0"/>
              <a:t>‹#›</a:t>
            </a:fld>
            <a:endParaRPr lang="en-US"/>
          </a:p>
        </p:txBody>
      </p:sp>
    </p:spTree>
    <p:extLst>
      <p:ext uri="{BB962C8B-B14F-4D97-AF65-F5344CB8AC3E}">
        <p14:creationId xmlns:p14="http://schemas.microsoft.com/office/powerpoint/2010/main" val="9776138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auto">
          <a:xfrm>
            <a:off x="-128337" y="1628729"/>
            <a:ext cx="12111790" cy="1800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lnSpc>
                <a:spcPct val="150000"/>
              </a:lnSpc>
            </a:pPr>
            <a:r>
              <a:rPr lang="pl-PL" sz="4800" b="1" i="1" dirty="0">
                <a:solidFill>
                  <a:srgbClr val="FF0000"/>
                </a:solidFill>
                <a:latin typeface="Times New Roman" panose="02020603050405020304" pitchFamily="18" charset="0"/>
                <a:cs typeface="Times New Roman" panose="02020603050405020304" pitchFamily="18" charset="0"/>
              </a:rPr>
              <a:t>“ Một số biện pháp tạo hứng thú học tập cho học sinh trong các tiết dạy Ngữ Văn</a:t>
            </a:r>
            <a:r>
              <a:rPr lang="en-US" sz="4800" b="1" i="1" dirty="0">
                <a:solidFill>
                  <a:srgbClr val="FF0000"/>
                </a:solidFill>
                <a:latin typeface="Times New Roman" panose="02020603050405020304" pitchFamily="18" charset="0"/>
                <a:cs typeface="Times New Roman" panose="02020603050405020304" pitchFamily="18" charset="0"/>
              </a:rPr>
              <a:t>”</a:t>
            </a:r>
            <a:r>
              <a:rPr lang="pl-PL" sz="4800" b="1" i="1" dirty="0">
                <a:solidFill>
                  <a:srgbClr val="FF0000"/>
                </a:solidFill>
                <a:latin typeface="Times New Roman" panose="02020603050405020304" pitchFamily="18" charset="0"/>
                <a:cs typeface="Times New Roman" panose="02020603050405020304" pitchFamily="18" charset="0"/>
              </a:rPr>
              <a:t> </a:t>
            </a:r>
            <a:endParaRPr lang="en-US" sz="4800" b="1" dirty="0">
              <a:solidFill>
                <a:srgbClr val="FF0000"/>
              </a:solidFill>
              <a:latin typeface="Times New Roman" pitchFamily="18" charset="0"/>
              <a:cs typeface="Times New Roman" pitchFamily="18" charset="0"/>
            </a:endParaRPr>
          </a:p>
        </p:txBody>
      </p:sp>
      <p:sp>
        <p:nvSpPr>
          <p:cNvPr id="4" name="Text Box 5"/>
          <p:cNvSpPr txBox="1">
            <a:spLocks noChangeArrowheads="1"/>
          </p:cNvSpPr>
          <p:nvPr/>
        </p:nvSpPr>
        <p:spPr bwMode="auto">
          <a:xfrm>
            <a:off x="2187574" y="4568409"/>
            <a:ext cx="6880538" cy="1077218"/>
          </a:xfrm>
          <a:prstGeom prst="rect">
            <a:avLst/>
          </a:prstGeom>
          <a:noFill/>
          <a:ln w="9525">
            <a:noFill/>
            <a:miter lim="800000"/>
            <a:headEnd/>
            <a:tailEnd/>
          </a:ln>
        </p:spPr>
        <p:txBody>
          <a:bodyPr wrap="none">
            <a:spAutoFit/>
          </a:bodyPr>
          <a:lstStyle/>
          <a:p>
            <a:r>
              <a:rPr lang="vi-VN" sz="3200" b="1" dirty="0">
                <a:solidFill>
                  <a:schemeClr val="accent1">
                    <a:lumMod val="75000"/>
                  </a:schemeClr>
                </a:solidFill>
                <a:latin typeface="Times New Roman" pitchFamily="18" charset="0"/>
              </a:rPr>
              <a:t>Giáo viên: </a:t>
            </a:r>
            <a:r>
              <a:rPr lang="en-US" sz="3200" b="1" dirty="0" err="1">
                <a:solidFill>
                  <a:schemeClr val="accent1">
                    <a:lumMod val="75000"/>
                  </a:schemeClr>
                </a:solidFill>
                <a:latin typeface="Times New Roman" pitchFamily="18" charset="0"/>
              </a:rPr>
              <a:t>Trần</a:t>
            </a:r>
            <a:r>
              <a:rPr lang="en-US" sz="3200" b="1" dirty="0">
                <a:solidFill>
                  <a:schemeClr val="accent1">
                    <a:lumMod val="75000"/>
                  </a:schemeClr>
                </a:solidFill>
                <a:latin typeface="Times New Roman" pitchFamily="18" charset="0"/>
              </a:rPr>
              <a:t> </a:t>
            </a:r>
            <a:r>
              <a:rPr lang="en-US" sz="3200" b="1" dirty="0" err="1">
                <a:solidFill>
                  <a:schemeClr val="accent1">
                    <a:lumMod val="75000"/>
                  </a:schemeClr>
                </a:solidFill>
                <a:latin typeface="Times New Roman" pitchFamily="18" charset="0"/>
              </a:rPr>
              <a:t>Thị</a:t>
            </a:r>
            <a:r>
              <a:rPr lang="en-US" sz="3200" b="1" dirty="0">
                <a:solidFill>
                  <a:schemeClr val="accent1">
                    <a:lumMod val="75000"/>
                  </a:schemeClr>
                </a:solidFill>
                <a:latin typeface="Times New Roman" pitchFamily="18" charset="0"/>
              </a:rPr>
              <a:t> </a:t>
            </a:r>
            <a:r>
              <a:rPr lang="en-US" sz="3200" b="1" dirty="0" err="1">
                <a:solidFill>
                  <a:schemeClr val="accent1">
                    <a:lumMod val="75000"/>
                  </a:schemeClr>
                </a:solidFill>
                <a:latin typeface="Times New Roman" pitchFamily="18" charset="0"/>
              </a:rPr>
              <a:t>Thuỷ</a:t>
            </a:r>
            <a:r>
              <a:rPr lang="en-US" sz="3200" b="1" dirty="0">
                <a:solidFill>
                  <a:schemeClr val="accent1">
                    <a:lumMod val="75000"/>
                  </a:schemeClr>
                </a:solidFill>
                <a:latin typeface="Times New Roman" pitchFamily="18" charset="0"/>
              </a:rPr>
              <a:t> </a:t>
            </a:r>
            <a:endParaRPr lang="vi-VN" sz="3200" b="1" dirty="0">
              <a:solidFill>
                <a:schemeClr val="accent1">
                  <a:lumMod val="75000"/>
                </a:schemeClr>
              </a:solidFill>
              <a:latin typeface="Times New Roman" pitchFamily="18" charset="0"/>
            </a:endParaRPr>
          </a:p>
          <a:p>
            <a:r>
              <a:rPr lang="vi-VN" sz="3200" b="1" dirty="0">
                <a:solidFill>
                  <a:schemeClr val="accent1">
                    <a:lumMod val="75000"/>
                  </a:schemeClr>
                </a:solidFill>
                <a:latin typeface="Times New Roman" pitchFamily="18" charset="0"/>
              </a:rPr>
              <a:t>Đơn vị: Trường THCS Phụng Thượng</a:t>
            </a:r>
          </a:p>
        </p:txBody>
      </p:sp>
      <p:sp>
        <p:nvSpPr>
          <p:cNvPr id="7" name="Rectangle 6"/>
          <p:cNvSpPr/>
          <p:nvPr/>
        </p:nvSpPr>
        <p:spPr>
          <a:xfrm>
            <a:off x="1521449" y="964276"/>
            <a:ext cx="9315372" cy="1064337"/>
          </a:xfrm>
          <a:prstGeom prst="rect">
            <a:avLst/>
          </a:prstGeom>
          <a:noFill/>
        </p:spPr>
        <p:txBody>
          <a:bodyPr wrap="none" lIns="91440" tIns="45720" rIns="91440" bIns="45720">
            <a:prstTxWarp prst="textArchUp">
              <a:avLst/>
            </a:prstTxWarp>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vi-VN" sz="5400" b="1" cap="none" spc="50" dirty="0">
                <a:ln w="11430"/>
                <a:solidFill>
                  <a:schemeClr val="accent1"/>
                </a:solidFill>
                <a:effectLst>
                  <a:outerShdw blurRad="76200" dist="50800" dir="5400000" algn="tl" rotWithShape="0">
                    <a:srgbClr val="000000">
                      <a:alpha val="65000"/>
                    </a:srgbClr>
                  </a:outerShdw>
                </a:effectLst>
              </a:rPr>
              <a:t>Báo cáo biện pháp giáo dục</a:t>
            </a:r>
            <a:endParaRPr lang="en-US" sz="5400" b="1" cap="none" spc="50" dirty="0">
              <a:ln w="11430"/>
              <a:solidFill>
                <a:schemeClr val="accent1"/>
              </a:soli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31BB545-B83D-167E-1697-607C2DE5E56A}"/>
              </a:ext>
            </a:extLst>
          </p:cNvPr>
          <p:cNvSpPr txBox="1"/>
          <p:nvPr/>
        </p:nvSpPr>
        <p:spPr>
          <a:xfrm>
            <a:off x="0" y="344129"/>
            <a:ext cx="12191999" cy="6314549"/>
          </a:xfrm>
          <a:prstGeom prst="rect">
            <a:avLst/>
          </a:prstGeom>
          <a:noFill/>
        </p:spPr>
        <p:txBody>
          <a:bodyPr wrap="square">
            <a:spAutoFit/>
          </a:bodyPr>
          <a:lstStyle/>
          <a:p>
            <a:pPr indent="457200" algn="just">
              <a:lnSpc>
                <a:spcPct val="115000"/>
              </a:lnSpc>
            </a:pPr>
            <a:r>
              <a:rPr lang="en-US" sz="3600" b="1" dirty="0" err="1">
                <a:solidFill>
                  <a:srgbClr val="FF0000"/>
                </a:solidFill>
                <a:effectLst/>
                <a:latin typeface="Times New Roman" panose="02020603050405020304" pitchFamily="18" charset="0"/>
                <a:ea typeface="Times New Roman" panose="02020603050405020304" pitchFamily="18" charset="0"/>
              </a:rPr>
              <a:t>Ví</a:t>
            </a:r>
            <a:r>
              <a:rPr lang="en-US" sz="3600" b="1" dirty="0">
                <a:solidFill>
                  <a:srgbClr val="FF0000"/>
                </a:solidFill>
                <a:effectLst/>
                <a:latin typeface="Times New Roman" panose="02020603050405020304" pitchFamily="18" charset="0"/>
                <a:ea typeface="Times New Roman" panose="02020603050405020304" pitchFamily="18" charset="0"/>
              </a:rPr>
              <a:t> </a:t>
            </a:r>
            <a:r>
              <a:rPr lang="en-US" sz="3600" b="1" dirty="0" err="1">
                <a:solidFill>
                  <a:srgbClr val="FF0000"/>
                </a:solidFill>
                <a:effectLst/>
                <a:latin typeface="Times New Roman" panose="02020603050405020304" pitchFamily="18" charset="0"/>
                <a:ea typeface="Times New Roman" panose="02020603050405020304" pitchFamily="18" charset="0"/>
              </a:rPr>
              <a:t>dụ</a:t>
            </a:r>
            <a:r>
              <a:rPr lang="en-US" sz="3600" b="1" dirty="0">
                <a:solidFill>
                  <a:srgbClr val="FF0000"/>
                </a:solidFill>
                <a:effectLst/>
                <a:latin typeface="Times New Roman" panose="02020603050405020304" pitchFamily="18" charset="0"/>
                <a:ea typeface="Times New Roman" panose="02020603050405020304" pitchFamily="18" charset="0"/>
              </a:rPr>
              <a:t> </a:t>
            </a:r>
            <a:r>
              <a:rPr lang="en-US" sz="3600" b="1" dirty="0" err="1">
                <a:solidFill>
                  <a:srgbClr val="FF0000"/>
                </a:solidFill>
                <a:effectLst/>
                <a:latin typeface="Times New Roman" panose="02020603050405020304" pitchFamily="18" charset="0"/>
                <a:ea typeface="Times New Roman" panose="02020603050405020304" pitchFamily="18" charset="0"/>
              </a:rPr>
              <a:t>biện</a:t>
            </a:r>
            <a:r>
              <a:rPr lang="en-US" sz="3600" b="1" dirty="0">
                <a:solidFill>
                  <a:srgbClr val="FF0000"/>
                </a:solidFill>
                <a:effectLst/>
                <a:latin typeface="Times New Roman" panose="02020603050405020304" pitchFamily="18" charset="0"/>
                <a:ea typeface="Times New Roman" panose="02020603050405020304" pitchFamily="18" charset="0"/>
              </a:rPr>
              <a:t> </a:t>
            </a:r>
            <a:r>
              <a:rPr lang="en-US" sz="3600" b="1" dirty="0" err="1">
                <a:solidFill>
                  <a:srgbClr val="FF0000"/>
                </a:solidFill>
                <a:effectLst/>
                <a:latin typeface="Times New Roman" panose="02020603050405020304" pitchFamily="18" charset="0"/>
                <a:ea typeface="Times New Roman" panose="02020603050405020304" pitchFamily="18" charset="0"/>
              </a:rPr>
              <a:t>pháp</a:t>
            </a:r>
            <a:r>
              <a:rPr lang="en-US" sz="3600" b="1" dirty="0">
                <a:solidFill>
                  <a:srgbClr val="FF0000"/>
                </a:solidFill>
                <a:effectLst/>
                <a:latin typeface="Times New Roman" panose="02020603050405020304" pitchFamily="18" charset="0"/>
                <a:ea typeface="Times New Roman" panose="02020603050405020304" pitchFamily="18" charset="0"/>
              </a:rPr>
              <a:t> 3: </a:t>
            </a:r>
            <a:r>
              <a:rPr lang="pl-PL" sz="3600" b="1" dirty="0">
                <a:solidFill>
                  <a:srgbClr val="FF0000"/>
                </a:solidFill>
                <a:latin typeface="Times New Roman" panose="02020603050405020304" pitchFamily="18" charset="0"/>
                <a:cs typeface="Times New Roman" panose="02020603050405020304" pitchFamily="18" charset="0"/>
              </a:rPr>
              <a:t>Sử dụng các kĩ thuật dạy học tích cực</a:t>
            </a:r>
            <a:endParaRPr lang="vi-VN" sz="3600" b="1" dirty="0">
              <a:solidFill>
                <a:srgbClr val="FF0000"/>
              </a:solidFill>
              <a:latin typeface="Times New Roman" panose="02020603050405020304" pitchFamily="18" charset="0"/>
              <a:cs typeface="Times New Roman" panose="02020603050405020304" pitchFamily="18" charset="0"/>
            </a:endParaRPr>
          </a:p>
          <a:p>
            <a:pPr indent="457200" algn="just">
              <a:lnSpc>
                <a:spcPct val="115000"/>
              </a:lnSpc>
            </a:pPr>
            <a:r>
              <a:rPr lang="pl-PL" sz="3600" dirty="0">
                <a:solidFill>
                  <a:srgbClr val="000000"/>
                </a:solidFill>
                <a:effectLst/>
                <a:latin typeface="Times New Roman" panose="02020603050405020304" pitchFamily="18" charset="0"/>
                <a:ea typeface="SimSun" panose="02010600030101010101" pitchFamily="2" charset="-122"/>
              </a:rPr>
              <a:t>Trong giờ dạy Ngữ văn 7, bài  ‘‘Con hổ có nghĩa”, tôi đã sử dụng kĩ thuật trạm trong phần II.1, kĩ thuật chia sẻ nhóm đôi trong phần II.3</a:t>
            </a:r>
            <a:r>
              <a:rPr lang="en-US" sz="3600" dirty="0">
                <a:solidFill>
                  <a:srgbClr val="333333"/>
                </a:solidFill>
                <a:effectLst/>
                <a:latin typeface="Times New Roman" panose="02020603050405020304" pitchFamily="18" charset="0"/>
                <a:ea typeface="Times New Roman" panose="02020603050405020304" pitchFamily="18" charset="0"/>
              </a:rPr>
              <a:t>. Hay </a:t>
            </a:r>
            <a:r>
              <a:rPr lang="en-US" sz="3600" dirty="0" err="1">
                <a:solidFill>
                  <a:srgbClr val="333333"/>
                </a:solidFill>
                <a:effectLst/>
                <a:latin typeface="Times New Roman" panose="02020603050405020304" pitchFamily="18" charset="0"/>
                <a:ea typeface="Times New Roman" panose="02020603050405020304" pitchFamily="18" charset="0"/>
              </a:rPr>
              <a:t>trong</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các</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tiết</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Thực</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hành</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tiếng</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Việt</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hoặc</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Nói</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và</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nghe</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tôi</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sử</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dụng</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kĩ</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thuật</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bể</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cá</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kĩ</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thuật</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khăn</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phủ</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bàn</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Tất</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cả</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những</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kĩ</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thuật</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trên</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đều</a:t>
            </a:r>
            <a:r>
              <a:rPr lang="en-US" sz="3600" dirty="0">
                <a:solidFill>
                  <a:srgbClr val="333333"/>
                </a:solidFill>
                <a:effectLst/>
                <a:latin typeface="Times New Roman" panose="02020603050405020304" pitchFamily="18" charset="0"/>
                <a:ea typeface="Times New Roman" panose="02020603050405020304" pitchFamily="18" charset="0"/>
              </a:rPr>
              <a:t> </a:t>
            </a:r>
            <a:r>
              <a:rPr lang="vi-VN" sz="3600" dirty="0">
                <a:solidFill>
                  <a:srgbClr val="333333"/>
                </a:solidFill>
                <a:effectLst/>
                <a:latin typeface="Times New Roman" panose="02020603050405020304" pitchFamily="18" charset="0"/>
                <a:ea typeface="Times New Roman" panose="02020603050405020304" pitchFamily="18" charset="0"/>
              </a:rPr>
              <a:t>giúp phát huy sự tham gia hoạt động tích cực, chủ động</a:t>
            </a:r>
            <a:r>
              <a:rPr lang="en-US" sz="3600" dirty="0">
                <a:solidFill>
                  <a:srgbClr val="333333"/>
                </a:solidFill>
                <a:effectLst/>
                <a:latin typeface="Times New Roman" panose="02020603050405020304" pitchFamily="18" charset="0"/>
                <a:ea typeface="Times New Roman" panose="02020603050405020304" pitchFamily="18" charset="0"/>
              </a:rPr>
              <a:t>, </a:t>
            </a:r>
            <a:r>
              <a:rPr lang="vi-VN" sz="3600" dirty="0">
                <a:solidFill>
                  <a:srgbClr val="333333"/>
                </a:solidFill>
                <a:effectLst/>
                <a:latin typeface="Times New Roman" panose="02020603050405020304" pitchFamily="18" charset="0"/>
                <a:ea typeface="Times New Roman" panose="02020603050405020304" pitchFamily="18" charset="0"/>
              </a:rPr>
              <a:t>thúc đẩy sự cộng tác làm việc của học sinh, rèn luyện k</a:t>
            </a:r>
            <a:r>
              <a:rPr lang="en-US" sz="3600" dirty="0">
                <a:solidFill>
                  <a:srgbClr val="333333"/>
                </a:solidFill>
                <a:effectLst/>
                <a:latin typeface="Times New Roman" panose="02020603050405020304" pitchFamily="18" charset="0"/>
                <a:ea typeface="Times New Roman" panose="02020603050405020304" pitchFamily="18" charset="0"/>
              </a:rPr>
              <a:t>ĩ</a:t>
            </a:r>
            <a:r>
              <a:rPr lang="vi-VN" sz="3600" dirty="0">
                <a:solidFill>
                  <a:srgbClr val="333333"/>
                </a:solidFill>
                <a:effectLst/>
                <a:latin typeface="Times New Roman" panose="02020603050405020304" pitchFamily="18" charset="0"/>
                <a:ea typeface="Times New Roman" panose="02020603050405020304" pitchFamily="18" charset="0"/>
              </a:rPr>
              <a:t> năng làm việc nhóm của học sinh</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Từ</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đó</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các</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em</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sẽ</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tiếp</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thu</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kiến</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thức</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một</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cách</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dễ</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dàng</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có</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hiệu</a:t>
            </a:r>
            <a:r>
              <a:rPr lang="en-US" sz="3600" dirty="0">
                <a:solidFill>
                  <a:srgbClr val="333333"/>
                </a:solidFill>
                <a:effectLst/>
                <a:latin typeface="Times New Roman" panose="02020603050405020304" pitchFamily="18" charset="0"/>
                <a:ea typeface="Times New Roman" panose="02020603050405020304" pitchFamily="18" charset="0"/>
              </a:rPr>
              <a:t> </a:t>
            </a:r>
            <a:r>
              <a:rPr lang="en-US" sz="3600" dirty="0" err="1">
                <a:solidFill>
                  <a:srgbClr val="333333"/>
                </a:solidFill>
                <a:effectLst/>
                <a:latin typeface="Times New Roman" panose="02020603050405020304" pitchFamily="18" charset="0"/>
                <a:ea typeface="Times New Roman" panose="02020603050405020304" pitchFamily="18" charset="0"/>
              </a:rPr>
              <a:t>quả</a:t>
            </a:r>
            <a:r>
              <a:rPr lang="en-US" sz="3600" dirty="0">
                <a:solidFill>
                  <a:srgbClr val="333333"/>
                </a:solidFill>
                <a:effectLst/>
                <a:latin typeface="Times New Roman" panose="02020603050405020304" pitchFamily="18" charset="0"/>
                <a:ea typeface="Times New Roman" panose="02020603050405020304" pitchFamily="18" charset="0"/>
              </a:rPr>
              <a:t>. </a:t>
            </a:r>
            <a:endParaRPr lang="en-US" sz="3600" dirty="0">
              <a:effectLst/>
              <a:latin typeface="Times New Roman" panose="02020603050405020304" pitchFamily="18" charset="0"/>
              <a:ea typeface="Times New Roman" panose="02020603050405020304" pitchFamily="18" charset="0"/>
            </a:endParaRPr>
          </a:p>
          <a:p>
            <a:pPr indent="457200" algn="just">
              <a:lnSpc>
                <a:spcPct val="115000"/>
              </a:lnSpc>
            </a:pPr>
            <a:endParaRPr lang="en-US" sz="3000" dirty="0">
              <a:solidFill>
                <a:srgbClr val="C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80730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0"/>
            <a:ext cx="10515600" cy="1216241"/>
          </a:xfrm>
        </p:spPr>
        <p:txBody>
          <a:bodyPr>
            <a:normAutofit/>
          </a:bodyPr>
          <a:lstStyle/>
          <a:p>
            <a:pPr algn="ctr">
              <a:spcBef>
                <a:spcPts val="1000"/>
              </a:spcBef>
            </a:pPr>
            <a:r>
              <a:rPr lang="en-US" sz="2800" b="1" dirty="0" err="1">
                <a:solidFill>
                  <a:srgbClr val="FF0000"/>
                </a:solidFill>
                <a:effectLst/>
                <a:latin typeface="Times New Roman" panose="02020603050405020304" pitchFamily="18" charset="0"/>
                <a:ea typeface="Times New Roman" panose="02020603050405020304" pitchFamily="18" charset="0"/>
              </a:rPr>
              <a:t>Ví</a:t>
            </a:r>
            <a:r>
              <a:rPr lang="en-US" sz="2800" b="1" dirty="0">
                <a:solidFill>
                  <a:srgbClr val="FF0000"/>
                </a:solidFill>
                <a:effectLst/>
                <a:latin typeface="Times New Roman" panose="02020603050405020304" pitchFamily="18" charset="0"/>
                <a:ea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rPr>
              <a:t>dụ</a:t>
            </a:r>
            <a:r>
              <a:rPr lang="en-US" sz="2800" b="1" dirty="0">
                <a:solidFill>
                  <a:srgbClr val="FF0000"/>
                </a:solidFill>
                <a:effectLst/>
                <a:latin typeface="Times New Roman" panose="02020603050405020304" pitchFamily="18" charset="0"/>
                <a:ea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rPr>
              <a:t>biện</a:t>
            </a:r>
            <a:r>
              <a:rPr lang="en-US" sz="2800" b="1" dirty="0">
                <a:solidFill>
                  <a:srgbClr val="FF0000"/>
                </a:solidFill>
                <a:effectLst/>
                <a:latin typeface="Times New Roman" panose="02020603050405020304" pitchFamily="18" charset="0"/>
                <a:ea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rPr>
              <a:t>pháp</a:t>
            </a:r>
            <a:r>
              <a:rPr lang="en-US" sz="2800" b="1" dirty="0">
                <a:solidFill>
                  <a:srgbClr val="FF0000"/>
                </a:solidFill>
                <a:effectLst/>
                <a:latin typeface="Times New Roman" panose="02020603050405020304" pitchFamily="18" charset="0"/>
                <a:ea typeface="Times New Roman" panose="02020603050405020304" pitchFamily="18" charset="0"/>
              </a:rPr>
              <a:t> 4:</a:t>
            </a:r>
            <a:r>
              <a:rPr lang="pl-PL" sz="2800" b="1" dirty="0">
                <a:solidFill>
                  <a:srgbClr val="FF0000"/>
                </a:solidFill>
                <a:latin typeface="Times New Roman" panose="02020603050405020304" pitchFamily="18" charset="0"/>
                <a:cs typeface="Times New Roman" panose="02020603050405020304" pitchFamily="18" charset="0"/>
              </a:rPr>
              <a:t>Lồng ghép các trò chơi trong dạy học</a:t>
            </a:r>
            <a:br>
              <a:rPr kumimoji="0" lang="en-US" sz="2800" b="1" strike="noStrike" kern="1200" cap="none" spc="0" normalizeH="0" baseline="0" noProof="0" dirty="0">
                <a:ln>
                  <a:noFill/>
                </a:ln>
                <a:solidFill>
                  <a:schemeClr val="dk1"/>
                </a:solidFill>
                <a:effectLst/>
                <a:uLnTx/>
                <a:uFillTx/>
                <a:latin typeface="Times New Roman" panose="02020603050405020304" pitchFamily="18" charset="0"/>
                <a:cs typeface="Times New Roman" panose="02020603050405020304" pitchFamily="18" charset="0"/>
              </a:rPr>
            </a:b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247650" y="1390650"/>
            <a:ext cx="11525250" cy="5181600"/>
          </a:xfrm>
        </p:spPr>
        <p:txBody>
          <a:bodyPr>
            <a:normAutofit/>
          </a:bodyPr>
          <a:lstStyle/>
          <a:p>
            <a:pPr marL="0" indent="0">
              <a:lnSpc>
                <a:spcPct val="115000"/>
              </a:lnSpc>
              <a:spcBef>
                <a:spcPts val="0"/>
              </a:spcBef>
              <a:buNone/>
            </a:pPr>
            <a:r>
              <a:rPr lang="pl-PL" sz="3600" dirty="0">
                <a:solidFill>
                  <a:srgbClr val="000000"/>
                </a:solidFill>
                <a:effectLst/>
                <a:latin typeface="Times New Roman" panose="02020603050405020304" pitchFamily="18" charset="0"/>
                <a:ea typeface="SimSun" panose="02010600030101010101" pitchFamily="2" charset="-122"/>
              </a:rPr>
              <a:t>Trong giờ dạy bài  </a:t>
            </a:r>
            <a:r>
              <a:rPr lang="en-US" sz="3600" dirty="0">
                <a:effectLst/>
                <a:latin typeface="Times New Roman" panose="02020603050405020304" pitchFamily="18" charset="0"/>
                <a:ea typeface="Batang" panose="02030600000101010101" pitchFamily="18" charset="-127"/>
              </a:rPr>
              <a:t>‘‘</a:t>
            </a:r>
            <a:r>
              <a:rPr lang="en-US" sz="3600" dirty="0" err="1">
                <a:effectLst/>
                <a:latin typeface="Times New Roman" panose="02020603050405020304" pitchFamily="18" charset="0"/>
                <a:ea typeface="Batang" panose="02030600000101010101" pitchFamily="18" charset="-127"/>
              </a:rPr>
              <a:t>Nghĩa</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của</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từ</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tôi</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sử</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dụng</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trò</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chơi</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Nhanh</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tay</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nhanh</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mắt</a:t>
            </a:r>
            <a:r>
              <a:rPr lang="en-US" sz="3600" dirty="0">
                <a:effectLst/>
                <a:latin typeface="Times New Roman" panose="02020603050405020304" pitchFamily="18" charset="0"/>
                <a:ea typeface="Batang" panose="02030600000101010101" pitchFamily="18" charset="-127"/>
              </a:rPr>
              <a:t>”.</a:t>
            </a:r>
            <a:r>
              <a:rPr lang="en-US" sz="3600" dirty="0">
                <a:solidFill>
                  <a:srgbClr val="000000"/>
                </a:solidFill>
                <a:effectLst/>
                <a:latin typeface="Times New Roman" panose="02020603050405020304" pitchFamily="18" charset="0"/>
                <a:ea typeface="SimSun" panose="02010600030101010101" pitchFamily="2" charset="-122"/>
              </a:rPr>
              <a:t> </a:t>
            </a:r>
            <a:r>
              <a:rPr lang="en-US" sz="3600" dirty="0">
                <a:effectLst/>
                <a:latin typeface="Times New Roman" panose="02020603050405020304" pitchFamily="18" charset="0"/>
                <a:ea typeface="Batang" panose="02030600000101010101" pitchFamily="18" charset="-127"/>
              </a:rPr>
              <a:t>Hay </a:t>
            </a:r>
            <a:r>
              <a:rPr lang="en-US" sz="3600" dirty="0" err="1">
                <a:effectLst/>
                <a:latin typeface="Times New Roman" panose="02020603050405020304" pitchFamily="18" charset="0"/>
                <a:ea typeface="Batang" panose="02030600000101010101" pitchFamily="18" charset="-127"/>
              </a:rPr>
              <a:t>khi</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dạy</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bài</a:t>
            </a:r>
            <a:r>
              <a:rPr lang="en-US" sz="3600" dirty="0">
                <a:effectLst/>
                <a:latin typeface="Times New Roman" panose="02020603050405020304" pitchFamily="18" charset="0"/>
                <a:ea typeface="Batang" panose="02030600000101010101" pitchFamily="18" charset="-127"/>
              </a:rPr>
              <a:t> </a:t>
            </a:r>
            <a:r>
              <a:rPr lang="pl-PL" sz="3600" dirty="0">
                <a:solidFill>
                  <a:srgbClr val="000000"/>
                </a:solidFill>
                <a:effectLst/>
                <a:latin typeface="Times New Roman" panose="02020603050405020304" pitchFamily="18" charset="0"/>
                <a:ea typeface="SimSun" panose="02010600030101010101" pitchFamily="2" charset="-122"/>
              </a:rPr>
              <a:t>‘‘Con hổ có nghĩa”, tôi đã sử dụng trò chơi </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Giải</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cứu</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rừng</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xanh</a:t>
            </a:r>
            <a:r>
              <a:rPr lang="en-US" sz="3600" dirty="0">
                <a:effectLst/>
                <a:latin typeface="Times New Roman" panose="02020603050405020304" pitchFamily="18" charset="0"/>
                <a:ea typeface="Batang" panose="02030600000101010101" pitchFamily="18" charset="-127"/>
              </a:rPr>
              <a:t>” ở </a:t>
            </a:r>
            <a:r>
              <a:rPr lang="en-US" sz="3600" dirty="0" err="1">
                <a:effectLst/>
                <a:latin typeface="Times New Roman" panose="02020603050405020304" pitchFamily="18" charset="0"/>
                <a:ea typeface="Batang" panose="02030600000101010101" pitchFamily="18" charset="-127"/>
              </a:rPr>
              <a:t>phần</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luyện</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tập</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để</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củng</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cố</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kiến</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thức</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bài</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học</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Hoặc</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trò</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chơi</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Tiếp</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sức</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được</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tôi</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sử</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dụng</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trong</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bài</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Thành</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ngữ</a:t>
            </a:r>
            <a:r>
              <a:rPr lang="en-US" sz="3600" dirty="0">
                <a:effectLst/>
                <a:latin typeface="Times New Roman" panose="02020603050405020304" pitchFamily="18" charset="0"/>
                <a:ea typeface="Batang" panose="02030600000101010101" pitchFamily="18" charset="-127"/>
              </a:rPr>
              <a:t> . Khi HS </a:t>
            </a:r>
            <a:r>
              <a:rPr lang="en-US" sz="3600" dirty="0" err="1">
                <a:effectLst/>
                <a:latin typeface="Times New Roman" panose="02020603050405020304" pitchFamily="18" charset="0"/>
                <a:ea typeface="Batang" panose="02030600000101010101" pitchFamily="18" charset="-127"/>
              </a:rPr>
              <a:t>tham</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gia</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trò</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chơi</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các</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em</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rất</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hào</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hứng</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Từ</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đó</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giúp</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các</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em</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ghi</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nhớ</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kiến</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thức</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bài</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học</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một</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cách</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dễ</a:t>
            </a:r>
            <a:r>
              <a:rPr lang="en-US" sz="3600" dirty="0">
                <a:effectLst/>
                <a:latin typeface="Times New Roman" panose="02020603050405020304" pitchFamily="18" charset="0"/>
                <a:ea typeface="Batang" panose="02030600000101010101" pitchFamily="18" charset="-127"/>
              </a:rPr>
              <a:t> </a:t>
            </a:r>
            <a:r>
              <a:rPr lang="en-US" sz="3600" dirty="0" err="1">
                <a:effectLst/>
                <a:latin typeface="Times New Roman" panose="02020603050405020304" pitchFamily="18" charset="0"/>
                <a:ea typeface="Batang" panose="02030600000101010101" pitchFamily="18" charset="-127"/>
              </a:rPr>
              <a:t>dàng</a:t>
            </a:r>
            <a:r>
              <a:rPr lang="en-US" sz="3600" dirty="0">
                <a:effectLst/>
                <a:latin typeface="Times New Roman" panose="02020603050405020304" pitchFamily="18" charset="0"/>
                <a:ea typeface="Batang" panose="02030600000101010101" pitchFamily="18" charset="-127"/>
              </a:rPr>
              <a:t>.</a:t>
            </a:r>
          </a:p>
          <a:p>
            <a:pPr marL="0" marR="0" indent="0">
              <a:lnSpc>
                <a:spcPct val="115000"/>
              </a:lnSpc>
              <a:spcBef>
                <a:spcPts val="0"/>
              </a:spcBef>
              <a:spcAft>
                <a:spcPts val="0"/>
              </a:spcAft>
              <a:buNone/>
            </a:pPr>
            <a:endParaRPr lang="en-US" b="1" dirty="0">
              <a:effectLst/>
              <a:latin typeface="Times New Roman" panose="02020603050405020304" pitchFamily="18" charset="0"/>
              <a:ea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018BD5A-7AD2-942D-EF00-CFF2268C9F9F}"/>
              </a:ext>
            </a:extLst>
          </p:cNvPr>
          <p:cNvSpPr>
            <a:spLocks noGrp="1"/>
          </p:cNvSpPr>
          <p:nvPr>
            <p:ph type="title"/>
          </p:nvPr>
        </p:nvSpPr>
        <p:spPr>
          <a:xfrm>
            <a:off x="0" y="0"/>
            <a:ext cx="12192000" cy="735706"/>
          </a:xfrm>
        </p:spPr>
        <p:txBody>
          <a:bodyPr>
            <a:noAutofit/>
          </a:bodyPr>
          <a:lstStyle/>
          <a:p>
            <a:pPr algn="ctr"/>
            <a:r>
              <a:rPr lang="en-US" sz="3200" b="1" dirty="0" err="1">
                <a:solidFill>
                  <a:srgbClr val="FF0000"/>
                </a:solidFill>
                <a:latin typeface="Times New Roman" panose="02020603050405020304" pitchFamily="18" charset="0"/>
                <a:cs typeface="Times New Roman" panose="02020603050405020304" pitchFamily="18" charset="0"/>
              </a:rPr>
              <a:t>Hiệu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quả</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của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các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biện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pháp</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6" name="Title 1">
            <a:extLst>
              <a:ext uri="{FF2B5EF4-FFF2-40B4-BE49-F238E27FC236}">
                <a16:creationId xmlns:a16="http://schemas.microsoft.com/office/drawing/2014/main" id="{50016952-0E6B-5E2F-D69D-78DE383DB33D}"/>
              </a:ext>
            </a:extLst>
          </p:cNvPr>
          <p:cNvSpPr txBox="1">
            <a:spLocks/>
          </p:cNvSpPr>
          <p:nvPr/>
        </p:nvSpPr>
        <p:spPr>
          <a:xfrm>
            <a:off x="192379" y="735706"/>
            <a:ext cx="11807241" cy="113420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pPr>
            <a:endParaRPr lang="en-US" sz="3200" dirty="0">
              <a:solidFill>
                <a:srgbClr val="000000"/>
              </a:solidFill>
              <a:effectLst/>
              <a:latin typeface="Times New Roman" panose="02020603050405020304" pitchFamily="18" charset="0"/>
              <a:ea typeface="SimSun" panose="02010600030101010101" pitchFamily="2" charset="-122"/>
            </a:endParaRPr>
          </a:p>
          <a:p>
            <a:pPr algn="ctr">
              <a:lnSpc>
                <a:spcPct val="100000"/>
              </a:lnSpc>
            </a:pPr>
            <a:r>
              <a:rPr lang="pl-PL" sz="3200" b="1" dirty="0">
                <a:solidFill>
                  <a:srgbClr val="000000"/>
                </a:solidFill>
                <a:effectLst/>
                <a:latin typeface="Times New Roman" panose="02020603050405020304" pitchFamily="18" charset="0"/>
                <a:ea typeface="SimSun" panose="02010600030101010101" pitchFamily="2" charset="-122"/>
              </a:rPr>
              <a:t>Kết quả khảo sát môn Ngữ văn của HS năm học 2021- 2022 và kì I năm học 2022- 2023</a:t>
            </a:r>
            <a:endParaRPr lang="en-US" sz="3200" b="1" dirty="0">
              <a:latin typeface="Times New Roman" panose="02020603050405020304" pitchFamily="18" charset="0"/>
              <a:cs typeface="Times New Roman" panose="02020603050405020304" pitchFamily="18" charset="0"/>
            </a:endParaRPr>
          </a:p>
          <a:p>
            <a:pPr>
              <a:lnSpc>
                <a:spcPct val="150000"/>
              </a:lnSpc>
            </a:pPr>
            <a:endParaRPr lang="en-US" sz="3200" b="1" dirty="0">
              <a:latin typeface="Times New Roman" panose="02020603050405020304" pitchFamily="18" charset="0"/>
              <a:cs typeface="Times New Roman" panose="02020603050405020304" pitchFamily="18" charset="0"/>
            </a:endParaRPr>
          </a:p>
        </p:txBody>
      </p:sp>
      <p:graphicFrame>
        <p:nvGraphicFramePr>
          <p:cNvPr id="12" name="Table 11">
            <a:extLst>
              <a:ext uri="{FF2B5EF4-FFF2-40B4-BE49-F238E27FC236}">
                <a16:creationId xmlns:a16="http://schemas.microsoft.com/office/drawing/2014/main" id="{FBA3C094-F788-52C4-8E17-0180A2AB7CAA}"/>
              </a:ext>
            </a:extLst>
          </p:cNvPr>
          <p:cNvGraphicFramePr>
            <a:graphicFrameLocks noGrp="1"/>
          </p:cNvGraphicFramePr>
          <p:nvPr>
            <p:extLst>
              <p:ext uri="{D42A27DB-BD31-4B8C-83A1-F6EECF244321}">
                <p14:modId xmlns:p14="http://schemas.microsoft.com/office/powerpoint/2010/main" val="907229686"/>
              </p:ext>
            </p:extLst>
          </p:nvPr>
        </p:nvGraphicFramePr>
        <p:xfrm>
          <a:off x="192378" y="1948980"/>
          <a:ext cx="11807242" cy="4699314"/>
        </p:xfrm>
        <a:graphic>
          <a:graphicData uri="http://schemas.openxmlformats.org/drawingml/2006/table">
            <a:tbl>
              <a:tblPr firstRow="1" firstCol="1" bandRow="1">
                <a:tableStyleId>{5C22544A-7EE6-4342-B048-85BDC9FD1C3A}</a:tableStyleId>
              </a:tblPr>
              <a:tblGrid>
                <a:gridCol w="4106906">
                  <a:extLst>
                    <a:ext uri="{9D8B030D-6E8A-4147-A177-3AD203B41FA5}">
                      <a16:colId xmlns:a16="http://schemas.microsoft.com/office/drawing/2014/main" val="1258657552"/>
                    </a:ext>
                  </a:extLst>
                </a:gridCol>
                <a:gridCol w="2128551">
                  <a:extLst>
                    <a:ext uri="{9D8B030D-6E8A-4147-A177-3AD203B41FA5}">
                      <a16:colId xmlns:a16="http://schemas.microsoft.com/office/drawing/2014/main" val="3833650623"/>
                    </a:ext>
                  </a:extLst>
                </a:gridCol>
                <a:gridCol w="1146963">
                  <a:extLst>
                    <a:ext uri="{9D8B030D-6E8A-4147-A177-3AD203B41FA5}">
                      <a16:colId xmlns:a16="http://schemas.microsoft.com/office/drawing/2014/main" val="1089780368"/>
                    </a:ext>
                  </a:extLst>
                </a:gridCol>
                <a:gridCol w="1148118">
                  <a:extLst>
                    <a:ext uri="{9D8B030D-6E8A-4147-A177-3AD203B41FA5}">
                      <a16:colId xmlns:a16="http://schemas.microsoft.com/office/drawing/2014/main" val="3394379540"/>
                    </a:ext>
                  </a:extLst>
                </a:gridCol>
                <a:gridCol w="1638352">
                  <a:extLst>
                    <a:ext uri="{9D8B030D-6E8A-4147-A177-3AD203B41FA5}">
                      <a16:colId xmlns:a16="http://schemas.microsoft.com/office/drawing/2014/main" val="1584526238"/>
                    </a:ext>
                  </a:extLst>
                </a:gridCol>
                <a:gridCol w="1638352">
                  <a:extLst>
                    <a:ext uri="{9D8B030D-6E8A-4147-A177-3AD203B41FA5}">
                      <a16:colId xmlns:a16="http://schemas.microsoft.com/office/drawing/2014/main" val="2428913518"/>
                    </a:ext>
                  </a:extLst>
                </a:gridCol>
              </a:tblGrid>
              <a:tr h="746079">
                <a:tc rowSpan="2">
                  <a:txBody>
                    <a:bodyPr/>
                    <a:lstStyle/>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 </a:t>
                      </a:r>
                      <a:endParaRPr lang="en-US" sz="2200" b="1"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6746" marR="667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00000"/>
                        </a:lnSpc>
                        <a:spcBef>
                          <a:spcPts val="0"/>
                        </a:spcBef>
                      </a:pPr>
                      <a:r>
                        <a:rPr lang="en-US" sz="2200" b="1" dirty="0" err="1">
                          <a:effectLst/>
                          <a:latin typeface="Times New Roman" panose="02020603050405020304" pitchFamily="18" charset="0"/>
                          <a:cs typeface="Times New Roman" panose="02020603050405020304" pitchFamily="18" charset="0"/>
                        </a:rPr>
                        <a:t>Tổng</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số</a:t>
                      </a:r>
                      <a:r>
                        <a:rPr lang="en-US" sz="2200" b="1" dirty="0">
                          <a:effectLst/>
                          <a:latin typeface="Times New Roman" panose="02020603050405020304" pitchFamily="18" charset="0"/>
                          <a:cs typeface="Times New Roman" panose="02020603050405020304" pitchFamily="18" charset="0"/>
                        </a:rPr>
                        <a:t> HS</a:t>
                      </a:r>
                    </a:p>
                    <a:p>
                      <a:pPr algn="ctr">
                        <a:lnSpc>
                          <a:spcPct val="100000"/>
                        </a:lnSpc>
                        <a:spcBef>
                          <a:spcPts val="0"/>
                        </a:spcBef>
                      </a:pPr>
                      <a:r>
                        <a:rPr lang="en-US" sz="2200" b="1" dirty="0" err="1">
                          <a:effectLst/>
                          <a:latin typeface="Times New Roman" panose="02020603050405020304" pitchFamily="18" charset="0"/>
                          <a:ea typeface="Batang" panose="02030600000101010101" pitchFamily="18" charset="-127"/>
                          <a:cs typeface="Times New Roman" panose="02020603050405020304" pitchFamily="18" charset="0"/>
                        </a:rPr>
                        <a:t>lớp</a:t>
                      </a:r>
                      <a:r>
                        <a:rPr lang="en-US" sz="2200" b="1" dirty="0">
                          <a:effectLst/>
                          <a:latin typeface="Times New Roman" panose="02020603050405020304" pitchFamily="18" charset="0"/>
                          <a:ea typeface="Batang" panose="02030600000101010101" pitchFamily="18" charset="-127"/>
                          <a:cs typeface="Times New Roman" panose="02020603050405020304" pitchFamily="18" charset="0"/>
                        </a:rPr>
                        <a:t> 7A2 </a:t>
                      </a:r>
                      <a:r>
                        <a:rPr lang="en-US" sz="2200" b="1" dirty="0" err="1">
                          <a:effectLst/>
                          <a:latin typeface="Times New Roman" panose="02020603050405020304" pitchFamily="18" charset="0"/>
                          <a:ea typeface="Batang" panose="02030600000101010101" pitchFamily="18" charset="-127"/>
                          <a:cs typeface="Times New Roman" panose="02020603050405020304" pitchFamily="18" charset="0"/>
                        </a:rPr>
                        <a:t>và</a:t>
                      </a:r>
                      <a:r>
                        <a:rPr lang="en-US" sz="2200" b="1" dirty="0">
                          <a:effectLst/>
                          <a:latin typeface="Times New Roman" panose="02020603050405020304" pitchFamily="18" charset="0"/>
                          <a:ea typeface="Batang" panose="02030600000101010101" pitchFamily="18" charset="-127"/>
                          <a:cs typeface="Times New Roman" panose="02020603050405020304" pitchFamily="18" charset="0"/>
                        </a:rPr>
                        <a:t> 7A4</a:t>
                      </a:r>
                    </a:p>
                  </a:txBody>
                  <a:tcPr marL="66746" marR="667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a:lnSpc>
                          <a:spcPct val="100000"/>
                        </a:lnSpc>
                        <a:spcBef>
                          <a:spcPts val="0"/>
                        </a:spcBef>
                      </a:pPr>
                      <a:r>
                        <a:rPr lang="en-US" sz="2200" b="1" dirty="0" err="1">
                          <a:effectLst/>
                          <a:latin typeface="Times New Roman" panose="02020603050405020304" pitchFamily="18" charset="0"/>
                          <a:cs typeface="Times New Roman" panose="02020603050405020304" pitchFamily="18" charset="0"/>
                        </a:rPr>
                        <a:t>Xếp</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loại</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học</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lực</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môn</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Ngữ</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Văn</a:t>
                      </a:r>
                      <a:r>
                        <a:rPr lang="en-US" sz="2200" b="1" dirty="0">
                          <a:effectLst/>
                          <a:latin typeface="Times New Roman" panose="02020603050405020304" pitchFamily="18" charset="0"/>
                          <a:cs typeface="Times New Roman" panose="02020603050405020304" pitchFamily="18" charset="0"/>
                        </a:rPr>
                        <a:t> 7 </a:t>
                      </a:r>
                    </a:p>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Số</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liệu</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tỉ</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lệ</a:t>
                      </a:r>
                      <a:r>
                        <a:rPr lang="en-US" sz="2200" b="1" dirty="0">
                          <a:effectLst/>
                          <a:latin typeface="Times New Roman" panose="02020603050405020304" pitchFamily="18" charset="0"/>
                          <a:cs typeface="Times New Roman" panose="02020603050405020304" pitchFamily="18" charset="0"/>
                        </a:rPr>
                        <a:t> %)</a:t>
                      </a:r>
                      <a:endParaRPr lang="en-US" sz="2200" b="1"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6746" marR="667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72191264"/>
                  </a:ext>
                </a:extLst>
              </a:tr>
              <a:tr h="523253">
                <a:tc vMerge="1">
                  <a:txBody>
                    <a:bodyPr/>
                    <a:lstStyle/>
                    <a:p>
                      <a:endParaRPr lang="en-US"/>
                    </a:p>
                  </a:txBody>
                  <a:tcPr/>
                </a:tc>
                <a:tc vMerge="1">
                  <a:txBody>
                    <a:bodyPr/>
                    <a:lstStyle/>
                    <a:p>
                      <a:endParaRPr lang="en-US"/>
                    </a:p>
                  </a:txBody>
                  <a:tcPr/>
                </a:tc>
                <a:tc>
                  <a:txBody>
                    <a:bodyPr/>
                    <a:lstStyle/>
                    <a:p>
                      <a:pPr algn="ctr">
                        <a:lnSpc>
                          <a:spcPct val="100000"/>
                        </a:lnSpc>
                        <a:spcBef>
                          <a:spcPts val="0"/>
                        </a:spcBef>
                      </a:pPr>
                      <a:r>
                        <a:rPr lang="en-US" sz="2200" b="1" dirty="0" err="1">
                          <a:effectLst/>
                          <a:latin typeface="Times New Roman" panose="02020603050405020304" pitchFamily="18" charset="0"/>
                          <a:cs typeface="Times New Roman" panose="02020603050405020304" pitchFamily="18" charset="0"/>
                        </a:rPr>
                        <a:t>Tốt</a:t>
                      </a:r>
                      <a:endParaRPr lang="en-US" sz="2200" b="1"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6746" marR="667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Bef>
                          <a:spcPts val="0"/>
                        </a:spcBef>
                      </a:pPr>
                      <a:r>
                        <a:rPr lang="en-US" sz="2200" b="1" dirty="0" err="1">
                          <a:effectLst/>
                          <a:latin typeface="Times New Roman" panose="02020603050405020304" pitchFamily="18" charset="0"/>
                          <a:cs typeface="Times New Roman" panose="02020603050405020304" pitchFamily="18" charset="0"/>
                        </a:rPr>
                        <a:t>Khá</a:t>
                      </a:r>
                      <a:endParaRPr lang="en-US" sz="2200" b="1"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6746" marR="667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Bef>
                          <a:spcPts val="0"/>
                        </a:spcBef>
                      </a:pPr>
                      <a:r>
                        <a:rPr lang="en-US" sz="2200" b="1" dirty="0" err="1">
                          <a:effectLst/>
                          <a:latin typeface="Times New Roman" panose="02020603050405020304" pitchFamily="18" charset="0"/>
                          <a:cs typeface="Times New Roman" panose="02020603050405020304" pitchFamily="18" charset="0"/>
                        </a:rPr>
                        <a:t>Đạt</a:t>
                      </a:r>
                      <a:endParaRPr lang="en-US" sz="2200" b="1"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6746" marR="667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Bef>
                          <a:spcPts val="0"/>
                        </a:spcBef>
                      </a:pPr>
                      <a:r>
                        <a:rPr lang="en-US" sz="2200" b="1" dirty="0" err="1">
                          <a:effectLst/>
                          <a:latin typeface="Times New Roman" panose="02020603050405020304" pitchFamily="18" charset="0"/>
                          <a:cs typeface="Times New Roman" panose="02020603050405020304" pitchFamily="18" charset="0"/>
                        </a:rPr>
                        <a:t>Chưa</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đạt</a:t>
                      </a:r>
                      <a:endParaRPr lang="en-US" sz="2200" b="1"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6746" marR="667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0213141"/>
                  </a:ext>
                </a:extLst>
              </a:tr>
              <a:tr h="998978">
                <a:tc>
                  <a:txBody>
                    <a:bodyPr/>
                    <a:lstStyle/>
                    <a:p>
                      <a:pPr algn="ctr">
                        <a:lnSpc>
                          <a:spcPct val="100000"/>
                        </a:lnSpc>
                        <a:spcBef>
                          <a:spcPts val="0"/>
                        </a:spcBef>
                      </a:pPr>
                      <a:r>
                        <a:rPr lang="en-US" sz="2200" b="1" dirty="0" err="1">
                          <a:effectLst/>
                          <a:latin typeface="Times New Roman" panose="02020603050405020304" pitchFamily="18" charset="0"/>
                          <a:cs typeface="Times New Roman" panose="02020603050405020304" pitchFamily="18" charset="0"/>
                        </a:rPr>
                        <a:t>Trước</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khi</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áp</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dụng</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các</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biện</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pháp</a:t>
                      </a:r>
                      <a:endParaRPr lang="en-US" sz="2200" b="1" dirty="0">
                        <a:effectLst/>
                        <a:latin typeface="Times New Roman" panose="02020603050405020304" pitchFamily="18" charset="0"/>
                        <a:cs typeface="Times New Roman" panose="02020603050405020304" pitchFamily="18" charset="0"/>
                      </a:endParaRPr>
                    </a:p>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a:t>
                      </a:r>
                      <a:r>
                        <a:rPr lang="en-US" sz="2200" b="1" dirty="0" err="1">
                          <a:effectLst/>
                          <a:latin typeface="Times New Roman" panose="02020603050405020304" pitchFamily="18" charset="0"/>
                          <a:cs typeface="Times New Roman" panose="02020603050405020304" pitchFamily="18" charset="0"/>
                        </a:rPr>
                        <a:t>Khảo</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sát</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đầu</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năm</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học</a:t>
                      </a:r>
                      <a:r>
                        <a:rPr lang="en-US" sz="2200" b="1" dirty="0">
                          <a:effectLst/>
                          <a:latin typeface="Times New Roman" panose="02020603050405020304" pitchFamily="18" charset="0"/>
                          <a:cs typeface="Times New Roman" panose="02020603050405020304" pitchFamily="18" charset="0"/>
                        </a:rPr>
                        <a:t> 2022- 2023)</a:t>
                      </a:r>
                      <a:endParaRPr lang="en-US" sz="2200" b="1"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6746" marR="667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82</a:t>
                      </a:r>
                      <a:endParaRPr lang="en-US" sz="2200" b="1"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6746" marR="667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13 </a:t>
                      </a:r>
                    </a:p>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15,9%</a:t>
                      </a:r>
                      <a:endParaRPr lang="en-US" sz="2200" b="1"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6746" marR="667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48</a:t>
                      </a:r>
                    </a:p>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58,5%</a:t>
                      </a:r>
                      <a:endParaRPr lang="en-US" sz="2200" b="1"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6746" marR="667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15</a:t>
                      </a:r>
                    </a:p>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18,3%</a:t>
                      </a:r>
                      <a:endParaRPr lang="en-US" sz="2200" b="1"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6746" marR="667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06</a:t>
                      </a:r>
                    </a:p>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7,3%</a:t>
                      </a:r>
                      <a:endParaRPr lang="en-US" sz="2200" b="1"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6746" marR="667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71816577"/>
                  </a:ext>
                </a:extLst>
              </a:tr>
              <a:tr h="1244628">
                <a:tc>
                  <a:txBody>
                    <a:bodyPr/>
                    <a:lstStyle/>
                    <a:p>
                      <a:pPr>
                        <a:lnSpc>
                          <a:spcPct val="100000"/>
                        </a:lnSpc>
                        <a:spcBef>
                          <a:spcPts val="0"/>
                        </a:spcBef>
                      </a:pPr>
                      <a:r>
                        <a:rPr lang="en-US" sz="2200" b="1" dirty="0">
                          <a:effectLst/>
                          <a:latin typeface="Times New Roman" panose="02020603050405020304" pitchFamily="18" charset="0"/>
                          <a:cs typeface="Times New Roman" panose="02020603050405020304" pitchFamily="18" charset="0"/>
                        </a:rPr>
                        <a:t>Sau </a:t>
                      </a:r>
                      <a:r>
                        <a:rPr lang="en-US" sz="2200" b="1" dirty="0" err="1">
                          <a:effectLst/>
                          <a:latin typeface="Times New Roman" panose="02020603050405020304" pitchFamily="18" charset="0"/>
                          <a:cs typeface="Times New Roman" panose="02020603050405020304" pitchFamily="18" charset="0"/>
                        </a:rPr>
                        <a:t>khi</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áp</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dụng</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các</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biện</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pháp</a:t>
                      </a:r>
                      <a:endParaRPr lang="en-US" sz="2200" b="1" dirty="0">
                        <a:effectLst/>
                        <a:latin typeface="Times New Roman" panose="02020603050405020304" pitchFamily="18" charset="0"/>
                        <a:cs typeface="Times New Roman" panose="02020603050405020304" pitchFamily="18" charset="0"/>
                      </a:endParaRPr>
                    </a:p>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a:t>
                      </a:r>
                      <a:r>
                        <a:rPr lang="en-US" sz="2200" b="1" dirty="0" err="1">
                          <a:effectLst/>
                          <a:latin typeface="Times New Roman" panose="02020603050405020304" pitchFamily="18" charset="0"/>
                          <a:cs typeface="Times New Roman" panose="02020603050405020304" pitchFamily="18" charset="0"/>
                        </a:rPr>
                        <a:t>Bài</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kiểm</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tra</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giữa</a:t>
                      </a:r>
                      <a:r>
                        <a:rPr lang="en-US" sz="2200" b="1" dirty="0">
                          <a:effectLst/>
                          <a:latin typeface="Times New Roman" panose="02020603050405020304" pitchFamily="18" charset="0"/>
                          <a:cs typeface="Times New Roman" panose="02020603050405020304" pitchFamily="18" charset="0"/>
                        </a:rPr>
                        <a:t> HK I</a:t>
                      </a:r>
                    </a:p>
                    <a:p>
                      <a:pPr algn="ctr">
                        <a:lnSpc>
                          <a:spcPct val="100000"/>
                        </a:lnSpc>
                        <a:spcBef>
                          <a:spcPts val="0"/>
                        </a:spcBef>
                      </a:pPr>
                      <a:r>
                        <a:rPr lang="en-US" sz="2200" b="1" dirty="0" err="1">
                          <a:effectLst/>
                          <a:latin typeface="Times New Roman" panose="02020603050405020304" pitchFamily="18" charset="0"/>
                          <a:cs typeface="Times New Roman" panose="02020603050405020304" pitchFamily="18" charset="0"/>
                        </a:rPr>
                        <a:t>Năm</a:t>
                      </a:r>
                      <a:r>
                        <a:rPr lang="en-US" sz="2200" b="1" dirty="0">
                          <a:effectLst/>
                          <a:latin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cs typeface="Times New Roman" panose="02020603050405020304" pitchFamily="18" charset="0"/>
                        </a:rPr>
                        <a:t>học</a:t>
                      </a:r>
                      <a:r>
                        <a:rPr lang="en-US" sz="2200" b="1" dirty="0">
                          <a:effectLst/>
                          <a:latin typeface="Times New Roman" panose="02020603050405020304" pitchFamily="18" charset="0"/>
                          <a:cs typeface="Times New Roman" panose="02020603050405020304" pitchFamily="18" charset="0"/>
                        </a:rPr>
                        <a:t> 2022 – 2023)</a:t>
                      </a:r>
                      <a:endParaRPr lang="en-US" sz="2200" b="1"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6746" marR="667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82</a:t>
                      </a:r>
                      <a:endParaRPr lang="en-US" sz="2200" b="1"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6746" marR="667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30 </a:t>
                      </a:r>
                    </a:p>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36,6%</a:t>
                      </a:r>
                      <a:endParaRPr lang="en-US" sz="2200" b="1"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6746" marR="667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36</a:t>
                      </a:r>
                    </a:p>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43,9%</a:t>
                      </a:r>
                      <a:endParaRPr lang="en-US" sz="2200" b="1"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6746" marR="667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15</a:t>
                      </a:r>
                    </a:p>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18,3%</a:t>
                      </a:r>
                      <a:endParaRPr lang="en-US" sz="2200" b="1"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6746" marR="667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01</a:t>
                      </a:r>
                    </a:p>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1,2%</a:t>
                      </a:r>
                      <a:endParaRPr lang="en-US" sz="2200" b="1"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6746" marR="667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2453247"/>
                  </a:ext>
                </a:extLst>
              </a:tr>
              <a:tr h="1179514">
                <a:tc>
                  <a:txBody>
                    <a:bodyPr/>
                    <a:lstStyle/>
                    <a:p>
                      <a:pPr>
                        <a:lnSpc>
                          <a:spcPct val="100000"/>
                        </a:lnSpc>
                        <a:spcBef>
                          <a:spcPts val="0"/>
                        </a:spcBef>
                      </a:pPr>
                      <a:r>
                        <a:rPr lang="en-US" sz="2200" b="1">
                          <a:effectLst/>
                          <a:latin typeface="Times New Roman" panose="02020603050405020304" pitchFamily="18" charset="0"/>
                          <a:cs typeface="Times New Roman" panose="02020603050405020304" pitchFamily="18" charset="0"/>
                        </a:rPr>
                        <a:t>Sau khi áp dụng các biện pháp </a:t>
                      </a:r>
                    </a:p>
                    <a:p>
                      <a:pPr algn="ctr">
                        <a:lnSpc>
                          <a:spcPct val="100000"/>
                        </a:lnSpc>
                        <a:spcBef>
                          <a:spcPts val="0"/>
                        </a:spcBef>
                      </a:pPr>
                      <a:r>
                        <a:rPr lang="en-US" sz="2200" b="1">
                          <a:effectLst/>
                          <a:latin typeface="Times New Roman" panose="02020603050405020304" pitchFamily="18" charset="0"/>
                          <a:cs typeface="Times New Roman" panose="02020603050405020304" pitchFamily="18" charset="0"/>
                        </a:rPr>
                        <a:t>(Bài kiểm tra cuối  HK I  </a:t>
                      </a:r>
                    </a:p>
                    <a:p>
                      <a:pPr algn="ctr">
                        <a:lnSpc>
                          <a:spcPct val="100000"/>
                        </a:lnSpc>
                        <a:spcBef>
                          <a:spcPts val="0"/>
                        </a:spcBef>
                      </a:pPr>
                      <a:r>
                        <a:rPr lang="en-US" sz="2200" b="1">
                          <a:effectLst/>
                          <a:latin typeface="Times New Roman" panose="02020603050405020304" pitchFamily="18" charset="0"/>
                          <a:cs typeface="Times New Roman" panose="02020603050405020304" pitchFamily="18" charset="0"/>
                        </a:rPr>
                        <a:t>Năm học 2022 – 2023)</a:t>
                      </a:r>
                      <a:endParaRPr lang="en-US" sz="2200" b="1">
                        <a:effectLst/>
                        <a:latin typeface="Times New Roman" panose="02020603050405020304" pitchFamily="18" charset="0"/>
                        <a:ea typeface="Batang" panose="02030600000101010101" pitchFamily="18" charset="-127"/>
                        <a:cs typeface="Times New Roman" panose="02020603050405020304" pitchFamily="18" charset="0"/>
                      </a:endParaRPr>
                    </a:p>
                  </a:txBody>
                  <a:tcPr marL="66746" marR="667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Bef>
                          <a:spcPts val="0"/>
                        </a:spcBef>
                      </a:pPr>
                      <a:r>
                        <a:rPr lang="en-US" sz="2200" b="1">
                          <a:effectLst/>
                          <a:latin typeface="Times New Roman" panose="02020603050405020304" pitchFamily="18" charset="0"/>
                          <a:cs typeface="Times New Roman" panose="02020603050405020304" pitchFamily="18" charset="0"/>
                        </a:rPr>
                        <a:t>82</a:t>
                      </a:r>
                      <a:endParaRPr lang="en-US" sz="2200" b="1">
                        <a:effectLst/>
                        <a:latin typeface="Times New Roman" panose="02020603050405020304" pitchFamily="18" charset="0"/>
                        <a:ea typeface="Batang" panose="02030600000101010101" pitchFamily="18" charset="-127"/>
                        <a:cs typeface="Times New Roman" panose="02020603050405020304" pitchFamily="18" charset="0"/>
                      </a:endParaRPr>
                    </a:p>
                  </a:txBody>
                  <a:tcPr marL="66746" marR="667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Bef>
                          <a:spcPts val="0"/>
                        </a:spcBef>
                      </a:pPr>
                      <a:r>
                        <a:rPr lang="en-US" sz="2200" b="1">
                          <a:effectLst/>
                          <a:latin typeface="Times New Roman" panose="02020603050405020304" pitchFamily="18" charset="0"/>
                          <a:cs typeface="Times New Roman" panose="02020603050405020304" pitchFamily="18" charset="0"/>
                        </a:rPr>
                        <a:t>48</a:t>
                      </a:r>
                    </a:p>
                    <a:p>
                      <a:pPr algn="ctr">
                        <a:lnSpc>
                          <a:spcPct val="100000"/>
                        </a:lnSpc>
                        <a:spcBef>
                          <a:spcPts val="0"/>
                        </a:spcBef>
                      </a:pPr>
                      <a:r>
                        <a:rPr lang="en-US" sz="2200" b="1">
                          <a:effectLst/>
                          <a:latin typeface="Times New Roman" panose="02020603050405020304" pitchFamily="18" charset="0"/>
                          <a:cs typeface="Times New Roman" panose="02020603050405020304" pitchFamily="18" charset="0"/>
                        </a:rPr>
                        <a:t>58,5%</a:t>
                      </a:r>
                      <a:endParaRPr lang="en-US" sz="2200" b="1">
                        <a:effectLst/>
                        <a:latin typeface="Times New Roman" panose="02020603050405020304" pitchFamily="18" charset="0"/>
                        <a:ea typeface="Batang" panose="02030600000101010101" pitchFamily="18" charset="-127"/>
                        <a:cs typeface="Times New Roman" panose="02020603050405020304" pitchFamily="18" charset="0"/>
                      </a:endParaRPr>
                    </a:p>
                  </a:txBody>
                  <a:tcPr marL="66746" marR="667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28</a:t>
                      </a:r>
                    </a:p>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34,2%</a:t>
                      </a:r>
                      <a:endParaRPr lang="en-US" sz="2200" b="1"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6746" marR="667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06</a:t>
                      </a:r>
                    </a:p>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7,3%</a:t>
                      </a:r>
                      <a:endParaRPr lang="en-US" sz="2200" b="1"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6746" marR="667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Bef>
                          <a:spcPts val="0"/>
                        </a:spcBef>
                      </a:pPr>
                      <a:r>
                        <a:rPr lang="en-US" sz="2200" b="1" dirty="0">
                          <a:effectLst/>
                          <a:latin typeface="Times New Roman" panose="02020603050405020304" pitchFamily="18" charset="0"/>
                          <a:cs typeface="Times New Roman" panose="02020603050405020304" pitchFamily="18" charset="0"/>
                        </a:rPr>
                        <a:t>0</a:t>
                      </a:r>
                      <a:endParaRPr lang="en-US" sz="2200" b="1" dirty="0">
                        <a:effectLst/>
                        <a:latin typeface="Times New Roman" panose="02020603050405020304" pitchFamily="18" charset="0"/>
                        <a:ea typeface="Batang" panose="02030600000101010101" pitchFamily="18" charset="-127"/>
                        <a:cs typeface="Times New Roman" panose="02020603050405020304" pitchFamily="18" charset="0"/>
                      </a:endParaRPr>
                    </a:p>
                  </a:txBody>
                  <a:tcPr marL="66746" marR="667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3674310"/>
                  </a:ext>
                </a:extLst>
              </a:tr>
            </a:tbl>
          </a:graphicData>
        </a:graphic>
      </p:graphicFrame>
    </p:spTree>
    <p:extLst>
      <p:ext uri="{BB962C8B-B14F-4D97-AF65-F5344CB8AC3E}">
        <p14:creationId xmlns:p14="http://schemas.microsoft.com/office/powerpoint/2010/main" val="2778000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304EC92-89B9-46C2-8BA5-637001F72166}"/>
              </a:ext>
            </a:extLst>
          </p:cNvPr>
          <p:cNvSpPr txBox="1"/>
          <p:nvPr/>
        </p:nvSpPr>
        <p:spPr>
          <a:xfrm>
            <a:off x="3208421" y="0"/>
            <a:ext cx="6031832" cy="584775"/>
          </a:xfrm>
          <a:prstGeom prst="rect">
            <a:avLst/>
          </a:prstGeom>
          <a:noFill/>
        </p:spPr>
        <p:txBody>
          <a:bodyPr wrap="square">
            <a:spAutoFit/>
          </a:bodyPr>
          <a:lstStyle/>
          <a:p>
            <a:pPr marL="228600"/>
            <a:r>
              <a:rPr lang="en-US" sz="3200" b="1" dirty="0" err="1">
                <a:solidFill>
                  <a:srgbClr val="FF0000"/>
                </a:solidFill>
                <a:effectLst/>
                <a:latin typeface="Times New Roman" panose="02020603050405020304" pitchFamily="18" charset="0"/>
                <a:ea typeface="MS Mincho" panose="02020609040205080304" pitchFamily="49" charset="-128"/>
              </a:rPr>
              <a:t>Kết</a:t>
            </a:r>
            <a:r>
              <a:rPr lang="en-US" sz="3200" b="1" dirty="0">
                <a:solidFill>
                  <a:srgbClr val="FF0000"/>
                </a:solidFill>
                <a:effectLst/>
                <a:latin typeface="Times New Roman" panose="02020603050405020304" pitchFamily="18" charset="0"/>
                <a:ea typeface="MS Mincho" panose="02020609040205080304" pitchFamily="49" charset="-128"/>
              </a:rPr>
              <a:t> </a:t>
            </a:r>
            <a:r>
              <a:rPr lang="en-US" sz="3200" b="1" dirty="0" err="1">
                <a:solidFill>
                  <a:srgbClr val="FF0000"/>
                </a:solidFill>
                <a:effectLst/>
                <a:latin typeface="Times New Roman" panose="02020603050405020304" pitchFamily="18" charset="0"/>
                <a:ea typeface="MS Mincho" panose="02020609040205080304" pitchFamily="49" charset="-128"/>
              </a:rPr>
              <a:t>luận</a:t>
            </a:r>
            <a:r>
              <a:rPr lang="en-US" sz="3200" b="1" dirty="0">
                <a:solidFill>
                  <a:srgbClr val="FF0000"/>
                </a:solidFill>
                <a:effectLst/>
                <a:latin typeface="Times New Roman" panose="02020603050405020304" pitchFamily="18" charset="0"/>
                <a:ea typeface="MS Mincho" panose="02020609040205080304" pitchFamily="49" charset="-128"/>
              </a:rPr>
              <a:t> </a:t>
            </a:r>
            <a:r>
              <a:rPr lang="en-US" sz="3200" b="1" dirty="0" err="1">
                <a:solidFill>
                  <a:srgbClr val="FF0000"/>
                </a:solidFill>
                <a:effectLst/>
                <a:latin typeface="Times New Roman" panose="02020603050405020304" pitchFamily="18" charset="0"/>
                <a:ea typeface="MS Mincho" panose="02020609040205080304" pitchFamily="49" charset="-128"/>
              </a:rPr>
              <a:t>và</a:t>
            </a:r>
            <a:r>
              <a:rPr lang="en-US" sz="3200" b="1" dirty="0">
                <a:solidFill>
                  <a:srgbClr val="FF0000"/>
                </a:solidFill>
                <a:effectLst/>
                <a:latin typeface="Times New Roman" panose="02020603050405020304" pitchFamily="18" charset="0"/>
                <a:ea typeface="MS Mincho" panose="02020609040205080304" pitchFamily="49" charset="-128"/>
              </a:rPr>
              <a:t> </a:t>
            </a:r>
            <a:r>
              <a:rPr lang="en-US" sz="3200" b="1" dirty="0" err="1">
                <a:solidFill>
                  <a:srgbClr val="FF0000"/>
                </a:solidFill>
                <a:effectLst/>
                <a:latin typeface="Times New Roman" panose="02020603050405020304" pitchFamily="18" charset="0"/>
                <a:ea typeface="MS Mincho" panose="02020609040205080304" pitchFamily="49" charset="-128"/>
              </a:rPr>
              <a:t>Khuyến</a:t>
            </a:r>
            <a:r>
              <a:rPr lang="en-US" sz="3200" b="1" dirty="0">
                <a:solidFill>
                  <a:srgbClr val="FF0000"/>
                </a:solidFill>
                <a:effectLst/>
                <a:latin typeface="Times New Roman" panose="02020603050405020304" pitchFamily="18" charset="0"/>
                <a:ea typeface="MS Mincho" panose="02020609040205080304" pitchFamily="49" charset="-128"/>
              </a:rPr>
              <a:t> </a:t>
            </a:r>
            <a:r>
              <a:rPr lang="en-US" sz="3200" b="1" dirty="0" err="1">
                <a:solidFill>
                  <a:srgbClr val="FF0000"/>
                </a:solidFill>
                <a:effectLst/>
                <a:latin typeface="Times New Roman" panose="02020603050405020304" pitchFamily="18" charset="0"/>
                <a:ea typeface="MS Mincho" panose="02020609040205080304" pitchFamily="49" charset="-128"/>
              </a:rPr>
              <a:t>nghị</a:t>
            </a:r>
            <a:r>
              <a:rPr lang="en-US" sz="3200" b="1" dirty="0">
                <a:solidFill>
                  <a:srgbClr val="FF0000"/>
                </a:solidFill>
                <a:effectLst/>
                <a:latin typeface="Times New Roman" panose="02020603050405020304" pitchFamily="18" charset="0"/>
                <a:ea typeface="MS Mincho" panose="02020609040205080304" pitchFamily="49" charset="-128"/>
              </a:rPr>
              <a:t> </a:t>
            </a:r>
          </a:p>
        </p:txBody>
      </p:sp>
      <p:sp>
        <p:nvSpPr>
          <p:cNvPr id="11" name="TextBox 10">
            <a:extLst>
              <a:ext uri="{FF2B5EF4-FFF2-40B4-BE49-F238E27FC236}">
                <a16:creationId xmlns:a16="http://schemas.microsoft.com/office/drawing/2014/main" id="{DEB49E8B-C4A0-4E0C-9C5D-5682C5D5ABA1}"/>
              </a:ext>
            </a:extLst>
          </p:cNvPr>
          <p:cNvSpPr txBox="1"/>
          <p:nvPr/>
        </p:nvSpPr>
        <p:spPr>
          <a:xfrm>
            <a:off x="465221" y="1090863"/>
            <a:ext cx="11309684" cy="4989507"/>
          </a:xfrm>
          <a:prstGeom prst="rect">
            <a:avLst/>
          </a:prstGeom>
          <a:noFill/>
        </p:spPr>
        <p:txBody>
          <a:bodyPr wrap="square">
            <a:spAutoFit/>
          </a:bodyPr>
          <a:lstStyle/>
          <a:p>
            <a:pPr>
              <a:lnSpc>
                <a:spcPct val="150000"/>
              </a:lnSpc>
            </a:pPr>
            <a:r>
              <a:rPr lang="en-US" sz="3200" b="1"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Trên</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đây</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là</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một</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số</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biện</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pháp</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mà</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tôi</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áp</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dụng</a:t>
            </a:r>
            <a:r>
              <a:rPr lang="en-US" sz="3600" dirty="0">
                <a:latin typeface="Times New Roman" panose="02020603050405020304" pitchFamily="18" charset="0"/>
                <a:ea typeface="MS Mincho" panose="02020609040205080304" pitchFamily="49" charset="-128"/>
              </a:rPr>
              <a:t> </a:t>
            </a:r>
            <a:r>
              <a:rPr lang="en-US" sz="3600" dirty="0" err="1">
                <a:latin typeface="Times New Roman" panose="02020603050405020304" pitchFamily="18" charset="0"/>
                <a:ea typeface="MS Mincho" panose="02020609040205080304" pitchFamily="49" charset="-128"/>
              </a:rPr>
              <a:t>và</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thấy</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có</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hiệu</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quả</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phù</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hợp</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với</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yêu</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cầu</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đổi</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mới</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của</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bộ</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môn</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Mong</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quý</a:t>
            </a:r>
            <a:r>
              <a:rPr lang="en-US" sz="3600" dirty="0">
                <a:effectLst/>
                <a:latin typeface="Times New Roman" panose="02020603050405020304" pitchFamily="18" charset="0"/>
                <a:ea typeface="MS Mincho" panose="02020609040205080304" pitchFamily="49" charset="-128"/>
              </a:rPr>
              <a:t> </a:t>
            </a:r>
            <a:r>
              <a:rPr lang="en-US" sz="3600" dirty="0">
                <a:latin typeface="Times New Roman" panose="02020603050405020304" pitchFamily="18" charset="0"/>
                <a:ea typeface="MS Mincho" panose="02020609040205080304" pitchFamily="49" charset="-128"/>
              </a:rPr>
              <a:t>ban </a:t>
            </a:r>
            <a:r>
              <a:rPr lang="en-US" sz="3600" dirty="0" err="1">
                <a:latin typeface="Times New Roman" panose="02020603050405020304" pitchFamily="18" charset="0"/>
                <a:ea typeface="MS Mincho" panose="02020609040205080304" pitchFamily="49" charset="-128"/>
              </a:rPr>
              <a:t>giám</a:t>
            </a:r>
            <a:r>
              <a:rPr lang="en-US" sz="3600" dirty="0">
                <a:latin typeface="Times New Roman" panose="02020603050405020304" pitchFamily="18" charset="0"/>
                <a:ea typeface="MS Mincho" panose="02020609040205080304" pitchFamily="49" charset="-128"/>
              </a:rPr>
              <a:t> </a:t>
            </a:r>
            <a:r>
              <a:rPr lang="en-US" sz="3600" dirty="0" err="1">
                <a:latin typeface="Times New Roman" panose="02020603050405020304" pitchFamily="18" charset="0"/>
                <a:ea typeface="MS Mincho" panose="02020609040205080304" pitchFamily="49" charset="-128"/>
              </a:rPr>
              <a:t>khảo</a:t>
            </a:r>
            <a:r>
              <a:rPr lang="en-US" sz="3600" dirty="0">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xem</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xét</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cho</a:t>
            </a:r>
            <a:r>
              <a:rPr lang="en-US" sz="3600" dirty="0">
                <a:effectLst/>
                <a:latin typeface="Times New Roman" panose="02020603050405020304" pitchFamily="18" charset="0"/>
                <a:ea typeface="MS Mincho" panose="02020609040205080304" pitchFamily="49" charset="-128"/>
              </a:rPr>
              <a:t> ý </a:t>
            </a:r>
            <a:r>
              <a:rPr lang="en-US" sz="3600" dirty="0" err="1">
                <a:effectLst/>
                <a:latin typeface="Times New Roman" panose="02020603050405020304" pitchFamily="18" charset="0"/>
                <a:ea typeface="MS Mincho" panose="02020609040205080304" pitchFamily="49" charset="-128"/>
              </a:rPr>
              <a:t>kiến</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đóng</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góp</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rút</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kinh</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nghiệm</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để</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tôi</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mạnh</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dạn</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áp</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dụng</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rộng</a:t>
            </a:r>
            <a:r>
              <a:rPr lang="en-US" sz="3600" dirty="0">
                <a:effectLst/>
                <a:latin typeface="Times New Roman" panose="02020603050405020304" pitchFamily="18" charset="0"/>
                <a:ea typeface="MS Mincho" panose="02020609040205080304" pitchFamily="49" charset="-128"/>
              </a:rPr>
              <a:t> </a:t>
            </a:r>
            <a:r>
              <a:rPr lang="en-US" sz="3600" dirty="0" err="1">
                <a:latin typeface="Times New Roman" panose="02020603050405020304" pitchFamily="18" charset="0"/>
                <a:ea typeface="MS Mincho" panose="02020609040205080304" pitchFamily="49" charset="-128"/>
              </a:rPr>
              <a:t>r</a:t>
            </a:r>
            <a:r>
              <a:rPr lang="en-US" sz="3600" dirty="0" err="1">
                <a:effectLst/>
                <a:latin typeface="Times New Roman" panose="02020603050405020304" pitchFamily="18" charset="0"/>
                <a:ea typeface="MS Mincho" panose="02020609040205080304" pitchFamily="49" charset="-128"/>
              </a:rPr>
              <a:t>ãi</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hơn</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và</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nỗ</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lực</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hơn</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nữa</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góp</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phần</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nhỏ</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trong</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công</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cuộc</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đổi</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mới</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phương</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pháp</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giảng</a:t>
            </a:r>
            <a:r>
              <a:rPr lang="en-US" sz="3600" dirty="0">
                <a:effectLst/>
                <a:latin typeface="Times New Roman" panose="02020603050405020304" pitchFamily="18" charset="0"/>
                <a:ea typeface="MS Mincho" panose="02020609040205080304" pitchFamily="49" charset="-128"/>
              </a:rPr>
              <a:t> </a:t>
            </a:r>
            <a:r>
              <a:rPr lang="en-US" sz="3600" dirty="0" err="1">
                <a:effectLst/>
                <a:latin typeface="Times New Roman" panose="02020603050405020304" pitchFamily="18" charset="0"/>
                <a:ea typeface="MS Mincho" panose="02020609040205080304" pitchFamily="49" charset="-128"/>
              </a:rPr>
              <a:t>dạy</a:t>
            </a:r>
            <a:r>
              <a:rPr lang="en-US" sz="3600" dirty="0">
                <a:latin typeface="Times New Roman" panose="02020603050405020304" pitchFamily="18" charset="0"/>
                <a:ea typeface="MS Mincho" panose="02020609040205080304" pitchFamily="49" charset="-128"/>
              </a:rPr>
              <a:t> </a:t>
            </a:r>
            <a:r>
              <a:rPr lang="en-US" sz="3600" dirty="0" err="1">
                <a:latin typeface="Times New Roman" panose="02020603050405020304" pitchFamily="18" charset="0"/>
                <a:ea typeface="MS Mincho" panose="02020609040205080304" pitchFamily="49" charset="-128"/>
              </a:rPr>
              <a:t>của</a:t>
            </a:r>
            <a:r>
              <a:rPr lang="en-US" sz="3600" dirty="0">
                <a:latin typeface="Times New Roman" panose="02020603050405020304" pitchFamily="18" charset="0"/>
                <a:ea typeface="MS Mincho" panose="02020609040205080304" pitchFamily="49" charset="-128"/>
              </a:rPr>
              <a:t> </a:t>
            </a:r>
            <a:r>
              <a:rPr lang="en-US" sz="3600" dirty="0" err="1">
                <a:latin typeface="Times New Roman" panose="02020603050405020304" pitchFamily="18" charset="0"/>
                <a:ea typeface="MS Mincho" panose="02020609040205080304" pitchFamily="49" charset="-128"/>
              </a:rPr>
              <a:t>bộ</a:t>
            </a:r>
            <a:r>
              <a:rPr lang="en-US" sz="3600" dirty="0">
                <a:latin typeface="Times New Roman" panose="02020603050405020304" pitchFamily="18" charset="0"/>
                <a:ea typeface="MS Mincho" panose="02020609040205080304" pitchFamily="49" charset="-128"/>
              </a:rPr>
              <a:t> </a:t>
            </a:r>
            <a:r>
              <a:rPr lang="en-US" sz="3600" dirty="0" err="1">
                <a:latin typeface="Times New Roman" panose="02020603050405020304" pitchFamily="18" charset="0"/>
                <a:ea typeface="MS Mincho" panose="02020609040205080304" pitchFamily="49" charset="-128"/>
              </a:rPr>
              <a:t>môn</a:t>
            </a:r>
            <a:r>
              <a:rPr lang="en-US" sz="3600" dirty="0">
                <a:latin typeface="Times New Roman" panose="02020603050405020304" pitchFamily="18" charset="0"/>
                <a:ea typeface="MS Mincho" panose="02020609040205080304" pitchFamily="49" charset="-128"/>
              </a:rPr>
              <a:t>.</a:t>
            </a:r>
            <a:endParaRPr lang="en-US" sz="3600" dirty="0"/>
          </a:p>
        </p:txBody>
      </p:sp>
    </p:spTree>
    <p:extLst>
      <p:ext uri="{BB962C8B-B14F-4D97-AF65-F5344CB8AC3E}">
        <p14:creationId xmlns:p14="http://schemas.microsoft.com/office/powerpoint/2010/main" val="1893414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304EC92-89B9-46C2-8BA5-637001F72166}"/>
              </a:ext>
            </a:extLst>
          </p:cNvPr>
          <p:cNvSpPr txBox="1"/>
          <p:nvPr/>
        </p:nvSpPr>
        <p:spPr>
          <a:xfrm>
            <a:off x="3208421" y="0"/>
            <a:ext cx="6031832" cy="584775"/>
          </a:xfrm>
          <a:prstGeom prst="rect">
            <a:avLst/>
          </a:prstGeom>
          <a:noFill/>
        </p:spPr>
        <p:txBody>
          <a:bodyPr wrap="square">
            <a:spAutoFit/>
          </a:bodyPr>
          <a:lstStyle/>
          <a:p>
            <a:pPr marL="228600"/>
            <a:r>
              <a:rPr lang="en-US" sz="3200" b="1" dirty="0" err="1">
                <a:solidFill>
                  <a:srgbClr val="FF0000"/>
                </a:solidFill>
                <a:effectLst/>
                <a:latin typeface="Times New Roman" panose="02020603050405020304" pitchFamily="18" charset="0"/>
                <a:ea typeface="MS Mincho" panose="02020609040205080304" pitchFamily="49" charset="-128"/>
              </a:rPr>
              <a:t>Kết</a:t>
            </a:r>
            <a:r>
              <a:rPr lang="en-US" sz="3200" b="1" dirty="0">
                <a:solidFill>
                  <a:srgbClr val="FF0000"/>
                </a:solidFill>
                <a:effectLst/>
                <a:latin typeface="Times New Roman" panose="02020603050405020304" pitchFamily="18" charset="0"/>
                <a:ea typeface="MS Mincho" panose="02020609040205080304" pitchFamily="49" charset="-128"/>
              </a:rPr>
              <a:t> </a:t>
            </a:r>
            <a:r>
              <a:rPr lang="en-US" sz="3200" b="1" dirty="0" err="1">
                <a:solidFill>
                  <a:srgbClr val="FF0000"/>
                </a:solidFill>
                <a:effectLst/>
                <a:latin typeface="Times New Roman" panose="02020603050405020304" pitchFamily="18" charset="0"/>
                <a:ea typeface="MS Mincho" panose="02020609040205080304" pitchFamily="49" charset="-128"/>
              </a:rPr>
              <a:t>luận</a:t>
            </a:r>
            <a:r>
              <a:rPr lang="en-US" sz="3200" b="1" dirty="0">
                <a:solidFill>
                  <a:srgbClr val="FF0000"/>
                </a:solidFill>
                <a:effectLst/>
                <a:latin typeface="Times New Roman" panose="02020603050405020304" pitchFamily="18" charset="0"/>
                <a:ea typeface="MS Mincho" panose="02020609040205080304" pitchFamily="49" charset="-128"/>
              </a:rPr>
              <a:t> </a:t>
            </a:r>
            <a:r>
              <a:rPr lang="en-US" sz="3200" b="1" dirty="0" err="1">
                <a:solidFill>
                  <a:srgbClr val="FF0000"/>
                </a:solidFill>
                <a:effectLst/>
                <a:latin typeface="Times New Roman" panose="02020603050405020304" pitchFamily="18" charset="0"/>
                <a:ea typeface="MS Mincho" panose="02020609040205080304" pitchFamily="49" charset="-128"/>
              </a:rPr>
              <a:t>và</a:t>
            </a:r>
            <a:r>
              <a:rPr lang="en-US" sz="3200" b="1" dirty="0">
                <a:solidFill>
                  <a:srgbClr val="FF0000"/>
                </a:solidFill>
                <a:effectLst/>
                <a:latin typeface="Times New Roman" panose="02020603050405020304" pitchFamily="18" charset="0"/>
                <a:ea typeface="MS Mincho" panose="02020609040205080304" pitchFamily="49" charset="-128"/>
              </a:rPr>
              <a:t> </a:t>
            </a:r>
            <a:r>
              <a:rPr lang="en-US" sz="3200" b="1" dirty="0" err="1">
                <a:solidFill>
                  <a:srgbClr val="FF0000"/>
                </a:solidFill>
                <a:effectLst/>
                <a:latin typeface="Times New Roman" panose="02020603050405020304" pitchFamily="18" charset="0"/>
                <a:ea typeface="MS Mincho" panose="02020609040205080304" pitchFamily="49" charset="-128"/>
              </a:rPr>
              <a:t>Khuyến</a:t>
            </a:r>
            <a:r>
              <a:rPr lang="en-US" sz="3200" b="1" dirty="0">
                <a:solidFill>
                  <a:srgbClr val="FF0000"/>
                </a:solidFill>
                <a:effectLst/>
                <a:latin typeface="Times New Roman" panose="02020603050405020304" pitchFamily="18" charset="0"/>
                <a:ea typeface="MS Mincho" panose="02020609040205080304" pitchFamily="49" charset="-128"/>
              </a:rPr>
              <a:t> </a:t>
            </a:r>
            <a:r>
              <a:rPr lang="en-US" sz="3200" b="1" dirty="0" err="1">
                <a:solidFill>
                  <a:srgbClr val="FF0000"/>
                </a:solidFill>
                <a:effectLst/>
                <a:latin typeface="Times New Roman" panose="02020603050405020304" pitchFamily="18" charset="0"/>
                <a:ea typeface="MS Mincho" panose="02020609040205080304" pitchFamily="49" charset="-128"/>
              </a:rPr>
              <a:t>nghị</a:t>
            </a:r>
            <a:r>
              <a:rPr lang="en-US" sz="3200" b="1" dirty="0">
                <a:solidFill>
                  <a:srgbClr val="FF0000"/>
                </a:solidFill>
                <a:effectLst/>
                <a:latin typeface="Times New Roman" panose="02020603050405020304" pitchFamily="18" charset="0"/>
                <a:ea typeface="MS Mincho" panose="02020609040205080304" pitchFamily="49" charset="-128"/>
              </a:rPr>
              <a:t> </a:t>
            </a:r>
          </a:p>
        </p:txBody>
      </p:sp>
      <p:sp>
        <p:nvSpPr>
          <p:cNvPr id="11" name="TextBox 10">
            <a:extLst>
              <a:ext uri="{FF2B5EF4-FFF2-40B4-BE49-F238E27FC236}">
                <a16:creationId xmlns:a16="http://schemas.microsoft.com/office/drawing/2014/main" id="{DEB49E8B-C4A0-4E0C-9C5D-5682C5D5ABA1}"/>
              </a:ext>
            </a:extLst>
          </p:cNvPr>
          <p:cNvSpPr txBox="1"/>
          <p:nvPr/>
        </p:nvSpPr>
        <p:spPr>
          <a:xfrm>
            <a:off x="465221" y="1090863"/>
            <a:ext cx="11309684" cy="3686971"/>
          </a:xfrm>
          <a:prstGeom prst="rect">
            <a:avLst/>
          </a:prstGeom>
          <a:noFill/>
        </p:spPr>
        <p:txBody>
          <a:bodyPr wrap="square">
            <a:spAutoFit/>
          </a:bodyPr>
          <a:lstStyle/>
          <a:p>
            <a:pPr>
              <a:lnSpc>
                <a:spcPct val="150000"/>
              </a:lnSpc>
            </a:pPr>
            <a:r>
              <a:rPr lang="en-US" sz="3200" b="1"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Tôi</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cũng</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mong</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muốn</a:t>
            </a:r>
            <a:r>
              <a:rPr lang="en-US" sz="4000" dirty="0">
                <a:effectLst/>
                <a:latin typeface="Times New Roman" panose="02020603050405020304" pitchFamily="18" charset="0"/>
                <a:ea typeface="MS Mincho" panose="02020609040205080304" pitchFamily="49" charset="-128"/>
              </a:rPr>
              <a:t> </a:t>
            </a:r>
            <a:r>
              <a:rPr lang="en-US" sz="4000" dirty="0" err="1">
                <a:latin typeface="Times New Roman" panose="02020603050405020304" pitchFamily="18" charset="0"/>
                <a:ea typeface="MS Mincho" panose="02020609040205080304" pitchFamily="49" charset="-128"/>
              </a:rPr>
              <a:t>c</a:t>
            </a:r>
            <a:r>
              <a:rPr lang="en-US" sz="4000" dirty="0" err="1">
                <a:effectLst/>
                <a:latin typeface="Times New Roman" panose="02020603050405020304" pitchFamily="18" charset="0"/>
                <a:ea typeface="MS Mincho" panose="02020609040205080304" pitchFamily="49" charset="-128"/>
              </a:rPr>
              <a:t>ấp</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trên</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tạo</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mọi</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điều</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kiện</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mua</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sắm</a:t>
            </a:r>
            <a:r>
              <a:rPr lang="en-US" sz="4000" dirty="0">
                <a:effectLst/>
                <a:latin typeface="Times New Roman" panose="02020603050405020304" pitchFamily="18" charset="0"/>
                <a:ea typeface="MS Mincho" panose="02020609040205080304" pitchFamily="49" charset="-128"/>
              </a:rPr>
              <a:t> them </a:t>
            </a:r>
            <a:r>
              <a:rPr lang="en-US" sz="4000" dirty="0" err="1">
                <a:effectLst/>
                <a:latin typeface="Times New Roman" panose="02020603050405020304" pitchFamily="18" charset="0"/>
                <a:ea typeface="MS Mincho" panose="02020609040205080304" pitchFamily="49" charset="-128"/>
              </a:rPr>
              <a:t>tài</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liệu</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tham</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khảo</a:t>
            </a:r>
            <a:r>
              <a:rPr lang="en-US" sz="4000">
                <a:effectLst/>
                <a:latin typeface="Times New Roman" panose="02020603050405020304" pitchFamily="18" charset="0"/>
                <a:ea typeface="MS Mincho" panose="02020609040205080304" pitchFamily="49" charset="-128"/>
              </a:rPr>
              <a:t> cho</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bộ</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môn</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Ngữ</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văn</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theo</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chương</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trình</a:t>
            </a:r>
            <a:r>
              <a:rPr lang="en-US" sz="4000" dirty="0">
                <a:effectLst/>
                <a:latin typeface="Times New Roman" panose="02020603050405020304" pitchFamily="18" charset="0"/>
                <a:ea typeface="MS Mincho" panose="02020609040205080304" pitchFamily="49" charset="-128"/>
              </a:rPr>
              <a:t> SGK </a:t>
            </a:r>
            <a:r>
              <a:rPr lang="en-US" sz="4000" dirty="0" err="1">
                <a:effectLst/>
                <a:latin typeface="Times New Roman" panose="02020603050405020304" pitchFamily="18" charset="0"/>
                <a:ea typeface="MS Mincho" panose="02020609040205080304" pitchFamily="49" charset="-128"/>
              </a:rPr>
              <a:t>mới</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để</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nâng</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cao</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hơn</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nữa</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chất</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lượng</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giảng</a:t>
            </a:r>
            <a:r>
              <a:rPr lang="en-US" sz="4000" dirty="0">
                <a:effectLst/>
                <a:latin typeface="Times New Roman" panose="02020603050405020304" pitchFamily="18" charset="0"/>
                <a:ea typeface="MS Mincho" panose="02020609040205080304" pitchFamily="49" charset="-128"/>
              </a:rPr>
              <a:t> </a:t>
            </a:r>
            <a:r>
              <a:rPr lang="en-US" sz="4000" dirty="0" err="1">
                <a:effectLst/>
                <a:latin typeface="Times New Roman" panose="02020603050405020304" pitchFamily="18" charset="0"/>
                <a:ea typeface="MS Mincho" panose="02020609040205080304" pitchFamily="49" charset="-128"/>
              </a:rPr>
              <a:t>dạy</a:t>
            </a:r>
            <a:r>
              <a:rPr lang="en-US" sz="4000" dirty="0">
                <a:effectLst/>
                <a:latin typeface="Times New Roman" panose="02020603050405020304" pitchFamily="18" charset="0"/>
                <a:ea typeface="MS Mincho" panose="02020609040205080304" pitchFamily="49" charset="-128"/>
              </a:rPr>
              <a:t>.</a:t>
            </a:r>
            <a:endParaRPr lang="en-US" sz="4000" dirty="0"/>
          </a:p>
        </p:txBody>
      </p:sp>
    </p:spTree>
    <p:extLst>
      <p:ext uri="{BB962C8B-B14F-4D97-AF65-F5344CB8AC3E}">
        <p14:creationId xmlns:p14="http://schemas.microsoft.com/office/powerpoint/2010/main" val="3613543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3778" name="Picture 4" descr="EJ145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7862" y="-285750"/>
            <a:ext cx="13095890" cy="725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779" name="Picture 3"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752850" y="2320925"/>
            <a:ext cx="66675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780" name="Picture 4"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1219200"/>
            <a:ext cx="4953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781" name="Picture 6"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9220200" y="3124200"/>
            <a:ext cx="4953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782" name="Picture 7"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3429000"/>
            <a:ext cx="66675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783" name="Picture 8"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934200" y="2625725"/>
            <a:ext cx="4953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784" name="Picture 9"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934200" y="4965700"/>
            <a:ext cx="4953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785" name="Picture 10"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162800" y="1524000"/>
            <a:ext cx="66675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786" name="Picture 11"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305800" y="2430464"/>
            <a:ext cx="762000"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787" name="Picture 13"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9601200" y="4648200"/>
            <a:ext cx="4953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788" name="Picture 14"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791200" y="3048000"/>
            <a:ext cx="60960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789" name="Picture 16"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4495800"/>
            <a:ext cx="66675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790" name="Picture 19"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9829800" y="1828800"/>
            <a:ext cx="66675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791" name="Picture 21"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9677400" y="0"/>
            <a:ext cx="66675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792" name="Picture 22"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610600" y="0"/>
            <a:ext cx="66675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793" name="Picture 23"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0"/>
            <a:ext cx="66675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794" name="Picture 24"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0334625" y="762000"/>
            <a:ext cx="66675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795" name="Picture 25"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153400" y="1219200"/>
            <a:ext cx="66675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796" name="Picture 26"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2895600"/>
            <a:ext cx="66675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797" name="Picture 27"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858000" y="304800"/>
            <a:ext cx="66675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798" name="Picture 28"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4648200"/>
            <a:ext cx="60960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799" name="Picture 29"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610600" y="1676400"/>
            <a:ext cx="66675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800" name="Picture 30"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267200" y="1752600"/>
            <a:ext cx="66675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801" name="Picture 31"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343400" y="4038600"/>
            <a:ext cx="66675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802" name="Picture 32"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4191000"/>
            <a:ext cx="4953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803" name="Picture 33"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467600" y="4191000"/>
            <a:ext cx="4953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3804" name="WordArt 35"/>
          <p:cNvSpPr>
            <a:spLocks noChangeArrowheads="1" noChangeShapeType="1" noTextEdit="1"/>
          </p:cNvSpPr>
          <p:nvPr/>
        </p:nvSpPr>
        <p:spPr bwMode="auto">
          <a:xfrm>
            <a:off x="1835369" y="2417324"/>
            <a:ext cx="8194128" cy="3912476"/>
          </a:xfrm>
          <a:prstGeom prst="rect">
            <a:avLst/>
          </a:prstGeom>
        </p:spPr>
        <p:txBody>
          <a:bodyPr wrap="none" fromWordArt="1">
            <a:prstTxWarp prst="textDeflateInflateDeflate">
              <a:avLst>
                <a:gd name="adj" fmla="val 29808"/>
              </a:avLst>
            </a:prstTxWarp>
          </a:bodyPr>
          <a:lstStyle/>
          <a:p>
            <a:pPr algn="ctr"/>
            <a:r>
              <a:rPr lang="en-US" sz="4400" b="1" kern="10" dirty="0" err="1">
                <a:ln w="9525">
                  <a:solidFill>
                    <a:srgbClr val="800080"/>
                  </a:solidFill>
                  <a:round/>
                  <a:headEnd/>
                  <a:tailEnd/>
                </a:ln>
                <a:solidFill>
                  <a:srgbClr val="FF0000"/>
                </a:solidFill>
                <a:effectLst>
                  <a:outerShdw dist="53882" dir="2700000" algn="ctr" rotWithShape="0">
                    <a:srgbClr val="C0C0C0">
                      <a:alpha val="79999"/>
                    </a:srgbClr>
                  </a:outerShdw>
                </a:effectLst>
                <a:latin typeface="Times New Roman"/>
                <a:cs typeface="Times New Roman"/>
              </a:rPr>
              <a:t>Chân</a:t>
            </a:r>
            <a:r>
              <a:rPr lang="en-US" sz="4400" b="1" kern="10" dirty="0">
                <a:ln w="9525">
                  <a:solidFill>
                    <a:srgbClr val="800080"/>
                  </a:solidFill>
                  <a:round/>
                  <a:headEnd/>
                  <a:tailEnd/>
                </a:ln>
                <a:solidFill>
                  <a:srgbClr val="FF0000"/>
                </a:solidFill>
                <a:effectLst>
                  <a:outerShdw dist="53882" dir="2700000" algn="ctr" rotWithShape="0">
                    <a:srgbClr val="C0C0C0">
                      <a:alpha val="79999"/>
                    </a:srgbClr>
                  </a:outerShdw>
                </a:effectLst>
                <a:latin typeface="Times New Roman"/>
                <a:cs typeface="Times New Roman"/>
              </a:rPr>
              <a:t> </a:t>
            </a:r>
            <a:r>
              <a:rPr lang="en-US" sz="4400" b="1" kern="10" dirty="0" err="1">
                <a:ln w="9525">
                  <a:solidFill>
                    <a:srgbClr val="800080"/>
                  </a:solidFill>
                  <a:round/>
                  <a:headEnd/>
                  <a:tailEnd/>
                </a:ln>
                <a:solidFill>
                  <a:srgbClr val="FF0000"/>
                </a:solidFill>
                <a:effectLst>
                  <a:outerShdw dist="53882" dir="2700000" algn="ctr" rotWithShape="0">
                    <a:srgbClr val="C0C0C0">
                      <a:alpha val="79999"/>
                    </a:srgbClr>
                  </a:outerShdw>
                </a:effectLst>
                <a:latin typeface="Times New Roman"/>
                <a:cs typeface="Times New Roman"/>
              </a:rPr>
              <a:t>thành</a:t>
            </a:r>
            <a:r>
              <a:rPr lang="en-US" sz="4400" b="1" kern="10" dirty="0">
                <a:ln w="9525">
                  <a:solidFill>
                    <a:srgbClr val="800080"/>
                  </a:solidFill>
                  <a:round/>
                  <a:headEnd/>
                  <a:tailEnd/>
                </a:ln>
                <a:solidFill>
                  <a:srgbClr val="FF0000"/>
                </a:solidFill>
                <a:effectLst>
                  <a:outerShdw dist="53882" dir="2700000" algn="ctr" rotWithShape="0">
                    <a:srgbClr val="C0C0C0">
                      <a:alpha val="79999"/>
                    </a:srgbClr>
                  </a:outerShdw>
                </a:effectLst>
                <a:latin typeface="Times New Roman"/>
                <a:cs typeface="Times New Roman"/>
              </a:rPr>
              <a:t> </a:t>
            </a:r>
            <a:r>
              <a:rPr lang="en-US" sz="4400" b="1" kern="10" dirty="0" err="1">
                <a:ln w="9525">
                  <a:solidFill>
                    <a:srgbClr val="800080"/>
                  </a:solidFill>
                  <a:round/>
                  <a:headEnd/>
                  <a:tailEnd/>
                </a:ln>
                <a:solidFill>
                  <a:srgbClr val="FF0000"/>
                </a:solidFill>
                <a:effectLst>
                  <a:outerShdw dist="53882" dir="2700000" algn="ctr" rotWithShape="0">
                    <a:srgbClr val="C0C0C0">
                      <a:alpha val="79999"/>
                    </a:srgbClr>
                  </a:outerShdw>
                </a:effectLst>
                <a:latin typeface="Times New Roman"/>
                <a:cs typeface="Times New Roman"/>
              </a:rPr>
              <a:t>cảm</a:t>
            </a:r>
            <a:r>
              <a:rPr lang="en-US" sz="4400" b="1" kern="10" dirty="0">
                <a:ln w="9525">
                  <a:solidFill>
                    <a:srgbClr val="800080"/>
                  </a:solidFill>
                  <a:round/>
                  <a:headEnd/>
                  <a:tailEnd/>
                </a:ln>
                <a:solidFill>
                  <a:srgbClr val="FF0000"/>
                </a:solidFill>
                <a:effectLst>
                  <a:outerShdw dist="53882" dir="2700000" algn="ctr" rotWithShape="0">
                    <a:srgbClr val="C0C0C0">
                      <a:alpha val="79999"/>
                    </a:srgbClr>
                  </a:outerShdw>
                </a:effectLst>
                <a:latin typeface="Times New Roman"/>
                <a:cs typeface="Times New Roman"/>
              </a:rPr>
              <a:t> </a:t>
            </a:r>
            <a:r>
              <a:rPr lang="en-US" sz="4400" b="1" kern="10" dirty="0" err="1">
                <a:ln w="9525">
                  <a:solidFill>
                    <a:srgbClr val="800080"/>
                  </a:solidFill>
                  <a:round/>
                  <a:headEnd/>
                  <a:tailEnd/>
                </a:ln>
                <a:solidFill>
                  <a:srgbClr val="FF0000"/>
                </a:solidFill>
                <a:effectLst>
                  <a:outerShdw dist="53882" dir="2700000" algn="ctr" rotWithShape="0">
                    <a:srgbClr val="C0C0C0">
                      <a:alpha val="79999"/>
                    </a:srgbClr>
                  </a:outerShdw>
                </a:effectLst>
                <a:latin typeface="Times New Roman"/>
                <a:cs typeface="Times New Roman"/>
              </a:rPr>
              <a:t>ơn</a:t>
            </a:r>
            <a:r>
              <a:rPr lang="en-US" sz="4400" b="1" kern="10" dirty="0">
                <a:ln w="9525">
                  <a:solidFill>
                    <a:srgbClr val="800080"/>
                  </a:solidFill>
                  <a:round/>
                  <a:headEnd/>
                  <a:tailEnd/>
                </a:ln>
                <a:solidFill>
                  <a:srgbClr val="FF0000"/>
                </a:solidFill>
                <a:effectLst>
                  <a:outerShdw dist="53882" dir="2700000" algn="ctr" rotWithShape="0">
                    <a:srgbClr val="C0C0C0">
                      <a:alpha val="79999"/>
                    </a:srgbClr>
                  </a:outerShdw>
                </a:effectLst>
                <a:latin typeface="Times New Roman"/>
                <a:cs typeface="Times New Roman"/>
              </a:rPr>
              <a:t> </a:t>
            </a:r>
            <a:r>
              <a:rPr lang="en-US" sz="4400" b="1" kern="10" dirty="0" err="1">
                <a:ln w="9525">
                  <a:solidFill>
                    <a:srgbClr val="800080"/>
                  </a:solidFill>
                  <a:round/>
                  <a:headEnd/>
                  <a:tailEnd/>
                </a:ln>
                <a:solidFill>
                  <a:srgbClr val="FF0000"/>
                </a:solidFill>
                <a:effectLst>
                  <a:outerShdw dist="53882" dir="2700000" algn="ctr" rotWithShape="0">
                    <a:srgbClr val="C0C0C0">
                      <a:alpha val="79999"/>
                    </a:srgbClr>
                  </a:outerShdw>
                </a:effectLst>
                <a:latin typeface="Times New Roman"/>
                <a:cs typeface="Times New Roman"/>
              </a:rPr>
              <a:t>quý</a:t>
            </a:r>
            <a:r>
              <a:rPr lang="en-US" sz="4400" b="1" kern="10" dirty="0">
                <a:ln w="9525">
                  <a:solidFill>
                    <a:srgbClr val="800080"/>
                  </a:solidFill>
                  <a:round/>
                  <a:headEnd/>
                  <a:tailEnd/>
                </a:ln>
                <a:solidFill>
                  <a:srgbClr val="FF0000"/>
                </a:solidFill>
                <a:effectLst>
                  <a:outerShdw dist="53882" dir="2700000" algn="ctr" rotWithShape="0">
                    <a:srgbClr val="C0C0C0">
                      <a:alpha val="79999"/>
                    </a:srgbClr>
                  </a:outerShdw>
                </a:effectLst>
                <a:latin typeface="Times New Roman"/>
                <a:cs typeface="Times New Roman"/>
              </a:rPr>
              <a:t> </a:t>
            </a:r>
            <a:r>
              <a:rPr lang="en-US" sz="4400" b="1" kern="10" dirty="0" err="1">
                <a:ln w="9525">
                  <a:solidFill>
                    <a:srgbClr val="800080"/>
                  </a:solidFill>
                  <a:round/>
                  <a:headEnd/>
                  <a:tailEnd/>
                </a:ln>
                <a:solidFill>
                  <a:srgbClr val="FF0000"/>
                </a:solidFill>
                <a:effectLst>
                  <a:outerShdw dist="53882" dir="2700000" algn="ctr" rotWithShape="0">
                    <a:srgbClr val="C0C0C0">
                      <a:alpha val="79999"/>
                    </a:srgbClr>
                  </a:outerShdw>
                </a:effectLst>
                <a:latin typeface="Times New Roman"/>
                <a:cs typeface="Times New Roman"/>
              </a:rPr>
              <a:t>thầy</a:t>
            </a:r>
            <a:r>
              <a:rPr lang="en-US" sz="4400" b="1" kern="10" dirty="0">
                <a:ln w="9525">
                  <a:solidFill>
                    <a:srgbClr val="800080"/>
                  </a:solidFill>
                  <a:round/>
                  <a:headEnd/>
                  <a:tailEnd/>
                </a:ln>
                <a:solidFill>
                  <a:srgbClr val="FF0000"/>
                </a:solidFill>
                <a:effectLst>
                  <a:outerShdw dist="53882" dir="2700000" algn="ctr" rotWithShape="0">
                    <a:srgbClr val="C0C0C0">
                      <a:alpha val="79999"/>
                    </a:srgbClr>
                  </a:outerShdw>
                </a:effectLst>
                <a:latin typeface="Times New Roman"/>
                <a:cs typeface="Times New Roman"/>
              </a:rPr>
              <a:t> </a:t>
            </a:r>
            <a:r>
              <a:rPr lang="en-US" sz="4400" b="1" kern="10" dirty="0" err="1">
                <a:ln w="9525">
                  <a:solidFill>
                    <a:srgbClr val="800080"/>
                  </a:solidFill>
                  <a:round/>
                  <a:headEnd/>
                  <a:tailEnd/>
                </a:ln>
                <a:solidFill>
                  <a:srgbClr val="FF0000"/>
                </a:solidFill>
                <a:effectLst>
                  <a:outerShdw dist="53882" dir="2700000" algn="ctr" rotWithShape="0">
                    <a:srgbClr val="C0C0C0">
                      <a:alpha val="79999"/>
                    </a:srgbClr>
                  </a:outerShdw>
                </a:effectLst>
                <a:latin typeface="Times New Roman"/>
                <a:cs typeface="Times New Roman"/>
              </a:rPr>
              <a:t>cô</a:t>
            </a:r>
            <a:r>
              <a:rPr lang="en-US" sz="4400" b="1" kern="10" dirty="0">
                <a:ln w="9525">
                  <a:solidFill>
                    <a:srgbClr val="800080"/>
                  </a:solidFill>
                  <a:round/>
                  <a:headEnd/>
                  <a:tailEnd/>
                </a:ln>
                <a:solidFill>
                  <a:srgbClr val="FF0000"/>
                </a:solidFill>
                <a:effectLst>
                  <a:outerShdw dist="53882" dir="2700000" algn="ctr" rotWithShape="0">
                    <a:srgbClr val="C0C0C0">
                      <a:alpha val="79999"/>
                    </a:srgbClr>
                  </a:outerShdw>
                </a:effectLst>
                <a:latin typeface="Times New Roman"/>
                <a:cs typeface="Times New Roman"/>
              </a:rPr>
              <a:t>!</a:t>
            </a:r>
          </a:p>
        </p:txBody>
      </p:sp>
      <p:pic>
        <p:nvPicPr>
          <p:cNvPr id="203805" name="Picture 28"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304800"/>
            <a:ext cx="60960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806" name="Picture 28"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543800" y="2057400"/>
            <a:ext cx="60960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807" name="Picture 28"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638800" y="1828800"/>
            <a:ext cx="60960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808" name="Picture 28"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019800" y="5029200"/>
            <a:ext cx="60960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809" name="Picture 28" descr="DSTAR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2743200"/>
            <a:ext cx="60960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07282445"/>
      </p:ext>
    </p:extLst>
  </p:cSld>
  <p:clrMapOvr>
    <a:masterClrMapping/>
  </p:clrMapOvr>
  <p:transition advTm="24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vi-VN" b="1" dirty="0">
                <a:solidFill>
                  <a:srgbClr val="002060"/>
                </a:solidFill>
              </a:rPr>
              <a:t>Nội dung</a:t>
            </a:r>
            <a:endParaRPr lang="en-US" b="1" dirty="0">
              <a:solidFill>
                <a:srgbClr val="002060"/>
              </a:solidFill>
            </a:endParaRPr>
          </a:p>
        </p:txBody>
      </p:sp>
      <p:sp>
        <p:nvSpPr>
          <p:cNvPr id="5" name="Content Placeholder 4"/>
          <p:cNvSpPr>
            <a:spLocks noGrp="1"/>
          </p:cNvSpPr>
          <p:nvPr>
            <p:ph idx="1"/>
          </p:nvPr>
        </p:nvSpPr>
        <p:spPr>
          <a:xfrm>
            <a:off x="255639" y="1864083"/>
            <a:ext cx="11788877" cy="3129833"/>
          </a:xfrm>
        </p:spPr>
        <p:txBody>
          <a:bodyPr>
            <a:noAutofit/>
          </a:bodyPr>
          <a:lstStyle/>
          <a:p>
            <a:pPr marL="514350" indent="-514350">
              <a:buFont typeface="Arial" panose="020B0604020202020204" pitchFamily="34" charset="0"/>
              <a:buAutoNum type="arabicPeriod"/>
            </a:pPr>
            <a:r>
              <a:rPr lang="vi-VN" sz="4000" b="1" dirty="0">
                <a:solidFill>
                  <a:srgbClr val="002060"/>
                </a:solidFill>
                <a:latin typeface="+mj-lt"/>
              </a:rPr>
              <a:t>Lí do thực hiện giải pháp</a:t>
            </a:r>
          </a:p>
          <a:p>
            <a:pPr marL="514350" indent="-514350">
              <a:buFont typeface="Arial" panose="020B0604020202020204" pitchFamily="34" charset="0"/>
              <a:buAutoNum type="arabicPeriod"/>
            </a:pPr>
            <a:r>
              <a:rPr lang="vi-VN" sz="4000" b="1" dirty="0">
                <a:solidFill>
                  <a:srgbClr val="002060"/>
                </a:solidFill>
                <a:latin typeface="+mj-lt"/>
              </a:rPr>
              <a:t>Thuận lợi và khó khăn khi thực hiện giải pháp</a:t>
            </a:r>
          </a:p>
          <a:p>
            <a:pPr marL="514350" indent="-514350">
              <a:buFont typeface="Arial" panose="020B0604020202020204" pitchFamily="34" charset="0"/>
              <a:buAutoNum type="arabicPeriod"/>
            </a:pPr>
            <a:r>
              <a:rPr lang="en-US" sz="4000" b="1" spc="-50" dirty="0" err="1">
                <a:solidFill>
                  <a:srgbClr val="002060"/>
                </a:solidFill>
                <a:latin typeface="Times New Roman" panose="02020603050405020304" pitchFamily="18" charset="0"/>
                <a:ea typeface="Batang" panose="02030600000101010101" pitchFamily="18" charset="-127"/>
                <a:cs typeface="Times New Roman" panose="02020603050405020304" pitchFamily="18" charset="0"/>
              </a:rPr>
              <a:t>Một</a:t>
            </a:r>
            <a:r>
              <a:rPr lang="en-US" sz="4000" b="1" spc="-50" dirty="0">
                <a:solidFill>
                  <a:srgbClr val="002060"/>
                </a:solidFill>
                <a:latin typeface="Times New Roman" panose="02020603050405020304" pitchFamily="18" charset="0"/>
                <a:ea typeface="Batang" panose="02030600000101010101" pitchFamily="18" charset="-127"/>
                <a:cs typeface="Times New Roman" panose="02020603050405020304" pitchFamily="18" charset="0"/>
              </a:rPr>
              <a:t> </a:t>
            </a:r>
            <a:r>
              <a:rPr lang="en-US" sz="4000" b="1" spc="-50" dirty="0" err="1">
                <a:solidFill>
                  <a:srgbClr val="002060"/>
                </a:solidFill>
                <a:latin typeface="Times New Roman" panose="02020603050405020304" pitchFamily="18" charset="0"/>
                <a:ea typeface="Batang" panose="02030600000101010101" pitchFamily="18" charset="-127"/>
                <a:cs typeface="Times New Roman" panose="02020603050405020304" pitchFamily="18" charset="0"/>
              </a:rPr>
              <a:t>số</a:t>
            </a:r>
            <a:r>
              <a:rPr lang="en-US" sz="4000" b="1" spc="-50" dirty="0">
                <a:solidFill>
                  <a:srgbClr val="002060"/>
                </a:solidFill>
                <a:latin typeface="Times New Roman" panose="02020603050405020304" pitchFamily="18" charset="0"/>
                <a:ea typeface="Batang" panose="02030600000101010101" pitchFamily="18" charset="-127"/>
                <a:cs typeface="Times New Roman" panose="02020603050405020304" pitchFamily="18" charset="0"/>
              </a:rPr>
              <a:t> </a:t>
            </a:r>
            <a:r>
              <a:rPr lang="en-US" sz="4000" b="1" spc="-50" dirty="0" err="1">
                <a:solidFill>
                  <a:srgbClr val="002060"/>
                </a:solidFill>
                <a:effectLst/>
                <a:latin typeface="Times New Roman" panose="02020603050405020304" pitchFamily="18" charset="0"/>
                <a:ea typeface="Batang" panose="02030600000101010101" pitchFamily="18" charset="-127"/>
                <a:cs typeface="Times New Roman" panose="02020603050405020304" pitchFamily="18" charset="0"/>
              </a:rPr>
              <a:t>b</a:t>
            </a:r>
            <a:r>
              <a:rPr lang="en-US" sz="4000" b="1" dirty="0" err="1">
                <a:solidFill>
                  <a:srgbClr val="002060"/>
                </a:solidFill>
                <a:effectLst/>
                <a:latin typeface="Times New Roman" panose="02020603050405020304" pitchFamily="18" charset="0"/>
                <a:ea typeface="Batang" panose="02030600000101010101" pitchFamily="18" charset="-127"/>
                <a:cs typeface="Times New Roman" panose="02020603050405020304" pitchFamily="18" charset="0"/>
              </a:rPr>
              <a:t>iện</a:t>
            </a:r>
            <a:r>
              <a:rPr lang="en-US" sz="4000" b="1" dirty="0">
                <a:solidFill>
                  <a:srgbClr val="002060"/>
                </a:solidFill>
                <a:effectLst/>
                <a:latin typeface="Times New Roman" panose="02020603050405020304" pitchFamily="18" charset="0"/>
                <a:ea typeface="Batang" panose="02030600000101010101" pitchFamily="18" charset="-127"/>
                <a:cs typeface="Times New Roman" panose="02020603050405020304" pitchFamily="18" charset="0"/>
              </a:rPr>
              <a:t> </a:t>
            </a:r>
            <a:r>
              <a:rPr lang="en-US" sz="4000" b="1" dirty="0" err="1">
                <a:solidFill>
                  <a:srgbClr val="002060"/>
                </a:solidFill>
                <a:effectLst/>
                <a:latin typeface="Times New Roman" panose="02020603050405020304" pitchFamily="18" charset="0"/>
                <a:ea typeface="Batang" panose="02030600000101010101" pitchFamily="18" charset="-127"/>
                <a:cs typeface="Times New Roman" panose="02020603050405020304" pitchFamily="18" charset="0"/>
              </a:rPr>
              <a:t>pháp</a:t>
            </a:r>
            <a:r>
              <a:rPr lang="en-US" sz="4000" b="1" dirty="0">
                <a:solidFill>
                  <a:srgbClr val="002060"/>
                </a:solidFill>
                <a:effectLst/>
                <a:latin typeface="Times New Roman" panose="02020603050405020304" pitchFamily="18" charset="0"/>
                <a:ea typeface="Batang" panose="02030600000101010101" pitchFamily="18" charset="-127"/>
                <a:cs typeface="Times New Roman" panose="02020603050405020304" pitchFamily="18" charset="0"/>
              </a:rPr>
              <a:t> </a:t>
            </a:r>
            <a:r>
              <a:rPr lang="pl-PL" sz="4000" b="1"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tạo hứng thú học tập cho học sinh trong các </a:t>
            </a:r>
            <a:r>
              <a:rPr lang="en-US" sz="4000"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giờ</a:t>
            </a:r>
            <a:r>
              <a:rPr lang="pl-PL" sz="4000" b="1" dirty="0">
                <a:solidFill>
                  <a:srgbClr val="002060"/>
                </a:solidFill>
                <a:effectLst/>
                <a:latin typeface="Times New Roman" panose="02020603050405020304" pitchFamily="18" charset="0"/>
                <a:ea typeface="SimSun" panose="02010600030101010101" pitchFamily="2" charset="-122"/>
                <a:cs typeface="Times New Roman" panose="02020603050405020304" pitchFamily="18" charset="0"/>
              </a:rPr>
              <a:t> dạy Ngữ văn</a:t>
            </a:r>
            <a:endParaRPr lang="vi-VN" sz="4000" b="1" dirty="0">
              <a:solidFill>
                <a:srgbClr val="002060"/>
              </a:solidFill>
              <a:latin typeface="Times New Roman" panose="02020603050405020304" pitchFamily="18" charset="0"/>
              <a:cs typeface="Times New Roman" panose="02020603050405020304" pitchFamily="18" charset="0"/>
            </a:endParaRPr>
          </a:p>
          <a:p>
            <a:pPr marL="514350" indent="-514350">
              <a:buFont typeface="Arial" panose="020B0604020202020204" pitchFamily="34" charset="0"/>
              <a:buAutoNum type="arabicPeriod"/>
            </a:pPr>
            <a:r>
              <a:rPr lang="vi-VN" sz="4000" b="1" dirty="0">
                <a:solidFill>
                  <a:srgbClr val="002060"/>
                </a:solidFill>
                <a:latin typeface="+mj-lt"/>
              </a:rPr>
              <a:t>Kết quả đạt được</a:t>
            </a:r>
          </a:p>
          <a:p>
            <a:pPr marL="514350" indent="-514350">
              <a:buFont typeface="Arial" panose="020B0604020202020204" pitchFamily="34" charset="0"/>
              <a:buAutoNum type="arabicPeriod"/>
            </a:pPr>
            <a:r>
              <a:rPr lang="en-US" sz="4000" b="1" dirty="0" err="1">
                <a:solidFill>
                  <a:srgbClr val="002060"/>
                </a:solidFill>
                <a:latin typeface="Times New Roman" panose="02020603050405020304" pitchFamily="18" charset="0"/>
                <a:cs typeface="Times New Roman" panose="02020603050405020304" pitchFamily="18" charset="0"/>
              </a:rPr>
              <a:t>Kết</a:t>
            </a:r>
            <a:r>
              <a:rPr lang="en-US" sz="4000" b="1" dirty="0">
                <a:solidFill>
                  <a:srgbClr val="002060"/>
                </a:solidFill>
                <a:latin typeface="Times New Roman" panose="02020603050405020304" pitchFamily="18" charset="0"/>
                <a:cs typeface="Times New Roman" panose="02020603050405020304" pitchFamily="18" charset="0"/>
              </a:rPr>
              <a:t> </a:t>
            </a:r>
            <a:r>
              <a:rPr lang="en-US" sz="4000" b="1" dirty="0" err="1">
                <a:solidFill>
                  <a:srgbClr val="002060"/>
                </a:solidFill>
                <a:latin typeface="Times New Roman" panose="02020603050405020304" pitchFamily="18" charset="0"/>
                <a:cs typeface="Times New Roman" panose="02020603050405020304" pitchFamily="18" charset="0"/>
              </a:rPr>
              <a:t>luận</a:t>
            </a:r>
            <a:r>
              <a:rPr lang="en-US" sz="4000" b="1" dirty="0">
                <a:solidFill>
                  <a:srgbClr val="002060"/>
                </a:solidFill>
                <a:latin typeface="Times New Roman" panose="02020603050405020304" pitchFamily="18" charset="0"/>
                <a:cs typeface="Times New Roman" panose="02020603050405020304" pitchFamily="18" charset="0"/>
              </a:rPr>
              <a:t> </a:t>
            </a:r>
            <a:r>
              <a:rPr lang="en-US" sz="4000" b="1" dirty="0" err="1">
                <a:solidFill>
                  <a:srgbClr val="002060"/>
                </a:solidFill>
                <a:latin typeface="Times New Roman" panose="02020603050405020304" pitchFamily="18" charset="0"/>
                <a:cs typeface="Times New Roman" panose="02020603050405020304" pitchFamily="18" charset="0"/>
              </a:rPr>
              <a:t>và</a:t>
            </a:r>
            <a:r>
              <a:rPr lang="en-US" sz="4000" b="1" dirty="0">
                <a:solidFill>
                  <a:srgbClr val="002060"/>
                </a:solidFill>
                <a:latin typeface="Times New Roman" panose="02020603050405020304" pitchFamily="18" charset="0"/>
                <a:cs typeface="Times New Roman" panose="02020603050405020304" pitchFamily="18" charset="0"/>
              </a:rPr>
              <a:t> </a:t>
            </a:r>
            <a:r>
              <a:rPr lang="en-US" sz="4000" b="1" dirty="0" err="1">
                <a:solidFill>
                  <a:srgbClr val="002060"/>
                </a:solidFill>
                <a:latin typeface="Times New Roman" panose="02020603050405020304" pitchFamily="18" charset="0"/>
                <a:cs typeface="Times New Roman" panose="02020603050405020304" pitchFamily="18" charset="0"/>
              </a:rPr>
              <a:t>kh</a:t>
            </a:r>
            <a:r>
              <a:rPr lang="vi-VN" sz="4000" b="1" dirty="0">
                <a:solidFill>
                  <a:srgbClr val="002060"/>
                </a:solidFill>
                <a:latin typeface="+mj-lt"/>
              </a:rPr>
              <a:t>uyến nghị</a:t>
            </a:r>
            <a:endParaRPr lang="en-US" sz="4000" b="1" dirty="0">
              <a:solidFill>
                <a:srgbClr val="002060"/>
              </a:solidFill>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11927" y="412498"/>
            <a:ext cx="7664335" cy="831908"/>
          </a:xfrm>
        </p:spPr>
        <p:style>
          <a:lnRef idx="1">
            <a:schemeClr val="accent2"/>
          </a:lnRef>
          <a:fillRef idx="2">
            <a:schemeClr val="accent2"/>
          </a:fillRef>
          <a:effectRef idx="1">
            <a:schemeClr val="accent2"/>
          </a:effectRef>
          <a:fontRef idx="minor">
            <a:schemeClr val="dk1"/>
          </a:fontRef>
        </p:style>
        <p:txBody>
          <a:bodyPr/>
          <a:lstStyle/>
          <a:p>
            <a:pPr marL="514350" indent="-514350" algn="ctr"/>
            <a:r>
              <a:rPr lang="vi-VN" b="1" dirty="0"/>
              <a:t>Lí do thực hiện giải pháp</a:t>
            </a:r>
          </a:p>
        </p:txBody>
      </p:sp>
      <p:sp>
        <p:nvSpPr>
          <p:cNvPr id="5" name="Content Placeholder 4"/>
          <p:cNvSpPr>
            <a:spLocks noGrp="1"/>
          </p:cNvSpPr>
          <p:nvPr>
            <p:ph idx="1"/>
          </p:nvPr>
        </p:nvSpPr>
        <p:spPr>
          <a:xfrm>
            <a:off x="465221" y="1780674"/>
            <a:ext cx="11229474" cy="4347409"/>
          </a:xfrm>
          <a:ln w="28575"/>
        </p:spPr>
        <p:style>
          <a:lnRef idx="2">
            <a:schemeClr val="accent2"/>
          </a:lnRef>
          <a:fillRef idx="1">
            <a:schemeClr val="lt1"/>
          </a:fillRef>
          <a:effectRef idx="0">
            <a:schemeClr val="accent2"/>
          </a:effectRef>
          <a:fontRef idx="minor">
            <a:schemeClr val="dk1"/>
          </a:fontRef>
        </p:style>
        <p:txBody>
          <a:bodyPr>
            <a:noAutofit/>
          </a:bodyPr>
          <a:lstStyle/>
          <a:p>
            <a:pPr marL="0" indent="0" algn="just">
              <a:buNone/>
            </a:pPr>
            <a:r>
              <a:rPr lang="en-US" sz="3200" dirty="0">
                <a:latin typeface="Times New Roman" panose="02020603050405020304" pitchFamily="18" charset="0"/>
                <a:cs typeface="Times New Roman" panose="02020603050405020304" pitchFamily="18" charset="0"/>
              </a:rPr>
              <a:t>- </a:t>
            </a:r>
            <a:r>
              <a:rPr lang="pt-BR" sz="3200" dirty="0">
                <a:latin typeface="Times New Roman" panose="02020603050405020304" pitchFamily="18" charset="0"/>
                <a:cs typeface="Times New Roman" panose="02020603050405020304" pitchFamily="18" charset="0"/>
              </a:rPr>
              <a:t>Ngữ văn là môn học có vai trò quan trọng trong việc trau dồi tư tưởng, tình cảm cho học sinh, các em sẽ lĩnh hội được nhiều cái hay, cái đẹp ở mỗi </a:t>
            </a:r>
            <a:r>
              <a:rPr lang="vi-VN" sz="3200" dirty="0">
                <a:latin typeface="Times New Roman" panose="02020603050405020304" pitchFamily="18" charset="0"/>
                <a:cs typeface="Times New Roman" panose="02020603050405020304" pitchFamily="18" charset="0"/>
              </a:rPr>
              <a:t>bài</a:t>
            </a:r>
            <a:r>
              <a:rPr lang="pt-BR" sz="3200" dirty="0">
                <a:latin typeface="Times New Roman" panose="02020603050405020304" pitchFamily="18" charset="0"/>
                <a:cs typeface="Times New Roman" panose="02020603050405020304" pitchFamily="18" charset="0"/>
              </a:rPr>
              <a:t> học. </a:t>
            </a:r>
            <a:r>
              <a:rPr lang="vi-VN" sz="3200" dirty="0">
                <a:latin typeface="Times New Roman" panose="02020603050405020304" pitchFamily="18" charset="0"/>
                <a:cs typeface="Times New Roman" panose="02020603050405020304" pitchFamily="18" charset="0"/>
              </a:rPr>
              <a:t>Bên cạnh đó, với mục tiêu, yêu cầu của phương pháp giáo dục phổ thông là hình thành và phát triển phẩm chất năng lực, phát huy được tính tích cực, chủ động của người học, bồi dưỡng phương pháp tự học, rèn luyện kĩ năng vận dụng vào thực tiễn, tác động đến tình cảm, đem lại niềm vui, hứng thú học tập cho học sinh. Đây là định hướng cơ bản, thiết thực đối với mỗi </a:t>
            </a:r>
            <a:r>
              <a:rPr lang="en-US" sz="3200" dirty="0">
                <a:latin typeface="Times New Roman" panose="02020603050405020304" pitchFamily="18" charset="0"/>
                <a:cs typeface="Times New Roman" panose="02020603050405020304" pitchFamily="18" charset="0"/>
              </a:rPr>
              <a:t>g</a:t>
            </a:r>
            <a:r>
              <a:rPr lang="vi-VN" sz="3200" dirty="0">
                <a:latin typeface="Times New Roman" panose="02020603050405020304" pitchFamily="18" charset="0"/>
                <a:cs typeface="Times New Roman" panose="02020603050405020304" pitchFamily="18" charset="0"/>
              </a:rPr>
              <a:t>iáo viên, cũng là yếu tố quyết định hiệu quả của một giờ dạy.</a:t>
            </a:r>
            <a:endParaRPr lang="en-US" sz="3200" dirty="0">
              <a:latin typeface="Times New Roman" panose="02020603050405020304" pitchFamily="18" charset="0"/>
              <a:cs typeface="Times New Roman" panose="02020603050405020304" pitchFamily="18" charset="0"/>
            </a:endParaRPr>
          </a:p>
          <a:p>
            <a:pPr marL="0" indent="0" algn="just">
              <a:buNone/>
            </a:pPr>
            <a:endParaRPr lang="en-US" sz="3200"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checkerboard(across)">
                                      <p:cBhvr>
                                        <p:cTn id="7" dur="500"/>
                                        <p:tgtEl>
                                          <p:spTgt spid="5">
                                            <p:bg/>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checkerboard(across)">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11927" y="412498"/>
            <a:ext cx="7664335" cy="831908"/>
          </a:xfrm>
        </p:spPr>
        <p:style>
          <a:lnRef idx="1">
            <a:schemeClr val="accent2"/>
          </a:lnRef>
          <a:fillRef idx="2">
            <a:schemeClr val="accent2"/>
          </a:fillRef>
          <a:effectRef idx="1">
            <a:schemeClr val="accent2"/>
          </a:effectRef>
          <a:fontRef idx="minor">
            <a:schemeClr val="dk1"/>
          </a:fontRef>
        </p:style>
        <p:txBody>
          <a:bodyPr/>
          <a:lstStyle/>
          <a:p>
            <a:pPr marL="514350" indent="-514350" algn="ctr"/>
            <a:r>
              <a:rPr lang="vi-VN" b="1" dirty="0"/>
              <a:t>Lí do thực hiện giải pháp</a:t>
            </a:r>
          </a:p>
        </p:txBody>
      </p:sp>
      <p:sp>
        <p:nvSpPr>
          <p:cNvPr id="5" name="Content Placeholder 4"/>
          <p:cNvSpPr>
            <a:spLocks noGrp="1"/>
          </p:cNvSpPr>
          <p:nvPr>
            <p:ph idx="1"/>
          </p:nvPr>
        </p:nvSpPr>
        <p:spPr>
          <a:xfrm>
            <a:off x="465221" y="1780674"/>
            <a:ext cx="11229474" cy="4664828"/>
          </a:xfrm>
          <a:ln w="28575"/>
        </p:spPr>
        <p:style>
          <a:lnRef idx="2">
            <a:schemeClr val="accent2"/>
          </a:lnRef>
          <a:fillRef idx="1">
            <a:schemeClr val="lt1"/>
          </a:fillRef>
          <a:effectRef idx="0">
            <a:schemeClr val="accent2"/>
          </a:effectRef>
          <a:fontRef idx="minor">
            <a:schemeClr val="dk1"/>
          </a:fontRef>
        </p:style>
        <p:txBody>
          <a:bodyPr>
            <a:noAutofit/>
          </a:bodyPr>
          <a:lstStyle/>
          <a:p>
            <a:pPr marL="0" indent="0" algn="just">
              <a:buNone/>
            </a:pPr>
            <a:r>
              <a:rPr lang="en-US" dirty="0">
                <a:latin typeface="Times New Roman" panose="02020603050405020304" pitchFamily="18" charset="0"/>
                <a:cs typeface="Times New Roman" panose="02020603050405020304" pitchFamily="18" charset="0"/>
              </a:rPr>
              <a:t>-</a:t>
            </a:r>
            <a:r>
              <a:rPr lang="pl-PL" sz="3600" dirty="0">
                <a:latin typeface="Times New Roman" panose="02020603050405020304" pitchFamily="18" charset="0"/>
                <a:cs typeface="Times New Roman" panose="02020603050405020304" pitchFamily="18" charset="0"/>
              </a:rPr>
              <a:t>Từ thực tế giảng dạy bộ môn Ngữ văn lớp</a:t>
            </a:r>
            <a:r>
              <a:rPr lang="en-US" sz="3600" dirty="0">
                <a:latin typeface="Times New Roman" panose="02020603050405020304" pitchFamily="18" charset="0"/>
                <a:cs typeface="Times New Roman" panose="02020603050405020304" pitchFamily="18" charset="0"/>
              </a:rPr>
              <a:t> 7,</a:t>
            </a:r>
            <a:r>
              <a:rPr lang="pl-PL" sz="3600" dirty="0">
                <a:latin typeface="Times New Roman" panose="02020603050405020304" pitchFamily="18" charset="0"/>
                <a:cs typeface="Times New Roman" panose="02020603050405020304" pitchFamily="18" charset="0"/>
              </a:rPr>
              <a:t> tôi nhận thấy, khi học sinh có hứng thú với môn học của mình thì mới nâng cao được chất lượng học tập</a:t>
            </a:r>
            <a:r>
              <a:rPr lang="en-US" sz="3600" dirty="0">
                <a:latin typeface="Times New Roman" panose="02020603050405020304" pitchFamily="18" charset="0"/>
                <a:cs typeface="Times New Roman" panose="02020603050405020304" pitchFamily="18" charset="0"/>
              </a:rPr>
              <a:t>, </a:t>
            </a:r>
            <a:r>
              <a:rPr lang="pl-PL" sz="3600" dirty="0">
                <a:latin typeface="Times New Roman" panose="02020603050405020304" pitchFamily="18" charset="0"/>
                <a:cs typeface="Times New Roman" panose="02020603050405020304" pitchFamily="18" charset="0"/>
              </a:rPr>
              <a:t>mới phát huy thực sự tính chủ động, tích cực, sáng tạo của học sinh. </a:t>
            </a:r>
            <a:r>
              <a:rPr lang="en-US" sz="3600" dirty="0" err="1">
                <a:latin typeface="Times New Roman" panose="02020603050405020304" pitchFamily="18" charset="0"/>
                <a:cs typeface="Times New Roman" panose="02020603050405020304" pitchFamily="18" charset="0"/>
              </a:rPr>
              <a:t>Vì</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vậy</a:t>
            </a:r>
            <a:r>
              <a:rPr lang="en-US" sz="3600" dirty="0">
                <a:latin typeface="Times New Roman" panose="02020603050405020304" pitchFamily="18" charset="0"/>
                <a:cs typeface="Times New Roman" panose="02020603050405020304" pitchFamily="18" charset="0"/>
              </a:rPr>
              <a:t>, </a:t>
            </a:r>
            <a:r>
              <a:rPr lang="pl-PL" sz="3600" dirty="0">
                <a:latin typeface="Times New Roman" panose="02020603050405020304" pitchFamily="18" charset="0"/>
                <a:cs typeface="Times New Roman" panose="02020603050405020304" pitchFamily="18" charset="0"/>
              </a:rPr>
              <a:t>muốn giờ dạy đạt hiệu quả cao, ngoài việc truyền đạt kiến thức, tôi nghĩ rằng mình cần phải biết gây hứng thú học tập cho học sinh để tiết học thực sự nhẹ nhàng,</a:t>
            </a:r>
            <a:r>
              <a:rPr lang="en-US" sz="3600" dirty="0">
                <a:latin typeface="Times New Roman" panose="02020603050405020304" pitchFamily="18" charset="0"/>
                <a:cs typeface="Times New Roman" panose="02020603050405020304" pitchFamily="18" charset="0"/>
              </a:rPr>
              <a:t> </a:t>
            </a:r>
            <a:r>
              <a:rPr lang="pl-PL" sz="3600" dirty="0">
                <a:latin typeface="Times New Roman" panose="02020603050405020304" pitchFamily="18" charset="0"/>
                <a:cs typeface="Times New Roman" panose="02020603050405020304" pitchFamily="18" charset="0"/>
              </a:rPr>
              <a:t>sinh động; học sinh tiếp thu kiến thức một cách tự nhiên, không gượng ép. </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6875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checkerboard(across)">
                                      <p:cBhvr>
                                        <p:cTn id="7" dur="500"/>
                                        <p:tgtEl>
                                          <p:spTgt spid="5">
                                            <p:bg/>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checkerboard(across)">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564629"/>
            <a:ext cx="1895302" cy="5703167"/>
          </a:xfrm>
        </p:spPr>
        <p:style>
          <a:lnRef idx="1">
            <a:schemeClr val="accent2"/>
          </a:lnRef>
          <a:fillRef idx="2">
            <a:schemeClr val="accent2"/>
          </a:fillRef>
          <a:effectRef idx="1">
            <a:schemeClr val="accent2"/>
          </a:effectRef>
          <a:fontRef idx="minor">
            <a:schemeClr val="dk1"/>
          </a:fontRef>
        </p:style>
        <p:txBody>
          <a:bodyPr>
            <a:normAutofit/>
          </a:bodyPr>
          <a:lstStyle/>
          <a:p>
            <a:pPr algn="ctr"/>
            <a:r>
              <a:rPr lang="vi-VN" b="1" dirty="0"/>
              <a:t>Thuận lợi &amp; khó khăn</a:t>
            </a:r>
          </a:p>
        </p:txBody>
      </p:sp>
      <p:sp>
        <p:nvSpPr>
          <p:cNvPr id="5" name="Content Placeholder 4"/>
          <p:cNvSpPr>
            <a:spLocks noGrp="1"/>
          </p:cNvSpPr>
          <p:nvPr>
            <p:ph idx="1"/>
          </p:nvPr>
        </p:nvSpPr>
        <p:spPr>
          <a:xfrm>
            <a:off x="2743200" y="266701"/>
            <a:ext cx="9220200" cy="6001095"/>
          </a:xfrm>
          <a:ln w="28575"/>
        </p:spPr>
        <p:style>
          <a:lnRef idx="2">
            <a:schemeClr val="accent2"/>
          </a:lnRef>
          <a:fillRef idx="1">
            <a:schemeClr val="lt1"/>
          </a:fillRef>
          <a:effectRef idx="0">
            <a:schemeClr val="accent2"/>
          </a:effectRef>
          <a:fontRef idx="minor">
            <a:schemeClr val="dk1"/>
          </a:fontRef>
        </p:style>
        <p:txBody>
          <a:bodyPr>
            <a:noAutofit/>
          </a:bodyPr>
          <a:lstStyle/>
          <a:p>
            <a:pPr marL="514350" indent="-514350" algn="just">
              <a:lnSpc>
                <a:spcPct val="95000"/>
              </a:lnSpc>
              <a:spcBef>
                <a:spcPts val="0"/>
              </a:spcBef>
              <a:buAutoNum type="arabicPeriod"/>
            </a:pPr>
            <a:r>
              <a:rPr lang="en-US" sz="3400" b="1" dirty="0" err="1">
                <a:latin typeface="Times New Roman" panose="02020603050405020304" pitchFamily="18" charset="0"/>
                <a:cs typeface="Times New Roman" panose="02020603050405020304" pitchFamily="18" charset="0"/>
              </a:rPr>
              <a:t>Thuận</a:t>
            </a:r>
            <a:r>
              <a:rPr lang="en-US" sz="3400" b="1" dirty="0">
                <a:latin typeface="Times New Roman" panose="02020603050405020304" pitchFamily="18" charset="0"/>
                <a:cs typeface="Times New Roman" panose="02020603050405020304" pitchFamily="18" charset="0"/>
              </a:rPr>
              <a:t> </a:t>
            </a:r>
            <a:r>
              <a:rPr lang="en-US" sz="3400" b="1" dirty="0" err="1">
                <a:latin typeface="Times New Roman" panose="02020603050405020304" pitchFamily="18" charset="0"/>
                <a:cs typeface="Times New Roman" panose="02020603050405020304" pitchFamily="18" charset="0"/>
              </a:rPr>
              <a:t>lợi</a:t>
            </a:r>
            <a:endParaRPr lang="en-US" sz="3400" b="1" dirty="0">
              <a:latin typeface="Times New Roman" panose="02020603050405020304" pitchFamily="18" charset="0"/>
              <a:cs typeface="Times New Roman" panose="02020603050405020304" pitchFamily="18" charset="0"/>
            </a:endParaRPr>
          </a:p>
          <a:p>
            <a:pPr marL="0" indent="0" algn="just">
              <a:lnSpc>
                <a:spcPct val="95000"/>
              </a:lnSpc>
              <a:spcBef>
                <a:spcPts val="0"/>
              </a:spcBef>
              <a:buNone/>
            </a:pPr>
            <a:r>
              <a:rPr lang="vi-VN" sz="3400" b="1" dirty="0">
                <a:latin typeface="+mj-lt"/>
              </a:rPr>
              <a:t>- Lãnh đạo nhà trường luôn quan tâm, tạo điều kiện</a:t>
            </a:r>
            <a:r>
              <a:rPr lang="en-US" sz="3400" b="1" dirty="0">
                <a:latin typeface="+mj-lt"/>
              </a:rPr>
              <a:t>.</a:t>
            </a:r>
            <a:endParaRPr lang="vi-VN" sz="3400" b="1" dirty="0">
              <a:latin typeface="+mj-lt"/>
            </a:endParaRPr>
          </a:p>
          <a:p>
            <a:pPr marL="0" indent="0" algn="just">
              <a:lnSpc>
                <a:spcPct val="95000"/>
              </a:lnSpc>
              <a:spcBef>
                <a:spcPts val="0"/>
              </a:spcBef>
              <a:buNone/>
            </a:pPr>
            <a:r>
              <a:rPr lang="vi-VN" sz="3400" b="1" dirty="0">
                <a:latin typeface="+mj-lt"/>
              </a:rPr>
              <a:t>- Có phòng học được trang bị máy tính và máy chiếu phục vụ tốt cho công tác dạy và học. </a:t>
            </a:r>
          </a:p>
          <a:p>
            <a:pPr marL="0" indent="0" algn="just">
              <a:lnSpc>
                <a:spcPct val="95000"/>
              </a:lnSpc>
              <a:spcBef>
                <a:spcPts val="0"/>
              </a:spcBef>
              <a:buNone/>
            </a:pPr>
            <a:r>
              <a:rPr lang="vi-VN" sz="3400" b="1" dirty="0">
                <a:latin typeface="+mj-lt"/>
              </a:rPr>
              <a:t>- Bản thân GV </a:t>
            </a:r>
            <a:r>
              <a:rPr lang="en-US" sz="3400" b="1" dirty="0" err="1">
                <a:latin typeface="Times New Roman" panose="02020603050405020304" pitchFamily="18" charset="0"/>
                <a:cs typeface="Times New Roman" panose="02020603050405020304" pitchFamily="18" charset="0"/>
              </a:rPr>
              <a:t>tâm</a:t>
            </a:r>
            <a:r>
              <a:rPr lang="en-US" sz="3400" b="1" dirty="0">
                <a:latin typeface="Times New Roman" panose="02020603050405020304" pitchFamily="18" charset="0"/>
                <a:cs typeface="Times New Roman" panose="02020603050405020304" pitchFamily="18" charset="0"/>
              </a:rPr>
              <a:t> </a:t>
            </a:r>
            <a:r>
              <a:rPr lang="en-US" sz="3400" b="1" dirty="0" err="1">
                <a:latin typeface="Times New Roman" panose="02020603050405020304" pitchFamily="18" charset="0"/>
                <a:cs typeface="Times New Roman" panose="02020603050405020304" pitchFamily="18" charset="0"/>
              </a:rPr>
              <a:t>huyết</a:t>
            </a:r>
            <a:r>
              <a:rPr lang="en-US" sz="3400" b="1" dirty="0">
                <a:latin typeface="Times New Roman" panose="02020603050405020304" pitchFamily="18" charset="0"/>
                <a:cs typeface="Times New Roman" panose="02020603050405020304" pitchFamily="18" charset="0"/>
              </a:rPr>
              <a:t> </a:t>
            </a:r>
            <a:r>
              <a:rPr lang="en-US" sz="3400" b="1" dirty="0" err="1">
                <a:latin typeface="Times New Roman" panose="02020603050405020304" pitchFamily="18" charset="0"/>
                <a:cs typeface="Times New Roman" panose="02020603050405020304" pitchFamily="18" charset="0"/>
              </a:rPr>
              <a:t>với</a:t>
            </a:r>
            <a:r>
              <a:rPr lang="en-US" sz="3400" b="1" dirty="0">
                <a:latin typeface="Times New Roman" panose="02020603050405020304" pitchFamily="18" charset="0"/>
                <a:cs typeface="Times New Roman" panose="02020603050405020304" pitchFamily="18" charset="0"/>
              </a:rPr>
              <a:t> </a:t>
            </a:r>
            <a:r>
              <a:rPr lang="en-US" sz="3400" b="1" dirty="0" err="1">
                <a:latin typeface="Times New Roman" panose="02020603050405020304" pitchFamily="18" charset="0"/>
                <a:cs typeface="Times New Roman" panose="02020603050405020304" pitchFamily="18" charset="0"/>
              </a:rPr>
              <a:t>nghề</a:t>
            </a:r>
            <a:r>
              <a:rPr lang="en-US" sz="3400" b="1" dirty="0">
                <a:latin typeface="Times New Roman" panose="02020603050405020304" pitchFamily="18" charset="0"/>
                <a:cs typeface="Times New Roman" panose="02020603050405020304" pitchFamily="18" charset="0"/>
              </a:rPr>
              <a:t> </a:t>
            </a:r>
            <a:r>
              <a:rPr lang="vi-VN" sz="3400" b="1" dirty="0">
                <a:latin typeface="+mj-lt"/>
              </a:rPr>
              <a:t>, nhiệt tình, được tham gia </a:t>
            </a:r>
            <a:r>
              <a:rPr lang="en-US" sz="3400" b="1" dirty="0" err="1">
                <a:latin typeface="Times New Roman" panose="02020603050405020304" pitchFamily="18" charset="0"/>
                <a:cs typeface="Times New Roman" panose="02020603050405020304" pitchFamily="18" charset="0"/>
              </a:rPr>
              <a:t>đầy</a:t>
            </a:r>
            <a:r>
              <a:rPr lang="en-US" sz="3400" b="1" dirty="0">
                <a:latin typeface="Times New Roman" panose="02020603050405020304" pitchFamily="18" charset="0"/>
                <a:cs typeface="Times New Roman" panose="02020603050405020304" pitchFamily="18" charset="0"/>
              </a:rPr>
              <a:t> </a:t>
            </a:r>
            <a:r>
              <a:rPr lang="en-US" sz="3400" b="1" dirty="0" err="1">
                <a:latin typeface="Times New Roman" panose="02020603050405020304" pitchFamily="18" charset="0"/>
                <a:cs typeface="Times New Roman" panose="02020603050405020304" pitchFamily="18" charset="0"/>
              </a:rPr>
              <a:t>đủ</a:t>
            </a:r>
            <a:r>
              <a:rPr lang="en-US" sz="3400" b="1" dirty="0">
                <a:latin typeface="Times New Roman" panose="02020603050405020304" pitchFamily="18" charset="0"/>
                <a:cs typeface="Times New Roman" panose="02020603050405020304" pitchFamily="18" charset="0"/>
              </a:rPr>
              <a:t> </a:t>
            </a:r>
            <a:r>
              <a:rPr lang="vi-VN" sz="3400" b="1" dirty="0">
                <a:latin typeface="+mj-lt"/>
              </a:rPr>
              <a:t>các đợt tập huấn thay sách giáo khoa cũng như bồi dưỡng phương pháp giảng dạy.</a:t>
            </a:r>
          </a:p>
          <a:p>
            <a:pPr algn="just">
              <a:lnSpc>
                <a:spcPct val="95000"/>
              </a:lnSpc>
              <a:spcBef>
                <a:spcPts val="0"/>
              </a:spcBef>
              <a:buFontTx/>
              <a:buChar char="-"/>
            </a:pPr>
            <a:r>
              <a:rPr lang="vi-VN" sz="3400" b="1" dirty="0">
                <a:latin typeface="+mj-lt"/>
              </a:rPr>
              <a:t>Học sinh</a:t>
            </a:r>
            <a:r>
              <a:rPr lang="en-US" sz="3400" b="1" dirty="0">
                <a:latin typeface="+mj-lt"/>
              </a:rPr>
              <a:t> </a:t>
            </a:r>
            <a:r>
              <a:rPr lang="vi-VN" sz="3400" b="1" dirty="0">
                <a:latin typeface="+mj-lt"/>
              </a:rPr>
              <a:t>ham thích khám phá những điều mới lạ</a:t>
            </a:r>
            <a:r>
              <a:rPr lang="en-US" sz="3400" b="1" dirty="0">
                <a:latin typeface="+mj-lt"/>
              </a:rPr>
              <a:t>.</a:t>
            </a:r>
          </a:p>
          <a:p>
            <a:pPr marL="0" indent="0" algn="just">
              <a:lnSpc>
                <a:spcPct val="95000"/>
              </a:lnSpc>
              <a:spcBef>
                <a:spcPts val="0"/>
              </a:spcBef>
              <a:buNone/>
            </a:pPr>
            <a:r>
              <a:rPr lang="vi-VN" sz="3400" b="1" dirty="0">
                <a:latin typeface="+mj-lt"/>
              </a:rPr>
              <a:t>- PHHS luôn quan tâm, tạo điều kiện.</a:t>
            </a:r>
          </a:p>
        </p:txBody>
      </p:sp>
      <p:cxnSp>
        <p:nvCxnSpPr>
          <p:cNvPr id="8" name="Straight Arrow Connector 7"/>
          <p:cNvCxnSpPr/>
          <p:nvPr/>
        </p:nvCxnSpPr>
        <p:spPr>
          <a:xfrm flipV="1">
            <a:off x="1878678" y="1847850"/>
            <a:ext cx="845472" cy="1626869"/>
          </a:xfrm>
          <a:prstGeom prst="straightConnector1">
            <a:avLst/>
          </a:prstGeom>
          <a:ln w="28575">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
                                            <p:bg/>
                                          </p:spTgt>
                                        </p:tgtEl>
                                        <p:attrNameLst>
                                          <p:attrName>style.visibility</p:attrName>
                                        </p:attrNameLst>
                                      </p:cBhvr>
                                      <p:to>
                                        <p:strVal val="visible"/>
                                      </p:to>
                                    </p:set>
                                    <p:animEffect transition="in" filter="checkerboard(across)">
                                      <p:cBhvr>
                                        <p:cTn id="10" dur="500"/>
                                        <p:tgtEl>
                                          <p:spTgt spid="5">
                                            <p:bg/>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checkerboard(across)">
                                      <p:cBhvr>
                                        <p:cTn id="15" dur="500"/>
                                        <p:tgtEl>
                                          <p:spTgt spid="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checkerboard(across)">
                                      <p:cBhvr>
                                        <p:cTn id="20" dur="500"/>
                                        <p:tgtEl>
                                          <p:spTgt spid="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Effect transition="in" filter="checkerboard(across)">
                                      <p:cBhvr>
                                        <p:cTn id="25" dur="500"/>
                                        <p:tgtEl>
                                          <p:spTgt spid="5">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5">
                                            <p:txEl>
                                              <p:pRg st="3" end="3"/>
                                            </p:txEl>
                                          </p:spTgt>
                                        </p:tgtEl>
                                        <p:attrNameLst>
                                          <p:attrName>style.visibility</p:attrName>
                                        </p:attrNameLst>
                                      </p:cBhvr>
                                      <p:to>
                                        <p:strVal val="visible"/>
                                      </p:to>
                                    </p:set>
                                    <p:animEffect transition="in" filter="checkerboard(across)">
                                      <p:cBhvr>
                                        <p:cTn id="30" dur="5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checkerboard(across)">
                                      <p:cBhvr>
                                        <p:cTn id="35" dur="500"/>
                                        <p:tgtEl>
                                          <p:spTgt spid="5">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5">
                                            <p:txEl>
                                              <p:pRg st="5" end="5"/>
                                            </p:txEl>
                                          </p:spTgt>
                                        </p:tgtEl>
                                        <p:attrNameLst>
                                          <p:attrName>style.visibility</p:attrName>
                                        </p:attrNameLst>
                                      </p:cBhvr>
                                      <p:to>
                                        <p:strVal val="visible"/>
                                      </p:to>
                                    </p:set>
                                    <p:animEffect transition="in" filter="checkerboard(across)">
                                      <p:cBhvr>
                                        <p:cTn id="40"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564629"/>
            <a:ext cx="1895302" cy="5703167"/>
          </a:xfrm>
        </p:spPr>
        <p:style>
          <a:lnRef idx="1">
            <a:schemeClr val="accent2"/>
          </a:lnRef>
          <a:fillRef idx="2">
            <a:schemeClr val="accent2"/>
          </a:fillRef>
          <a:effectRef idx="1">
            <a:schemeClr val="accent2"/>
          </a:effectRef>
          <a:fontRef idx="minor">
            <a:schemeClr val="dk1"/>
          </a:fontRef>
        </p:style>
        <p:txBody>
          <a:bodyPr>
            <a:normAutofit/>
          </a:bodyPr>
          <a:lstStyle/>
          <a:p>
            <a:pPr algn="ctr"/>
            <a:r>
              <a:rPr lang="vi-VN" b="1" dirty="0"/>
              <a:t>Thuận lợi &amp; khó khăn</a:t>
            </a:r>
          </a:p>
        </p:txBody>
      </p:sp>
      <p:sp>
        <p:nvSpPr>
          <p:cNvPr id="6" name="Content Placeholder 4"/>
          <p:cNvSpPr txBox="1">
            <a:spLocks/>
          </p:cNvSpPr>
          <p:nvPr/>
        </p:nvSpPr>
        <p:spPr>
          <a:xfrm>
            <a:off x="2762250" y="786063"/>
            <a:ext cx="9201150" cy="5840219"/>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oAutofit/>
          </a:bodyPr>
          <a:lstStyle/>
          <a:p>
            <a:r>
              <a:rPr lang="en-US" sz="3600" b="1" dirty="0">
                <a:latin typeface="Times New Roman" panose="02020603050405020304" pitchFamily="18" charset="0"/>
                <a:cs typeface="Times New Roman" panose="02020603050405020304" pitchFamily="18" charset="0"/>
              </a:rPr>
              <a:t>2. </a:t>
            </a:r>
            <a:r>
              <a:rPr lang="en-US" sz="3600" b="1" dirty="0" err="1">
                <a:latin typeface="Times New Roman" panose="02020603050405020304" pitchFamily="18" charset="0"/>
                <a:cs typeface="Times New Roman" panose="02020603050405020304" pitchFamily="18" charset="0"/>
              </a:rPr>
              <a:t>Khó</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khăn</a:t>
            </a:r>
            <a:endParaRPr lang="en-US" sz="3600" b="1" dirty="0">
              <a:latin typeface="Times New Roman" panose="02020603050405020304" pitchFamily="18" charset="0"/>
              <a:cs typeface="Times New Roman" panose="02020603050405020304" pitchFamily="18" charset="0"/>
            </a:endParaRPr>
          </a:p>
          <a:p>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Một</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số</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học</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sinh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có</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tâm</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lí</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thu</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động</a:t>
            </a:r>
            <a:r>
              <a:rPr lang="vi-VN"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không</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hứng</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thú</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với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môn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học</a:t>
            </a:r>
            <a:r>
              <a:rPr lang="en-US" sz="3600" b="1" dirty="0">
                <a:latin typeface="Times New Roman" panose="02020603050405020304" pitchFamily="18" charset="0"/>
                <a:cs typeface="Times New Roman" panose="02020603050405020304" pitchFamily="18" charset="0"/>
              </a:rPr>
              <a:t>.</a:t>
            </a:r>
          </a:p>
          <a:p>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Một</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số</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học</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sinh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chưa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có</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tinh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thần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hợp</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tác</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mạnh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mẽ</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còn</a:t>
            </a:r>
            <a:r>
              <a:rPr lang="en-US" sz="3600" b="1" dirty="0">
                <a:latin typeface="Times New Roman" panose="02020603050405020304" pitchFamily="18" charset="0"/>
                <a:cs typeface="Times New Roman" panose="02020603050405020304" pitchFamily="18" charset="0"/>
              </a:rPr>
              <a:t> e </a:t>
            </a:r>
            <a:r>
              <a:rPr lang="en-US" sz="3600" b="1" dirty="0" err="1">
                <a:latin typeface="Times New Roman" panose="02020603050405020304" pitchFamily="18" charset="0"/>
                <a:cs typeface="Times New Roman" panose="02020603050405020304" pitchFamily="18" charset="0"/>
              </a:rPr>
              <a:t>dè</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chưa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cởi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mở</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và</a:t>
            </a:r>
            <a:r>
              <a:rPr lang="en-US" sz="3600" b="1" dirty="0">
                <a:latin typeface="Times New Roman" panose="02020603050405020304" pitchFamily="18" charset="0"/>
                <a:cs typeface="Times New Roman" panose="02020603050405020304" pitchFamily="18" charset="0"/>
              </a:rPr>
              <a:t> chia </a:t>
            </a:r>
            <a:r>
              <a:rPr lang="en-US" sz="3600" b="1" dirty="0" err="1">
                <a:latin typeface="Times New Roman" panose="02020603050405020304" pitchFamily="18" charset="0"/>
                <a:cs typeface="Times New Roman" panose="02020603050405020304" pitchFamily="18" charset="0"/>
              </a:rPr>
              <a:t>sẻ</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nhiều</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trong</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quá</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trình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học</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tập</a:t>
            </a:r>
            <a:r>
              <a:rPr lang="en-US" sz="3600" b="1" dirty="0">
                <a:latin typeface="Times New Roman" panose="02020603050405020304" pitchFamily="18" charset="0"/>
                <a:cs typeface="Times New Roman" panose="02020603050405020304" pitchFamily="18" charset="0"/>
              </a:rPr>
              <a:t>.</a:t>
            </a:r>
          </a:p>
          <a:p>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Tài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liệu</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tham</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khảo</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cho</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bộ</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môn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đặc</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biệt</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là</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tài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liệu</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tham</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khảo</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của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chương</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trình</a:t>
            </a:r>
            <a:r>
              <a:rPr lang="en-US" sz="3600" b="1" dirty="0">
                <a:latin typeface="Times New Roman" panose="02020603050405020304" pitchFamily="18" charset="0"/>
                <a:cs typeface="Times New Roman" panose="02020603050405020304" pitchFamily="18" charset="0"/>
              </a:rPr>
              <a:t> SGK </a:t>
            </a:r>
            <a:r>
              <a:rPr lang="en-US" sz="3600" b="1" dirty="0" err="1">
                <a:latin typeface="Times New Roman" panose="02020603050405020304" pitchFamily="18" charset="0"/>
                <a:cs typeface="Times New Roman" panose="02020603050405020304" pitchFamily="18" charset="0"/>
              </a:rPr>
              <a:t>mới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còn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thiếu</a:t>
            </a:r>
            <a:r>
              <a:rPr lang="en-US" sz="3600" b="1" dirty="0">
                <a:latin typeface="Times New Roman" panose="02020603050405020304" pitchFamily="18" charset="0"/>
                <a:cs typeface="Times New Roman" panose="02020603050405020304" pitchFamily="18" charset="0"/>
              </a:rPr>
              <a:t>.</a:t>
            </a:r>
          </a:p>
        </p:txBody>
      </p:sp>
      <p:cxnSp>
        <p:nvCxnSpPr>
          <p:cNvPr id="10" name="Straight Arrow Connector 9"/>
          <p:cNvCxnSpPr/>
          <p:nvPr/>
        </p:nvCxnSpPr>
        <p:spPr>
          <a:xfrm>
            <a:off x="1895302" y="3940232"/>
            <a:ext cx="790748" cy="898468"/>
          </a:xfrm>
          <a:prstGeom prst="straightConnector1">
            <a:avLst/>
          </a:prstGeom>
          <a:ln w="28575">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315755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Effect transition="in" filter="checkerboard(across)">
                                      <p:cBhvr>
                                        <p:cTn id="7" dur="500"/>
                                        <p:tgtEl>
                                          <p:spTgt spid="6">
                                            <p:bg/>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checkerboard(across)">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checkerboard(across)">
                                      <p:cBhvr>
                                        <p:cTn id="15" dur="500"/>
                                        <p:tgtEl>
                                          <p:spTgt spid="6">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Effect transition="in" filter="checkerboard(across)">
                                      <p:cBhvr>
                                        <p:cTn id="20" dur="500"/>
                                        <p:tgtEl>
                                          <p:spTgt spid="6">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Effect transition="in" filter="checkerboard(across)">
                                      <p:cBhvr>
                                        <p:cTn id="25" dur="500"/>
                                        <p:tgtEl>
                                          <p:spTgt spid="6">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nodeType="clickEffect">
                                  <p:stCondLst>
                                    <p:cond delay="0"/>
                                  </p:stCondLst>
                                  <p:childTnLst>
                                    <p:set>
                                      <p:cBhvr>
                                        <p:cTn id="29" dur="1" fill="hold">
                                          <p:stCondLst>
                                            <p:cond delay="0"/>
                                          </p:stCondLst>
                                        </p:cTn>
                                        <p:tgtEl>
                                          <p:spTgt spid="6">
                                            <p:txEl>
                                              <p:pRg st="3" end="3"/>
                                            </p:txEl>
                                          </p:spTgt>
                                        </p:tgtEl>
                                        <p:attrNameLst>
                                          <p:attrName>style.visibility</p:attrName>
                                        </p:attrNameLst>
                                      </p:cBhvr>
                                      <p:to>
                                        <p:strVal val="visible"/>
                                      </p:to>
                                    </p:set>
                                    <p:animEffect transition="in" filter="checkerboard(across)">
                                      <p:cBhvr>
                                        <p:cTn id="30"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allAtOnce"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69127" y="659535"/>
            <a:ext cx="7664335" cy="831908"/>
          </a:xfrm>
        </p:spPr>
        <p:style>
          <a:lnRef idx="1">
            <a:schemeClr val="accent2"/>
          </a:lnRef>
          <a:fillRef idx="2">
            <a:schemeClr val="accent2"/>
          </a:fillRef>
          <a:effectRef idx="1">
            <a:schemeClr val="accent2"/>
          </a:effectRef>
          <a:fontRef idx="minor">
            <a:schemeClr val="dk1"/>
          </a:fontRef>
        </p:style>
        <p:txBody>
          <a:bodyPr>
            <a:noAutofit/>
          </a:bodyPr>
          <a:lstStyle/>
          <a:p>
            <a:pPr marL="514350" indent="-514350" algn="ctr"/>
            <a:r>
              <a:rPr lang="en-US" sz="5400" b="1" dirty="0" err="1">
                <a:latin typeface="Times New Roman" panose="02020603050405020304" pitchFamily="18" charset="0"/>
                <a:cs typeface="Times New Roman" panose="02020603050405020304" pitchFamily="18" charset="0"/>
              </a:rPr>
              <a:t>Các</a:t>
            </a:r>
            <a:r>
              <a:rPr lang="en-US" sz="5400" b="1" dirty="0">
                <a:latin typeface="Times New Roman" panose="02020603050405020304" pitchFamily="18" charset="0"/>
                <a:cs typeface="Times New Roman" panose="02020603050405020304" pitchFamily="18" charset="0"/>
              </a:rPr>
              <a:t> </a:t>
            </a:r>
            <a:r>
              <a:rPr lang="en-US" sz="5400" b="1" dirty="0" err="1">
                <a:latin typeface="Times New Roman" panose="02020603050405020304" pitchFamily="18" charset="0"/>
                <a:cs typeface="Times New Roman" panose="02020603050405020304" pitchFamily="18" charset="0"/>
              </a:rPr>
              <a:t>biện</a:t>
            </a:r>
            <a:r>
              <a:rPr lang="en-US" sz="5400" b="1" dirty="0">
                <a:latin typeface="Times New Roman" panose="02020603050405020304" pitchFamily="18" charset="0"/>
                <a:cs typeface="Times New Roman" panose="02020603050405020304" pitchFamily="18" charset="0"/>
              </a:rPr>
              <a:t> </a:t>
            </a:r>
            <a:r>
              <a:rPr lang="en-US" sz="5400" b="1" dirty="0" err="1">
                <a:latin typeface="Times New Roman" panose="02020603050405020304" pitchFamily="18" charset="0"/>
                <a:cs typeface="Times New Roman" panose="02020603050405020304" pitchFamily="18" charset="0"/>
              </a:rPr>
              <a:t>pháp</a:t>
            </a:r>
            <a:r>
              <a:rPr lang="en-US" sz="5400" b="1" dirty="0">
                <a:latin typeface="Times New Roman" panose="02020603050405020304" pitchFamily="18" charset="0"/>
                <a:cs typeface="Times New Roman" panose="02020603050405020304" pitchFamily="18" charset="0"/>
              </a:rPr>
              <a:t> </a:t>
            </a:r>
            <a:r>
              <a:rPr lang="en-US" sz="5400" b="1" dirty="0" err="1">
                <a:latin typeface="Times New Roman" panose="02020603050405020304" pitchFamily="18" charset="0"/>
                <a:cs typeface="Times New Roman" panose="02020603050405020304" pitchFamily="18" charset="0"/>
              </a:rPr>
              <a:t>cụ</a:t>
            </a:r>
            <a:r>
              <a:rPr lang="en-US" sz="5400" b="1" dirty="0">
                <a:latin typeface="Times New Roman" panose="02020603050405020304" pitchFamily="18" charset="0"/>
                <a:cs typeface="Times New Roman" panose="02020603050405020304" pitchFamily="18" charset="0"/>
              </a:rPr>
              <a:t> </a:t>
            </a:r>
            <a:r>
              <a:rPr lang="en-US" sz="5400" b="1" dirty="0" err="1">
                <a:latin typeface="Times New Roman" panose="02020603050405020304" pitchFamily="18" charset="0"/>
                <a:cs typeface="Times New Roman" panose="02020603050405020304" pitchFamily="18" charset="0"/>
              </a:rPr>
              <a:t>thể</a:t>
            </a:r>
            <a:endParaRPr lang="vi-VN" sz="5400" b="1" dirty="0">
              <a:latin typeface="Times New Roman" panose="02020603050405020304" pitchFamily="18" charset="0"/>
              <a:cs typeface="Times New Roman" panose="02020603050405020304" pitchFamily="18" charset="0"/>
            </a:endParaRPr>
          </a:p>
        </p:txBody>
      </p:sp>
      <p:sp>
        <p:nvSpPr>
          <p:cNvPr id="6" name="Content Placeholder 4"/>
          <p:cNvSpPr txBox="1">
            <a:spLocks/>
          </p:cNvSpPr>
          <p:nvPr/>
        </p:nvSpPr>
        <p:spPr>
          <a:xfrm>
            <a:off x="3109587" y="2586990"/>
            <a:ext cx="2814853" cy="3616643"/>
          </a:xfrm>
          <a:prstGeom prst="rect">
            <a:avLst/>
          </a:prstGeom>
          <a:ln w="28575" cap="flat" cmpd="sng" algn="ctr">
            <a:solidFill>
              <a:schemeClr val="accent2"/>
            </a:solidFill>
            <a:prstDash val="solid"/>
            <a:miter lim="800000"/>
          </a:ln>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a:bodyPr>
          <a:lstStyle/>
          <a:p>
            <a:pPr lvl="0" algn="ctr">
              <a:lnSpc>
                <a:spcPct val="90000"/>
              </a:lnSpc>
              <a:spcBef>
                <a:spcPts val="1000"/>
              </a:spcBef>
            </a:pPr>
            <a:r>
              <a:rPr lang="en-US" sz="3200" b="1" u="sng" dirty="0" err="1">
                <a:latin typeface="Times New Roman" panose="02020603050405020304" pitchFamily="18" charset="0"/>
                <a:cs typeface="Times New Roman" panose="02020603050405020304" pitchFamily="18" charset="0"/>
              </a:rPr>
              <a:t>Biện</a:t>
            </a:r>
            <a:r>
              <a:rPr lang="en-US" sz="3200" b="1"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pháp</a:t>
            </a:r>
            <a:r>
              <a:rPr lang="en-US" sz="3200" b="1" u="sng" dirty="0">
                <a:latin typeface="Times New Roman" panose="02020603050405020304" pitchFamily="18" charset="0"/>
                <a:cs typeface="Times New Roman" panose="02020603050405020304" pitchFamily="18" charset="0"/>
              </a:rPr>
              <a:t> </a:t>
            </a:r>
            <a:r>
              <a:rPr lang="vi-VN" sz="3200" b="1" u="sng" dirty="0">
                <a:latin typeface="+mj-lt"/>
              </a:rPr>
              <a:t>2:</a:t>
            </a:r>
          </a:p>
          <a:p>
            <a:pPr lvl="0">
              <a:lnSpc>
                <a:spcPct val="90000"/>
              </a:lnSpc>
              <a:spcBef>
                <a:spcPts val="1000"/>
              </a:spcBef>
            </a:pPr>
            <a:r>
              <a:rPr lang="pl-PL" sz="3200" b="1" dirty="0">
                <a:latin typeface="Times New Roman" panose="02020603050405020304" pitchFamily="18" charset="0"/>
                <a:cs typeface="Times New Roman" panose="02020603050405020304" pitchFamily="18" charset="0"/>
              </a:rPr>
              <a:t>Ứng dụng công nghệ thông tin</a:t>
            </a:r>
            <a:endParaRPr kumimoji="0" lang="en-US" sz="3200" b="1" strike="noStrike" kern="1200" cap="none" spc="0" normalizeH="0" baseline="0" noProof="0" dirty="0">
              <a:ln>
                <a:noFill/>
              </a:ln>
              <a:solidFill>
                <a:schemeClr val="dk1"/>
              </a:solidFill>
              <a:effectLst/>
              <a:uLnTx/>
              <a:uFillTx/>
              <a:latin typeface="Times New Roman" panose="02020603050405020304" pitchFamily="18" charset="0"/>
              <a:cs typeface="Times New Roman" panose="02020603050405020304" pitchFamily="18" charset="0"/>
            </a:endParaRPr>
          </a:p>
        </p:txBody>
      </p:sp>
      <p:cxnSp>
        <p:nvCxnSpPr>
          <p:cNvPr id="8" name="Straight Arrow Connector 7"/>
          <p:cNvCxnSpPr>
            <a:cxnSpLocks/>
            <a:stCxn id="4" idx="2"/>
          </p:cNvCxnSpPr>
          <p:nvPr/>
        </p:nvCxnSpPr>
        <p:spPr>
          <a:xfrm flipH="1">
            <a:off x="2369127" y="1491443"/>
            <a:ext cx="3832168" cy="1061257"/>
          </a:xfrm>
          <a:prstGeom prst="straightConnector1">
            <a:avLst/>
          </a:prstGeom>
          <a:ln w="28575">
            <a:tailEnd type="arrow"/>
          </a:ln>
        </p:spPr>
        <p:style>
          <a:lnRef idx="3">
            <a:schemeClr val="accent2"/>
          </a:lnRef>
          <a:fillRef idx="0">
            <a:schemeClr val="accent2"/>
          </a:fillRef>
          <a:effectRef idx="2">
            <a:schemeClr val="accent2"/>
          </a:effectRef>
          <a:fontRef idx="minor">
            <a:schemeClr val="tx1"/>
          </a:fontRef>
        </p:style>
      </p:cxnSp>
      <p:cxnSp>
        <p:nvCxnSpPr>
          <p:cNvPr id="10" name="Straight Arrow Connector 9"/>
          <p:cNvCxnSpPr>
            <a:cxnSpLocks/>
            <a:stCxn id="4" idx="2"/>
          </p:cNvCxnSpPr>
          <p:nvPr/>
        </p:nvCxnSpPr>
        <p:spPr>
          <a:xfrm flipH="1">
            <a:off x="5122417" y="1491443"/>
            <a:ext cx="1078878" cy="1061257"/>
          </a:xfrm>
          <a:prstGeom prst="straightConnector1">
            <a:avLst/>
          </a:prstGeom>
          <a:ln w="28575">
            <a:tailEnd type="arrow"/>
          </a:ln>
        </p:spPr>
        <p:style>
          <a:lnRef idx="3">
            <a:schemeClr val="accent2"/>
          </a:lnRef>
          <a:fillRef idx="0">
            <a:schemeClr val="accent2"/>
          </a:fillRef>
          <a:effectRef idx="2">
            <a:schemeClr val="accent2"/>
          </a:effectRef>
          <a:fontRef idx="minor">
            <a:schemeClr val="tx1"/>
          </a:fontRef>
        </p:style>
      </p:cxnSp>
      <p:sp>
        <p:nvSpPr>
          <p:cNvPr id="9" name="Content Placeholder 4"/>
          <p:cNvSpPr txBox="1">
            <a:spLocks/>
          </p:cNvSpPr>
          <p:nvPr/>
        </p:nvSpPr>
        <p:spPr>
          <a:xfrm>
            <a:off x="9383697" y="2586990"/>
            <a:ext cx="2743199" cy="3616643"/>
          </a:xfrm>
          <a:prstGeom prst="rect">
            <a:avLst/>
          </a:prstGeom>
          <a:ln w="28575" cap="flat" cmpd="sng" algn="ctr">
            <a:solidFill>
              <a:schemeClr val="accent2"/>
            </a:solidFill>
            <a:prstDash val="solid"/>
            <a:miter lim="800000"/>
          </a:ln>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a:bodyPr>
          <a:lstStyle/>
          <a:p>
            <a:pPr lvl="0" algn="ctr">
              <a:lnSpc>
                <a:spcPct val="90000"/>
              </a:lnSpc>
              <a:spcBef>
                <a:spcPts val="1000"/>
              </a:spcBef>
            </a:pPr>
            <a:r>
              <a:rPr lang="en-US" sz="3200" b="1" u="sng" dirty="0" err="1">
                <a:latin typeface="Times New Roman" panose="02020603050405020304" pitchFamily="18" charset="0"/>
                <a:cs typeface="Times New Roman" panose="02020603050405020304" pitchFamily="18" charset="0"/>
              </a:rPr>
              <a:t>Biện</a:t>
            </a:r>
            <a:r>
              <a:rPr lang="en-US" sz="3200" b="1"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pháp</a:t>
            </a:r>
            <a:r>
              <a:rPr lang="en-US" sz="3200" b="1" u="sng" dirty="0">
                <a:latin typeface="Times New Roman" panose="02020603050405020304" pitchFamily="18" charset="0"/>
                <a:cs typeface="Times New Roman" panose="02020603050405020304" pitchFamily="18" charset="0"/>
              </a:rPr>
              <a:t> 4</a:t>
            </a:r>
            <a:r>
              <a:rPr lang="vi-VN" sz="3200" b="1" u="sng" dirty="0">
                <a:latin typeface="+mj-lt"/>
              </a:rPr>
              <a:t>:</a:t>
            </a:r>
          </a:p>
          <a:p>
            <a:pPr lvl="0">
              <a:lnSpc>
                <a:spcPct val="90000"/>
              </a:lnSpc>
              <a:spcBef>
                <a:spcPts val="1000"/>
              </a:spcBef>
            </a:pPr>
            <a:r>
              <a:rPr lang="pl-PL" sz="3200" b="1" dirty="0">
                <a:latin typeface="Times New Roman" panose="02020603050405020304" pitchFamily="18" charset="0"/>
                <a:cs typeface="Times New Roman" panose="02020603050405020304" pitchFamily="18" charset="0"/>
              </a:rPr>
              <a:t>Lồng ghép các trò chơi trong dạy học</a:t>
            </a:r>
            <a:endParaRPr kumimoji="0" lang="en-US" sz="3200" b="1" strike="noStrike" kern="1200" cap="none" spc="0" normalizeH="0" baseline="0" noProof="0" dirty="0">
              <a:ln>
                <a:noFill/>
              </a:ln>
              <a:solidFill>
                <a:schemeClr val="dk1"/>
              </a:solidFill>
              <a:effectLst/>
              <a:uLnTx/>
              <a:uFillTx/>
              <a:latin typeface="Times New Roman" panose="02020603050405020304" pitchFamily="18" charset="0"/>
              <a:cs typeface="Times New Roman" panose="02020603050405020304" pitchFamily="18" charset="0"/>
            </a:endParaRPr>
          </a:p>
        </p:txBody>
      </p:sp>
      <p:cxnSp>
        <p:nvCxnSpPr>
          <p:cNvPr id="11" name="Straight Arrow Connector 10"/>
          <p:cNvCxnSpPr>
            <a:cxnSpLocks/>
          </p:cNvCxnSpPr>
          <p:nvPr/>
        </p:nvCxnSpPr>
        <p:spPr>
          <a:xfrm>
            <a:off x="6167697" y="1485293"/>
            <a:ext cx="3455697" cy="1067407"/>
          </a:xfrm>
          <a:prstGeom prst="straightConnector1">
            <a:avLst/>
          </a:prstGeom>
          <a:ln w="28575">
            <a:tailEnd type="arrow"/>
          </a:ln>
        </p:spPr>
        <p:style>
          <a:lnRef idx="3">
            <a:schemeClr val="accent2"/>
          </a:lnRef>
          <a:fillRef idx="0">
            <a:schemeClr val="accent2"/>
          </a:fillRef>
          <a:effectRef idx="2">
            <a:schemeClr val="accent2"/>
          </a:effectRef>
          <a:fontRef idx="minor">
            <a:schemeClr val="tx1"/>
          </a:fontRef>
        </p:style>
      </p:cxnSp>
      <p:sp>
        <p:nvSpPr>
          <p:cNvPr id="18" name="Content Placeholder 4"/>
          <p:cNvSpPr txBox="1">
            <a:spLocks/>
          </p:cNvSpPr>
          <p:nvPr/>
        </p:nvSpPr>
        <p:spPr>
          <a:xfrm>
            <a:off x="0" y="2567940"/>
            <a:ext cx="2592422" cy="3616643"/>
          </a:xfrm>
          <a:prstGeom prst="rect">
            <a:avLst/>
          </a:prstGeom>
          <a:ln w="28575" cap="flat" cmpd="sng" algn="ctr">
            <a:solidFill>
              <a:schemeClr val="accent2"/>
            </a:solidFill>
            <a:prstDash val="solid"/>
            <a:miter lim="800000"/>
          </a:ln>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a:bodyPr>
          <a:lstStyle/>
          <a:p>
            <a:pPr lvl="0" algn="ctr">
              <a:lnSpc>
                <a:spcPct val="90000"/>
              </a:lnSpc>
              <a:spcBef>
                <a:spcPts val="1000"/>
              </a:spcBef>
            </a:pPr>
            <a:r>
              <a:rPr lang="en-US" sz="3200" b="1" u="sng" dirty="0" err="1">
                <a:latin typeface="Times New Roman" panose="02020603050405020304" pitchFamily="18" charset="0"/>
                <a:cs typeface="Times New Roman" panose="02020603050405020304" pitchFamily="18" charset="0"/>
              </a:rPr>
              <a:t>Biện</a:t>
            </a:r>
            <a:r>
              <a:rPr lang="en-US" sz="3200" b="1"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pháp</a:t>
            </a:r>
            <a:r>
              <a:rPr lang="en-US" sz="3200" b="1" u="sng" dirty="0">
                <a:latin typeface="Times New Roman" panose="02020603050405020304" pitchFamily="18" charset="0"/>
                <a:cs typeface="Times New Roman" panose="02020603050405020304" pitchFamily="18" charset="0"/>
              </a:rPr>
              <a:t> </a:t>
            </a:r>
            <a:r>
              <a:rPr lang="vi-VN" sz="3200" b="1" u="sng" dirty="0">
                <a:latin typeface="+mj-lt"/>
              </a:rPr>
              <a:t>1:</a:t>
            </a:r>
            <a:endParaRPr lang="en-US" sz="3200" b="1" u="sng" dirty="0">
              <a:latin typeface="+mj-lt"/>
            </a:endParaRPr>
          </a:p>
          <a:p>
            <a:pPr lvl="0" algn="ctr">
              <a:lnSpc>
                <a:spcPct val="90000"/>
              </a:lnSpc>
              <a:spcBef>
                <a:spcPts val="1000"/>
              </a:spcBef>
            </a:pPr>
            <a:r>
              <a:rPr lang="en-US" sz="3200" b="1" dirty="0" err="1">
                <a:latin typeface="Times New Roman" panose="02020603050405020304" pitchFamily="18" charset="0"/>
                <a:cs typeface="Times New Roman" panose="02020603050405020304" pitchFamily="18" charset="0"/>
              </a:rPr>
              <a:t>Tạo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tâm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thế</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học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tập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học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sinh</a:t>
            </a:r>
            <a:r>
              <a:rPr lang="vi-VN" sz="3200" b="1" dirty="0">
                <a:latin typeface="Times New Roman" panose="02020603050405020304" pitchFamily="18" charset="0"/>
                <a:cs typeface="Times New Roman" panose="02020603050405020304" pitchFamily="18" charset="0"/>
              </a:rPr>
              <a:t> </a:t>
            </a:r>
          </a:p>
        </p:txBody>
      </p:sp>
      <p:sp>
        <p:nvSpPr>
          <p:cNvPr id="15" name="Content Placeholder 4">
            <a:extLst>
              <a:ext uri="{FF2B5EF4-FFF2-40B4-BE49-F238E27FC236}">
                <a16:creationId xmlns:a16="http://schemas.microsoft.com/office/drawing/2014/main" id="{7631B654-9CDA-425A-B7CF-A78F6E58E307}"/>
              </a:ext>
            </a:extLst>
          </p:cNvPr>
          <p:cNvSpPr txBox="1">
            <a:spLocks/>
          </p:cNvSpPr>
          <p:nvPr/>
        </p:nvSpPr>
        <p:spPr>
          <a:xfrm>
            <a:off x="6201294" y="2586990"/>
            <a:ext cx="2814853" cy="3616643"/>
          </a:xfrm>
          <a:prstGeom prst="rect">
            <a:avLst/>
          </a:prstGeom>
          <a:ln w="28575" cap="flat" cmpd="sng" algn="ctr">
            <a:solidFill>
              <a:schemeClr val="accent2"/>
            </a:solidFill>
            <a:prstDash val="solid"/>
            <a:miter lim="800000"/>
          </a:ln>
        </p:spPr>
        <p:style>
          <a:lnRef idx="2">
            <a:schemeClr val="accent2"/>
          </a:lnRef>
          <a:fillRef idx="1">
            <a:schemeClr val="lt1"/>
          </a:fillRef>
          <a:effectRef idx="0">
            <a:schemeClr val="accent2"/>
          </a:effectRef>
          <a:fontRef idx="minor">
            <a:schemeClr val="dk1"/>
          </a:fontRef>
        </p:style>
        <p:txBody>
          <a:bodyPr vert="horz" lIns="91440" tIns="45720" rIns="91440" bIns="45720" rtlCol="0">
            <a:normAutofit/>
          </a:bodyPr>
          <a:lstStyle/>
          <a:p>
            <a:pPr lvl="0" algn="ctr">
              <a:lnSpc>
                <a:spcPct val="90000"/>
              </a:lnSpc>
              <a:spcBef>
                <a:spcPts val="1000"/>
              </a:spcBef>
            </a:pPr>
            <a:r>
              <a:rPr lang="en-US" sz="3200" b="1" u="sng" dirty="0" err="1">
                <a:latin typeface="Times New Roman" panose="02020603050405020304" pitchFamily="18" charset="0"/>
                <a:cs typeface="Times New Roman" panose="02020603050405020304" pitchFamily="18" charset="0"/>
              </a:rPr>
              <a:t>Biện</a:t>
            </a:r>
            <a:r>
              <a:rPr lang="en-US" sz="3200" b="1"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pháp</a:t>
            </a:r>
            <a:r>
              <a:rPr lang="en-US" sz="3200" b="1" u="sng" dirty="0">
                <a:latin typeface="Times New Roman" panose="02020603050405020304" pitchFamily="18" charset="0"/>
                <a:cs typeface="Times New Roman" panose="02020603050405020304" pitchFamily="18" charset="0"/>
              </a:rPr>
              <a:t> 3</a:t>
            </a:r>
            <a:r>
              <a:rPr lang="vi-VN" sz="3200" b="1" u="sng" dirty="0">
                <a:latin typeface="+mj-lt"/>
              </a:rPr>
              <a:t>:</a:t>
            </a:r>
            <a:endParaRPr lang="en-US" sz="3200" b="1" u="sng" dirty="0">
              <a:latin typeface="+mj-lt"/>
            </a:endParaRPr>
          </a:p>
          <a:p>
            <a:pPr lvl="0">
              <a:lnSpc>
                <a:spcPct val="90000"/>
              </a:lnSpc>
              <a:spcBef>
                <a:spcPts val="1000"/>
              </a:spcBef>
            </a:pPr>
            <a:r>
              <a:rPr lang="pl-PL" sz="3200" b="1" dirty="0">
                <a:latin typeface="Times New Roman" panose="02020603050405020304" pitchFamily="18" charset="0"/>
                <a:cs typeface="Times New Roman" panose="02020603050405020304" pitchFamily="18" charset="0"/>
              </a:rPr>
              <a:t>Sử dụng các kĩ thuật dạy học tích cực</a:t>
            </a:r>
            <a:endParaRPr lang="vi-VN" sz="3200" b="1" dirty="0">
              <a:latin typeface="Times New Roman" panose="02020603050405020304" pitchFamily="18" charset="0"/>
              <a:cs typeface="Times New Roman" panose="02020603050405020304" pitchFamily="18" charset="0"/>
            </a:endParaRPr>
          </a:p>
        </p:txBody>
      </p:sp>
      <p:cxnSp>
        <p:nvCxnSpPr>
          <p:cNvPr id="16" name="Straight Arrow Connector 15">
            <a:extLst>
              <a:ext uri="{FF2B5EF4-FFF2-40B4-BE49-F238E27FC236}">
                <a16:creationId xmlns:a16="http://schemas.microsoft.com/office/drawing/2014/main" id="{F5FAB43D-315E-4734-B1F1-5250D393706A}"/>
              </a:ext>
            </a:extLst>
          </p:cNvPr>
          <p:cNvCxnSpPr>
            <a:cxnSpLocks/>
            <a:stCxn id="4" idx="2"/>
          </p:cNvCxnSpPr>
          <p:nvPr/>
        </p:nvCxnSpPr>
        <p:spPr>
          <a:xfrm>
            <a:off x="6201295" y="1491443"/>
            <a:ext cx="1131223" cy="1061257"/>
          </a:xfrm>
          <a:prstGeom prst="straightConnector1">
            <a:avLst/>
          </a:prstGeom>
          <a:ln w="28575">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heckerboard(across)">
                                      <p:cBhvr>
                                        <p:cTn id="12" dur="500"/>
                                        <p:tgtEl>
                                          <p:spTgt spid="8"/>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checkerboard(across)">
                                      <p:cBhvr>
                                        <p:cTn id="15" dur="500"/>
                                        <p:tgtEl>
                                          <p:spTgt spid="18"/>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checkerboard(across)">
                                      <p:cBhvr>
                                        <p:cTn id="20" dur="500"/>
                                        <p:tgtEl>
                                          <p:spTgt spid="10"/>
                                        </p:tgtEl>
                                      </p:cBhvr>
                                    </p:animEffect>
                                  </p:childTnLst>
                                </p:cTn>
                              </p:par>
                              <p:par>
                                <p:cTn id="21" presetID="5" presetClass="entr" presetSubtype="1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checkerboard(across)">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barn(inVertical)">
                                      <p:cBhvr>
                                        <p:cTn id="28" dur="500"/>
                                        <p:tgtEl>
                                          <p:spTgt spid="16"/>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barn(inVertical)">
                                      <p:cBhvr>
                                        <p:cTn id="31" dur="500"/>
                                        <p:tgtEl>
                                          <p:spTgt spid="15"/>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barn(inVertical)">
                                      <p:cBhvr>
                                        <p:cTn id="36" dur="500"/>
                                        <p:tgtEl>
                                          <p:spTgt spid="11"/>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barn(inVertical)">
                                      <p:cBhvr>
                                        <p:cTn id="3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9" grpId="0" animBg="1"/>
      <p:bldP spid="18"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08156" y="1716505"/>
            <a:ext cx="11995354" cy="4792450"/>
          </a:xfrm>
        </p:spPr>
        <p:txBody>
          <a:bodyPr>
            <a:noAutofit/>
          </a:bodyPr>
          <a:lstStyle/>
          <a:p>
            <a:pPr marL="0" indent="0">
              <a:buNone/>
            </a:pPr>
            <a:r>
              <a:rPr lang="pl-PL" sz="3600" dirty="0">
                <a:latin typeface="Times New Roman" panose="02020603050405020304" pitchFamily="18" charset="0"/>
                <a:cs typeface="Times New Roman" panose="02020603050405020304" pitchFamily="18" charset="0"/>
              </a:rPr>
              <a:t>Trong phần khởi động của giờ dạy Ngữ văn 7, bài  ‘‘Con hổ có nghĩa”, tôi đã tạo tâm thế học tập cho HS bằng cách cho các em đóng tiểu phẩm, sau đó chia sẻ cảm xúc, suy nghĩ sau khi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theo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dõi</a:t>
            </a:r>
            <a:r>
              <a:rPr lang="pl-PL" sz="3600" dirty="0">
                <a:latin typeface="Times New Roman" panose="02020603050405020304" pitchFamily="18" charset="0"/>
                <a:cs typeface="Times New Roman" panose="02020603050405020304" pitchFamily="18" charset="0"/>
              </a:rPr>
              <a:t> tiểu phẩm. Hay với bài  ‘‘Đồng dao mùa xuân”, tôi tạo tâm thế học tập bằng cách cho các con nghe bài hát ‘‘Màu hoa đỏ”, sau đó HS cũng chia sẻ cảm xúc sau khi nghe bài hát đó. Với cách làm này, tôi đã giúp các em có tâm thế, hứng thú với bài học của mình, khơi gợi ham muốn khám phá nội dung bài học mà các em sẽ tìm hiểu.</a:t>
            </a:r>
            <a:endParaRPr lang="en-US" sz="3600"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FFDE91D2-ACA0-8070-F9BD-06964CA605CC}"/>
              </a:ext>
            </a:extLst>
          </p:cNvPr>
          <p:cNvSpPr txBox="1"/>
          <p:nvPr/>
        </p:nvSpPr>
        <p:spPr>
          <a:xfrm>
            <a:off x="513347" y="465221"/>
            <a:ext cx="11229474" cy="1384995"/>
          </a:xfrm>
          <a:prstGeom prst="rect">
            <a:avLst/>
          </a:prstGeom>
          <a:noFill/>
        </p:spPr>
        <p:txBody>
          <a:bodyPr wrap="square" rtlCol="0">
            <a:spAutoFit/>
          </a:bodyPr>
          <a:lstStyle/>
          <a:p>
            <a:r>
              <a:rPr lang="en-US" sz="3600" b="1" dirty="0" err="1">
                <a:solidFill>
                  <a:srgbClr val="FF0000"/>
                </a:solidFill>
                <a:effectLst/>
                <a:latin typeface="Times New Roman" panose="02020603050405020304" pitchFamily="18" charset="0"/>
                <a:ea typeface="Times New Roman" panose="02020603050405020304" pitchFamily="18" charset="0"/>
              </a:rPr>
              <a:t>Ví</a:t>
            </a:r>
            <a:r>
              <a:rPr lang="en-US" sz="3600" b="1" dirty="0">
                <a:solidFill>
                  <a:srgbClr val="FF0000"/>
                </a:solidFill>
                <a:effectLst/>
                <a:latin typeface="Times New Roman" panose="02020603050405020304" pitchFamily="18" charset="0"/>
                <a:ea typeface="Times New Roman" panose="02020603050405020304" pitchFamily="18" charset="0"/>
              </a:rPr>
              <a:t> </a:t>
            </a:r>
            <a:r>
              <a:rPr lang="en-US" sz="3600" b="1" dirty="0" err="1">
                <a:solidFill>
                  <a:srgbClr val="FF0000"/>
                </a:solidFill>
                <a:effectLst/>
                <a:latin typeface="Times New Roman" panose="02020603050405020304" pitchFamily="18" charset="0"/>
                <a:ea typeface="Times New Roman" panose="02020603050405020304" pitchFamily="18" charset="0"/>
              </a:rPr>
              <a:t>dụ</a:t>
            </a:r>
            <a:r>
              <a:rPr lang="en-US" sz="3600" b="1" dirty="0">
                <a:solidFill>
                  <a:srgbClr val="FF0000"/>
                </a:solidFill>
                <a:effectLst/>
                <a:latin typeface="Times New Roman" panose="02020603050405020304" pitchFamily="18" charset="0"/>
                <a:ea typeface="Times New Roman" panose="02020603050405020304" pitchFamily="18" charset="0"/>
              </a:rPr>
              <a:t> </a:t>
            </a:r>
            <a:r>
              <a:rPr lang="en-US" sz="3600" b="1" dirty="0" err="1">
                <a:solidFill>
                  <a:srgbClr val="FF0000"/>
                </a:solidFill>
                <a:effectLst/>
                <a:latin typeface="Times New Roman" panose="02020603050405020304" pitchFamily="18" charset="0"/>
                <a:ea typeface="Times New Roman" panose="02020603050405020304" pitchFamily="18" charset="0"/>
              </a:rPr>
              <a:t>biện</a:t>
            </a:r>
            <a:r>
              <a:rPr lang="en-US" sz="3600" b="1" dirty="0">
                <a:solidFill>
                  <a:srgbClr val="FF0000"/>
                </a:solidFill>
                <a:effectLst/>
                <a:latin typeface="Times New Roman" panose="02020603050405020304" pitchFamily="18" charset="0"/>
                <a:ea typeface="Times New Roman" panose="02020603050405020304" pitchFamily="18" charset="0"/>
              </a:rPr>
              <a:t> </a:t>
            </a:r>
            <a:r>
              <a:rPr lang="en-US" sz="3600" b="1" dirty="0" err="1">
                <a:solidFill>
                  <a:srgbClr val="FF0000"/>
                </a:solidFill>
                <a:effectLst/>
                <a:latin typeface="Times New Roman" panose="02020603050405020304" pitchFamily="18" charset="0"/>
                <a:ea typeface="Times New Roman" panose="02020603050405020304" pitchFamily="18" charset="0"/>
              </a:rPr>
              <a:t>pháp</a:t>
            </a:r>
            <a:r>
              <a:rPr lang="en-US" sz="3600" b="1" dirty="0">
                <a:solidFill>
                  <a:srgbClr val="FF0000"/>
                </a:solidFill>
                <a:effectLst/>
                <a:latin typeface="Times New Roman" panose="02020603050405020304" pitchFamily="18" charset="0"/>
                <a:ea typeface="Times New Roman" panose="02020603050405020304" pitchFamily="18" charset="0"/>
              </a:rPr>
              <a:t> 1:</a:t>
            </a:r>
            <a:r>
              <a:rPr lang="en-US" sz="3600" b="1" dirty="0">
                <a:solidFill>
                  <a:srgbClr val="FF0000"/>
                </a:solidFill>
                <a:latin typeface="Times New Roman" panose="02020603050405020304" pitchFamily="18" charset="0"/>
                <a:cs typeface="Times New Roman" panose="02020603050405020304" pitchFamily="18" charset="0"/>
              </a:rPr>
              <a:t>Tạo </a:t>
            </a:r>
            <a:r>
              <a:rPr lang="en-US" sz="3600" b="1" dirty="0" err="1">
                <a:solidFill>
                  <a:srgbClr val="FF0000"/>
                </a:solidFill>
                <a:latin typeface="Times New Roman" panose="02020603050405020304" pitchFamily="18" charset="0"/>
                <a:cs typeface="Times New Roman" panose="02020603050405020304" pitchFamily="18" charset="0"/>
              </a:rPr>
              <a:t>tâm</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thế</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học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tập</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cho</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học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sinh</a:t>
            </a:r>
            <a:r>
              <a:rPr lang="vi-VN" sz="3600" b="1" dirty="0">
                <a:solidFill>
                  <a:srgbClr val="FF0000"/>
                </a:solidFill>
                <a:latin typeface="Times New Roman" panose="02020603050405020304" pitchFamily="18" charset="0"/>
                <a:cs typeface="Times New Roman" panose="02020603050405020304" pitchFamily="18" charset="0"/>
              </a:rPr>
              <a:t> </a:t>
            </a:r>
          </a:p>
          <a:p>
            <a:endParaRPr lang="en-US" sz="48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423694F-8E38-0E84-94F3-36A9DF70B2A4}"/>
              </a:ext>
            </a:extLst>
          </p:cNvPr>
          <p:cNvSpPr txBox="1"/>
          <p:nvPr/>
        </p:nvSpPr>
        <p:spPr>
          <a:xfrm>
            <a:off x="0" y="0"/>
            <a:ext cx="12123174" cy="7349512"/>
          </a:xfrm>
          <a:prstGeom prst="rect">
            <a:avLst/>
          </a:prstGeom>
          <a:noFill/>
        </p:spPr>
        <p:txBody>
          <a:bodyPr wrap="square">
            <a:spAutoFit/>
          </a:bodyPr>
          <a:lstStyle/>
          <a:p>
            <a:pPr algn="ctr">
              <a:lnSpc>
                <a:spcPct val="115000"/>
              </a:lnSpc>
            </a:pPr>
            <a:r>
              <a:rPr lang="en-US" sz="3600" b="1" dirty="0" err="1">
                <a:solidFill>
                  <a:srgbClr val="FF0000"/>
                </a:solidFill>
                <a:effectLst/>
                <a:latin typeface="Times New Roman" panose="02020603050405020304" pitchFamily="18" charset="0"/>
                <a:ea typeface="Times New Roman" panose="02020603050405020304" pitchFamily="18" charset="0"/>
              </a:rPr>
              <a:t>Ví</a:t>
            </a:r>
            <a:r>
              <a:rPr lang="en-US" sz="3600" b="1" dirty="0">
                <a:solidFill>
                  <a:srgbClr val="FF0000"/>
                </a:solidFill>
                <a:effectLst/>
                <a:latin typeface="Times New Roman" panose="02020603050405020304" pitchFamily="18" charset="0"/>
                <a:ea typeface="Times New Roman" panose="02020603050405020304" pitchFamily="18" charset="0"/>
              </a:rPr>
              <a:t> </a:t>
            </a:r>
            <a:r>
              <a:rPr lang="en-US" sz="3600" b="1" dirty="0" err="1">
                <a:solidFill>
                  <a:srgbClr val="FF0000"/>
                </a:solidFill>
                <a:effectLst/>
                <a:latin typeface="Times New Roman" panose="02020603050405020304" pitchFamily="18" charset="0"/>
                <a:ea typeface="Times New Roman" panose="02020603050405020304" pitchFamily="18" charset="0"/>
              </a:rPr>
              <a:t>dụ</a:t>
            </a:r>
            <a:r>
              <a:rPr lang="en-US" sz="3600" b="1" dirty="0">
                <a:solidFill>
                  <a:srgbClr val="FF0000"/>
                </a:solidFill>
                <a:effectLst/>
                <a:latin typeface="Times New Roman" panose="02020603050405020304" pitchFamily="18" charset="0"/>
                <a:ea typeface="Times New Roman" panose="02020603050405020304" pitchFamily="18" charset="0"/>
              </a:rPr>
              <a:t> </a:t>
            </a:r>
            <a:r>
              <a:rPr lang="en-US" sz="3600" b="1" dirty="0" err="1">
                <a:solidFill>
                  <a:srgbClr val="FF0000"/>
                </a:solidFill>
                <a:effectLst/>
                <a:latin typeface="Times New Roman" panose="02020603050405020304" pitchFamily="18" charset="0"/>
                <a:ea typeface="Times New Roman" panose="02020603050405020304" pitchFamily="18" charset="0"/>
              </a:rPr>
              <a:t>biện</a:t>
            </a:r>
            <a:r>
              <a:rPr lang="en-US" sz="3600" b="1" dirty="0">
                <a:solidFill>
                  <a:srgbClr val="FF0000"/>
                </a:solidFill>
                <a:effectLst/>
                <a:latin typeface="Times New Roman" panose="02020603050405020304" pitchFamily="18" charset="0"/>
                <a:ea typeface="Times New Roman" panose="02020603050405020304" pitchFamily="18" charset="0"/>
              </a:rPr>
              <a:t> </a:t>
            </a:r>
            <a:r>
              <a:rPr lang="en-US" sz="3600" b="1" dirty="0" err="1">
                <a:solidFill>
                  <a:srgbClr val="FF0000"/>
                </a:solidFill>
                <a:effectLst/>
                <a:latin typeface="Times New Roman" panose="02020603050405020304" pitchFamily="18" charset="0"/>
                <a:ea typeface="Times New Roman" panose="02020603050405020304" pitchFamily="18" charset="0"/>
              </a:rPr>
              <a:t>pháp</a:t>
            </a:r>
            <a:r>
              <a:rPr lang="en-US" sz="3600" b="1" dirty="0">
                <a:solidFill>
                  <a:srgbClr val="FF0000"/>
                </a:solidFill>
                <a:effectLst/>
                <a:latin typeface="Times New Roman" panose="02020603050405020304" pitchFamily="18" charset="0"/>
                <a:ea typeface="Times New Roman" panose="02020603050405020304" pitchFamily="18" charset="0"/>
              </a:rPr>
              <a:t> 2:</a:t>
            </a:r>
            <a:r>
              <a:rPr lang="pl-PL" sz="3600" b="1" dirty="0">
                <a:solidFill>
                  <a:srgbClr val="FF0000"/>
                </a:solidFill>
                <a:latin typeface="Times New Roman" panose="02020603050405020304" pitchFamily="18" charset="0"/>
                <a:cs typeface="Times New Roman" panose="02020603050405020304" pitchFamily="18" charset="0"/>
              </a:rPr>
              <a:t>Ứng dụng công nghệ thông tin</a:t>
            </a:r>
            <a:endParaRPr kumimoji="0" lang="en-US" sz="3600" b="1"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endParaRPr>
          </a:p>
          <a:p>
            <a:pPr algn="ctr">
              <a:lnSpc>
                <a:spcPct val="115000"/>
              </a:lnSpc>
            </a:pPr>
            <a:endParaRPr lang="en-US" sz="2800" dirty="0">
              <a:solidFill>
                <a:srgbClr val="C00000"/>
              </a:solidFill>
              <a:effectLst/>
              <a:latin typeface="Times New Roman" panose="02020603050405020304" pitchFamily="18" charset="0"/>
              <a:ea typeface="Times New Roman" panose="02020603050405020304" pitchFamily="18" charset="0"/>
            </a:endParaRPr>
          </a:p>
          <a:p>
            <a:pPr algn="just">
              <a:lnSpc>
                <a:spcPct val="115000"/>
              </a:lnSpc>
            </a:pPr>
            <a:r>
              <a:rPr lang="en-US" sz="2400" b="1" dirty="0">
                <a:effectLst/>
                <a:latin typeface="Times New Roman" panose="02020603050405020304" pitchFamily="18" charset="0"/>
                <a:ea typeface="Times New Roman" panose="02020603050405020304" pitchFamily="18" charset="0"/>
              </a:rPr>
              <a:t>      </a:t>
            </a:r>
            <a:r>
              <a:rPr lang="pl-PL" sz="3600" dirty="0">
                <a:solidFill>
                  <a:srgbClr val="000000"/>
                </a:solidFill>
                <a:effectLst/>
                <a:latin typeface="Times New Roman" panose="02020603050405020304" pitchFamily="18" charset="0"/>
                <a:ea typeface="SimSun" panose="02010600030101010101" pitchFamily="2" charset="-122"/>
              </a:rPr>
              <a:t>Trong giờ dạy Ngữ văn 7, bài  ‘‘Con hổ có nghĩa”, tôi đã lồng ghép những hình ảnh liên hệ thực tế đời sống về những tấm gương có tấm lòng nhân ái, sẵn sàng giúp đỡ những hoàn cảnh khó khăn trong cuộc sống để giúp HS nhận biết và hiểu sâu sắc về bài học cuộc sống mà câu chuyện muốn gửi đến người học, để từ đó HS sẽ biết vận dụng </a:t>
            </a:r>
            <a:r>
              <a:rPr lang="en-US" sz="3600" dirty="0" err="1">
                <a:solidFill>
                  <a:srgbClr val="000000"/>
                </a:solidFill>
                <a:effectLst/>
                <a:latin typeface="Times New Roman" panose="02020603050405020304" pitchFamily="18" charset="0"/>
                <a:ea typeface="SimSun" panose="02010600030101010101" pitchFamily="2" charset="-122"/>
              </a:rPr>
              <a:t>bài</a:t>
            </a:r>
            <a:r>
              <a:rPr lang="en-US" sz="3600" dirty="0">
                <a:solidFill>
                  <a:srgbClr val="000000"/>
                </a:solidFill>
                <a:effectLst/>
                <a:latin typeface="Times New Roman" panose="02020603050405020304" pitchFamily="18" charset="0"/>
                <a:ea typeface="SimSun" panose="02010600030101010101" pitchFamily="2" charset="-122"/>
              </a:rPr>
              <a:t> </a:t>
            </a:r>
            <a:r>
              <a:rPr lang="en-US" sz="3600" dirty="0" err="1">
                <a:solidFill>
                  <a:srgbClr val="000000"/>
                </a:solidFill>
                <a:effectLst/>
                <a:latin typeface="Times New Roman" panose="02020603050405020304" pitchFamily="18" charset="0"/>
                <a:ea typeface="SimSun" panose="02010600030101010101" pitchFamily="2" charset="-122"/>
              </a:rPr>
              <a:t>học</a:t>
            </a:r>
            <a:r>
              <a:rPr lang="en-US" sz="3600" dirty="0">
                <a:solidFill>
                  <a:srgbClr val="000000"/>
                </a:solidFill>
                <a:effectLst/>
                <a:latin typeface="Times New Roman" panose="02020603050405020304" pitchFamily="18" charset="0"/>
                <a:ea typeface="SimSun" panose="02010600030101010101" pitchFamily="2" charset="-122"/>
              </a:rPr>
              <a:t> </a:t>
            </a:r>
            <a:r>
              <a:rPr lang="pl-PL" sz="3600" dirty="0">
                <a:solidFill>
                  <a:srgbClr val="000000"/>
                </a:solidFill>
                <a:effectLst/>
                <a:latin typeface="Times New Roman" panose="02020603050405020304" pitchFamily="18" charset="0"/>
                <a:ea typeface="SimSun" panose="02010600030101010101" pitchFamily="2" charset="-122"/>
              </a:rPr>
              <a:t>vào cuộc sống của mình. Hay với bài ‘‘Mùa xuân nho nhỏ” của Thanh Hải, tôi cho các con nghe bài hát đã được phổ nhạc từ bài thơ này để các em hứng thú hơn với nội dung bài học.</a:t>
            </a:r>
            <a:endParaRPr lang="en-US" sz="3600" dirty="0">
              <a:effectLst/>
              <a:latin typeface="Times New Roman" panose="02020603050405020304" pitchFamily="18" charset="0"/>
              <a:ea typeface="Batang" panose="02030600000101010101" pitchFamily="18" charset="-127"/>
            </a:endParaRPr>
          </a:p>
          <a:p>
            <a:pPr algn="just">
              <a:lnSpc>
                <a:spcPct val="115000"/>
              </a:lnSpc>
            </a:pP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394573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1671</TotalTime>
  <Words>1415</Words>
  <Application>Microsoft Office PowerPoint</Application>
  <PresentationFormat>Widescreen</PresentationFormat>
  <Paragraphs>97</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PowerPoint Presentation</vt:lpstr>
      <vt:lpstr>Nội dung</vt:lpstr>
      <vt:lpstr>Lí do thực hiện giải pháp</vt:lpstr>
      <vt:lpstr>Lí do thực hiện giải pháp</vt:lpstr>
      <vt:lpstr>Thuận lợi &amp; khó khăn</vt:lpstr>
      <vt:lpstr>Thuận lợi &amp; khó khăn</vt:lpstr>
      <vt:lpstr>Các biện pháp cụ thể</vt:lpstr>
      <vt:lpstr>PowerPoint Presentation</vt:lpstr>
      <vt:lpstr>PowerPoint Presentation</vt:lpstr>
      <vt:lpstr>PowerPoint Presentation</vt:lpstr>
      <vt:lpstr>Ví dụ biện pháp 4:Lồng ghép các trò chơi trong dạy học </vt:lpstr>
      <vt:lpstr>Hiệu quả của các biện pháp</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Báo cáo biện pháp giáo dục</dc:title>
  <dc:creator>Admin</dc:creator>
  <cp:lastModifiedBy>Administrator</cp:lastModifiedBy>
  <cp:revision>64</cp:revision>
  <dcterms:created xsi:type="dcterms:W3CDTF">2021-01-30T09:13:24Z</dcterms:created>
  <dcterms:modified xsi:type="dcterms:W3CDTF">2023-02-13T14:55:48Z</dcterms:modified>
</cp:coreProperties>
</file>