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1"/>
    <p:sldMasterId id="2147484120" r:id="rId2"/>
    <p:sldMasterId id="2147484133" r:id="rId3"/>
    <p:sldMasterId id="2147484145" r:id="rId4"/>
    <p:sldMasterId id="2147484157" r:id="rId5"/>
    <p:sldMasterId id="2147484169" r:id="rId6"/>
  </p:sldMasterIdLst>
  <p:notesMasterIdLst>
    <p:notesMasterId r:id="rId37"/>
  </p:notesMasterIdLst>
  <p:sldIdLst>
    <p:sldId id="259" r:id="rId7"/>
    <p:sldId id="278" r:id="rId8"/>
    <p:sldId id="260" r:id="rId9"/>
    <p:sldId id="314" r:id="rId10"/>
    <p:sldId id="279" r:id="rId11"/>
    <p:sldId id="264" r:id="rId12"/>
    <p:sldId id="265" r:id="rId13"/>
    <p:sldId id="268" r:id="rId14"/>
    <p:sldId id="313" r:id="rId15"/>
    <p:sldId id="315" r:id="rId16"/>
    <p:sldId id="316" r:id="rId17"/>
    <p:sldId id="263" r:id="rId18"/>
    <p:sldId id="280" r:id="rId19"/>
    <p:sldId id="317" r:id="rId20"/>
    <p:sldId id="267" r:id="rId21"/>
    <p:sldId id="269" r:id="rId22"/>
    <p:sldId id="270" r:id="rId23"/>
    <p:sldId id="271" r:id="rId24"/>
    <p:sldId id="272" r:id="rId25"/>
    <p:sldId id="273" r:id="rId26"/>
    <p:sldId id="318" r:id="rId27"/>
    <p:sldId id="274" r:id="rId28"/>
    <p:sldId id="319" r:id="rId29"/>
    <p:sldId id="320" r:id="rId30"/>
    <p:sldId id="322" r:id="rId31"/>
    <p:sldId id="321" r:id="rId32"/>
    <p:sldId id="348" r:id="rId33"/>
    <p:sldId id="275" r:id="rId34"/>
    <p:sldId id="276" r:id="rId35"/>
    <p:sldId id="27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60" autoAdjust="0"/>
    <p:restoredTop sz="94660"/>
  </p:normalViewPr>
  <p:slideViewPr>
    <p:cSldViewPr snapToGrid="0">
      <p:cViewPr varScale="1">
        <p:scale>
          <a:sx n="64" d="100"/>
          <a:sy n="64" d="100"/>
        </p:scale>
        <p:origin x="19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FA7C8-DD43-4618-8190-2BA68341FAAA}" type="datetimeFigureOut">
              <a:rPr lang="en-US" smtClean="0"/>
              <a:t>20/08/2024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2EDE5-D333-4C7E-9181-8E958DED0BEB}" type="slidenum">
              <a:rPr lang="en-US" smtClean="0"/>
              <a:t>‹#›</a:t>
            </a:fld>
            <a:endParaRPr lang="en-US"/>
          </a:p>
        </p:txBody>
      </p:sp>
    </p:spTree>
    <p:extLst>
      <p:ext uri="{BB962C8B-B14F-4D97-AF65-F5344CB8AC3E}">
        <p14:creationId xmlns:p14="http://schemas.microsoft.com/office/powerpoint/2010/main" val="3486981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p:sp>
      <p:sp>
        <p:nvSpPr>
          <p:cNvPr id="108547" name="备注占位符 2"/>
          <p:cNvSpPr>
            <a:spLocks noGrp="1"/>
          </p:cNvSpPr>
          <p:nvPr>
            <p:ph type="body" idx="1"/>
          </p:nvPr>
        </p:nvSpPr>
        <p:spPr>
          <a:noFill/>
        </p:spPr>
        <p:txBody>
          <a:bodyPr/>
          <a:lstStyle/>
          <a:p>
            <a:endParaRPr lang="zh-CN" altLang="en-US" dirty="0"/>
          </a:p>
        </p:txBody>
      </p:sp>
      <p:sp>
        <p:nvSpPr>
          <p:cNvPr id="108548" name="灯片编号占位符 3"/>
          <p:cNvSpPr>
            <a:spLocks noGrp="1"/>
          </p:cNvSpPr>
          <p:nvPr>
            <p:ph type="sldNum" sz="quarter" idx="5"/>
          </p:nvPr>
        </p:nvSpPr>
        <p:spPr>
          <a:noFill/>
        </p:spPr>
        <p:txBody>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B1B349-2C52-4171-91C6-7684A3AC1FD5}" type="slidenum">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84830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p:sp>
      <p:sp>
        <p:nvSpPr>
          <p:cNvPr id="108547" name="备注占位符 2"/>
          <p:cNvSpPr>
            <a:spLocks noGrp="1"/>
          </p:cNvSpPr>
          <p:nvPr>
            <p:ph type="body" idx="1"/>
          </p:nvPr>
        </p:nvSpPr>
        <p:spPr>
          <a:noFill/>
        </p:spPr>
        <p:txBody>
          <a:bodyPr/>
          <a:lstStyle/>
          <a:p>
            <a:endParaRPr lang="zh-CN" altLang="en-US" dirty="0"/>
          </a:p>
        </p:txBody>
      </p:sp>
      <p:sp>
        <p:nvSpPr>
          <p:cNvPr id="108548" name="灯片编号占位符 3"/>
          <p:cNvSpPr>
            <a:spLocks noGrp="1"/>
          </p:cNvSpPr>
          <p:nvPr>
            <p:ph type="sldNum" sz="quarter" idx="5"/>
          </p:nvPr>
        </p:nvSpPr>
        <p:spPr>
          <a:noFill/>
        </p:spPr>
        <p:txBody>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B1B349-2C52-4171-91C6-7684A3AC1FD5}" type="slidenum">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426789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p:sp>
      <p:sp>
        <p:nvSpPr>
          <p:cNvPr id="108547" name="备注占位符 2"/>
          <p:cNvSpPr>
            <a:spLocks noGrp="1"/>
          </p:cNvSpPr>
          <p:nvPr>
            <p:ph type="body" idx="1"/>
          </p:nvPr>
        </p:nvSpPr>
        <p:spPr>
          <a:noFill/>
        </p:spPr>
        <p:txBody>
          <a:bodyPr/>
          <a:lstStyle/>
          <a:p>
            <a:endParaRPr lang="zh-CN" altLang="en-US" dirty="0"/>
          </a:p>
        </p:txBody>
      </p:sp>
      <p:sp>
        <p:nvSpPr>
          <p:cNvPr id="108548" name="灯片编号占位符 3"/>
          <p:cNvSpPr>
            <a:spLocks noGrp="1"/>
          </p:cNvSpPr>
          <p:nvPr>
            <p:ph type="sldNum" sz="quarter" idx="5"/>
          </p:nvPr>
        </p:nvSpPr>
        <p:spPr>
          <a:noFill/>
        </p:spPr>
        <p:txBody>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B1B349-2C52-4171-91C6-7684A3AC1FD5}" type="slidenum">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9473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81000" y="685800"/>
            <a:ext cx="6096000" cy="3429000"/>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776C9A-B571-4BB2-927F-523183EC494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577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81000" y="685800"/>
            <a:ext cx="6096000" cy="3429000"/>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776C9A-B571-4BB2-927F-523183EC494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08890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p:sp>
      <p:sp>
        <p:nvSpPr>
          <p:cNvPr id="108547" name="备注占位符 2"/>
          <p:cNvSpPr>
            <a:spLocks noGrp="1"/>
          </p:cNvSpPr>
          <p:nvPr>
            <p:ph type="body" idx="1"/>
          </p:nvPr>
        </p:nvSpPr>
        <p:spPr>
          <a:noFill/>
        </p:spPr>
        <p:txBody>
          <a:bodyPr/>
          <a:lstStyle/>
          <a:p>
            <a:endParaRPr lang="zh-CN" altLang="en-US" dirty="0"/>
          </a:p>
        </p:txBody>
      </p:sp>
      <p:sp>
        <p:nvSpPr>
          <p:cNvPr id="108548" name="灯片编号占位符 3"/>
          <p:cNvSpPr>
            <a:spLocks noGrp="1"/>
          </p:cNvSpPr>
          <p:nvPr>
            <p:ph type="sldNum" sz="quarter" idx="5"/>
          </p:nvPr>
        </p:nvSpPr>
        <p:spPr>
          <a:noFill/>
        </p:spPr>
        <p:txBody>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B1B349-2C52-4171-91C6-7684A3AC1FD5}" type="slidenum">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342865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944A-7090-469F-79A6-3B835A5598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01783E-BF33-001A-3E7B-87A1F41E2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0049DF-C1BF-C9C5-74E0-7731794CAFE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E9A793D9-CFDF-5945-8BBA-1F26E8F2A6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A9318684-0CA5-BAC2-1317-4E3E6AE1EC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5497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6AB1-318B-7FE1-7012-2B5F209786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ADBE46-55E8-D750-5600-D781CAAED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77010-0D0B-AB14-E88E-CA690AC0214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1566AA23-616C-5CA3-C29D-CDC0F432B26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53DC8416-82F1-465E-E2A7-E74C37B19E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924415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6636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6928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7944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3045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285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6749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9523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377"/>
            <a:fld id="{F81DD83F-F77F-46B4-9CB9-C8117E634F65}" type="datetimeFigureOut">
              <a:rPr lang="en-US" sz="1867" smtClean="0">
                <a:solidFill>
                  <a:prstClr val="black">
                    <a:tint val="75000"/>
                  </a:prstClr>
                </a:solidFill>
              </a:rPr>
              <a:pPr defTabSz="914377"/>
              <a:t>20/08/2024</a:t>
            </a:fld>
            <a:endParaRPr lang="en-US" sz="1867">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377"/>
            <a:endParaRPr lang="en-US" sz="1867">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377"/>
            <a:fld id="{AA92924A-2F5C-4ED1-9634-C24838A41D73}" type="slidenum">
              <a:rPr lang="en-US" sz="1867" smtClean="0">
                <a:solidFill>
                  <a:prstClr val="black">
                    <a:tint val="75000"/>
                  </a:prstClr>
                </a:solidFill>
              </a:rPr>
              <a:pPr defTabSz="914377"/>
              <a:t>‹#›</a:t>
            </a:fld>
            <a:endParaRPr lang="en-US" sz="1867">
              <a:solidFill>
                <a:prstClr val="black">
                  <a:tint val="75000"/>
                </a:prstClr>
              </a:solidFill>
            </a:endParaRPr>
          </a:p>
        </p:txBody>
      </p:sp>
    </p:spTree>
    <p:extLst>
      <p:ext uri="{BB962C8B-B14F-4D97-AF65-F5344CB8AC3E}">
        <p14:creationId xmlns:p14="http://schemas.microsoft.com/office/powerpoint/2010/main" val="1111551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4825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263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4D0B73-F6C1-5916-EAED-75E3D173E2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8DA056-4FDC-951D-9A23-28DFE2275F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D7C73-D0B4-F25C-C14E-FD4A674D26E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E74FCD54-C622-AB0E-D46E-B7FCAA3B364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1F321244-4E34-23AA-EBDC-7F7C45402D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53968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69931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8054454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0697117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941077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386467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2024/8/20</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932434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2695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rPr>
              <a:pPr defTabSz="914377"/>
              <a:t>2024/8/20</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7501680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2024/8/20</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5144308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718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2024/8/20</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29868545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0941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2613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2024/8/20</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556673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9399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2024/8/20</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568318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5784" cy="1320800"/>
          </a:xfrm>
          <a:prstGeom prst="rect">
            <a:avLst/>
          </a:prstGeo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677333" y="2160588"/>
            <a:ext cx="8595784" cy="3881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5" y="6042026"/>
            <a:ext cx="912284"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a:defRPr/>
            </a:pPr>
            <a:endParaRPr lang="en-US" altLang="en-US">
              <a:solidFill>
                <a:srgbClr val="5F5F5F"/>
              </a:solidFill>
            </a:endParaRPr>
          </a:p>
        </p:txBody>
      </p:sp>
      <p:sp>
        <p:nvSpPr>
          <p:cNvPr id="5" name="Footer Placeholder 4"/>
          <p:cNvSpPr>
            <a:spLocks noGrp="1"/>
          </p:cNvSpPr>
          <p:nvPr>
            <p:ph type="ftr" sz="quarter" idx="11"/>
          </p:nvPr>
        </p:nvSpPr>
        <p:spPr>
          <a:xfrm>
            <a:off x="677335" y="6042026"/>
            <a:ext cx="6297084"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a:defRPr/>
            </a:pPr>
            <a:endParaRPr lang="en-US" altLang="en-US">
              <a:solidFill>
                <a:srgbClr val="5F5F5F"/>
              </a:solidFill>
            </a:endParaRPr>
          </a:p>
        </p:txBody>
      </p:sp>
      <p:sp>
        <p:nvSpPr>
          <p:cNvPr id="6" name="Slide Number Placeholder 5"/>
          <p:cNvSpPr>
            <a:spLocks noGrp="1"/>
          </p:cNvSpPr>
          <p:nvPr>
            <p:ph type="sldNum" sz="quarter" idx="12"/>
          </p:nvPr>
        </p:nvSpPr>
        <p:spPr>
          <a:xfrm>
            <a:off x="8591553" y="6042026"/>
            <a:ext cx="681567"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a:defRPr/>
            </a:pPr>
            <a:fld id="{831F250A-4CE7-44D4-85B4-49BD9AF6BFD0}" type="slidenum">
              <a:rPr lang="en-US" altLang="en-US">
                <a:solidFill>
                  <a:srgbClr val="5F5F5F"/>
                </a:solidFill>
              </a:rPr>
              <a:pPr>
                <a:defRPr/>
              </a:pPr>
              <a:t>‹#›</a:t>
            </a:fld>
            <a:endParaRPr lang="en-US" altLang="en-US">
              <a:solidFill>
                <a:srgbClr val="5F5F5F"/>
              </a:solidFill>
            </a:endParaRPr>
          </a:p>
        </p:txBody>
      </p:sp>
    </p:spTree>
    <p:extLst>
      <p:ext uri="{BB962C8B-B14F-4D97-AF65-F5344CB8AC3E}">
        <p14:creationId xmlns:p14="http://schemas.microsoft.com/office/powerpoint/2010/main" val="214807891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DD22C65B-FAC9-421A-9391-569306C0644A}" type="datetimeFigureOut">
              <a:rPr lang="zh-CN" altLang="en-US"/>
              <a:pPr>
                <a:defRPr/>
              </a:pPr>
              <a:t>2024/8/20</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BEBC0E72-BF06-4A19-B2CD-574FB1E7DA1E}" type="slidenum">
              <a:rPr lang="zh-CN" altLang="en-US"/>
              <a:pPr>
                <a:defRPr/>
              </a:pPr>
              <a:t>‹#›</a:t>
            </a:fld>
            <a:endParaRPr lang="zh-CN" altLang="en-US"/>
          </a:p>
        </p:txBody>
      </p:sp>
    </p:spTree>
    <p:extLst>
      <p:ext uri="{BB962C8B-B14F-4D97-AF65-F5344CB8AC3E}">
        <p14:creationId xmlns:p14="http://schemas.microsoft.com/office/powerpoint/2010/main" val="10184286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4211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0593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748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944A-7090-469F-79A6-3B835A5598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01783E-BF33-001A-3E7B-87A1F41E2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0049DF-C1BF-C9C5-74E0-7731794CAFE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E9A793D9-CFDF-5945-8BBA-1F26E8F2A6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A9318684-0CA5-BAC2-1317-4E3E6AE1EC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09918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AE2A-5F83-C2FC-B451-F4B0B35A3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4AEB99-C5C3-3A33-A078-07D6405CD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D6F54-1E37-CE68-9B59-020D2BF78F0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398A12DC-2E63-3B31-BE93-1D65C7D3203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27E8FE2F-CF83-A7F5-9FDB-D7022470A7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35086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88F7-B195-D79C-C598-4474D5DAF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0B9247-8134-2FBF-4C82-B6A80EBAD2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D1D373-576F-DDD3-D284-25D78DF57CE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927DE3FA-99AA-026F-FE4C-9145A72CC9F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6B70E6AD-4028-C337-DA25-BACC5794B0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10423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554AF-0CF3-3AB8-0E2E-CE8F5A2088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EFF889-A721-B049-54EA-61C029EBCE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A6BF91-BEFF-A3CA-328B-244D5EF37F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C69433-4F21-8F34-DD93-F5A789C73B8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B7E9CC08-9468-F76C-7F95-F339276FC42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7B2453DE-5FB6-A9F6-56E5-0447469D84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32825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B216-D165-F47F-8FD6-77AB5C5C1B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C297BB-7298-8100-4C31-DAE20C746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7D3510-33EC-5914-8955-5D8D7639EC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05C587-E0F8-D8C3-D1E1-81003CE47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5117B1-8049-B352-EC50-F4C8803B11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DCD76A-CB61-7923-7534-34327F7F5F7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a:extLst>
              <a:ext uri="{FF2B5EF4-FFF2-40B4-BE49-F238E27FC236}">
                <a16:creationId xmlns:a16="http://schemas.microsoft.com/office/drawing/2014/main" id="{B90E4281-5790-B6C2-4262-3C1203AB0BC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a:extLst>
              <a:ext uri="{FF2B5EF4-FFF2-40B4-BE49-F238E27FC236}">
                <a16:creationId xmlns:a16="http://schemas.microsoft.com/office/drawing/2014/main" id="{412D1CEB-1CD6-147A-D15D-52A78D8D9D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76383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7C7D-E1E1-A7A0-8E0D-6FB882EB3F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BAD471-445D-374E-F8E8-E86A149FFCF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a:extLst>
              <a:ext uri="{FF2B5EF4-FFF2-40B4-BE49-F238E27FC236}">
                <a16:creationId xmlns:a16="http://schemas.microsoft.com/office/drawing/2014/main" id="{EDDEA664-820B-2465-030A-443349BAF1B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a:extLst>
              <a:ext uri="{FF2B5EF4-FFF2-40B4-BE49-F238E27FC236}">
                <a16:creationId xmlns:a16="http://schemas.microsoft.com/office/drawing/2014/main" id="{6ADA3063-A5FB-AC1B-7B2E-98EA1CD860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5987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D07F5-E5C3-7490-ED08-EDA87B152A8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a:extLst>
              <a:ext uri="{FF2B5EF4-FFF2-40B4-BE49-F238E27FC236}">
                <a16:creationId xmlns:a16="http://schemas.microsoft.com/office/drawing/2014/main" id="{4C609B2F-7D4E-3FB3-38DD-A397E4488CC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a:extLst>
              <a:ext uri="{FF2B5EF4-FFF2-40B4-BE49-F238E27FC236}">
                <a16:creationId xmlns:a16="http://schemas.microsoft.com/office/drawing/2014/main" id="{988733C9-1ED4-DAB4-16F6-675598261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4853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AE2A-5F83-C2FC-B451-F4B0B35A3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4AEB99-C5C3-3A33-A078-07D6405CD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D6F54-1E37-CE68-9B59-020D2BF78F0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398A12DC-2E63-3B31-BE93-1D65C7D3203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27E8FE2F-CF83-A7F5-9FDB-D7022470A7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51277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46EF-02D7-872A-D1D6-FED828976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D04E99-7B5E-79A1-DD2D-00AFFEEF2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5EE5D6-6423-3CFD-93B5-C37DCC273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631001-F9C8-E52A-CC05-9C3FFAD85CB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8DEDF0C5-906D-A195-7DCD-93A4414822C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75696029-7A07-D3F8-EDFD-2DD6EC5F22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5403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DF77D-C638-9E1F-721B-DCBDD887C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A0103E-10D7-3D7E-DF4E-FB65C47D83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E38EE3-489E-B48A-36EB-62E6F0CAD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4F3A91-DDB6-0CF2-422A-6C60CC0E51D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28CFD54E-A25B-5E10-9870-94E69E7A1EE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E01A2BD5-9C63-CDA6-78C9-B9DE3A680A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72286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6AB1-318B-7FE1-7012-2B5F209786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ADBE46-55E8-D750-5600-D781CAAED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77010-0D0B-AB14-E88E-CA690AC0214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1566AA23-616C-5CA3-C29D-CDC0F432B26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53DC8416-82F1-465E-E2A7-E74C37B19E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38848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4D0B73-F6C1-5916-EAED-75E3D173E2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8DA056-4FDC-951D-9A23-28DFE2275F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D7C73-D0B4-F25C-C14E-FD4A674D26E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E74FCD54-C622-AB0E-D46E-B7FCAA3B364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1F321244-4E34-23AA-EBDC-7F7C45402D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89940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2024/8/20</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3982321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870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054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572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775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8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88F7-B195-D79C-C598-4474D5DAF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0B9247-8134-2FBF-4C82-B6A80EBAD2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D1D373-576F-DDD3-D284-25D78DF57CE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927DE3FA-99AA-026F-FE4C-9145A72CC9F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6B70E6AD-4028-C337-DA25-BACC5794B0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06799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789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477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294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815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6913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12333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02410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41522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5554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554AF-0CF3-3AB8-0E2E-CE8F5A2088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EFF889-A721-B049-54EA-61C029EBCE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A6BF91-BEFF-A3CA-328B-244D5EF37F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C69433-4F21-8F34-DD93-F5A789C73B8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B7E9CC08-9468-F76C-7F95-F339276FC42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7B2453DE-5FB6-A9F6-56E5-0447469D84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802396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48823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0808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2024/8/20</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690182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7569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2BF82D2-7A68-459D-A996-9BDDA2518FA4}"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2024/8/20</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E01EE5D-26FB-46D5-A381-ECFB35BF1D34}"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39627480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0C6303A0-9065-42AF-906A-DE1E800FE257}"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2024/8/20</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2AD3D7CA-7BD8-4738-B6AB-718737AA462A}"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1534762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57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8905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374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3ACFC516-0EBD-4852-9DFD-FFC809B16810}"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2024/8/20</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855DB59F-0B7A-4009-ADD8-CBB6E0E22669}"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Arial" panose="020B0604020202020204" pitchFamily="34" charset="0"/>
            </a:endParaRPr>
          </a:p>
        </p:txBody>
      </p:sp>
    </p:spTree>
    <p:extLst>
      <p:ext uri="{BB962C8B-B14F-4D97-AF65-F5344CB8AC3E}">
        <p14:creationId xmlns:p14="http://schemas.microsoft.com/office/powerpoint/2010/main" val="417903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B216-D165-F47F-8FD6-77AB5C5C1B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C297BB-7298-8100-4C31-DAE20C746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7D3510-33EC-5914-8955-5D8D7639EC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05C587-E0F8-D8C3-D1E1-81003CE47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5117B1-8049-B352-EC50-F4C8803B11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DCD76A-CB61-7923-7534-34327F7F5F7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a:extLst>
              <a:ext uri="{FF2B5EF4-FFF2-40B4-BE49-F238E27FC236}">
                <a16:creationId xmlns:a16="http://schemas.microsoft.com/office/drawing/2014/main" id="{B90E4281-5790-B6C2-4262-3C1203AB0BC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a:extLst>
              <a:ext uri="{FF2B5EF4-FFF2-40B4-BE49-F238E27FC236}">
                <a16:creationId xmlns:a16="http://schemas.microsoft.com/office/drawing/2014/main" id="{412D1CEB-1CD6-147A-D15D-52A78D8D9D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67880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7502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233108B3-3C5F-434E-B7C6-124BB30C5988}"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2024/8/20</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0FCC38CE-CFED-41E2-93E2-A213294AFB8B}"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40181508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DD22C65B-FAC9-421A-9391-569306C0644A}" type="datetimeFigureOut">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2024/8/20</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BEBC0E72-BF06-4A19-B2CD-574FB1E7DA1E}" type="slidenum">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311830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621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3589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7000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2024/8/20</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32892471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2024/8/20</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16281299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AADE723-C68C-48CD-BACF-88BDEB39A9CA}" type="slidenum">
              <a:rPr lang="en-US" altLang="en-US"/>
              <a:pPr>
                <a:defRPr/>
              </a:pPr>
              <a:t>‹#›</a:t>
            </a:fld>
            <a:endParaRPr lang="en-US" altLang="en-US"/>
          </a:p>
        </p:txBody>
      </p:sp>
    </p:spTree>
    <p:extLst>
      <p:ext uri="{BB962C8B-B14F-4D97-AF65-F5344CB8AC3E}">
        <p14:creationId xmlns:p14="http://schemas.microsoft.com/office/powerpoint/2010/main" val="12147821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2024/8/20</a:t>
            </a:fld>
            <a:endParaRPr lang="zh-CN" altLang="en-US"/>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68874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7C7D-E1E1-A7A0-8E0D-6FB882EB3F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BAD471-445D-374E-F8E8-E86A149FFCF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a:extLst>
              <a:ext uri="{FF2B5EF4-FFF2-40B4-BE49-F238E27FC236}">
                <a16:creationId xmlns:a16="http://schemas.microsoft.com/office/drawing/2014/main" id="{EDDEA664-820B-2465-030A-443349BAF1B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a:extLst>
              <a:ext uri="{FF2B5EF4-FFF2-40B4-BE49-F238E27FC236}">
                <a16:creationId xmlns:a16="http://schemas.microsoft.com/office/drawing/2014/main" id="{6ADA3063-A5FB-AC1B-7B2E-98EA1CD860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786334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944A-7090-469F-79A6-3B835A5598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01783E-BF33-001A-3E7B-87A1F41E2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0049DF-C1BF-C9C5-74E0-7731794CAFE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E9A793D9-CFDF-5945-8BBA-1F26E8F2A6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A9318684-0CA5-BAC2-1317-4E3E6AE1EC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580963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AE2A-5F83-C2FC-B451-F4B0B35A3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4AEB99-C5C3-3A33-A078-07D6405CD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D6F54-1E37-CE68-9B59-020D2BF78F0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398A12DC-2E63-3B31-BE93-1D65C7D3203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27E8FE2F-CF83-A7F5-9FDB-D7022470A7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172727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88F7-B195-D79C-C598-4474D5DAF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0B9247-8134-2FBF-4C82-B6A80EBAD2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D1D373-576F-DDD3-D284-25D78DF57CE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927DE3FA-99AA-026F-FE4C-9145A72CC9F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6B70E6AD-4028-C337-DA25-BACC5794B0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489893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554AF-0CF3-3AB8-0E2E-CE8F5A2088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EFF889-A721-B049-54EA-61C029EBCE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A6BF91-BEFF-A3CA-328B-244D5EF37F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C69433-4F21-8F34-DD93-F5A789C73B8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B7E9CC08-9468-F76C-7F95-F339276FC42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7B2453DE-5FB6-A9F6-56E5-0447469D84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656170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B216-D165-F47F-8FD6-77AB5C5C1B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C297BB-7298-8100-4C31-DAE20C746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7D3510-33EC-5914-8955-5D8D7639EC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05C587-E0F8-D8C3-D1E1-81003CE47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5117B1-8049-B352-EC50-F4C8803B11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DCD76A-CB61-7923-7534-34327F7F5F7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a:extLst>
              <a:ext uri="{FF2B5EF4-FFF2-40B4-BE49-F238E27FC236}">
                <a16:creationId xmlns:a16="http://schemas.microsoft.com/office/drawing/2014/main" id="{B90E4281-5790-B6C2-4262-3C1203AB0BC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a:extLst>
              <a:ext uri="{FF2B5EF4-FFF2-40B4-BE49-F238E27FC236}">
                <a16:creationId xmlns:a16="http://schemas.microsoft.com/office/drawing/2014/main" id="{412D1CEB-1CD6-147A-D15D-52A78D8D9D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802434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7C7D-E1E1-A7A0-8E0D-6FB882EB3F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BAD471-445D-374E-F8E8-E86A149FFCF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a:extLst>
              <a:ext uri="{FF2B5EF4-FFF2-40B4-BE49-F238E27FC236}">
                <a16:creationId xmlns:a16="http://schemas.microsoft.com/office/drawing/2014/main" id="{EDDEA664-820B-2465-030A-443349BAF1B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a:extLst>
              <a:ext uri="{FF2B5EF4-FFF2-40B4-BE49-F238E27FC236}">
                <a16:creationId xmlns:a16="http://schemas.microsoft.com/office/drawing/2014/main" id="{6ADA3063-A5FB-AC1B-7B2E-98EA1CD860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717998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D07F5-E5C3-7490-ED08-EDA87B152A8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a:extLst>
              <a:ext uri="{FF2B5EF4-FFF2-40B4-BE49-F238E27FC236}">
                <a16:creationId xmlns:a16="http://schemas.microsoft.com/office/drawing/2014/main" id="{4C609B2F-7D4E-3FB3-38DD-A397E4488CC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a:extLst>
              <a:ext uri="{FF2B5EF4-FFF2-40B4-BE49-F238E27FC236}">
                <a16:creationId xmlns:a16="http://schemas.microsoft.com/office/drawing/2014/main" id="{988733C9-1ED4-DAB4-16F6-675598261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14444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46EF-02D7-872A-D1D6-FED828976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D04E99-7B5E-79A1-DD2D-00AFFEEF2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5EE5D6-6423-3CFD-93B5-C37DCC273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631001-F9C8-E52A-CC05-9C3FFAD85CB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8DEDF0C5-906D-A195-7DCD-93A4414822C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75696029-7A07-D3F8-EDFD-2DD6EC5F22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797789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DF77D-C638-9E1F-721B-DCBDD887C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A0103E-10D7-3D7E-DF4E-FB65C47D83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E38EE3-489E-B48A-36EB-62E6F0CAD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4F3A91-DDB6-0CF2-422A-6C60CC0E51D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28CFD54E-A25B-5E10-9870-94E69E7A1EE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E01A2BD5-9C63-CDA6-78C9-B9DE3A680A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358040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6AB1-318B-7FE1-7012-2B5F209786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ADBE46-55E8-D750-5600-D781CAAED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77010-0D0B-AB14-E88E-CA690AC0214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1566AA23-616C-5CA3-C29D-CDC0F432B26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53DC8416-82F1-465E-E2A7-E74C37B19E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27600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D07F5-E5C3-7490-ED08-EDA87B152A8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a:extLst>
              <a:ext uri="{FF2B5EF4-FFF2-40B4-BE49-F238E27FC236}">
                <a16:creationId xmlns:a16="http://schemas.microsoft.com/office/drawing/2014/main" id="{4C609B2F-7D4E-3FB3-38DD-A397E4488CC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a:extLst>
              <a:ext uri="{FF2B5EF4-FFF2-40B4-BE49-F238E27FC236}">
                <a16:creationId xmlns:a16="http://schemas.microsoft.com/office/drawing/2014/main" id="{988733C9-1ED4-DAB4-16F6-675598261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40444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4D0B73-F6C1-5916-EAED-75E3D173E2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8DA056-4FDC-951D-9A23-28DFE2275F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D7C73-D0B4-F25C-C14E-FD4A674D26E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E74FCD54-C622-AB0E-D46E-B7FCAA3B364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1F321244-4E34-23AA-EBDC-7F7C45402D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126060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2024/8/20</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40177212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944A-7090-469F-79A6-3B835A5598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01783E-BF33-001A-3E7B-87A1F41E2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0049DF-C1BF-C9C5-74E0-7731794CAFE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E9A793D9-CFDF-5945-8BBA-1F26E8F2A6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A9318684-0CA5-BAC2-1317-4E3E6AE1EC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322395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AE2A-5F83-C2FC-B451-F4B0B35A3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4AEB99-C5C3-3A33-A078-07D6405CD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D6F54-1E37-CE68-9B59-020D2BF78F0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398A12DC-2E63-3B31-BE93-1D65C7D3203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27E8FE2F-CF83-A7F5-9FDB-D7022470A7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012902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88F7-B195-D79C-C598-4474D5DAF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0B9247-8134-2FBF-4C82-B6A80EBAD2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D1D373-576F-DDD3-D284-25D78DF57CE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927DE3FA-99AA-026F-FE4C-9145A72CC9F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6B70E6AD-4028-C337-DA25-BACC5794B0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583666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554AF-0CF3-3AB8-0E2E-CE8F5A2088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EFF889-A721-B049-54EA-61C029EBCE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A6BF91-BEFF-A3CA-328B-244D5EF37F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C69433-4F21-8F34-DD93-F5A789C73B8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B7E9CC08-9468-F76C-7F95-F339276FC42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7B2453DE-5FB6-A9F6-56E5-0447469D84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613838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B216-D165-F47F-8FD6-77AB5C5C1B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C297BB-7298-8100-4C31-DAE20C746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7D3510-33EC-5914-8955-5D8D7639EC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05C587-E0F8-D8C3-D1E1-81003CE47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5117B1-8049-B352-EC50-F4C8803B11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DCD76A-CB61-7923-7534-34327F7F5F7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a:extLst>
              <a:ext uri="{FF2B5EF4-FFF2-40B4-BE49-F238E27FC236}">
                <a16:creationId xmlns:a16="http://schemas.microsoft.com/office/drawing/2014/main" id="{B90E4281-5790-B6C2-4262-3C1203AB0BC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a:extLst>
              <a:ext uri="{FF2B5EF4-FFF2-40B4-BE49-F238E27FC236}">
                <a16:creationId xmlns:a16="http://schemas.microsoft.com/office/drawing/2014/main" id="{412D1CEB-1CD6-147A-D15D-52A78D8D9D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922523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7C7D-E1E1-A7A0-8E0D-6FB882EB3F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BAD471-445D-374E-F8E8-E86A149FFCF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a:extLst>
              <a:ext uri="{FF2B5EF4-FFF2-40B4-BE49-F238E27FC236}">
                <a16:creationId xmlns:a16="http://schemas.microsoft.com/office/drawing/2014/main" id="{EDDEA664-820B-2465-030A-443349BAF1B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a:extLst>
              <a:ext uri="{FF2B5EF4-FFF2-40B4-BE49-F238E27FC236}">
                <a16:creationId xmlns:a16="http://schemas.microsoft.com/office/drawing/2014/main" id="{6ADA3063-A5FB-AC1B-7B2E-98EA1CD860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537666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D07F5-E5C3-7490-ED08-EDA87B152A8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a:extLst>
              <a:ext uri="{FF2B5EF4-FFF2-40B4-BE49-F238E27FC236}">
                <a16:creationId xmlns:a16="http://schemas.microsoft.com/office/drawing/2014/main" id="{4C609B2F-7D4E-3FB3-38DD-A397E4488CC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a:extLst>
              <a:ext uri="{FF2B5EF4-FFF2-40B4-BE49-F238E27FC236}">
                <a16:creationId xmlns:a16="http://schemas.microsoft.com/office/drawing/2014/main" id="{988733C9-1ED4-DAB4-16F6-675598261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22474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46EF-02D7-872A-D1D6-FED828976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D04E99-7B5E-79A1-DD2D-00AFFEEF2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5EE5D6-6423-3CFD-93B5-C37DCC273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631001-F9C8-E52A-CC05-9C3FFAD85CB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8DEDF0C5-906D-A195-7DCD-93A4414822C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75696029-7A07-D3F8-EDFD-2DD6EC5F22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6758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46EF-02D7-872A-D1D6-FED828976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D04E99-7B5E-79A1-DD2D-00AFFEEF2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5EE5D6-6423-3CFD-93B5-C37DCC273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631001-F9C8-E52A-CC05-9C3FFAD85CB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8DEDF0C5-906D-A195-7DCD-93A4414822C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75696029-7A07-D3F8-EDFD-2DD6EC5F22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457010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DF77D-C638-9E1F-721B-DCBDD887C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A0103E-10D7-3D7E-DF4E-FB65C47D83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E38EE3-489E-B48A-36EB-62E6F0CAD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4F3A91-DDB6-0CF2-422A-6C60CC0E51D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28CFD54E-A25B-5E10-9870-94E69E7A1EE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E01A2BD5-9C63-CDA6-78C9-B9DE3A680A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730662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6AB1-318B-7FE1-7012-2B5F209786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ADBE46-55E8-D750-5600-D781CAAED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77010-0D0B-AB14-E88E-CA690AC0214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1566AA23-616C-5CA3-C29D-CDC0F432B26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53DC8416-82F1-465E-E2A7-E74C37B19E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34898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4D0B73-F6C1-5916-EAED-75E3D173E2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8DA056-4FDC-951D-9A23-28DFE2275F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D7C73-D0B4-F25C-C14E-FD4A674D26E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E74FCD54-C622-AB0E-D46E-B7FCAA3B364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1F321244-4E34-23AA-EBDC-7F7C45402D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16611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2024/8/20</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336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944A-7090-469F-79A6-3B835A5598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01783E-BF33-001A-3E7B-87A1F41E2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0049DF-C1BF-C9C5-74E0-7731794CAFE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E9A793D9-CFDF-5945-8BBA-1F26E8F2A6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A9318684-0CA5-BAC2-1317-4E3E6AE1EC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60109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AE2A-5F83-C2FC-B451-F4B0B35A3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4AEB99-C5C3-3A33-A078-07D6405CD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D6F54-1E37-CE68-9B59-020D2BF78F0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398A12DC-2E63-3B31-BE93-1D65C7D3203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27E8FE2F-CF83-A7F5-9FDB-D7022470A7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466760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88F7-B195-D79C-C598-4474D5DAF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0B9247-8134-2FBF-4C82-B6A80EBAD2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D1D373-576F-DDD3-D284-25D78DF57CE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927DE3FA-99AA-026F-FE4C-9145A72CC9F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6B70E6AD-4028-C337-DA25-BACC5794B0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434102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554AF-0CF3-3AB8-0E2E-CE8F5A2088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EFF889-A721-B049-54EA-61C029EBCE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A6BF91-BEFF-A3CA-328B-244D5EF37F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C69433-4F21-8F34-DD93-F5A789C73B8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B7E9CC08-9468-F76C-7F95-F339276FC42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7B2453DE-5FB6-A9F6-56E5-0447469D84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794370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B216-D165-F47F-8FD6-77AB5C5C1B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C297BB-7298-8100-4C31-DAE20C746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7D3510-33EC-5914-8955-5D8D7639EC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05C587-E0F8-D8C3-D1E1-81003CE47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5117B1-8049-B352-EC50-F4C8803B11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DCD76A-CB61-7923-7534-34327F7F5F7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a:extLst>
              <a:ext uri="{FF2B5EF4-FFF2-40B4-BE49-F238E27FC236}">
                <a16:creationId xmlns:a16="http://schemas.microsoft.com/office/drawing/2014/main" id="{B90E4281-5790-B6C2-4262-3C1203AB0BC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a:extLst>
              <a:ext uri="{FF2B5EF4-FFF2-40B4-BE49-F238E27FC236}">
                <a16:creationId xmlns:a16="http://schemas.microsoft.com/office/drawing/2014/main" id="{412D1CEB-1CD6-147A-D15D-52A78D8D9D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912083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7C7D-E1E1-A7A0-8E0D-6FB882EB3F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BAD471-445D-374E-F8E8-E86A149FFCF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a:extLst>
              <a:ext uri="{FF2B5EF4-FFF2-40B4-BE49-F238E27FC236}">
                <a16:creationId xmlns:a16="http://schemas.microsoft.com/office/drawing/2014/main" id="{EDDEA664-820B-2465-030A-443349BAF1B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a:extLst>
              <a:ext uri="{FF2B5EF4-FFF2-40B4-BE49-F238E27FC236}">
                <a16:creationId xmlns:a16="http://schemas.microsoft.com/office/drawing/2014/main" id="{6ADA3063-A5FB-AC1B-7B2E-98EA1CD860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1876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DF77D-C638-9E1F-721B-DCBDD887C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A0103E-10D7-3D7E-DF4E-FB65C47D83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E38EE3-489E-B48A-36EB-62E6F0CAD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4F3A91-DDB6-0CF2-422A-6C60CC0E51D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28CFD54E-A25B-5E10-9870-94E69E7A1EE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E01A2BD5-9C63-CDA6-78C9-B9DE3A680A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511557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D07F5-E5C3-7490-ED08-EDA87B152A8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a:extLst>
              <a:ext uri="{FF2B5EF4-FFF2-40B4-BE49-F238E27FC236}">
                <a16:creationId xmlns:a16="http://schemas.microsoft.com/office/drawing/2014/main" id="{4C609B2F-7D4E-3FB3-38DD-A397E4488CC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a:extLst>
              <a:ext uri="{FF2B5EF4-FFF2-40B4-BE49-F238E27FC236}">
                <a16:creationId xmlns:a16="http://schemas.microsoft.com/office/drawing/2014/main" id="{988733C9-1ED4-DAB4-16F6-675598261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253707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46EF-02D7-872A-D1D6-FED828976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D04E99-7B5E-79A1-DD2D-00AFFEEF2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5EE5D6-6423-3CFD-93B5-C37DCC273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631001-F9C8-E52A-CC05-9C3FFAD85CB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8DEDF0C5-906D-A195-7DCD-93A4414822C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75696029-7A07-D3F8-EDFD-2DD6EC5F22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230760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DF77D-C638-9E1F-721B-DCBDD887C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A0103E-10D7-3D7E-DF4E-FB65C47D83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E38EE3-489E-B48A-36EB-62E6F0CAD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4F3A91-DDB6-0CF2-422A-6C60CC0E51D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28CFD54E-A25B-5E10-9870-94E69E7A1EE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E01A2BD5-9C63-CDA6-78C9-B9DE3A680A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915310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6AB1-318B-7FE1-7012-2B5F209786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ADBE46-55E8-D750-5600-D781CAAED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77010-0D0B-AB14-E88E-CA690AC0214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1566AA23-616C-5CA3-C29D-CDC0F432B26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53DC8416-82F1-465E-E2A7-E74C37B19E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319407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4D0B73-F6C1-5916-EAED-75E3D173E2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8DA056-4FDC-951D-9A23-28DFE2275F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D7C73-D0B4-F25C-C14E-FD4A674D26E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E74FCD54-C622-AB0E-D46E-B7FCAA3B364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1F321244-4E34-23AA-EBDC-7F7C45402D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502567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2024/8/20</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25789437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5143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1822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1405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989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theme" Target="../theme/theme2.xml"/><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0" Type="http://schemas.openxmlformats.org/officeDocument/2006/relationships/slideLayout" Target="../slideLayouts/slideLayout32.xml"/><Relationship Id="rId41"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3.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5.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26" Type="http://schemas.openxmlformats.org/officeDocument/2006/relationships/slideLayout" Target="../slideLayouts/slideLayout121.xml"/><Relationship Id="rId39" Type="http://schemas.openxmlformats.org/officeDocument/2006/relationships/image" Target="../media/image8.emf"/><Relationship Id="rId21" Type="http://schemas.openxmlformats.org/officeDocument/2006/relationships/slideLayout" Target="../slideLayouts/slideLayout116.xml"/><Relationship Id="rId34" Type="http://schemas.openxmlformats.org/officeDocument/2006/relationships/slideLayout" Target="../slideLayouts/slideLayout129.xml"/><Relationship Id="rId42" Type="http://schemas.openxmlformats.org/officeDocument/2006/relationships/image" Target="../media/image11.emf"/><Relationship Id="rId7" Type="http://schemas.openxmlformats.org/officeDocument/2006/relationships/slideLayout" Target="../slideLayouts/slideLayout10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29" Type="http://schemas.openxmlformats.org/officeDocument/2006/relationships/slideLayout" Target="../slideLayouts/slideLayout124.xml"/><Relationship Id="rId41" Type="http://schemas.openxmlformats.org/officeDocument/2006/relationships/image" Target="../media/image10.emf"/><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slideLayout" Target="../slideLayouts/slideLayout119.xml"/><Relationship Id="rId32" Type="http://schemas.openxmlformats.org/officeDocument/2006/relationships/slideLayout" Target="../slideLayouts/slideLayout127.xml"/><Relationship Id="rId37" Type="http://schemas.openxmlformats.org/officeDocument/2006/relationships/audio" Target="../media/media1.mp3"/><Relationship Id="rId40" Type="http://schemas.openxmlformats.org/officeDocument/2006/relationships/image" Target="../media/image9.png"/><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slideLayout" Target="../slideLayouts/slideLayout118.xml"/><Relationship Id="rId28" Type="http://schemas.openxmlformats.org/officeDocument/2006/relationships/slideLayout" Target="../slideLayouts/slideLayout123.xml"/><Relationship Id="rId36" Type="http://schemas.microsoft.com/office/2007/relationships/media" Target="../media/media1.mp3"/><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31" Type="http://schemas.openxmlformats.org/officeDocument/2006/relationships/slideLayout" Target="../slideLayouts/slideLayout126.xml"/><Relationship Id="rId44" Type="http://schemas.openxmlformats.org/officeDocument/2006/relationships/image" Target="../media/image13.emf"/><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slideLayout" Target="../slideLayouts/slideLayout117.xml"/><Relationship Id="rId27" Type="http://schemas.openxmlformats.org/officeDocument/2006/relationships/slideLayout" Target="../slideLayouts/slideLayout122.xml"/><Relationship Id="rId30" Type="http://schemas.openxmlformats.org/officeDocument/2006/relationships/slideLayout" Target="../slideLayouts/slideLayout125.xml"/><Relationship Id="rId35" Type="http://schemas.openxmlformats.org/officeDocument/2006/relationships/theme" Target="../theme/theme6.xml"/><Relationship Id="rId43" Type="http://schemas.openxmlformats.org/officeDocument/2006/relationships/image" Target="../media/image12.emf"/><Relationship Id="rId8" Type="http://schemas.openxmlformats.org/officeDocument/2006/relationships/slideLayout" Target="../slideLayouts/slideLayout103.xml"/><Relationship Id="rId3" Type="http://schemas.openxmlformats.org/officeDocument/2006/relationships/slideLayout" Target="../slideLayouts/slideLayout98.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5" Type="http://schemas.openxmlformats.org/officeDocument/2006/relationships/slideLayout" Target="../slideLayouts/slideLayout120.xml"/><Relationship Id="rId33" Type="http://schemas.openxmlformats.org/officeDocument/2006/relationships/slideLayout" Target="../slideLayouts/slideLayout128.xml"/><Relationship Id="rId38"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6D994-BFBB-A787-1D35-711FCFD49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898BCE-9A87-79EF-28C2-E83B8F155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9C0A2-9203-7224-8FC5-7A3E860A9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CAF7A40F-5838-7638-6D62-46CE8B483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7602C7A4-8296-F0DC-2B6C-AFBB4A7B3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83159234"/>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73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6D994-BFBB-A787-1D35-711FCFD49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898BCE-9A87-79EF-28C2-E83B8F155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9C0A2-9203-7224-8FC5-7A3E860A9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CAF7A40F-5838-7638-6D62-46CE8B483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7602C7A4-8296-F0DC-2B6C-AFBB4A7B3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57570990"/>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3775" r:id="rId12"/>
    <p:sldLayoutId id="2147484132" r:id="rId13"/>
    <p:sldLayoutId id="2147483838" r:id="rId14"/>
    <p:sldLayoutId id="2147483839" r:id="rId15"/>
    <p:sldLayoutId id="2147483840" r:id="rId16"/>
    <p:sldLayoutId id="2147483841" r:id="rId17"/>
    <p:sldLayoutId id="2147483842" r:id="rId18"/>
    <p:sldLayoutId id="2147483844" r:id="rId19"/>
    <p:sldLayoutId id="2147483845" r:id="rId20"/>
    <p:sldLayoutId id="2147483846" r:id="rId21"/>
    <p:sldLayoutId id="2147483847" r:id="rId22"/>
    <p:sldLayoutId id="2147483849" r:id="rId23"/>
    <p:sldLayoutId id="2147483850" r:id="rId24"/>
    <p:sldLayoutId id="2147483851" r:id="rId25"/>
    <p:sldLayoutId id="2147483852" r:id="rId26"/>
    <p:sldLayoutId id="2147483853" r:id="rId27"/>
    <p:sldLayoutId id="2147483854" r:id="rId28"/>
    <p:sldLayoutId id="2147483855" r:id="rId29"/>
    <p:sldLayoutId id="2147483856" r:id="rId30"/>
    <p:sldLayoutId id="2147483857" r:id="rId31"/>
    <p:sldLayoutId id="2147483858" r:id="rId32"/>
    <p:sldLayoutId id="2147483859" r:id="rId33"/>
    <p:sldLayoutId id="2147483860" r:id="rId34"/>
    <p:sldLayoutId id="2147483861" r:id="rId35"/>
    <p:sldLayoutId id="2147483862" r:id="rId36"/>
    <p:sldLayoutId id="2147483863" r:id="rId37"/>
    <p:sldLayoutId id="2147483864" r:id="rId38"/>
    <p:sldLayoutId id="2147483865" r:id="rId39"/>
    <p:sldLayoutId id="2147483867" r:id="rId40"/>
    <p:sldLayoutId id="2147483869" r:id="rId41"/>
    <p:sldLayoutId id="2147483870" r:id="rId42"/>
    <p:sldLayoutId id="2147483871" r:id="rId43"/>
    <p:sldLayoutId id="2147483755" r:id="rId44"/>
    <p:sldLayoutId id="2147483715" r:id="rId45"/>
    <p:sldLayoutId id="2147484247" r:id="rId46"/>
    <p:sldLayoutId id="2147483891"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6D994-BFBB-A787-1D35-711FCFD49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898BCE-9A87-79EF-28C2-E83B8F155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9C0A2-9203-7224-8FC5-7A3E860A9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CAF7A40F-5838-7638-6D62-46CE8B483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7602C7A4-8296-F0DC-2B6C-AFBB4A7B3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58586914"/>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37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6D994-BFBB-A787-1D35-711FCFD49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898BCE-9A87-79EF-28C2-E83B8F155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9C0A2-9203-7224-8FC5-7A3E860A9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CAF7A40F-5838-7638-6D62-46CE8B483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7602C7A4-8296-F0DC-2B6C-AFBB4A7B3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11883365"/>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38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6D994-BFBB-A787-1D35-711FCFD49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898BCE-9A87-79EF-28C2-E83B8F155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9C0A2-9203-7224-8FC5-7A3E860A9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CAF7A40F-5838-7638-6D62-46CE8B483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7602C7A4-8296-F0DC-2B6C-AFBB4A7B3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51888064"/>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383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38"/>
          <a:srcRect l="1069" t="2602" r="448" b="5138"/>
          <a:stretch/>
        </p:blipFill>
        <p:spPr>
          <a:xfrm>
            <a:off x="-1" y="0"/>
            <a:ext cx="12192001" cy="6858000"/>
          </a:xfrm>
          <a:prstGeom prst="rect">
            <a:avLst/>
          </a:prstGeom>
        </p:spPr>
      </p:pic>
      <p:pic>
        <p:nvPicPr>
          <p:cNvPr id="3" name="图片 2"/>
          <p:cNvPicPr>
            <a:picLocks noChangeAspect="1"/>
          </p:cNvPicPr>
          <p:nvPr userDrawn="1"/>
        </p:nvPicPr>
        <p:blipFill>
          <a:blip r:embed="rId39"/>
          <a:stretch>
            <a:fillRect/>
          </a:stretch>
        </p:blipFill>
        <p:spPr>
          <a:xfrm>
            <a:off x="8875406" y="469084"/>
            <a:ext cx="3525249" cy="1484315"/>
          </a:xfrm>
          <a:prstGeom prst="rect">
            <a:avLst/>
          </a:prstGeom>
        </p:spPr>
      </p:pic>
      <p:pic>
        <p:nvPicPr>
          <p:cNvPr id="4" name="郑柏林 - 小跳豆">
            <a:hlinkClick r:id="" action="ppaction://media"/>
          </p:cNvPr>
          <p:cNvPicPr>
            <a:picLocks noChangeAspect="1"/>
          </p:cNvPicPr>
          <p:nvPr userDrawn="1">
            <a:audioFile r:link="rId37"/>
            <p:extLst>
              <p:ext uri="{DAA4B4D4-6D71-4841-9C94-3DE7FCFB9230}">
                <p14:media xmlns:p14="http://schemas.microsoft.com/office/powerpoint/2010/main" r:embed="rId36"/>
              </p:ext>
            </p:extLst>
          </p:nvPr>
        </p:nvPicPr>
        <p:blipFill>
          <a:blip r:embed="rId40" cstate="print"/>
          <a:stretch>
            <a:fillRect/>
          </a:stretch>
        </p:blipFill>
        <p:spPr>
          <a:xfrm>
            <a:off x="347244" y="5437905"/>
            <a:ext cx="623568" cy="623568"/>
          </a:xfrm>
          <a:prstGeom prst="rect">
            <a:avLst/>
          </a:prstGeom>
        </p:spPr>
      </p:pic>
      <p:pic>
        <p:nvPicPr>
          <p:cNvPr id="5" name="图片 4"/>
          <p:cNvPicPr>
            <a:picLocks noChangeAspect="1"/>
          </p:cNvPicPr>
          <p:nvPr userDrawn="1"/>
        </p:nvPicPr>
        <p:blipFill>
          <a:blip r:embed="rId41"/>
          <a:stretch>
            <a:fillRect/>
          </a:stretch>
        </p:blipFill>
        <p:spPr>
          <a:xfrm>
            <a:off x="-832153" y="4228215"/>
            <a:ext cx="13279964" cy="1990844"/>
          </a:xfrm>
          <a:prstGeom prst="rect">
            <a:avLst/>
          </a:prstGeom>
        </p:spPr>
      </p:pic>
      <p:pic>
        <p:nvPicPr>
          <p:cNvPr id="6" name="图片 5"/>
          <p:cNvPicPr>
            <a:picLocks noChangeAspect="1"/>
          </p:cNvPicPr>
          <p:nvPr userDrawn="1"/>
        </p:nvPicPr>
        <p:blipFill>
          <a:blip r:embed="rId42"/>
          <a:stretch>
            <a:fillRect/>
          </a:stretch>
        </p:blipFill>
        <p:spPr>
          <a:xfrm>
            <a:off x="-581574" y="5124418"/>
            <a:ext cx="13107348" cy="1852751"/>
          </a:xfrm>
          <a:prstGeom prst="rect">
            <a:avLst/>
          </a:prstGeom>
        </p:spPr>
      </p:pic>
      <p:pic>
        <p:nvPicPr>
          <p:cNvPr id="23" name="图片 22"/>
          <p:cNvPicPr>
            <a:picLocks noChangeAspect="1"/>
          </p:cNvPicPr>
          <p:nvPr userDrawn="1"/>
        </p:nvPicPr>
        <p:blipFill rotWithShape="1">
          <a:blip r:embed="rId43"/>
          <a:srcRect b="57274"/>
          <a:stretch/>
        </p:blipFill>
        <p:spPr>
          <a:xfrm>
            <a:off x="-118672" y="6061472"/>
            <a:ext cx="12566483" cy="796528"/>
          </a:xfrm>
          <a:prstGeom prst="rect">
            <a:avLst/>
          </a:prstGeom>
        </p:spPr>
      </p:pic>
      <p:pic>
        <p:nvPicPr>
          <p:cNvPr id="24" name="图片 23"/>
          <p:cNvPicPr>
            <a:picLocks noChangeAspect="1"/>
          </p:cNvPicPr>
          <p:nvPr userDrawn="1"/>
        </p:nvPicPr>
        <p:blipFill>
          <a:blip r:embed="rId44"/>
          <a:stretch>
            <a:fillRect/>
          </a:stretch>
        </p:blipFill>
        <p:spPr>
          <a:xfrm rot="16200000">
            <a:off x="2601222" y="-2905687"/>
            <a:ext cx="7145863" cy="12703240"/>
          </a:xfrm>
          <a:prstGeom prst="rect">
            <a:avLst/>
          </a:prstGeom>
        </p:spPr>
      </p:pic>
    </p:spTree>
    <p:extLst>
      <p:ext uri="{BB962C8B-B14F-4D97-AF65-F5344CB8AC3E}">
        <p14:creationId xmlns:p14="http://schemas.microsoft.com/office/powerpoint/2010/main" val="735151415"/>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8" r:id="rId7"/>
    <p:sldLayoutId id="2147484179" r:id="rId8"/>
    <p:sldLayoutId id="2147484180" r:id="rId9"/>
    <p:sldLayoutId id="2147484181" r:id="rId10"/>
    <p:sldLayoutId id="2147484182" r:id="rId11"/>
    <p:sldLayoutId id="2147484191" r:id="rId12"/>
    <p:sldLayoutId id="2147484192" r:id="rId13"/>
    <p:sldLayoutId id="2147484193" r:id="rId14"/>
    <p:sldLayoutId id="2147484194" r:id="rId15"/>
    <p:sldLayoutId id="2147484195" r:id="rId16"/>
    <p:sldLayoutId id="2147484196" r:id="rId17"/>
    <p:sldLayoutId id="2147484197" r:id="rId18"/>
    <p:sldLayoutId id="2147484198" r:id="rId19"/>
    <p:sldLayoutId id="2147484199" r:id="rId20"/>
    <p:sldLayoutId id="2147484200" r:id="rId21"/>
    <p:sldLayoutId id="2147484226" r:id="rId22"/>
    <p:sldLayoutId id="2147484227" r:id="rId23"/>
    <p:sldLayoutId id="2147484228" r:id="rId24"/>
    <p:sldLayoutId id="2147484229" r:id="rId25"/>
    <p:sldLayoutId id="2147484230" r:id="rId26"/>
    <p:sldLayoutId id="2147484231" r:id="rId27"/>
    <p:sldLayoutId id="2147484233" r:id="rId28"/>
    <p:sldLayoutId id="2147484234" r:id="rId29"/>
    <p:sldLayoutId id="2147484235" r:id="rId30"/>
    <p:sldLayoutId id="2147484242" r:id="rId31"/>
    <p:sldLayoutId id="2147484244" r:id="rId32"/>
    <p:sldLayoutId id="2147484245" r:id="rId33"/>
    <p:sldLayoutId id="2147484246" r:id="rId34"/>
  </p:sldLayoutIdLst>
  <p:timing>
    <p:tnLst>
      <p:par>
        <p:cTn id="1" dur="indefinite" restart="never" nodeType="tmRoot">
          <p:childTnLst>
            <p:audio>
              <p:cMediaNode numSld="999" showWhenStopped="0">
                <p:cTn id="2" repeatCount="indefinite" fill="hold" display="0">
                  <p:stCondLst>
                    <p:cond delay="indefinite"/>
                  </p:stCondLst>
                </p:cTn>
                <p:tgtEl>
                  <p:spTgt spid="4"/>
                </p:tgtEl>
              </p:cMediaNode>
            </p:audio>
          </p:childTnLst>
        </p:cTn>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85.xml"/><Relationship Id="rId6" Type="http://schemas.openxmlformats.org/officeDocument/2006/relationships/image" Target="../media/image26.jpeg"/><Relationship Id="rId5" Type="http://schemas.openxmlformats.org/officeDocument/2006/relationships/image" Target="../media/image20.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4.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Layout" Target="../slideLayouts/slideLayout125.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328691"/>
            <a:ext cx="12263479" cy="3893167"/>
          </a:xfrm>
          <a:prstGeom prst="rect">
            <a:avLst/>
          </a:prstGeom>
          <a:noFill/>
        </p:spPr>
        <p:txBody>
          <a:bodyPr wrap="square" lIns="121843" tIns="60921" rIns="121843" bIns="60921">
            <a:spAutoFit/>
          </a:bodyPr>
          <a:lstStyle/>
          <a:p>
            <a:pPr marL="0" marR="0" lvl="0" indent="0" algn="ctr" defTabSz="1218264" rtl="0" eaLnBrk="1" fontAlgn="auto" latinLnBrk="0" hangingPunct="1">
              <a:lnSpc>
                <a:spcPct val="100000"/>
              </a:lnSpc>
              <a:spcBef>
                <a:spcPts val="0"/>
              </a:spcBef>
              <a:spcAft>
                <a:spcPts val="0"/>
              </a:spcAft>
              <a:buClrTx/>
              <a:buSzTx/>
              <a:buFontTx/>
              <a:buNone/>
              <a:tabLst/>
              <a:defRPr/>
            </a:pPr>
            <a:endParaRPr kumimoji="0" lang="en-US" altLang="zh-CN" sz="5299" b="1" i="0" u="none" strike="noStrike" kern="1200" cap="none" spc="0" normalizeH="0" baseline="0" noProof="0" dirty="0">
              <a:ln w="31550" cmpd="sng">
                <a:gradFill>
                  <a:gsLst>
                    <a:gs pos="64000">
                      <a:srgbClr val="9BBB59">
                        <a:lumMod val="50000"/>
                      </a:srgbClr>
                    </a:gs>
                    <a:gs pos="0">
                      <a:srgbClr val="9BBB59">
                        <a:lumMod val="75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uLnTx/>
              <a:uFillTx/>
              <a:latin typeface="Times New Roman" pitchFamily="18" charset="0"/>
              <a:ea typeface="华文琥珀" pitchFamily="2" charset="-122"/>
              <a:cs typeface="Times New Roman" pitchFamily="18" charset="0"/>
            </a:endParaRPr>
          </a:p>
          <a:p>
            <a:pPr algn="ctr" defTabSz="1219170">
              <a:defRPr/>
            </a:pPr>
            <a:r>
              <a:rPr lang="en-US" sz="4800" kern="0" dirty="0">
                <a:solidFill>
                  <a:srgbClr val="FF0000"/>
                </a:solidFill>
                <a:latin typeface="Times New Roman" panose="02020603050405020304" pitchFamily="18" charset="0"/>
                <a:cs typeface="Times New Roman" panose="02020603050405020304" pitchFamily="18" charset="0"/>
              </a:rPr>
              <a:t>BÀI 9</a:t>
            </a:r>
          </a:p>
          <a:p>
            <a:pPr algn="ctr" defTabSz="1219170">
              <a:defRPr/>
            </a:pPr>
            <a:r>
              <a:rPr lang="en-US" sz="4800" kern="0" dirty="0">
                <a:solidFill>
                  <a:prstClr val="black"/>
                </a:solidFill>
                <a:latin typeface="Times New Roman" panose="02020603050405020304" pitchFamily="18" charset="0"/>
                <a:cs typeface="Times New Roman" panose="02020603050405020304" pitchFamily="18" charset="0"/>
              </a:rPr>
              <a:t>VI PHẠM PHÁP LUẬT </a:t>
            </a:r>
          </a:p>
          <a:p>
            <a:pPr algn="ctr" defTabSz="1219170">
              <a:defRPr/>
            </a:pPr>
            <a:r>
              <a:rPr lang="en-US" sz="4800" kern="0" dirty="0">
                <a:solidFill>
                  <a:prstClr val="black"/>
                </a:solidFill>
                <a:latin typeface="Times New Roman" panose="02020603050405020304" pitchFamily="18" charset="0"/>
                <a:cs typeface="Times New Roman" panose="02020603050405020304" pitchFamily="18" charset="0"/>
              </a:rPr>
              <a:t>VÀ TRÁCH NHIỆM PHÁP LÍ </a:t>
            </a:r>
            <a:endParaRPr lang="vi-VN" sz="4800" kern="0" dirty="0">
              <a:solidFill>
                <a:prstClr val="black"/>
              </a:solidFill>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w="24500" cmpd="dbl">
                <a:solidFill>
                  <a:srgbClr val="C0504D">
                    <a:shade val="85000"/>
                    <a:satMod val="155000"/>
                  </a:srgbClr>
                </a:solidFill>
                <a:prstDash val="solid"/>
                <a:miter lim="800000"/>
              </a:ln>
              <a:solidFill>
                <a:schemeClr val="bg2">
                  <a:lumMod val="10000"/>
                </a:schemeClr>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itchFamily="18" charset="0"/>
            </a:endParaRPr>
          </a:p>
        </p:txBody>
      </p:sp>
      <p:sp>
        <p:nvSpPr>
          <p:cNvPr id="3" name="AutoShape 2" descr="Sắc tím lục bình"/>
          <p:cNvSpPr>
            <a:spLocks noChangeAspect="1" noChangeArrowheads="1"/>
          </p:cNvSpPr>
          <p:nvPr/>
        </p:nvSpPr>
        <p:spPr bwMode="auto">
          <a:xfrm>
            <a:off x="157125" y="-143532"/>
            <a:ext cx="304721" cy="3047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Lato Light"/>
              <a:ea typeface="+mn-ea"/>
              <a:cs typeface="+mn-cs"/>
            </a:endParaRPr>
          </a:p>
        </p:txBody>
      </p:sp>
    </p:spTree>
    <p:custDataLst>
      <p:tags r:id="rId1"/>
    </p:custDataLst>
    <p:extLst>
      <p:ext uri="{BB962C8B-B14F-4D97-AF65-F5344CB8AC3E}">
        <p14:creationId xmlns:p14="http://schemas.microsoft.com/office/powerpoint/2010/main" val="627451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1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31333" y="991402"/>
            <a:ext cx="9694958" cy="314746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6E6">
                  <a:lumMod val="10000"/>
                </a:srgbClr>
              </a:solidFill>
              <a:effectLst/>
              <a:uLnTx/>
              <a:uFillTx/>
              <a:latin typeface="Lato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6E6">
                  <a:lumMod val="10000"/>
                </a:srgbClr>
              </a:solidFill>
              <a:effectLst/>
              <a:uLnTx/>
              <a:uFillTx/>
              <a:latin typeface="Lato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endParaRPr>
          </a:p>
          <a:p>
            <a:pPr lvl="0" algn="ct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luận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nhóm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3 </a:t>
            </a:r>
            <a:r>
              <a:rPr lang="en-US" sz="2400" b="1" dirty="0" err="1">
                <a:solidFill>
                  <a:srgbClr val="FF0000"/>
                </a:solidFill>
                <a:latin typeface="Times New Roman" panose="02020603050405020304" pitchFamily="18" charset="0"/>
                <a:cs typeface="Times New Roman" panose="02020603050405020304" pitchFamily="18" charset="0"/>
              </a:rPr>
              <a:t>phút</a:t>
            </a:r>
            <a:r>
              <a:rPr lang="en-US" sz="2400" b="1" dirty="0">
                <a:solidFill>
                  <a:srgbClr val="FF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Kĩ</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thuật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mảnh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ghép</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lvl="0">
              <a:lnSpc>
                <a:spcPct val="107000"/>
              </a:lnSpc>
              <a:spcAft>
                <a:spcPts val="800"/>
              </a:spcAft>
            </a:pPr>
            <a:r>
              <a:rPr lang="en-US" sz="2400" b="1" dirty="0">
                <a:solidFill>
                  <a:srgbClr val="E7E6E6">
                    <a:lumMod val="10000"/>
                  </a:srgbClr>
                </a:solidFill>
                <a:latin typeface="Times New Roman" panose="02020603050405020304" pitchFamily="18" charset="0"/>
                <a:cs typeface="Times New Roman" panose="02020603050405020304" pitchFamily="18" charset="0"/>
              </a:rPr>
              <a:t>Em </a:t>
            </a:r>
            <a:r>
              <a:rPr lang="en-US" sz="2400" b="1" dirty="0" err="1">
                <a:solidFill>
                  <a:srgbClr val="E7E6E6">
                    <a:lumMod val="10000"/>
                  </a:srgbClr>
                </a:solidFill>
                <a:latin typeface="Times New Roman" panose="02020603050405020304" pitchFamily="18" charset="0"/>
                <a:cs typeface="Times New Roman" panose="02020603050405020304" pitchFamily="18" charset="0"/>
              </a:rPr>
              <a:t>hãy</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dựa</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vào</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nội</a:t>
            </a:r>
            <a:r>
              <a:rPr lang="en-US" sz="2400" b="1" dirty="0">
                <a:solidFill>
                  <a:srgbClr val="E7E6E6">
                    <a:lumMod val="10000"/>
                  </a:srgbClr>
                </a:solidFill>
                <a:latin typeface="Times New Roman" panose="02020603050405020304" pitchFamily="18" charset="0"/>
                <a:cs typeface="Times New Roman" panose="02020603050405020304" pitchFamily="18" charset="0"/>
              </a:rPr>
              <a:t> dung </a:t>
            </a:r>
            <a:r>
              <a:rPr lang="en-US" sz="2400" b="1" dirty="0" err="1">
                <a:solidFill>
                  <a:srgbClr val="E7E6E6">
                    <a:lumMod val="10000"/>
                  </a:srgbClr>
                </a:solidFill>
                <a:latin typeface="Times New Roman" panose="02020603050405020304" pitchFamily="18" charset="0"/>
                <a:cs typeface="Times New Roman" panose="02020603050405020304" pitchFamily="18" charset="0"/>
              </a:rPr>
              <a:t>về</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dấu</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hiệu</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của</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các</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loại</a:t>
            </a:r>
            <a:r>
              <a:rPr lang="en-US" sz="2400" b="1" dirty="0">
                <a:solidFill>
                  <a:srgbClr val="E7E6E6">
                    <a:lumMod val="10000"/>
                  </a:srgbClr>
                </a:solidFill>
                <a:latin typeface="Times New Roman" panose="02020603050405020304" pitchFamily="18" charset="0"/>
                <a:cs typeface="Times New Roman" panose="02020603050405020304" pitchFamily="18" charset="0"/>
              </a:rPr>
              <a:t> vi </a:t>
            </a:r>
            <a:r>
              <a:rPr lang="en-US" sz="2400" b="1" dirty="0" err="1">
                <a:solidFill>
                  <a:srgbClr val="E7E6E6">
                    <a:lumMod val="10000"/>
                  </a:srgbClr>
                </a:solidFill>
                <a:latin typeface="Times New Roman" panose="02020603050405020304" pitchFamily="18" charset="0"/>
                <a:cs typeface="Times New Roman" panose="02020603050405020304" pitchFamily="18" charset="0"/>
              </a:rPr>
              <a:t>phạm</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pháp</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luật</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để</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xác</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định</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dấu</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hiệu</a:t>
            </a:r>
            <a:r>
              <a:rPr lang="en-US" sz="2400" b="1" dirty="0">
                <a:solidFill>
                  <a:srgbClr val="E7E6E6">
                    <a:lumMod val="10000"/>
                  </a:srgbClr>
                </a:solidFill>
                <a:latin typeface="Times New Roman" panose="02020603050405020304" pitchFamily="18" charset="0"/>
                <a:cs typeface="Times New Roman" panose="02020603050405020304" pitchFamily="18" charset="0"/>
              </a:rPr>
              <a:t> vi </a:t>
            </a:r>
            <a:r>
              <a:rPr lang="en-US" sz="2400" b="1" dirty="0" err="1">
                <a:solidFill>
                  <a:srgbClr val="E7E6E6">
                    <a:lumMod val="10000"/>
                  </a:srgbClr>
                </a:solidFill>
                <a:latin typeface="Times New Roman" panose="02020603050405020304" pitchFamily="18" charset="0"/>
                <a:cs typeface="Times New Roman" panose="02020603050405020304" pitchFamily="18" charset="0"/>
              </a:rPr>
              <a:t>phạm</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pháp</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luật</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để</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xác</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định</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dấu</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hiệu</a:t>
            </a:r>
            <a:r>
              <a:rPr lang="en-US" sz="2400" b="1" dirty="0">
                <a:solidFill>
                  <a:srgbClr val="E7E6E6">
                    <a:lumMod val="10000"/>
                  </a:srgbClr>
                </a:solidFill>
                <a:latin typeface="Times New Roman" panose="02020603050405020304" pitchFamily="18" charset="0"/>
                <a:cs typeface="Times New Roman" panose="02020603050405020304" pitchFamily="18" charset="0"/>
              </a:rPr>
              <a:t> vi </a:t>
            </a:r>
            <a:r>
              <a:rPr lang="en-US" sz="2400" b="1" dirty="0" err="1">
                <a:solidFill>
                  <a:srgbClr val="E7E6E6">
                    <a:lumMod val="10000"/>
                  </a:srgbClr>
                </a:solidFill>
                <a:latin typeface="Times New Roman" panose="02020603050405020304" pitchFamily="18" charset="0"/>
                <a:cs typeface="Times New Roman" panose="02020603050405020304" pitchFamily="18" charset="0"/>
              </a:rPr>
              <a:t>phạm</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pháp</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luật</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và</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phân</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loại</a:t>
            </a:r>
            <a:r>
              <a:rPr lang="en-US" sz="2400" b="1" dirty="0">
                <a:solidFill>
                  <a:srgbClr val="E7E6E6">
                    <a:lumMod val="10000"/>
                  </a:srgbClr>
                </a:solidFill>
                <a:latin typeface="Times New Roman" panose="02020603050405020304" pitchFamily="18" charset="0"/>
                <a:cs typeface="Times New Roman" panose="02020603050405020304" pitchFamily="18" charset="0"/>
              </a:rPr>
              <a:t> vi </a:t>
            </a:r>
            <a:r>
              <a:rPr lang="en-US" sz="2400" b="1" dirty="0" err="1">
                <a:solidFill>
                  <a:srgbClr val="E7E6E6">
                    <a:lumMod val="10000"/>
                  </a:srgbClr>
                </a:solidFill>
                <a:latin typeface="Times New Roman" panose="02020603050405020304" pitchFamily="18" charset="0"/>
                <a:cs typeface="Times New Roman" panose="02020603050405020304" pitchFamily="18" charset="0"/>
              </a:rPr>
              <a:t>phạm</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pháp</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luật</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của</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mỗi</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chủ</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thể</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các</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các</a:t>
            </a:r>
            <a:r>
              <a:rPr lang="en-US" sz="2400" b="1" dirty="0">
                <a:solidFill>
                  <a:srgbClr val="E7E6E6">
                    <a:lumMod val="10000"/>
                  </a:srgbClr>
                </a:solidFill>
                <a:latin typeface="Times New Roman" panose="02020603050405020304" pitchFamily="18" charset="0"/>
                <a:cs typeface="Times New Roman" panose="02020603050405020304" pitchFamily="18" charset="0"/>
              </a:rPr>
              <a:t> tr</a:t>
            </a:r>
            <a:r>
              <a:rPr lang="vi-VN" sz="2400" b="1" dirty="0">
                <a:solidFill>
                  <a:srgbClr val="E7E6E6">
                    <a:lumMod val="10000"/>
                  </a:srgbClr>
                </a:solidFill>
                <a:latin typeface="Times New Roman" panose="02020603050405020304" pitchFamily="18" charset="0"/>
                <a:cs typeface="Times New Roman" panose="02020603050405020304" pitchFamily="18" charset="0"/>
              </a:rPr>
              <a:t>ườn</a:t>
            </a:r>
            <a:r>
              <a:rPr lang="en-US" sz="2400" b="1" dirty="0">
                <a:solidFill>
                  <a:srgbClr val="E7E6E6">
                    <a:lumMod val="10000"/>
                  </a:srgbClr>
                </a:solidFill>
                <a:latin typeface="Times New Roman" panose="02020603050405020304" pitchFamily="18" charset="0"/>
                <a:cs typeface="Times New Roman" panose="02020603050405020304" pitchFamily="18" charset="0"/>
              </a:rPr>
              <a:t>g </a:t>
            </a:r>
            <a:r>
              <a:rPr lang="en-US" sz="2400" b="1" dirty="0" err="1">
                <a:solidFill>
                  <a:srgbClr val="E7E6E6">
                    <a:lumMod val="10000"/>
                  </a:srgbClr>
                </a:solidFill>
                <a:latin typeface="Times New Roman" panose="02020603050405020304" pitchFamily="18" charset="0"/>
                <a:cs typeface="Times New Roman" panose="02020603050405020304" pitchFamily="18" charset="0"/>
              </a:rPr>
              <a:t>hợp</a:t>
            </a:r>
            <a:r>
              <a:rPr lang="en-US" sz="2400" b="1" dirty="0">
                <a:solidFill>
                  <a:srgbClr val="E7E6E6">
                    <a:lumMod val="10000"/>
                  </a:srgbClr>
                </a:solidFill>
                <a:latin typeface="Times New Roman" panose="02020603050405020304" pitchFamily="18" charset="0"/>
                <a:cs typeface="Times New Roman" panose="02020603050405020304" pitchFamily="18" charset="0"/>
              </a:rPr>
              <a:t> SGK, </a:t>
            </a:r>
            <a:r>
              <a:rPr lang="en-US" sz="2400" b="1" dirty="0" err="1">
                <a:solidFill>
                  <a:srgbClr val="E7E6E6">
                    <a:lumMod val="10000"/>
                  </a:srgbClr>
                </a:solidFill>
                <a:latin typeface="Times New Roman" panose="02020603050405020304" pitchFamily="18" charset="0"/>
                <a:cs typeface="Times New Roman" panose="02020603050405020304" pitchFamily="18" charset="0"/>
              </a:rPr>
              <a:t>trang</a:t>
            </a:r>
            <a:r>
              <a:rPr lang="en-US" sz="2400" b="1" dirty="0">
                <a:solidFill>
                  <a:srgbClr val="E7E6E6">
                    <a:lumMod val="10000"/>
                  </a:srgbClr>
                </a:solidFill>
                <a:latin typeface="Times New Roman" panose="02020603050405020304" pitchFamily="18" charset="0"/>
                <a:cs typeface="Times New Roman" panose="02020603050405020304" pitchFamily="18" charset="0"/>
              </a:rPr>
              <a:t> 44.</a:t>
            </a:r>
            <a:endParaRPr kumimoji="0" lang="en-US" sz="2400" b="1" i="0" u="none" strike="noStrike" kern="1200" cap="none" spc="0" normalizeH="0" baseline="0" noProof="0" dirty="0">
              <a:ln>
                <a:noFill/>
              </a:ln>
              <a:solidFill>
                <a:srgbClr val="E7E6E6">
                  <a:lumMod val="10000"/>
                </a:srgbClr>
              </a:solidFill>
              <a:effectLst/>
              <a:uLnTx/>
              <a:uFillTx/>
              <a:latin typeface="Times New Roman" panose="02020603050405020304" pitchFamily="18" charset="0"/>
              <a:cs typeface="Times New Roman" panose="02020603050405020304" pitchFamily="18" charset="0"/>
            </a:endParaRPr>
          </a:p>
          <a:p>
            <a:pPr lvl="0">
              <a:lnSpc>
                <a:spcPct val="107000"/>
              </a:lnSpc>
              <a:spcAft>
                <a:spcPts val="800"/>
              </a:spcAft>
            </a:pP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Nhóm</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1: </a:t>
            </a: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Nghiên</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cứu</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T</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r</a:t>
            </a:r>
            <a:r>
              <a:rPr lang="vi-VN"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ường</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p>
          <a:p>
            <a:pPr lvl="0">
              <a:lnSpc>
                <a:spcPct val="107000"/>
              </a:lnSpc>
              <a:spcAft>
                <a:spcPts val="800"/>
              </a:spcAft>
            </a:pP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Nhóm</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Nghiên</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cứu</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Tr</a:t>
            </a:r>
            <a:r>
              <a:rPr lang="vi-VN"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ường</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hợp</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2</a:t>
            </a:r>
          </a:p>
          <a:p>
            <a:pPr lvl="0">
              <a:lnSpc>
                <a:spcPct val="107000"/>
              </a:lnSpc>
              <a:spcAft>
                <a:spcPts val="800"/>
              </a:spcAft>
            </a:pP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Nhóm</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3: </a:t>
            </a: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Nghiên</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cứu</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Tr</a:t>
            </a:r>
            <a:r>
              <a:rPr lang="vi-VN"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ường</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hợp</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3</a:t>
            </a:r>
          </a:p>
          <a:p>
            <a:pPr lvl="0">
              <a:lnSpc>
                <a:spcPct val="107000"/>
              </a:lnSpc>
              <a:spcAft>
                <a:spcPts val="800"/>
              </a:spcAft>
            </a:pP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Nhóm</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4: </a:t>
            </a: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Nghiên</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cứu</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Tr</a:t>
            </a:r>
            <a:r>
              <a:rPr lang="vi-VN"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dirty="0" err="1">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ờng</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hợp</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4</a:t>
            </a:r>
          </a:p>
          <a:p>
            <a:pPr lvl="0">
              <a:lnSpc>
                <a:spcPct val="107000"/>
              </a:lnSpc>
              <a:spcAft>
                <a:spcPts val="800"/>
              </a:spcAft>
            </a:pP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Tham</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khảo</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mẫu</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bảng</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4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6E6">
                  <a:lumMod val="10000"/>
                </a:srgbClr>
              </a:solidFill>
              <a:effectLst/>
              <a:uLnTx/>
              <a:uFillTx/>
              <a:latin typeface="Lato Light"/>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835851603"/>
              </p:ext>
            </p:extLst>
          </p:nvPr>
        </p:nvGraphicFramePr>
        <p:xfrm>
          <a:off x="1501541" y="4858267"/>
          <a:ext cx="8911566" cy="1860550"/>
        </p:xfrm>
        <a:graphic>
          <a:graphicData uri="http://schemas.openxmlformats.org/drawingml/2006/table">
            <a:tbl>
              <a:tblPr firstRow="1" firstCol="1" bandRow="1"/>
              <a:tblGrid>
                <a:gridCol w="2239733">
                  <a:extLst>
                    <a:ext uri="{9D8B030D-6E8A-4147-A177-3AD203B41FA5}">
                      <a16:colId xmlns:a16="http://schemas.microsoft.com/office/drawing/2014/main" val="3793890626"/>
                    </a:ext>
                  </a:extLst>
                </a:gridCol>
                <a:gridCol w="3554138">
                  <a:extLst>
                    <a:ext uri="{9D8B030D-6E8A-4147-A177-3AD203B41FA5}">
                      <a16:colId xmlns:a16="http://schemas.microsoft.com/office/drawing/2014/main" val="1035757368"/>
                    </a:ext>
                  </a:extLst>
                </a:gridCol>
                <a:gridCol w="3117695">
                  <a:extLst>
                    <a:ext uri="{9D8B030D-6E8A-4147-A177-3AD203B41FA5}">
                      <a16:colId xmlns:a16="http://schemas.microsoft.com/office/drawing/2014/main" val="1156342701"/>
                    </a:ext>
                  </a:extLst>
                </a:gridCol>
              </a:tblGrid>
              <a:tr h="294610">
                <a:tc>
                  <a:txBody>
                    <a:bodyPr/>
                    <a:lstStyle/>
                    <a:p>
                      <a:pPr algn="ctr">
                        <a:lnSpc>
                          <a:spcPct val="107000"/>
                        </a:lnSpc>
                        <a:spcAft>
                          <a:spcPts val="0"/>
                        </a:spcAft>
                      </a:pP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a:t>
                      </a:r>
                      <a:r>
                        <a:rPr lang="vi-VN"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ường</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hợp</a:t>
                      </a:r>
                      <a:endParaRPr lang="en-US" sz="2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Dấu hiệu vi phạm PL</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vi</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PL</a:t>
                      </a:r>
                      <a:endParaRPr lang="en-US" sz="2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736925"/>
                  </a:ext>
                </a:extLst>
              </a:tr>
              <a:tr h="294610">
                <a:tc>
                  <a:txBody>
                    <a:bodyPr/>
                    <a:lstStyle/>
                    <a:p>
                      <a:pPr algn="ct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1</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008528"/>
                  </a:ext>
                </a:extLst>
              </a:tr>
              <a:tr h="294610">
                <a:tc>
                  <a:txBody>
                    <a:bodyPr/>
                    <a:lstStyle/>
                    <a:p>
                      <a:pPr algn="ct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2</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8175530"/>
                  </a:ext>
                </a:extLst>
              </a:tr>
              <a:tr h="294610">
                <a:tc>
                  <a:txBody>
                    <a:bodyPr/>
                    <a:lstStyle/>
                    <a:p>
                      <a:pPr algn="ct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3</a:t>
                      </a:r>
                      <a:endParaRPr lang="en-US" sz="2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623585"/>
                  </a:ext>
                </a:extLst>
              </a:tr>
              <a:tr h="294610">
                <a:tc>
                  <a:txBody>
                    <a:bodyPr/>
                    <a:lstStyle/>
                    <a:p>
                      <a:pPr algn="ct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4</a:t>
                      </a:r>
                      <a:endParaRPr lang="en-US" sz="2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051300"/>
                  </a:ext>
                </a:extLst>
              </a:tr>
            </a:tbl>
          </a:graphicData>
        </a:graphic>
      </p:graphicFrame>
    </p:spTree>
    <p:extLst>
      <p:ext uri="{BB962C8B-B14F-4D97-AF65-F5344CB8AC3E}">
        <p14:creationId xmlns:p14="http://schemas.microsoft.com/office/powerpoint/2010/main" val="288572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42256736"/>
              </p:ext>
            </p:extLst>
          </p:nvPr>
        </p:nvGraphicFramePr>
        <p:xfrm>
          <a:off x="0" y="0"/>
          <a:ext cx="12192000" cy="6858000"/>
        </p:xfrm>
        <a:graphic>
          <a:graphicData uri="http://schemas.openxmlformats.org/drawingml/2006/table">
            <a:tbl>
              <a:tblPr firstRow="1" firstCol="1" bandRow="1">
                <a:tableStyleId>{5940675A-B579-460E-94D1-54222C63F5DA}</a:tableStyleId>
              </a:tblPr>
              <a:tblGrid>
                <a:gridCol w="1076340">
                  <a:extLst>
                    <a:ext uri="{9D8B030D-6E8A-4147-A177-3AD203B41FA5}">
                      <a16:colId xmlns:a16="http://schemas.microsoft.com/office/drawing/2014/main" val="4277766679"/>
                    </a:ext>
                  </a:extLst>
                </a:gridCol>
                <a:gridCol w="4520630">
                  <a:extLst>
                    <a:ext uri="{9D8B030D-6E8A-4147-A177-3AD203B41FA5}">
                      <a16:colId xmlns:a16="http://schemas.microsoft.com/office/drawing/2014/main" val="996540279"/>
                    </a:ext>
                  </a:extLst>
                </a:gridCol>
                <a:gridCol w="6595030">
                  <a:extLst>
                    <a:ext uri="{9D8B030D-6E8A-4147-A177-3AD203B41FA5}">
                      <a16:colId xmlns:a16="http://schemas.microsoft.com/office/drawing/2014/main" val="2891519392"/>
                    </a:ext>
                  </a:extLst>
                </a:gridCol>
              </a:tblGrid>
              <a:tr h="698500">
                <a:tc>
                  <a:txBody>
                    <a:bodyPr/>
                    <a:lstStyle/>
                    <a:p>
                      <a:pPr algn="ctr">
                        <a:lnSpc>
                          <a:spcPct val="107000"/>
                        </a:lnSpc>
                        <a:spcAft>
                          <a:spcPts val="0"/>
                        </a:spcAft>
                      </a:pPr>
                      <a:r>
                        <a:rPr lang="en-US" sz="2200" b="1" dirty="0">
                          <a:solidFill>
                            <a:schemeClr val="bg2">
                              <a:lumMod val="10000"/>
                            </a:schemeClr>
                          </a:solidFill>
                          <a:effectLst/>
                          <a:latin typeface="Times New Roman" panose="02020603050405020304" pitchFamily="18" charset="0"/>
                          <a:cs typeface="Times New Roman" panose="02020603050405020304" pitchFamily="18" charset="0"/>
                        </a:rPr>
                        <a:t>Tr</a:t>
                      </a:r>
                      <a:r>
                        <a:rPr lang="vi-VN" sz="2200" b="1" dirty="0">
                          <a:solidFill>
                            <a:schemeClr val="bg2">
                              <a:lumMod val="10000"/>
                            </a:schemeClr>
                          </a:solidFill>
                          <a:effectLst/>
                          <a:latin typeface="Times New Roman" panose="02020603050405020304" pitchFamily="18" charset="0"/>
                          <a:cs typeface="Times New Roman" panose="02020603050405020304" pitchFamily="18" charset="0"/>
                        </a:rPr>
                        <a:t>ường</a:t>
                      </a:r>
                      <a:r>
                        <a:rPr lang="en-US" sz="2200" b="1"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cs typeface="Times New Roman" panose="02020603050405020304" pitchFamily="18" charset="0"/>
                        </a:rPr>
                        <a:t>hợp</a:t>
                      </a:r>
                      <a:endPar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200" b="1">
                          <a:solidFill>
                            <a:schemeClr val="bg2">
                              <a:lumMod val="10000"/>
                            </a:schemeClr>
                          </a:solidFill>
                          <a:effectLst/>
                          <a:latin typeface="Times New Roman" panose="02020603050405020304" pitchFamily="18" charset="0"/>
                          <a:cs typeface="Times New Roman" panose="02020603050405020304" pitchFamily="18" charset="0"/>
                        </a:rPr>
                        <a:t>Dấu hiệu vi phạm PL</a:t>
                      </a:r>
                      <a:endParaRPr lang="en-US" sz="22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200" b="1"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b="1"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b="1"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b="1"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b="1" dirty="0">
                          <a:solidFill>
                            <a:schemeClr val="bg2">
                              <a:lumMod val="10000"/>
                            </a:schemeClr>
                          </a:solidFill>
                          <a:effectLst/>
                          <a:latin typeface="Times New Roman" panose="02020603050405020304" pitchFamily="18" charset="0"/>
                          <a:cs typeface="Times New Roman" panose="02020603050405020304" pitchFamily="18" charset="0"/>
                        </a:rPr>
                        <a:t> PL</a:t>
                      </a:r>
                      <a:endPar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337745"/>
                  </a:ext>
                </a:extLst>
              </a:tr>
              <a:tr h="1421701">
                <a:tc>
                  <a:txBody>
                    <a:bodyPr/>
                    <a:lstStyle/>
                    <a:p>
                      <a:pPr algn="ct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TH 1</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luật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an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toàn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giao</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M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đội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mũ</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bảo</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hiểm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điều</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khiển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xe</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máy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ượt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đèn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đỏ</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lạng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lách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đánh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võng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tạt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đầu</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các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ươ</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ng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tiện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khác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501154"/>
                  </a:ext>
                </a:extLst>
              </a:tr>
              <a:tr h="1532797">
                <a:tc>
                  <a:txBody>
                    <a:bodyPr/>
                    <a:lstStyle/>
                    <a:p>
                      <a:pPr algn="ct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TH 2</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các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quy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tắc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về</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tài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sản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B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nội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dung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thoả</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thuận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thời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hạn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trả</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nợ</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Đến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hạn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đòi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tiền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B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chịu</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trả</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dân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261317"/>
                  </a:ext>
                </a:extLst>
              </a:tr>
              <a:tr h="1783301">
                <a:tc>
                  <a:txBody>
                    <a:bodyPr/>
                    <a:lstStyle/>
                    <a:p>
                      <a:pPr algn="ct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TH 3</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các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quy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định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chung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ty.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P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nội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quy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ty Y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nhiều</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lần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muộn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rõ</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lí</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do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hoàn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các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việc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đ</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ượ</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c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giao</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kỉ</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luật</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176941"/>
                  </a:ext>
                </a:extLst>
              </a:tr>
              <a:tr h="1421701">
                <a:tc>
                  <a:txBody>
                    <a:bodyPr/>
                    <a:lstStyle/>
                    <a:p>
                      <a:pPr algn="ct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TH 4</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nguy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hiểm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việc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mà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pháp</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luât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cấm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đ</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ượ</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c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quy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định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trong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Bộ</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luật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Hình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T (26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tuổi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Q (27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tuổi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vận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chuyển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1 kg ma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túy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chất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cấm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hình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934076"/>
                  </a:ext>
                </a:extLst>
              </a:tr>
            </a:tbl>
          </a:graphicData>
        </a:graphic>
      </p:graphicFrame>
    </p:spTree>
    <p:extLst>
      <p:ext uri="{BB962C8B-B14F-4D97-AF65-F5344CB8AC3E}">
        <p14:creationId xmlns:p14="http://schemas.microsoft.com/office/powerpoint/2010/main" val="399126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0667" y="880533"/>
            <a:ext cx="10515600" cy="4826962"/>
          </a:xfrm>
          <a:prstGeom prst="rect">
            <a:avLst/>
          </a:prstGeom>
          <a:noFill/>
        </p:spPr>
        <p:txBody>
          <a:bodyPr wrap="square" rtlCol="0">
            <a:spAutoFit/>
          </a:bodyPr>
          <a:lstStyle/>
          <a:p>
            <a:pPr marL="342900" indent="-342900">
              <a:lnSpc>
                <a:spcPct val="107000"/>
              </a:lnSpc>
              <a:spcAft>
                <a:spcPts val="800"/>
              </a:spcAft>
              <a:buAutoNum type="arabicPeriod"/>
            </a:pP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Vi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luật</a:t>
            </a:r>
            <a:endPar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Khái</a:t>
            </a: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lỗi</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trách</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xâm</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xã</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vệ</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chia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4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tội</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chính</a:t>
            </a:r>
            <a:endParaRPr lang="en-US" sz="2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sự</a:t>
            </a:r>
            <a:endParaRPr lang="en-US" sz="2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solidFill>
                  <a:schemeClr val="bg2">
                    <a:lumMod val="10000"/>
                  </a:schemeClr>
                </a:solidFill>
                <a:latin typeface="Times New Roman" panose="02020603050405020304" pitchFamily="18" charset="0"/>
                <a:ea typeface="Calibri" panose="020F0502020204030204" pitchFamily="34" charset="0"/>
              </a:rPr>
              <a:t>+ Vi </a:t>
            </a:r>
            <a:r>
              <a:rPr lang="en-US" sz="2800" dirty="0" err="1">
                <a:solidFill>
                  <a:schemeClr val="bg2">
                    <a:lumMod val="10000"/>
                  </a:schemeClr>
                </a:solidFill>
                <a:latin typeface="Times New Roman" panose="02020603050405020304" pitchFamily="18" charset="0"/>
                <a:ea typeface="Calibri" panose="020F0502020204030204" pitchFamily="34" charset="0"/>
              </a:rPr>
              <a:t>phạm</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kỉ</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luật</a:t>
            </a:r>
            <a:endParaRPr lang="en-US" sz="2800" dirty="0">
              <a:solidFill>
                <a:schemeClr val="bg2">
                  <a:lumMod val="10000"/>
                </a:schemeClr>
              </a:solidFill>
            </a:endParaRPr>
          </a:p>
        </p:txBody>
      </p:sp>
    </p:spTree>
    <p:extLst>
      <p:ext uri="{BB962C8B-B14F-4D97-AF65-F5344CB8AC3E}">
        <p14:creationId xmlns:p14="http://schemas.microsoft.com/office/powerpoint/2010/main" val="428944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3"/>
          <p:cNvGrpSpPr>
            <a:grpSpLocks/>
          </p:cNvGrpSpPr>
          <p:nvPr/>
        </p:nvGrpSpPr>
        <p:grpSpPr bwMode="auto">
          <a:xfrm>
            <a:off x="6440487" y="3693942"/>
            <a:ext cx="4191000" cy="3195082"/>
            <a:chOff x="543098" y="1016261"/>
            <a:chExt cx="7848600" cy="5916177"/>
          </a:xfrm>
        </p:grpSpPr>
        <p:pic>
          <p:nvPicPr>
            <p:cNvPr id="33808" name="Picture 4" descr="ImageView.asp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098" y="1016261"/>
              <a:ext cx="7848600" cy="513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9" name="TextBox 5"/>
            <p:cNvSpPr txBox="1">
              <a:spLocks noChangeArrowheads="1"/>
            </p:cNvSpPr>
            <p:nvPr/>
          </p:nvSpPr>
          <p:spPr bwMode="auto">
            <a:xfrm>
              <a:off x="3049300" y="6248564"/>
              <a:ext cx="3047277" cy="68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E3B30"/>
                  </a:solidFill>
                  <a:effectLst/>
                  <a:uLnTx/>
                  <a:uFillTx/>
                  <a:latin typeface="Arial" pitchFamily="34" charset="0"/>
                  <a:ea typeface="+mn-ea"/>
                  <a:cs typeface="Arial" pitchFamily="34" charset="0"/>
                </a:rPr>
                <a:t>Hình 4</a:t>
              </a:r>
            </a:p>
          </p:txBody>
        </p:sp>
      </p:grpSp>
      <p:grpSp>
        <p:nvGrpSpPr>
          <p:cNvPr id="33795" name="Group 6"/>
          <p:cNvGrpSpPr>
            <a:grpSpLocks/>
          </p:cNvGrpSpPr>
          <p:nvPr/>
        </p:nvGrpSpPr>
        <p:grpSpPr bwMode="auto">
          <a:xfrm>
            <a:off x="2057400" y="3657601"/>
            <a:ext cx="3962400" cy="3307795"/>
            <a:chOff x="685800" y="1066800"/>
            <a:chExt cx="7848600" cy="5832633"/>
          </a:xfrm>
        </p:grpSpPr>
        <p:pic>
          <p:nvPicPr>
            <p:cNvPr id="33806" name="Picture 7" descr="hoc sinh danh nha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TextBox 8"/>
            <p:cNvSpPr txBox="1">
              <a:spLocks noChangeArrowheads="1"/>
            </p:cNvSpPr>
            <p:nvPr/>
          </p:nvSpPr>
          <p:spPr bwMode="auto">
            <a:xfrm>
              <a:off x="2666817" y="6248190"/>
              <a:ext cx="4342514" cy="65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E3B30"/>
                  </a:solidFill>
                  <a:effectLst/>
                  <a:uLnTx/>
                  <a:uFillTx/>
                  <a:latin typeface="Arial" pitchFamily="34" charset="0"/>
                  <a:ea typeface="+mn-ea"/>
                  <a:cs typeface="Arial" pitchFamily="34" charset="0"/>
                </a:rPr>
                <a:t>Hình 3</a:t>
              </a:r>
            </a:p>
          </p:txBody>
        </p:sp>
      </p:grpSp>
      <p:grpSp>
        <p:nvGrpSpPr>
          <p:cNvPr id="33797" name="Group 12"/>
          <p:cNvGrpSpPr>
            <a:grpSpLocks/>
          </p:cNvGrpSpPr>
          <p:nvPr/>
        </p:nvGrpSpPr>
        <p:grpSpPr bwMode="auto">
          <a:xfrm>
            <a:off x="1981200" y="174625"/>
            <a:ext cx="4267200" cy="3375144"/>
            <a:chOff x="762000" y="1066800"/>
            <a:chExt cx="7772400" cy="5892439"/>
          </a:xfrm>
        </p:grpSpPr>
        <p:pic>
          <p:nvPicPr>
            <p:cNvPr id="33802" name="Picture 13" descr="1241405739-KHONG-DOI-MU-BH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66800"/>
              <a:ext cx="7772400" cy="50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TextBox 14"/>
            <p:cNvSpPr txBox="1">
              <a:spLocks noChangeArrowheads="1"/>
            </p:cNvSpPr>
            <p:nvPr/>
          </p:nvSpPr>
          <p:spPr bwMode="auto">
            <a:xfrm>
              <a:off x="2563504" y="6314447"/>
              <a:ext cx="3886200" cy="64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E3B30"/>
                  </a:solidFill>
                  <a:effectLst/>
                  <a:uLnTx/>
                  <a:uFillTx/>
                  <a:latin typeface="Arial" pitchFamily="34" charset="0"/>
                  <a:ea typeface="+mn-ea"/>
                  <a:cs typeface="Arial" pitchFamily="34" charset="0"/>
                </a:rPr>
                <a:t>Hình 1</a:t>
              </a:r>
            </a:p>
          </p:txBody>
        </p:sp>
      </p:grpSp>
      <p:sp>
        <p:nvSpPr>
          <p:cNvPr id="4" name="TextBox 3">
            <a:extLst>
              <a:ext uri="{FF2B5EF4-FFF2-40B4-BE49-F238E27FC236}">
                <a16:creationId xmlns:a16="http://schemas.microsoft.com/office/drawing/2014/main" id="{AE4A85A3-D1FE-EBBE-C5F2-D6C72441A5CB}"/>
              </a:ext>
            </a:extLst>
          </p:cNvPr>
          <p:cNvSpPr txBox="1"/>
          <p:nvPr/>
        </p:nvSpPr>
        <p:spPr>
          <a:xfrm>
            <a:off x="85312" y="1371601"/>
            <a:ext cx="1630775" cy="353943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TRÒ CH</a:t>
            </a:r>
            <a:r>
              <a:rPr lang="vi-VN" sz="2800" b="1" dirty="0">
                <a:latin typeface="Times New Roman" panose="02020603050405020304" pitchFamily="18" charset="0"/>
                <a:cs typeface="Times New Roman" panose="02020603050405020304" pitchFamily="18" charset="0"/>
              </a:rPr>
              <a:t>ƠI</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NHÌN TRANH</a:t>
            </a:r>
          </a:p>
          <a:p>
            <a:r>
              <a:rPr lang="en-US" sz="2800" b="1" dirty="0">
                <a:latin typeface="Times New Roman" panose="02020603050405020304" pitchFamily="18" charset="0"/>
                <a:cs typeface="Times New Roman" panose="02020603050405020304" pitchFamily="18" charset="0"/>
              </a:rPr>
              <a:t>ĐOÁN NHANH</a:t>
            </a:r>
          </a:p>
          <a:p>
            <a:r>
              <a:rPr lang="en-US" sz="2800" b="1" dirty="0">
                <a:latin typeface="Times New Roman" panose="02020603050405020304" pitchFamily="18" charset="0"/>
                <a:cs typeface="Times New Roman" panose="02020603050405020304" pitchFamily="18" charset="0"/>
              </a:rPr>
              <a:t> VI PHẠM</a:t>
            </a:r>
          </a:p>
        </p:txBody>
      </p:sp>
      <p:pic>
        <p:nvPicPr>
          <p:cNvPr id="2" name="Picture 1">
            <a:extLst>
              <a:ext uri="{FF2B5EF4-FFF2-40B4-BE49-F238E27FC236}">
                <a16:creationId xmlns:a16="http://schemas.microsoft.com/office/drawing/2014/main" id="{F3F0D794-4C36-3C6C-3ED3-65E7C6BF48E0}"/>
              </a:ext>
            </a:extLst>
          </p:cNvPr>
          <p:cNvPicPr>
            <a:picLocks noChangeAspect="1"/>
          </p:cNvPicPr>
          <p:nvPr/>
        </p:nvPicPr>
        <p:blipFill>
          <a:blip r:embed="rId5"/>
          <a:stretch>
            <a:fillRect/>
          </a:stretch>
        </p:blipFill>
        <p:spPr>
          <a:xfrm>
            <a:off x="6955044" y="174625"/>
            <a:ext cx="3779217" cy="2902685"/>
          </a:xfrm>
          <a:prstGeom prst="rect">
            <a:avLst/>
          </a:prstGeom>
        </p:spPr>
      </p:pic>
    </p:spTree>
    <p:extLst>
      <p:ext uri="{BB962C8B-B14F-4D97-AF65-F5344CB8AC3E}">
        <p14:creationId xmlns:p14="http://schemas.microsoft.com/office/powerpoint/2010/main" val="1339598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7"/>
                                        </p:tgtEl>
                                        <p:attrNameLst>
                                          <p:attrName>style.visibility</p:attrName>
                                        </p:attrNameLst>
                                      </p:cBhvr>
                                      <p:to>
                                        <p:strVal val="visible"/>
                                      </p:to>
                                    </p:set>
                                    <p:anim calcmode="lin" valueType="num">
                                      <p:cBhvr additive="base">
                                        <p:cTn id="13" dur="500" fill="hold"/>
                                        <p:tgtEl>
                                          <p:spTgt spid="33797"/>
                                        </p:tgtEl>
                                        <p:attrNameLst>
                                          <p:attrName>ppt_x</p:attrName>
                                        </p:attrNameLst>
                                      </p:cBhvr>
                                      <p:tavLst>
                                        <p:tav tm="0">
                                          <p:val>
                                            <p:strVal val="#ppt_x"/>
                                          </p:val>
                                        </p:tav>
                                        <p:tav tm="100000">
                                          <p:val>
                                            <p:strVal val="#ppt_x"/>
                                          </p:val>
                                        </p:tav>
                                      </p:tavLst>
                                    </p:anim>
                                    <p:anim calcmode="lin" valueType="num">
                                      <p:cBhvr additive="base">
                                        <p:cTn id="14"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795"/>
                                        </p:tgtEl>
                                        <p:attrNameLst>
                                          <p:attrName>style.visibility</p:attrName>
                                        </p:attrNameLst>
                                      </p:cBhvr>
                                      <p:to>
                                        <p:strVal val="visible"/>
                                      </p:to>
                                    </p:set>
                                    <p:anim calcmode="lin" valueType="num">
                                      <p:cBhvr additive="base">
                                        <p:cTn id="25" dur="500" fill="hold"/>
                                        <p:tgtEl>
                                          <p:spTgt spid="33795"/>
                                        </p:tgtEl>
                                        <p:attrNameLst>
                                          <p:attrName>ppt_x</p:attrName>
                                        </p:attrNameLst>
                                      </p:cBhvr>
                                      <p:tavLst>
                                        <p:tav tm="0">
                                          <p:val>
                                            <p:strVal val="#ppt_x"/>
                                          </p:val>
                                        </p:tav>
                                        <p:tav tm="100000">
                                          <p:val>
                                            <p:strVal val="#ppt_x"/>
                                          </p:val>
                                        </p:tav>
                                      </p:tavLst>
                                    </p:anim>
                                    <p:anim calcmode="lin" valueType="num">
                                      <p:cBhvr additive="base">
                                        <p:cTn id="26"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794"/>
                                        </p:tgtEl>
                                        <p:attrNameLst>
                                          <p:attrName>style.visibility</p:attrName>
                                        </p:attrNameLst>
                                      </p:cBhvr>
                                      <p:to>
                                        <p:strVal val="visible"/>
                                      </p:to>
                                    </p:set>
                                    <p:anim calcmode="lin" valueType="num">
                                      <p:cBhvr additive="base">
                                        <p:cTn id="31" dur="500" fill="hold"/>
                                        <p:tgtEl>
                                          <p:spTgt spid="33794"/>
                                        </p:tgtEl>
                                        <p:attrNameLst>
                                          <p:attrName>ppt_x</p:attrName>
                                        </p:attrNameLst>
                                      </p:cBhvr>
                                      <p:tavLst>
                                        <p:tav tm="0">
                                          <p:val>
                                            <p:strVal val="#ppt_x"/>
                                          </p:val>
                                        </p:tav>
                                        <p:tav tm="100000">
                                          <p:val>
                                            <p:strVal val="#ppt_x"/>
                                          </p:val>
                                        </p:tav>
                                      </p:tavLst>
                                    </p:anim>
                                    <p:anim calcmode="lin" valueType="num">
                                      <p:cBhvr additive="base">
                                        <p:cTn id="32"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3"/>
          <p:cNvGrpSpPr>
            <a:grpSpLocks/>
          </p:cNvGrpSpPr>
          <p:nvPr/>
        </p:nvGrpSpPr>
        <p:grpSpPr bwMode="auto">
          <a:xfrm>
            <a:off x="6440487" y="3693942"/>
            <a:ext cx="4191000" cy="3195082"/>
            <a:chOff x="543098" y="1016261"/>
            <a:chExt cx="7848600" cy="5916177"/>
          </a:xfrm>
        </p:grpSpPr>
        <p:pic>
          <p:nvPicPr>
            <p:cNvPr id="33808" name="Picture 4" descr="ImageView.asp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098" y="1016261"/>
              <a:ext cx="7848600" cy="513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9" name="TextBox 5"/>
            <p:cNvSpPr txBox="1">
              <a:spLocks noChangeArrowheads="1"/>
            </p:cNvSpPr>
            <p:nvPr/>
          </p:nvSpPr>
          <p:spPr bwMode="auto">
            <a:xfrm>
              <a:off x="3049300" y="6248564"/>
              <a:ext cx="3047277" cy="68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E3B30"/>
                  </a:solidFill>
                  <a:effectLst/>
                  <a:uLnTx/>
                  <a:uFillTx/>
                  <a:latin typeface="Arial" pitchFamily="34" charset="0"/>
                  <a:ea typeface="+mn-ea"/>
                  <a:cs typeface="Arial" pitchFamily="34" charset="0"/>
                </a:rPr>
                <a:t>Hình 4</a:t>
              </a:r>
            </a:p>
          </p:txBody>
        </p:sp>
      </p:grpSp>
      <p:grpSp>
        <p:nvGrpSpPr>
          <p:cNvPr id="33795" name="Group 6"/>
          <p:cNvGrpSpPr>
            <a:grpSpLocks/>
          </p:cNvGrpSpPr>
          <p:nvPr/>
        </p:nvGrpSpPr>
        <p:grpSpPr bwMode="auto">
          <a:xfrm>
            <a:off x="2057400" y="3657601"/>
            <a:ext cx="3962400" cy="3307795"/>
            <a:chOff x="685800" y="1066800"/>
            <a:chExt cx="7848600" cy="5832633"/>
          </a:xfrm>
        </p:grpSpPr>
        <p:pic>
          <p:nvPicPr>
            <p:cNvPr id="33806" name="Picture 7" descr="hoc sinh danh nha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TextBox 8"/>
            <p:cNvSpPr txBox="1">
              <a:spLocks noChangeArrowheads="1"/>
            </p:cNvSpPr>
            <p:nvPr/>
          </p:nvSpPr>
          <p:spPr bwMode="auto">
            <a:xfrm>
              <a:off x="2666817" y="6248190"/>
              <a:ext cx="4342514" cy="65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E3B30"/>
                  </a:solidFill>
                  <a:effectLst/>
                  <a:uLnTx/>
                  <a:uFillTx/>
                  <a:latin typeface="Arial" pitchFamily="34" charset="0"/>
                  <a:ea typeface="+mn-ea"/>
                  <a:cs typeface="Arial" pitchFamily="34" charset="0"/>
                </a:rPr>
                <a:t>Hình 3</a:t>
              </a:r>
            </a:p>
          </p:txBody>
        </p:sp>
      </p:grpSp>
      <p:grpSp>
        <p:nvGrpSpPr>
          <p:cNvPr id="33797" name="Group 12"/>
          <p:cNvGrpSpPr>
            <a:grpSpLocks/>
          </p:cNvGrpSpPr>
          <p:nvPr/>
        </p:nvGrpSpPr>
        <p:grpSpPr bwMode="auto">
          <a:xfrm>
            <a:off x="1981200" y="174625"/>
            <a:ext cx="4267200" cy="3375144"/>
            <a:chOff x="762000" y="1066800"/>
            <a:chExt cx="7772400" cy="5892439"/>
          </a:xfrm>
        </p:grpSpPr>
        <p:pic>
          <p:nvPicPr>
            <p:cNvPr id="33802" name="Picture 13" descr="1241405739-KHONG-DOI-MU-BH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66800"/>
              <a:ext cx="7772400" cy="50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TextBox 14"/>
            <p:cNvSpPr txBox="1">
              <a:spLocks noChangeArrowheads="1"/>
            </p:cNvSpPr>
            <p:nvPr/>
          </p:nvSpPr>
          <p:spPr bwMode="auto">
            <a:xfrm>
              <a:off x="2563504" y="6314447"/>
              <a:ext cx="3886200" cy="64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E3B30"/>
                  </a:solidFill>
                  <a:effectLst/>
                  <a:uLnTx/>
                  <a:uFillTx/>
                  <a:latin typeface="Arial" pitchFamily="34" charset="0"/>
                  <a:ea typeface="+mn-ea"/>
                  <a:cs typeface="Arial" pitchFamily="34" charset="0"/>
                </a:rPr>
                <a:t>Hình 1</a:t>
              </a:r>
            </a:p>
          </p:txBody>
        </p:sp>
      </p:grpSp>
      <p:sp>
        <p:nvSpPr>
          <p:cNvPr id="16" name="TextBox 15"/>
          <p:cNvSpPr txBox="1">
            <a:spLocks noChangeArrowheads="1"/>
          </p:cNvSpPr>
          <p:nvPr/>
        </p:nvSpPr>
        <p:spPr bwMode="auto">
          <a:xfrm>
            <a:off x="2125663" y="1371601"/>
            <a:ext cx="3733800" cy="46166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Vi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phạm</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luật</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hành</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chính</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17" name="TextBox 16"/>
          <p:cNvSpPr txBox="1">
            <a:spLocks noChangeArrowheads="1"/>
          </p:cNvSpPr>
          <p:nvPr/>
        </p:nvSpPr>
        <p:spPr bwMode="auto">
          <a:xfrm>
            <a:off x="6383215" y="2615646"/>
            <a:ext cx="3637158" cy="46166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Vi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phạm</a:t>
            </a: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luật</a:t>
            </a: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dân</a:t>
            </a: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sự</a:t>
            </a:r>
            <a:endPar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8" name="TextBox 17"/>
          <p:cNvSpPr txBox="1">
            <a:spLocks noChangeArrowheads="1"/>
          </p:cNvSpPr>
          <p:nvPr/>
        </p:nvSpPr>
        <p:spPr bwMode="auto">
          <a:xfrm>
            <a:off x="6705600" y="4800601"/>
            <a:ext cx="3733800" cy="46166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Vi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phạm</a:t>
            </a: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luật</a:t>
            </a: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hình</a:t>
            </a: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sự</a:t>
            </a:r>
            <a:endPar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9" name="TextBox 18"/>
          <p:cNvSpPr txBox="1">
            <a:spLocks noChangeArrowheads="1"/>
          </p:cNvSpPr>
          <p:nvPr/>
        </p:nvSpPr>
        <p:spPr bwMode="auto">
          <a:xfrm>
            <a:off x="2209800" y="4800601"/>
            <a:ext cx="3733800" cy="46166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Vi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phạm</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kỉ</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luật</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1026" name="Picture 2" descr="http://mediaktdt.netlink.vn/524/2016/10/21/tuongraolandatc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513" y="174626"/>
            <a:ext cx="4117975" cy="29426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83387" y="609601"/>
            <a:ext cx="3505200" cy="461665"/>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ranklin Gothic Book"/>
                <a:ea typeface="+mn-ea"/>
                <a:cs typeface="+mn-cs"/>
              </a:rPr>
              <a:t>Vi </a:t>
            </a:r>
            <a:r>
              <a:rPr kumimoji="0" lang="en-US" sz="2400" b="1" i="0" u="none" strike="noStrike" kern="1200" cap="none" spc="0" normalizeH="0" baseline="0" noProof="0" dirty="0" err="1">
                <a:ln>
                  <a:noFill/>
                </a:ln>
                <a:solidFill>
                  <a:prstClr val="white"/>
                </a:solidFill>
                <a:effectLst/>
                <a:uLnTx/>
                <a:uFillTx/>
                <a:latin typeface="Franklin Gothic Book"/>
                <a:ea typeface="+mn-ea"/>
                <a:cs typeface="+mn-cs"/>
              </a:rPr>
              <a:t>phạm</a:t>
            </a:r>
            <a:r>
              <a:rPr kumimoji="0" lang="en-US" sz="2400" b="1" i="0" u="none" strike="noStrike" kern="1200" cap="none" spc="0" normalizeH="0" baseline="0" noProof="0" dirty="0">
                <a:ln>
                  <a:noFill/>
                </a:ln>
                <a:solidFill>
                  <a:prstClr val="white"/>
                </a:solidFill>
                <a:effectLst/>
                <a:uLnTx/>
                <a:uFillTx/>
                <a:latin typeface="Franklin Gothic Book"/>
                <a:ea typeface="+mn-ea"/>
                <a:cs typeface="+mn-cs"/>
              </a:rPr>
              <a:t> </a:t>
            </a:r>
            <a:r>
              <a:rPr kumimoji="0" lang="en-US" sz="2400" b="1" i="0" u="none" strike="noStrike" kern="1200" cap="none" spc="0" normalizeH="0" baseline="0" noProof="0" dirty="0" err="1">
                <a:ln>
                  <a:noFill/>
                </a:ln>
                <a:solidFill>
                  <a:prstClr val="white"/>
                </a:solidFill>
                <a:effectLst/>
                <a:uLnTx/>
                <a:uFillTx/>
                <a:latin typeface="Franklin Gothic Book"/>
                <a:ea typeface="+mn-ea"/>
                <a:cs typeface="+mn-cs"/>
              </a:rPr>
              <a:t>luật</a:t>
            </a:r>
            <a:r>
              <a:rPr kumimoji="0" lang="en-US" sz="2400" b="1" i="0" u="none" strike="noStrike" kern="1200" cap="none" spc="0" normalizeH="0" baseline="0" noProof="0" dirty="0">
                <a:ln>
                  <a:noFill/>
                </a:ln>
                <a:solidFill>
                  <a:prstClr val="white"/>
                </a:solidFill>
                <a:effectLst/>
                <a:uLnTx/>
                <a:uFillTx/>
                <a:latin typeface="Franklin Gothic Book"/>
                <a:ea typeface="+mn-ea"/>
                <a:cs typeface="+mn-cs"/>
              </a:rPr>
              <a:t> </a:t>
            </a:r>
            <a:r>
              <a:rPr kumimoji="0" lang="en-US" sz="2400" b="1" i="0" u="none" strike="noStrike" kern="1200" cap="none" spc="0" normalizeH="0" baseline="0" noProof="0" dirty="0" err="1">
                <a:ln>
                  <a:noFill/>
                </a:ln>
                <a:solidFill>
                  <a:prstClr val="white"/>
                </a:solidFill>
                <a:effectLst/>
                <a:uLnTx/>
                <a:uFillTx/>
                <a:latin typeface="Franklin Gothic Book"/>
                <a:ea typeface="+mn-ea"/>
                <a:cs typeface="+mn-cs"/>
              </a:rPr>
              <a:t>dân</a:t>
            </a:r>
            <a:r>
              <a:rPr kumimoji="0" lang="en-US" sz="2400" b="1" i="0" u="none" strike="noStrike" kern="1200" cap="none" spc="0" normalizeH="0" baseline="0" noProof="0" dirty="0">
                <a:ln>
                  <a:noFill/>
                </a:ln>
                <a:solidFill>
                  <a:prstClr val="white"/>
                </a:solidFill>
                <a:effectLst/>
                <a:uLnTx/>
                <a:uFillTx/>
                <a:latin typeface="Franklin Gothic Book"/>
                <a:ea typeface="+mn-ea"/>
                <a:cs typeface="+mn-cs"/>
              </a:rPr>
              <a:t> </a:t>
            </a:r>
            <a:r>
              <a:rPr kumimoji="0" lang="en-US" sz="2400" b="1" i="0" u="none" strike="noStrike" kern="1200" cap="none" spc="0" normalizeH="0" baseline="0" noProof="0" dirty="0" err="1">
                <a:ln>
                  <a:noFill/>
                </a:ln>
                <a:solidFill>
                  <a:prstClr val="white"/>
                </a:solidFill>
                <a:effectLst/>
                <a:uLnTx/>
                <a:uFillTx/>
                <a:latin typeface="Franklin Gothic Book"/>
                <a:ea typeface="+mn-ea"/>
                <a:cs typeface="+mn-cs"/>
              </a:rPr>
              <a:t>sự</a:t>
            </a:r>
            <a:endParaRPr kumimoji="0" lang="en-US" sz="2400" b="1"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3" name="TextBox 2"/>
          <p:cNvSpPr txBox="1"/>
          <p:nvPr/>
        </p:nvSpPr>
        <p:spPr>
          <a:xfrm>
            <a:off x="6698566" y="2846478"/>
            <a:ext cx="3969434"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Franklin Gothic Book"/>
                <a:ea typeface="+mn-ea"/>
                <a:cs typeface="+mn-cs"/>
              </a:rPr>
              <a:t>Xây</a:t>
            </a:r>
            <a:r>
              <a:rPr kumimoji="0" lang="en-US" sz="1800" b="1" i="0" u="none" strike="noStrike" kern="1200" cap="none" spc="0" normalizeH="0" baseline="0" noProof="0" dirty="0">
                <a:ln>
                  <a:noFill/>
                </a:ln>
                <a:solidFill>
                  <a:srgbClr val="FF0000"/>
                </a:solidFill>
                <a:effectLst/>
                <a:uLnTx/>
                <a:uFillTx/>
                <a:latin typeface="Franklin Gothic Book"/>
                <a:ea typeface="+mn-ea"/>
                <a:cs typeface="+mn-cs"/>
              </a:rPr>
              <a:t> </a:t>
            </a:r>
            <a:r>
              <a:rPr kumimoji="0" lang="en-US" sz="1800" b="1" i="0" u="none" strike="noStrike" kern="1200" cap="none" spc="0" normalizeH="0" baseline="0" noProof="0" dirty="0" err="1">
                <a:ln>
                  <a:noFill/>
                </a:ln>
                <a:solidFill>
                  <a:srgbClr val="FF0000"/>
                </a:solidFill>
                <a:effectLst/>
                <a:uLnTx/>
                <a:uFillTx/>
                <a:latin typeface="Franklin Gothic Book"/>
                <a:ea typeface="+mn-ea"/>
                <a:cs typeface="+mn-cs"/>
              </a:rPr>
              <a:t>hàng</a:t>
            </a:r>
            <a:r>
              <a:rPr kumimoji="0" lang="en-US" sz="1800" b="1" i="0" u="none" strike="noStrike" kern="1200" cap="none" spc="0" normalizeH="0" baseline="0" noProof="0" dirty="0">
                <a:ln>
                  <a:noFill/>
                </a:ln>
                <a:solidFill>
                  <a:srgbClr val="FF0000"/>
                </a:solidFill>
                <a:effectLst/>
                <a:uLnTx/>
                <a:uFillTx/>
                <a:latin typeface="Franklin Gothic Book"/>
                <a:ea typeface="+mn-ea"/>
                <a:cs typeface="+mn-cs"/>
              </a:rPr>
              <a:t> </a:t>
            </a:r>
            <a:r>
              <a:rPr kumimoji="0" lang="en-US" sz="1800" b="1" i="0" u="none" strike="noStrike" kern="1200" cap="none" spc="0" normalizeH="0" baseline="0" noProof="0" dirty="0" err="1">
                <a:ln>
                  <a:noFill/>
                </a:ln>
                <a:solidFill>
                  <a:srgbClr val="FF0000"/>
                </a:solidFill>
                <a:effectLst/>
                <a:uLnTx/>
                <a:uFillTx/>
                <a:latin typeface="Franklin Gothic Book"/>
                <a:ea typeface="+mn-ea"/>
                <a:cs typeface="+mn-cs"/>
              </a:rPr>
              <a:t>rào</a:t>
            </a:r>
            <a:r>
              <a:rPr kumimoji="0" lang="en-US" sz="1800" b="1" i="0" u="none" strike="noStrike" kern="1200" cap="none" spc="0" normalizeH="0" baseline="0" noProof="0" dirty="0">
                <a:ln>
                  <a:noFill/>
                </a:ln>
                <a:solidFill>
                  <a:srgbClr val="FF0000"/>
                </a:solidFill>
                <a:effectLst/>
                <a:uLnTx/>
                <a:uFillTx/>
                <a:latin typeface="Franklin Gothic Book"/>
                <a:ea typeface="+mn-ea"/>
                <a:cs typeface="+mn-cs"/>
              </a:rPr>
              <a:t>- </a:t>
            </a:r>
            <a:r>
              <a:rPr kumimoji="0" lang="en-US" sz="1800" b="1" i="0" u="none" strike="noStrike" kern="1200" cap="none" spc="0" normalizeH="0" baseline="0" noProof="0" dirty="0" err="1">
                <a:ln>
                  <a:noFill/>
                </a:ln>
                <a:solidFill>
                  <a:srgbClr val="FF0000"/>
                </a:solidFill>
                <a:effectLst/>
                <a:uLnTx/>
                <a:uFillTx/>
                <a:latin typeface="Franklin Gothic Book"/>
                <a:ea typeface="+mn-ea"/>
                <a:cs typeface="+mn-cs"/>
              </a:rPr>
              <a:t>lấn</a:t>
            </a:r>
            <a:r>
              <a:rPr kumimoji="0" lang="en-US" sz="1800" b="1" i="0" u="none" strike="noStrike" kern="1200" cap="none" spc="0" normalizeH="0" baseline="0" noProof="0" dirty="0">
                <a:ln>
                  <a:noFill/>
                </a:ln>
                <a:solidFill>
                  <a:srgbClr val="FF0000"/>
                </a:solidFill>
                <a:effectLst/>
                <a:uLnTx/>
                <a:uFillTx/>
                <a:latin typeface="Franklin Gothic Book"/>
                <a:ea typeface="+mn-ea"/>
                <a:cs typeface="+mn-cs"/>
              </a:rPr>
              <a:t> </a:t>
            </a:r>
            <a:r>
              <a:rPr kumimoji="0" lang="en-US" sz="1800" b="1" i="0" u="none" strike="noStrike" kern="1200" cap="none" spc="0" normalizeH="0" baseline="0" noProof="0" dirty="0" err="1">
                <a:ln>
                  <a:noFill/>
                </a:ln>
                <a:solidFill>
                  <a:srgbClr val="FF0000"/>
                </a:solidFill>
                <a:effectLst/>
                <a:uLnTx/>
                <a:uFillTx/>
                <a:latin typeface="Franklin Gothic Book"/>
                <a:ea typeface="+mn-ea"/>
                <a:cs typeface="+mn-cs"/>
              </a:rPr>
              <a:t>chiếm</a:t>
            </a:r>
            <a:r>
              <a:rPr kumimoji="0" lang="en-US" sz="1800" b="1" i="0" u="none" strike="noStrike" kern="1200" cap="none" spc="0" normalizeH="0" baseline="0" noProof="0" dirty="0">
                <a:ln>
                  <a:noFill/>
                </a:ln>
                <a:solidFill>
                  <a:srgbClr val="FF0000"/>
                </a:solidFill>
                <a:effectLst/>
                <a:uLnTx/>
                <a:uFillTx/>
                <a:latin typeface="Franklin Gothic Book"/>
                <a:ea typeface="+mn-ea"/>
                <a:cs typeface="+mn-cs"/>
              </a:rPr>
              <a:t> </a:t>
            </a:r>
            <a:r>
              <a:rPr kumimoji="0" lang="en-US" sz="1800" b="1" i="0" u="none" strike="noStrike" kern="1200" cap="none" spc="0" normalizeH="0" baseline="0" noProof="0" dirty="0" err="1">
                <a:ln>
                  <a:noFill/>
                </a:ln>
                <a:solidFill>
                  <a:srgbClr val="FF0000"/>
                </a:solidFill>
                <a:effectLst/>
                <a:uLnTx/>
                <a:uFillTx/>
                <a:latin typeface="Franklin Gothic Book"/>
                <a:ea typeface="+mn-ea"/>
                <a:cs typeface="+mn-cs"/>
              </a:rPr>
              <a:t>đất</a:t>
            </a:r>
            <a:endParaRPr kumimoji="0" lang="en-US" sz="1800" b="1" i="0" u="none" strike="noStrike" kern="1200" cap="none" spc="0" normalizeH="0" baseline="0" noProof="0" dirty="0">
              <a:ln>
                <a:noFill/>
              </a:ln>
              <a:solidFill>
                <a:srgbClr val="FF0000"/>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Franklin Gothic Book"/>
                <a:ea typeface="+mn-ea"/>
                <a:cs typeface="+mn-cs"/>
              </a:rPr>
              <a:t>Hình</a:t>
            </a: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 2</a:t>
            </a:r>
          </a:p>
        </p:txBody>
      </p:sp>
    </p:spTree>
    <p:extLst>
      <p:ext uri="{BB962C8B-B14F-4D97-AF65-F5344CB8AC3E}">
        <p14:creationId xmlns:p14="http://schemas.microsoft.com/office/powerpoint/2010/main" val="3484067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548289" y="-157655"/>
            <a:ext cx="11294533" cy="8240110"/>
          </a:xfrm>
          <a:prstGeom prst="wedgeEllipseCallout">
            <a:avLst>
              <a:gd name="adj1" fmla="val -49171"/>
              <a:gd name="adj2" fmla="val 58877"/>
            </a:avLst>
          </a:prstGeom>
          <a:solidFill>
            <a:schemeClr val="bg2"/>
          </a:solidFill>
          <a:ln/>
        </p:spPr>
        <p:style>
          <a:lnRef idx="1">
            <a:schemeClr val="accent5"/>
          </a:lnRef>
          <a:fillRef idx="2">
            <a:schemeClr val="accent5"/>
          </a:fillRef>
          <a:effectRef idx="1">
            <a:schemeClr val="accent5"/>
          </a:effectRef>
          <a:fontRef idx="minor">
            <a:schemeClr val="dk1"/>
          </a:fontRef>
        </p:style>
        <p:txBody>
          <a:bodyPr rtlCol="0" anchor="ctr"/>
          <a:lstStyle/>
          <a:p>
            <a:pPr>
              <a:lnSpc>
                <a:spcPct val="107000"/>
              </a:lnSpc>
              <a:spcAft>
                <a:spcPts val="800"/>
              </a:spcAft>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b="1" dirty="0">
                <a:latin typeface="Times New Roman" panose="02020603050405020304" pitchFamily="18" charset="0"/>
                <a:ea typeface="Calibri" panose="020F0502020204030204" pitchFamily="34" charset="0"/>
                <a:cs typeface="Times New Roman" panose="02020603050405020304" pitchFamily="18" charset="0"/>
              </a:rPr>
              <a:t> (5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phút</a:t>
            </a:r>
            <a:r>
              <a:rPr lang="en-US" sz="2400" b="1" dirty="0">
                <a:latin typeface="Times New Roman" panose="02020603050405020304" pitchFamily="18" charset="0"/>
                <a:ea typeface="Calibri" panose="020F0502020204030204" pitchFamily="34" charset="0"/>
                <a:cs typeface="Times New Roman" panose="02020603050405020304" pitchFamily="18" charset="0"/>
              </a:rPr>
              <a:t>): chia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latin typeface="Times New Roman" panose="02020603050405020304" pitchFamily="18" charset="0"/>
                <a:ea typeface="Calibri" panose="020F0502020204030204" pitchFamily="34" charset="0"/>
                <a:cs typeface="Times New Roman" panose="02020603050405020304" pitchFamily="18" charset="0"/>
              </a:rPr>
              <a:t> 3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nhóm</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a:latin typeface="Times New Roman" panose="02020603050405020304" pitchFamily="18" charset="0"/>
                <a:ea typeface="Calibri" panose="020F0502020204030204" pitchFamily="34" charset="0"/>
                <a:cs typeface="Times New Roman" panose="02020603050405020304" pitchFamily="18" charset="0"/>
              </a:rPr>
              <a:t> Thông tin 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Thông tin 2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sách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latin typeface="Times New Roman" panose="02020603050405020304" pitchFamily="18" charset="0"/>
                <a:ea typeface="Calibri" panose="020F0502020204030204" pitchFamily="34" charset="0"/>
                <a:cs typeface="Times New Roman" panose="02020603050405020304" pitchFamily="18" charset="0"/>
              </a:rPr>
              <a:t> khoa,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400" b="1" dirty="0">
                <a:latin typeface="Times New Roman" panose="02020603050405020304" pitchFamily="18" charset="0"/>
                <a:ea typeface="Calibri" panose="020F0502020204030204" pitchFamily="34" charset="0"/>
                <a:cs typeface="Times New Roman" panose="02020603050405020304" pitchFamily="18" charset="0"/>
              </a:rPr>
              <a:t> 44-45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i="1" dirty="0">
                <a:latin typeface="Times New Roman" panose="02020603050405020304" pitchFamily="18" charset="0"/>
                <a:ea typeface="Calibri" panose="020F0502020204030204" pitchFamily="34" charset="0"/>
                <a:cs typeface="Times New Roman" panose="02020603050405020304" pitchFamily="18" charset="0"/>
              </a:rPr>
              <a:t> 1: Em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i="1"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xác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400" i="1" dirty="0">
                <a:latin typeface="Times New Roman" panose="02020603050405020304" pitchFamily="18" charset="0"/>
                <a:ea typeface="Calibri" panose="020F0502020204030204" pitchFamily="34" charset="0"/>
                <a:cs typeface="Times New Roman" panose="02020603050405020304" pitchFamily="18" charset="0"/>
              </a:rPr>
              <a:t> vi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tr</a:t>
            </a:r>
            <a:r>
              <a:rPr lang="vi-VN" sz="2400" i="1" dirty="0">
                <a:latin typeface="Times New Roman" panose="02020603050405020304" pitchFamily="18" charset="0"/>
                <a:ea typeface="Calibri" panose="020F0502020204030204" pitchFamily="34" charset="0"/>
                <a:cs typeface="Times New Roman" panose="02020603050405020304" pitchFamily="18" charset="0"/>
              </a:rPr>
              <a:t>ường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i="1" dirty="0">
                <a:latin typeface="Times New Roman" panose="02020603050405020304" pitchFamily="18" charset="0"/>
                <a:ea typeface="Calibri" panose="020F0502020204030204" pitchFamily="34" charset="0"/>
                <a:cs typeface="Times New Roman" panose="02020603050405020304" pitchFamily="18" charset="0"/>
              </a:rPr>
              <a:t> 1, 2, 3, 4 (ở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400" i="1" dirty="0">
                <a:latin typeface="Times New Roman" panose="02020603050405020304" pitchFamily="18" charset="0"/>
                <a:ea typeface="Calibri" panose="020F0502020204030204" pitchFamily="34" charset="0"/>
                <a:cs typeface="Times New Roman" panose="02020603050405020304" pitchFamily="18" charset="0"/>
              </a:rPr>
              <a:t> 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i="1" dirty="0">
                <a:latin typeface="Times New Roman" panose="02020603050405020304" pitchFamily="18" charset="0"/>
                <a:ea typeface="Calibri" panose="020F0502020204030204" pitchFamily="34" charset="0"/>
                <a:cs typeface="Times New Roman" panose="02020603050405020304" pitchFamily="18" charset="0"/>
              </a:rPr>
              <a:t> 2: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400" i="1" dirty="0">
                <a:latin typeface="Times New Roman" panose="02020603050405020304" pitchFamily="18" charset="0"/>
                <a:ea typeface="Calibri" panose="020F0502020204030204" pitchFamily="34" charset="0"/>
                <a:cs typeface="Times New Roman" panose="02020603050405020304" pitchFamily="18" charset="0"/>
              </a:rPr>
              <a:t> vi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i="1" dirty="0">
                <a:latin typeface="Times New Roman" panose="02020603050405020304" pitchFamily="18" charset="0"/>
                <a:ea typeface="Calibri" panose="020F0502020204030204" pitchFamily="34" charset="0"/>
                <a:cs typeface="Times New Roman" panose="02020603050405020304" pitchFamily="18" charset="0"/>
              </a:rPr>
              <a:t> 1,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xác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i="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i="1" dirty="0">
                <a:latin typeface="Times New Roman" panose="02020603050405020304" pitchFamily="18" charset="0"/>
                <a:ea typeface="Calibri" panose="020F0502020204030204" pitchFamily="34" charset="0"/>
                <a:cs typeface="Times New Roman" panose="02020603050405020304" pitchFamily="18" charset="0"/>
              </a:rPr>
              <a:t> 3: Theo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áp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xử</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phạt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400" i="1" dirty="0">
                <a:latin typeface="Times New Roman" panose="02020603050405020304" pitchFamily="18" charset="0"/>
                <a:ea typeface="Calibri" panose="020F0502020204030204" pitchFamily="34" charset="0"/>
                <a:cs typeface="Times New Roman" panose="02020603050405020304" pitchFamily="18" charset="0"/>
              </a:rPr>
              <a:t> vi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latin typeface="Times New Roman" panose="02020603050405020304" pitchFamily="18" charset="0"/>
                <a:ea typeface="Calibri" panose="020F0502020204030204" pitchFamily="34" charset="0"/>
                <a:cs typeface="Times New Roman" panose="02020603050405020304" pitchFamily="18" charset="0"/>
              </a:rPr>
              <a:t> ý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Nêu</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ví</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dụ</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minh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425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p:nvPr/>
        </p:nvSpPr>
        <p:spPr>
          <a:xfrm rot="13043535" flipH="1" flipV="1">
            <a:off x="6692019" y="786426"/>
            <a:ext cx="1851025" cy="288448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2">
              <a:lumMod val="40000"/>
              <a:lumOff val="60000"/>
            </a:schemeClr>
          </a:solidFill>
          <a:ln w="28575">
            <a:solidFill>
              <a:schemeClr val="accent2">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Freeform 30"/>
          <p:cNvSpPr/>
          <p:nvPr/>
        </p:nvSpPr>
        <p:spPr>
          <a:xfrm rot="17358227" flipH="1" flipV="1">
            <a:off x="7162720" y="2564809"/>
            <a:ext cx="1776147" cy="2847975"/>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2">
              <a:lumMod val="40000"/>
              <a:lumOff val="60000"/>
            </a:schemeClr>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2" name="Freeform 31"/>
          <p:cNvSpPr/>
          <p:nvPr/>
        </p:nvSpPr>
        <p:spPr>
          <a:xfrm rot="19136295">
            <a:off x="4178301" y="817563"/>
            <a:ext cx="2098675" cy="2667000"/>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2">
              <a:lumMod val="40000"/>
              <a:lumOff val="60000"/>
            </a:schemeClr>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Freeform 32"/>
          <p:cNvSpPr/>
          <p:nvPr/>
        </p:nvSpPr>
        <p:spPr>
          <a:xfrm rot="14696713">
            <a:off x="3545682" y="2653507"/>
            <a:ext cx="1993900" cy="276383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2">
              <a:lumMod val="40000"/>
              <a:lumOff val="60000"/>
            </a:schemeClr>
          </a:solidFill>
          <a:ln w="38100">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9233" name="Rectangle 41"/>
          <p:cNvSpPr>
            <a:spLocks noChangeArrowheads="1"/>
          </p:cNvSpPr>
          <p:nvPr/>
        </p:nvSpPr>
        <p:spPr bwMode="auto">
          <a:xfrm>
            <a:off x="4227513" y="1421239"/>
            <a:ext cx="15160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a:latin typeface="Times New Roman" panose="02020603050405020304" pitchFamily="18" charset="0"/>
                <a:cs typeface="Times New Roman" panose="02020603050405020304" pitchFamily="18" charset="0"/>
              </a:rPr>
              <a:t>Do PL </a:t>
            </a:r>
            <a:r>
              <a:rPr lang="en-US" altLang="en-US" sz="2400" b="1" dirty="0" err="1">
                <a:latin typeface="Times New Roman" panose="02020603050405020304" pitchFamily="18" charset="0"/>
                <a:cs typeface="Times New Roman" panose="02020603050405020304" pitchFamily="18" charset="0"/>
              </a:rPr>
              <a:t>quy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định</a:t>
            </a:r>
            <a:endParaRPr kumimoji="0" lang="en-US" alt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rot="-416698">
            <a:off x="7247434" y="1178909"/>
            <a:ext cx="1384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chủ</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vi </a:t>
            </a:r>
            <a:r>
              <a:rPr lang="en-US" altLang="en-US" sz="2400" b="1" dirty="0" err="1">
                <a:latin typeface="Times New Roman" panose="02020603050405020304" pitchFamily="18" charset="0"/>
                <a:cs typeface="Times New Roman" panose="02020603050405020304" pitchFamily="18" charset="0"/>
              </a:rPr>
              <a:t>phạm</a:t>
            </a:r>
            <a:r>
              <a:rPr lang="en-US" altLang="en-US" sz="2400" b="1" dirty="0">
                <a:latin typeface="Times New Roman" panose="02020603050405020304" pitchFamily="18" charset="0"/>
                <a:cs typeface="Times New Roman" panose="02020603050405020304" pitchFamily="18" charset="0"/>
              </a:rPr>
              <a:t> PL</a:t>
            </a:r>
            <a:endParaRPr kumimoji="0" lang="en-US" alt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3517901" y="3556000"/>
            <a:ext cx="1260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hậu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lợi</a:t>
            </a:r>
            <a:endParaRPr kumimoji="0" lang="en-US" alt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20" name="TextBox 19"/>
          <p:cNvSpPr txBox="1">
            <a:spLocks noChangeArrowheads="1"/>
          </p:cNvSpPr>
          <p:nvPr/>
        </p:nvSpPr>
        <p:spPr bwMode="auto">
          <a:xfrm>
            <a:off x="7307601" y="3635375"/>
            <a:ext cx="18181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a:latin typeface="Times New Roman" panose="02020603050405020304" pitchFamily="18" charset="0"/>
                <a:cs typeface="Times New Roman" panose="02020603050405020304" pitchFamily="18" charset="0"/>
              </a:rPr>
              <a:t>CQ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thẩm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quyền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áp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dụng</a:t>
            </a:r>
            <a:endParaRPr kumimoji="0" lang="en-US" alt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96270" name="AutoShape 12" descr="Kết quả hình ảnh cho quyền bất khả xâm phạm về thân thể"/>
          <p:cNvSpPr>
            <a:spLocks noChangeAspect="1" noChangeArrowheads="1"/>
          </p:cNvSpPr>
          <p:nvPr/>
        </p:nvSpPr>
        <p:spPr bwMode="auto">
          <a:xfrm>
            <a:off x="1639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6273" name="AutoShape 3"/>
          <p:cNvSpPr>
            <a:spLocks noChangeArrowheads="1"/>
          </p:cNvSpPr>
          <p:nvPr/>
        </p:nvSpPr>
        <p:spPr bwMode="gray">
          <a:xfrm>
            <a:off x="1524001" y="7938"/>
            <a:ext cx="6880225" cy="430212"/>
          </a:xfrm>
          <a:prstGeom prst="roundRect">
            <a:avLst>
              <a:gd name="adj" fmla="val 50000"/>
            </a:avLst>
          </a:prstGeom>
          <a:solidFill>
            <a:schemeClr val="tx2">
              <a:lumMod val="20000"/>
              <a:lumOff val="80000"/>
            </a:schemeClr>
          </a:solidFill>
          <a:ln>
            <a:noFill/>
          </a:ln>
          <a:effectLst>
            <a:outerShdw dist="63500" dir="3187806" algn="ctr" rotWithShape="0">
              <a:srgbClr val="001D3A"/>
            </a:outer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TRÁCH NHIỆM PHÁP LÝ</a:t>
            </a:r>
          </a:p>
        </p:txBody>
      </p:sp>
      <p:sp>
        <p:nvSpPr>
          <p:cNvPr id="3" name="Freeform 32">
            <a:extLst>
              <a:ext uri="{FF2B5EF4-FFF2-40B4-BE49-F238E27FC236}">
                <a16:creationId xmlns:a16="http://schemas.microsoft.com/office/drawing/2014/main" id="{98D7687E-DECC-CE5A-B4CC-01FE92FFF76F}"/>
              </a:ext>
            </a:extLst>
          </p:cNvPr>
          <p:cNvSpPr/>
          <p:nvPr/>
        </p:nvSpPr>
        <p:spPr>
          <a:xfrm rot="10371419">
            <a:off x="5575619" y="3792864"/>
            <a:ext cx="1606620" cy="2635875"/>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2">
              <a:lumMod val="40000"/>
              <a:lumOff val="60000"/>
            </a:schemeClr>
          </a:solidFill>
          <a:ln w="38100">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Oval 3">
            <a:extLst>
              <a:ext uri="{FF2B5EF4-FFF2-40B4-BE49-F238E27FC236}">
                <a16:creationId xmlns:a16="http://schemas.microsoft.com/office/drawing/2014/main" id="{AE052B1B-18A5-E0CC-8ACA-5D77DD1988CC}"/>
              </a:ext>
            </a:extLst>
          </p:cNvPr>
          <p:cNvSpPr/>
          <p:nvPr/>
        </p:nvSpPr>
        <p:spPr>
          <a:xfrm>
            <a:off x="5741823" y="2995863"/>
            <a:ext cx="111448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ĐẶC ĐIỂM</a:t>
            </a:r>
          </a:p>
        </p:txBody>
      </p:sp>
      <p:sp>
        <p:nvSpPr>
          <p:cNvPr id="5" name="TextBox 4">
            <a:extLst>
              <a:ext uri="{FF2B5EF4-FFF2-40B4-BE49-F238E27FC236}">
                <a16:creationId xmlns:a16="http://schemas.microsoft.com/office/drawing/2014/main" id="{9565F99B-74DF-6C30-37B1-1FD0EA35D576}"/>
              </a:ext>
            </a:extLst>
          </p:cNvPr>
          <p:cNvSpPr txBox="1">
            <a:spLocks noChangeArrowheads="1"/>
          </p:cNvSpPr>
          <p:nvPr/>
        </p:nvSpPr>
        <p:spPr bwMode="auto">
          <a:xfrm>
            <a:off x="5666265" y="4729123"/>
            <a:ext cx="1260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err="1">
                <a:latin typeface="Times New Roman" panose="02020603050405020304" pitchFamily="18" charset="0"/>
                <a:cs typeface="Times New Roman" panose="02020603050405020304" pitchFamily="18" charset="0"/>
              </a:rPr>
              <a:t>Gắn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với</a:t>
            </a:r>
            <a:r>
              <a:rPr lang="en-US" altLang="en-US" sz="2400" b="1" dirty="0">
                <a:latin typeface="Times New Roman" panose="02020603050405020304" pitchFamily="18" charset="0"/>
                <a:cs typeface="Times New Roman" panose="02020603050405020304" pitchFamily="18" charset="0"/>
              </a:rPr>
              <a:t> c</a:t>
            </a:r>
            <a:r>
              <a:rPr lang="vi-VN" altLang="en-US" sz="2400" b="1" dirty="0">
                <a:latin typeface="Times New Roman" panose="02020603050405020304" pitchFamily="18" charset="0"/>
                <a:cs typeface="Times New Roman" panose="02020603050405020304" pitchFamily="18" charset="0"/>
              </a:rPr>
              <a:t>ưỡng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chế</a:t>
            </a:r>
            <a:endParaRPr kumimoji="0" lang="en-US" alt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7075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33"/>
                                        </p:tgtEl>
                                        <p:attrNameLst>
                                          <p:attrName>style.visibility</p:attrName>
                                        </p:attrNameLst>
                                      </p:cBhvr>
                                      <p:to>
                                        <p:strVal val="visible"/>
                                      </p:to>
                                    </p:set>
                                    <p:anim calcmode="lin" valueType="num">
                                      <p:cBhvr additive="base">
                                        <p:cTn id="7" dur="500" fill="hold"/>
                                        <p:tgtEl>
                                          <p:spTgt spid="9233"/>
                                        </p:tgtEl>
                                        <p:attrNameLst>
                                          <p:attrName>ppt_x</p:attrName>
                                        </p:attrNameLst>
                                      </p:cBhvr>
                                      <p:tavLst>
                                        <p:tav tm="0">
                                          <p:val>
                                            <p:strVal val="#ppt_x"/>
                                          </p:val>
                                        </p:tav>
                                        <p:tav tm="100000">
                                          <p:val>
                                            <p:strVal val="#ppt_x"/>
                                          </p:val>
                                        </p:tav>
                                      </p:tavLst>
                                    </p:anim>
                                    <p:anim calcmode="lin" valueType="num">
                                      <p:cBhvr additive="base">
                                        <p:cTn id="8" dur="500" fill="hold"/>
                                        <p:tgtEl>
                                          <p:spTgt spid="92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p:bldP spid="17" grpId="0"/>
      <p:bldP spid="18" grpId="0"/>
      <p:bldP spid="20"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18214" y="89387"/>
            <a:ext cx="5410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3304382" y="204924"/>
            <a:ext cx="5437980"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3332163" y="379413"/>
            <a:ext cx="541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a:solidFill>
                  <a:srgbClr val="FF0000"/>
                </a:solidFill>
                <a:latin typeface="Times New Roman" panose="02020603050405020304" pitchFamily="18" charset="0"/>
                <a:cs typeface="Times New Roman" panose="02020603050405020304" pitchFamily="18" charset="0"/>
              </a:rPr>
              <a:t>PHÂN</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LOẠI </a:t>
            </a:r>
            <a:r>
              <a:rPr lang="en-US" altLang="en-US" sz="2400" b="1" dirty="0">
                <a:solidFill>
                  <a:srgbClr val="FF0000"/>
                </a:solidFill>
                <a:latin typeface="Times New Roman" panose="02020603050405020304" pitchFamily="18" charset="0"/>
                <a:cs typeface="Times New Roman" panose="02020603050405020304" pitchFamily="18" charset="0"/>
              </a:rPr>
              <a:t>TRÁCH NHỆM </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PHÁP </a:t>
            </a:r>
            <a:r>
              <a:rPr lang="en-US" altLang="en-US" sz="2400" b="1" dirty="0">
                <a:solidFill>
                  <a:srgbClr val="FF0000"/>
                </a:solidFill>
                <a:latin typeface="Times New Roman" panose="02020603050405020304" pitchFamily="18" charset="0"/>
                <a:cs typeface="Times New Roman" panose="02020603050405020304" pitchFamily="18" charset="0"/>
              </a:rPr>
              <a:t>LÍ</a:t>
            </a:r>
            <a:endPar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ounded Rectangle 40"/>
          <p:cNvSpPr/>
          <p:nvPr/>
        </p:nvSpPr>
        <p:spPr>
          <a:xfrm>
            <a:off x="3454480" y="1825974"/>
            <a:ext cx="1776222" cy="2132330"/>
          </a:xfrm>
          <a:prstGeom prst="roundRect">
            <a:avLst/>
          </a:prstGeom>
          <a:solidFill>
            <a:schemeClr val="accent6">
              <a:lumMod val="20000"/>
              <a:lumOff val="8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err="1">
                <a:solidFill>
                  <a:srgbClr val="006600"/>
                </a:solidFill>
                <a:latin typeface="Times New Roman" panose="02020603050405020304" pitchFamily="18" charset="0"/>
                <a:cs typeface="Times New Roman" panose="02020603050405020304" pitchFamily="18" charset="0"/>
              </a:rPr>
              <a:t>Trách</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nhiệm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hình</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sự</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err="1">
                <a:solidFill>
                  <a:srgbClr val="006600"/>
                </a:solidFill>
                <a:latin typeface="Times New Roman" panose="02020603050405020304" pitchFamily="18" charset="0"/>
                <a:cs typeface="Times New Roman" panose="02020603050405020304" pitchFamily="18" charset="0"/>
              </a:rPr>
              <a:t>Trách</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nhiệm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dân</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sự</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err="1">
                <a:solidFill>
                  <a:srgbClr val="006600"/>
                </a:solidFill>
                <a:latin typeface="Times New Roman" panose="02020603050405020304" pitchFamily="18" charset="0"/>
                <a:cs typeface="Times New Roman" panose="02020603050405020304" pitchFamily="18" charset="0"/>
              </a:rPr>
              <a:t>Trách</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nhiệm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dân</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sự</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err="1">
                <a:solidFill>
                  <a:srgbClr val="006600"/>
                </a:solidFill>
                <a:latin typeface="Times New Roman" panose="02020603050405020304" pitchFamily="18" charset="0"/>
                <a:cs typeface="Times New Roman" panose="02020603050405020304" pitchFamily="18" charset="0"/>
              </a:rPr>
              <a:t>Trách</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kỉ</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luật</a:t>
            </a:r>
            <a:endParaRPr kumimoji="0" lang="vi-VN" altLang="en-US" sz="2400" b="1" i="1"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 name="Down Arrow 2"/>
          <p:cNvSpPr/>
          <p:nvPr/>
        </p:nvSpPr>
        <p:spPr>
          <a:xfrm>
            <a:off x="2333625" y="4022726"/>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Rounded Rectangle 25"/>
          <p:cNvSpPr/>
          <p:nvPr/>
        </p:nvSpPr>
        <p:spPr>
          <a:xfrm>
            <a:off x="1561308" y="4337036"/>
            <a:ext cx="1770202" cy="2520964"/>
          </a:xfrm>
          <a:prstGeom prst="roundRect">
            <a:avLst/>
          </a:prstGeom>
          <a:solidFill>
            <a:srgbClr val="FFC000"/>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TextBox 26"/>
          <p:cNvSpPr txBox="1">
            <a:spLocks noChangeArrowheads="1"/>
          </p:cNvSpPr>
          <p:nvPr/>
        </p:nvSpPr>
        <p:spPr bwMode="auto">
          <a:xfrm>
            <a:off x="1468437" y="4473575"/>
            <a:ext cx="186372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vi-VN" altLang="en-US" sz="2800" b="1" dirty="0">
                <a:solidFill>
                  <a:srgbClr val="000000"/>
                </a:solidFill>
                <a:latin typeface="Times New Roman" panose="02020603050405020304" pitchFamily="18" charset="0"/>
                <a:cs typeface="Times New Roman" panose="02020603050405020304" pitchFamily="18" charset="0"/>
              </a:rPr>
              <a:t>Đượ</a:t>
            </a:r>
            <a:r>
              <a:rPr lang="en-US" altLang="en-US" sz="2800" b="1" dirty="0">
                <a:solidFill>
                  <a:srgbClr val="000000"/>
                </a:solidFill>
                <a:latin typeface="Times New Roman" panose="02020603050405020304" pitchFamily="18" charset="0"/>
                <a:cs typeface="Times New Roman" panose="02020603050405020304" pitchFamily="18" charset="0"/>
              </a:rPr>
              <a:t>c </a:t>
            </a:r>
          </a:p>
          <a:p>
            <a:pPr lvl="0" algn="ctr">
              <a:defRPr/>
            </a:pPr>
            <a:r>
              <a:rPr lang="en-US" altLang="en-US" sz="2800" b="1" dirty="0" err="1">
                <a:solidFill>
                  <a:srgbClr val="000000"/>
                </a:solidFill>
                <a:latin typeface="Times New Roman" panose="02020603050405020304" pitchFamily="18" charset="0"/>
                <a:cs typeface="Times New Roman" panose="02020603050405020304" pitchFamily="18" charset="0"/>
              </a:rPr>
              <a:t>quy</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định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trong</a:t>
            </a:r>
            <a:r>
              <a:rPr lang="en-US" altLang="en-US" sz="2800" b="1" dirty="0">
                <a:solidFill>
                  <a:srgbClr val="000000"/>
                </a:solidFill>
                <a:latin typeface="Times New Roman" panose="02020603050405020304" pitchFamily="18" charset="0"/>
                <a:cs typeface="Times New Roman" panose="02020603050405020304" pitchFamily="18" charset="0"/>
              </a:rPr>
              <a:t> </a:t>
            </a:r>
          </a:p>
          <a:p>
            <a:pPr lvl="0" algn="ctr">
              <a:defRPr/>
            </a:pPr>
            <a:r>
              <a:rPr lang="en-US" altLang="en-US" sz="2800" b="1" dirty="0" err="1">
                <a:solidFill>
                  <a:srgbClr val="000000"/>
                </a:solidFill>
                <a:latin typeface="Times New Roman" panose="02020603050405020304" pitchFamily="18" charset="0"/>
                <a:cs typeface="Times New Roman" panose="02020603050405020304" pitchFamily="18" charset="0"/>
              </a:rPr>
              <a:t>Bộ</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luật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hình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sự</a:t>
            </a:r>
            <a:endParaRPr kumimoji="0" lang="vi-VN" altLang="en-US" sz="2800" b="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9" name="Down Arrow 28"/>
          <p:cNvSpPr/>
          <p:nvPr/>
        </p:nvSpPr>
        <p:spPr>
          <a:xfrm>
            <a:off x="6762750" y="4064001"/>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Rounded Rectangle 29"/>
          <p:cNvSpPr/>
          <p:nvPr/>
        </p:nvSpPr>
        <p:spPr>
          <a:xfrm>
            <a:off x="3570190" y="4411551"/>
            <a:ext cx="1885732" cy="2520964"/>
          </a:xfrm>
          <a:prstGeom prst="roundRect">
            <a:avLst/>
          </a:prstGeom>
          <a:solidFill>
            <a:schemeClr val="accent6">
              <a:lumMod val="20000"/>
              <a:lumOff val="8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2800" b="1" dirty="0">
                <a:solidFill>
                  <a:prstClr val="black"/>
                </a:solidFill>
                <a:latin typeface="Times New Roman" pitchFamily="18" charset="0"/>
                <a:cs typeface="Times New Roman" pitchFamily="18" charset="0"/>
              </a:rPr>
              <a:t>Đ</a:t>
            </a:r>
            <a:r>
              <a:rPr lang="vi-VN" sz="2800" b="1" dirty="0">
                <a:solidFill>
                  <a:prstClr val="black"/>
                </a:solidFill>
                <a:latin typeface="Times New Roman" pitchFamily="18" charset="0"/>
                <a:cs typeface="Times New Roman" pitchFamily="18" charset="0"/>
              </a:rPr>
              <a:t>ược</a:t>
            </a:r>
            <a:r>
              <a:rPr lang="en-US" sz="2800" b="1" dirty="0">
                <a:solidFill>
                  <a:prstClr val="black"/>
                </a:solidFill>
                <a:latin typeface="Times New Roman" pitchFamily="18" charset="0"/>
                <a:cs typeface="Times New Roman" pitchFamily="18" charset="0"/>
              </a:rPr>
              <a:t> </a:t>
            </a:r>
          </a:p>
          <a:p>
            <a:pPr lvl="0">
              <a:defRPr/>
            </a:pPr>
            <a:r>
              <a:rPr lang="en-US" sz="2800" b="1" dirty="0" err="1">
                <a:solidFill>
                  <a:prstClr val="black"/>
                </a:solidFill>
                <a:latin typeface="Times New Roman" pitchFamily="18" charset="0"/>
                <a:cs typeface="Times New Roman" pitchFamily="18" charset="0"/>
              </a:rPr>
              <a:t>quy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định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trong</a:t>
            </a:r>
            <a:r>
              <a:rPr lang="en-US" sz="2800" b="1" dirty="0">
                <a:solidFill>
                  <a:prstClr val="black"/>
                </a:solidFill>
                <a:latin typeface="Times New Roman" pitchFamily="18" charset="0"/>
                <a:cs typeface="Times New Roman" pitchFamily="18" charset="0"/>
              </a:rPr>
              <a:t> </a:t>
            </a:r>
          </a:p>
          <a:p>
            <a:pPr lvl="0">
              <a:defRPr/>
            </a:pPr>
            <a:r>
              <a:rPr lang="en-US" sz="2800" b="1" dirty="0" err="1">
                <a:solidFill>
                  <a:prstClr val="black"/>
                </a:solidFill>
                <a:latin typeface="Times New Roman" pitchFamily="18" charset="0"/>
                <a:cs typeface="Times New Roman" pitchFamily="18" charset="0"/>
              </a:rPr>
              <a:t>Bộ</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luật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dân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sự</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1" name="Rounded Rectangle 30"/>
          <p:cNvSpPr/>
          <p:nvPr/>
        </p:nvSpPr>
        <p:spPr>
          <a:xfrm>
            <a:off x="5647212" y="4337036"/>
            <a:ext cx="2506188" cy="2520964"/>
          </a:xfrm>
          <a:prstGeom prst="roundRect">
            <a:avLst/>
          </a:prstGeom>
          <a:solidFill>
            <a:schemeClr val="accent3">
              <a:lumMod val="60000"/>
              <a:lumOff val="4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2800" b="1" dirty="0">
                <a:solidFill>
                  <a:prstClr val="black"/>
                </a:solidFill>
                <a:latin typeface="Times New Roman" pitchFamily="18" charset="0"/>
                <a:cs typeface="Times New Roman" pitchFamily="18" charset="0"/>
              </a:rPr>
              <a:t>Đ</a:t>
            </a:r>
            <a:r>
              <a:rPr lang="vi-VN" sz="2800" b="1" dirty="0">
                <a:solidFill>
                  <a:prstClr val="black"/>
                </a:solidFill>
                <a:latin typeface="Times New Roman" pitchFamily="18" charset="0"/>
                <a:cs typeface="Times New Roman" pitchFamily="18" charset="0"/>
              </a:rPr>
              <a:t>ượ</a:t>
            </a:r>
            <a:r>
              <a:rPr lang="en-US" sz="2800" b="1" dirty="0">
                <a:solidFill>
                  <a:prstClr val="black"/>
                </a:solidFill>
                <a:latin typeface="Times New Roman" pitchFamily="18" charset="0"/>
                <a:cs typeface="Times New Roman" pitchFamily="18" charset="0"/>
              </a:rPr>
              <a:t>c </a:t>
            </a:r>
            <a:r>
              <a:rPr lang="en-US" sz="2800" b="1" dirty="0" err="1">
                <a:solidFill>
                  <a:prstClr val="black"/>
                </a:solidFill>
                <a:latin typeface="Times New Roman" pitchFamily="18" charset="0"/>
                <a:cs typeface="Times New Roman" pitchFamily="18" charset="0"/>
              </a:rPr>
              <a:t>quy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định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trong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Luật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Xử</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lí</a:t>
            </a:r>
            <a:r>
              <a:rPr lang="en-US" sz="2800" b="1" dirty="0">
                <a:solidFill>
                  <a:prstClr val="black"/>
                </a:solidFill>
                <a:latin typeface="Times New Roman" pitchFamily="18" charset="0"/>
                <a:cs typeface="Times New Roman" pitchFamily="18" charset="0"/>
              </a:rPr>
              <a:t> vi </a:t>
            </a:r>
            <a:r>
              <a:rPr lang="en-US" sz="2800" b="1" dirty="0" err="1">
                <a:solidFill>
                  <a:prstClr val="black"/>
                </a:solidFill>
                <a:latin typeface="Times New Roman" pitchFamily="18" charset="0"/>
                <a:cs typeface="Times New Roman" pitchFamily="18" charset="0"/>
              </a:rPr>
              <a:t>phạm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hành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chính</a:t>
            </a:r>
            <a:r>
              <a:rPr lang="en-US" sz="2800" b="1" dirty="0">
                <a:solidFill>
                  <a:prstClr val="black"/>
                </a:solidFill>
                <a:latin typeface="Times New Roman" pitchFamily="18" charset="0"/>
                <a:cs typeface="Times New Roman" pitchFamily="18" charset="0"/>
              </a:rPr>
              <a:t>…</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3" name="Down Arrow 32"/>
          <p:cNvSpPr/>
          <p:nvPr/>
        </p:nvSpPr>
        <p:spPr>
          <a:xfrm>
            <a:off x="4341813" y="4006850"/>
            <a:ext cx="228600" cy="23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6" name="Rounded Rectangle 35"/>
          <p:cNvSpPr/>
          <p:nvPr/>
        </p:nvSpPr>
        <p:spPr>
          <a:xfrm>
            <a:off x="8344690" y="4292702"/>
            <a:ext cx="2182434" cy="2520964"/>
          </a:xfrm>
          <a:prstGeom prst="roundRect">
            <a:avLst/>
          </a:prstGeom>
          <a:solidFill>
            <a:srgbClr val="CC99FF"/>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2800" b="1" dirty="0">
                <a:solidFill>
                  <a:prstClr val="black"/>
                </a:solidFill>
                <a:latin typeface="Times New Roman" pitchFamily="18" charset="0"/>
                <a:cs typeface="Times New Roman" pitchFamily="18" charset="0"/>
              </a:rPr>
              <a:t>Đ</a:t>
            </a:r>
            <a:r>
              <a:rPr lang="vi-VN" sz="2800" b="1" dirty="0">
                <a:solidFill>
                  <a:prstClr val="black"/>
                </a:solidFill>
                <a:latin typeface="Times New Roman" pitchFamily="18" charset="0"/>
                <a:cs typeface="Times New Roman" pitchFamily="18" charset="0"/>
              </a:rPr>
              <a:t>ư</a:t>
            </a:r>
            <a:r>
              <a:rPr lang="en-US" sz="2800" b="1" dirty="0" err="1">
                <a:solidFill>
                  <a:prstClr val="black"/>
                </a:solidFill>
                <a:latin typeface="Times New Roman" pitchFamily="18" charset="0"/>
                <a:cs typeface="Times New Roman" pitchFamily="18" charset="0"/>
              </a:rPr>
              <a:t>ợc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quy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định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trong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Bộ</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luật</a:t>
            </a:r>
            <a:r>
              <a:rPr lang="en-US" sz="2800" b="1" dirty="0">
                <a:solidFill>
                  <a:prstClr val="black"/>
                </a:solidFill>
                <a:latin typeface="Times New Roman" pitchFamily="18" charset="0"/>
                <a:cs typeface="Times New Roman" pitchFamily="18" charset="0"/>
              </a:rPr>
              <a:t> Lao </a:t>
            </a:r>
            <a:r>
              <a:rPr lang="en-US" sz="2800" b="1" dirty="0" err="1">
                <a:solidFill>
                  <a:prstClr val="black"/>
                </a:solidFill>
                <a:latin typeface="Times New Roman" pitchFamily="18" charset="0"/>
                <a:cs typeface="Times New Roman" pitchFamily="18" charset="0"/>
              </a:rPr>
              <a:t>động</a:t>
            </a:r>
            <a:r>
              <a:rPr lang="en-US" sz="2800" b="1" dirty="0">
                <a:solidFill>
                  <a:prstClr val="black"/>
                </a:solidFill>
                <a:latin typeface="Times New Roman" pitchFamily="18" charset="0"/>
                <a:cs typeface="Times New Roman" pitchFamily="18" charset="0"/>
              </a:rPr>
              <a:t>…</a:t>
            </a:r>
          </a:p>
        </p:txBody>
      </p:sp>
      <p:sp>
        <p:nvSpPr>
          <p:cNvPr id="38" name="Down Arrow 37"/>
          <p:cNvSpPr/>
          <p:nvPr/>
        </p:nvSpPr>
        <p:spPr>
          <a:xfrm>
            <a:off x="9355138" y="4000500"/>
            <a:ext cx="228600" cy="230188"/>
          </a:xfrm>
          <a:prstGeom prst="downArrow">
            <a:avLst>
              <a:gd name="adj1" fmla="val 50000"/>
              <a:gd name="adj2" fmla="val 690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3519465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par>
                                <p:cTn id="62" presetID="16" presetClass="entr" presetSubtype="21"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par>
                                <p:cTn id="65" presetID="16" presetClass="entr" presetSubtype="21"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childTnLst>
                                </p:cTn>
                              </p:par>
                              <p:par>
                                <p:cTn id="72" presetID="16" presetClass="entr" presetSubtype="21"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inVertical)">
                                      <p:cBhvr>
                                        <p:cTn id="74" dur="500"/>
                                        <p:tgtEl>
                                          <p:spTgt spid="2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arn(inVertical)">
                                      <p:cBhvr>
                                        <p:cTn id="77" dur="500"/>
                                        <p:tgtEl>
                                          <p:spTgt spid="2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arn(inVertical)">
                                      <p:cBhvr>
                                        <p:cTn id="82" dur="500"/>
                                        <p:tgtEl>
                                          <p:spTgt spid="33"/>
                                        </p:tgtEl>
                                      </p:cBhvr>
                                    </p:animEffect>
                                  </p:childTnLst>
                                </p:cTn>
                              </p:par>
                              <p:par>
                                <p:cTn id="83" presetID="16" presetClass="entr" presetSubtype="21"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arn(inVertical)">
                                      <p:cBhvr>
                                        <p:cTn id="85" dur="500"/>
                                        <p:tgtEl>
                                          <p:spTgt spid="3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barn(inVertical)">
                                      <p:cBhvr>
                                        <p:cTn id="90" dur="500"/>
                                        <p:tgtEl>
                                          <p:spTgt spid="29"/>
                                        </p:tgtEl>
                                      </p:cBhvr>
                                    </p:animEffect>
                                  </p:childTnLst>
                                </p:cTn>
                              </p:par>
                              <p:par>
                                <p:cTn id="91" presetID="16" presetClass="entr" presetSubtype="21"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arn(inVertical)">
                                      <p:cBhvr>
                                        <p:cTn id="93" dur="500"/>
                                        <p:tgtEl>
                                          <p:spTgt spid="3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barn(inVertical)">
                                      <p:cBhvr>
                                        <p:cTn id="98" dur="500"/>
                                        <p:tgtEl>
                                          <p:spTgt spid="38"/>
                                        </p:tgtEl>
                                      </p:cBhvr>
                                    </p:animEffect>
                                  </p:childTnLst>
                                </p:cTn>
                              </p:par>
                              <p:par>
                                <p:cTn id="99" presetID="16" presetClass="entr" presetSubtype="21"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barn(inVertical)">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P spid="3" grpId="0" animBg="1"/>
      <p:bldP spid="27" grpId="0"/>
      <p:bldP spid="29" grpId="0" animBg="1"/>
      <p:bldP spid="33"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981200" y="61383"/>
            <a:ext cx="8839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2286000" y="263056"/>
            <a:ext cx="8382000"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2514600" y="477399"/>
            <a:ext cx="7924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VI PHẠM PHÁP LUẬT VÀ TRÁCH NHIỆM PHÁP LÍ</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Vi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phạm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hình</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sự</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Vi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phạm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dân</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sự</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Vi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phạm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hành</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chính</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kỉ luật</a:t>
            </a:r>
            <a:endParaRPr kumimoji="0" lang="vi-VN" altLang="en-US" sz="2400" b="1" i="1"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 name="Down Arrow 2"/>
          <p:cNvSpPr/>
          <p:nvPr/>
        </p:nvSpPr>
        <p:spPr>
          <a:xfrm>
            <a:off x="2333625" y="4022726"/>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Rounded Rectangle 25"/>
          <p:cNvSpPr/>
          <p:nvPr/>
        </p:nvSpPr>
        <p:spPr>
          <a:xfrm>
            <a:off x="1561308" y="4337036"/>
            <a:ext cx="1770202" cy="2520964"/>
          </a:xfrm>
          <a:prstGeom prst="roundRect">
            <a:avLst/>
          </a:prstGeom>
          <a:solidFill>
            <a:srgbClr val="FFC000"/>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TextBox 26"/>
          <p:cNvSpPr txBox="1">
            <a:spLocks noChangeArrowheads="1"/>
          </p:cNvSpPr>
          <p:nvPr/>
        </p:nvSpPr>
        <p:spPr bwMode="auto">
          <a:xfrm>
            <a:off x="1468437" y="4473575"/>
            <a:ext cx="186372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Trách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nhi</a:t>
            </a:r>
            <a:r>
              <a:rPr lang="en-US" altLang="en-US" sz="2800" b="1" dirty="0">
                <a:solidFill>
                  <a:srgbClr val="000000"/>
                </a:solidFill>
                <a:latin typeface="Times New Roman" panose="02020603050405020304" pitchFamily="18" charset="0"/>
                <a:cs typeface="Times New Roman" panose="02020603050405020304" pitchFamily="18" charset="0"/>
              </a:rPr>
              <a:t>ệ</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hình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sự</a:t>
            </a:r>
            <a:endParaRPr kumimoji="0" lang="vi-VN" alt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9" name="Down Arrow 28"/>
          <p:cNvSpPr/>
          <p:nvPr/>
        </p:nvSpPr>
        <p:spPr>
          <a:xfrm>
            <a:off x="6762750" y="4064001"/>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Rounded Rectangle 29"/>
          <p:cNvSpPr/>
          <p:nvPr/>
        </p:nvSpPr>
        <p:spPr>
          <a:xfrm>
            <a:off x="3461049" y="4302168"/>
            <a:ext cx="1885732" cy="2520964"/>
          </a:xfrm>
          <a:prstGeom prst="roundRect">
            <a:avLst/>
          </a:prstGeom>
          <a:solidFill>
            <a:schemeClr val="accent1">
              <a:lumMod val="75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lang="en-US" sz="2800" b="1" dirty="0" err="1">
                <a:solidFill>
                  <a:prstClr val="black"/>
                </a:solidFill>
                <a:latin typeface="Times New Roman" pitchFamily="18" charset="0"/>
                <a:cs typeface="Times New Roman" pitchFamily="18" charset="0"/>
              </a:rPr>
              <a:t>dân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sự</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1" name="Rounded Rectangle 30"/>
          <p:cNvSpPr/>
          <p:nvPr/>
        </p:nvSpPr>
        <p:spPr>
          <a:xfrm>
            <a:off x="5647212" y="4337036"/>
            <a:ext cx="2506188" cy="2520964"/>
          </a:xfrm>
          <a:prstGeom prst="roundRect">
            <a:avLst/>
          </a:prstGeom>
          <a:solidFill>
            <a:schemeClr val="accent3">
              <a:lumMod val="60000"/>
              <a:lumOff val="4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lang="en-US" sz="2800" b="1" dirty="0" err="1">
                <a:solidFill>
                  <a:prstClr val="black"/>
                </a:solidFill>
                <a:latin typeface="Times New Roman" pitchFamily="18" charset="0"/>
                <a:cs typeface="Times New Roman" pitchFamily="18" charset="0"/>
              </a:rPr>
              <a:t>hành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chính</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3" name="Down Arrow 32"/>
          <p:cNvSpPr/>
          <p:nvPr/>
        </p:nvSpPr>
        <p:spPr>
          <a:xfrm>
            <a:off x="4341813" y="4006850"/>
            <a:ext cx="228600" cy="23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6" name="Rounded Rectangle 35"/>
          <p:cNvSpPr/>
          <p:nvPr/>
        </p:nvSpPr>
        <p:spPr>
          <a:xfrm>
            <a:off x="8344690" y="4292702"/>
            <a:ext cx="2182434" cy="2520964"/>
          </a:xfrm>
          <a:prstGeom prst="roundRect">
            <a:avLst/>
          </a:prstGeom>
          <a:solidFill>
            <a:srgbClr val="CC99FF"/>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kỉ</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8" name="Down Arrow 37"/>
          <p:cNvSpPr/>
          <p:nvPr/>
        </p:nvSpPr>
        <p:spPr>
          <a:xfrm>
            <a:off x="9355138" y="4000500"/>
            <a:ext cx="228600" cy="230188"/>
          </a:xfrm>
          <a:prstGeom prst="downArrow">
            <a:avLst>
              <a:gd name="adj1" fmla="val 50000"/>
              <a:gd name="adj2" fmla="val 690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0476464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par>
                                <p:cTn id="62" presetID="16" presetClass="entr" presetSubtype="21"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par>
                                <p:cTn id="65" presetID="16" presetClass="entr" presetSubtype="21"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childTnLst>
                                </p:cTn>
                              </p:par>
                              <p:par>
                                <p:cTn id="72" presetID="16" presetClass="entr" presetSubtype="21"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inVertical)">
                                      <p:cBhvr>
                                        <p:cTn id="74" dur="500"/>
                                        <p:tgtEl>
                                          <p:spTgt spid="2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arn(inVertical)">
                                      <p:cBhvr>
                                        <p:cTn id="77" dur="500"/>
                                        <p:tgtEl>
                                          <p:spTgt spid="2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arn(inVertical)">
                                      <p:cBhvr>
                                        <p:cTn id="82" dur="500"/>
                                        <p:tgtEl>
                                          <p:spTgt spid="33"/>
                                        </p:tgtEl>
                                      </p:cBhvr>
                                    </p:animEffect>
                                  </p:childTnLst>
                                </p:cTn>
                              </p:par>
                              <p:par>
                                <p:cTn id="83" presetID="16" presetClass="entr" presetSubtype="21"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arn(inVertical)">
                                      <p:cBhvr>
                                        <p:cTn id="85" dur="500"/>
                                        <p:tgtEl>
                                          <p:spTgt spid="3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barn(inVertical)">
                                      <p:cBhvr>
                                        <p:cTn id="90" dur="500"/>
                                        <p:tgtEl>
                                          <p:spTgt spid="29"/>
                                        </p:tgtEl>
                                      </p:cBhvr>
                                    </p:animEffect>
                                  </p:childTnLst>
                                </p:cTn>
                              </p:par>
                              <p:par>
                                <p:cTn id="91" presetID="16" presetClass="entr" presetSubtype="21"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arn(inVertical)">
                                      <p:cBhvr>
                                        <p:cTn id="93" dur="500"/>
                                        <p:tgtEl>
                                          <p:spTgt spid="3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barn(inVertical)">
                                      <p:cBhvr>
                                        <p:cTn id="98" dur="500"/>
                                        <p:tgtEl>
                                          <p:spTgt spid="38"/>
                                        </p:tgtEl>
                                      </p:cBhvr>
                                    </p:animEffect>
                                  </p:childTnLst>
                                </p:cTn>
                              </p:par>
                              <p:par>
                                <p:cTn id="99" presetID="16" presetClass="entr" presetSubtype="21"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barn(inVertical)">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P spid="3" grpId="0" animBg="1"/>
      <p:bldP spid="27" grpId="0"/>
      <p:bldP spid="29" grpId="0" animBg="1"/>
      <p:bldP spid="33"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p:nvPr/>
        </p:nvSpPr>
        <p:spPr>
          <a:xfrm rot="13043535" flipH="1" flipV="1">
            <a:off x="4068597" y="927442"/>
            <a:ext cx="1851025" cy="288448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Freeform 30"/>
          <p:cNvSpPr/>
          <p:nvPr/>
        </p:nvSpPr>
        <p:spPr>
          <a:xfrm rot="17358227" flipH="1" flipV="1">
            <a:off x="4007530" y="2810852"/>
            <a:ext cx="2062162" cy="2847975"/>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2" name="Freeform 31"/>
          <p:cNvSpPr/>
          <p:nvPr/>
        </p:nvSpPr>
        <p:spPr>
          <a:xfrm rot="19136295">
            <a:off x="2234668" y="1019178"/>
            <a:ext cx="2098675" cy="2667000"/>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Freeform 32"/>
          <p:cNvSpPr/>
          <p:nvPr/>
        </p:nvSpPr>
        <p:spPr>
          <a:xfrm rot="14696713">
            <a:off x="1938503" y="2904330"/>
            <a:ext cx="1993900" cy="276383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38100">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4" name="TG_Oval 58"/>
          <p:cNvSpPr/>
          <p:nvPr/>
        </p:nvSpPr>
        <p:spPr bwMode="gray">
          <a:xfrm>
            <a:off x="3382964" y="2653182"/>
            <a:ext cx="1385888" cy="1668462"/>
          </a:xfrm>
          <a:prstGeom prst="ellipse">
            <a:avLst/>
          </a:prstGeom>
          <a:solidFill>
            <a:srgbClr val="FFFF00"/>
          </a:solidFill>
          <a:ln w="28575">
            <a:noFill/>
          </a:ln>
          <a:effectLst>
            <a:outerShdw blurRad="152400" dist="127000" dir="5400000" sx="90000" sy="-19000" rotWithShape="0">
              <a:prstClr val="black">
                <a:alpha val="15000"/>
              </a:prstClr>
            </a:outerShdw>
          </a:effectLst>
        </p:spPr>
        <p:style>
          <a:lnRef idx="3">
            <a:schemeClr val="lt1"/>
          </a:lnRef>
          <a:fillRef idx="1">
            <a:schemeClr val="accent3"/>
          </a:fillRef>
          <a:effectRef idx="1">
            <a:schemeClr val="accent3"/>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a:ea typeface="+mn-ea"/>
              <a:cs typeface="+mn-cs"/>
            </a:endParaRPr>
          </a:p>
        </p:txBody>
      </p:sp>
      <p:sp>
        <p:nvSpPr>
          <p:cNvPr id="9233" name="Rectangle 41"/>
          <p:cNvSpPr>
            <a:spLocks noChangeArrowheads="1"/>
          </p:cNvSpPr>
          <p:nvPr/>
        </p:nvSpPr>
        <p:spPr bwMode="auto">
          <a:xfrm>
            <a:off x="2279734" y="1432811"/>
            <a:ext cx="1516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hình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sự</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a:spLocks noChangeArrowheads="1"/>
          </p:cNvSpPr>
          <p:nvPr/>
        </p:nvSpPr>
        <p:spPr bwMode="auto">
          <a:xfrm rot="-416698">
            <a:off x="4430415" y="1529262"/>
            <a:ext cx="1384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dân</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sự</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a:spLocks noChangeArrowheads="1"/>
          </p:cNvSpPr>
          <p:nvPr/>
        </p:nvSpPr>
        <p:spPr bwMode="auto">
          <a:xfrm>
            <a:off x="1777290" y="3760076"/>
            <a:ext cx="12604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kỉ</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luật</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p:cNvSpPr txBox="1">
            <a:spLocks noChangeArrowheads="1"/>
          </p:cNvSpPr>
          <p:nvPr/>
        </p:nvSpPr>
        <p:spPr bwMode="auto">
          <a:xfrm>
            <a:off x="4575063" y="3904543"/>
            <a:ext cx="16541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hành</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chính</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8" name="Text Box 8"/>
          <p:cNvSpPr txBox="1">
            <a:spLocks noChangeArrowheads="1"/>
          </p:cNvSpPr>
          <p:nvPr/>
        </p:nvSpPr>
        <p:spPr bwMode="gray">
          <a:xfrm>
            <a:off x="3553680" y="2967019"/>
            <a:ext cx="1047750" cy="1200150"/>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TRÁCH NHIỆM PHÁP LÝ</a:t>
            </a:r>
          </a:p>
        </p:txBody>
      </p:sp>
      <p:pic>
        <p:nvPicPr>
          <p:cNvPr id="1030" name="Picture 6" descr="Kết quả hình ảnh cho quyền bất khả xâm phạm về thân th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62" y="1151729"/>
            <a:ext cx="2116562" cy="158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0" name="AutoShape 12" descr="Kết quả hình ảnh cho quyền bất khả xâm phạm về thân thể"/>
          <p:cNvSpPr>
            <a:spLocks noChangeAspect="1" noChangeArrowheads="1"/>
          </p:cNvSpPr>
          <p:nvPr/>
        </p:nvSpPr>
        <p:spPr bwMode="auto">
          <a:xfrm>
            <a:off x="1639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pic>
        <p:nvPicPr>
          <p:cNvPr id="1038" name="Picture 14" descr="Kết quả hình ảnh cho quyền bất khả xâm phạm về thân th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9" y="1246422"/>
            <a:ext cx="2265362"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2" name="Picture 18" descr="hoc sinh danh nhau.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982" y="4998076"/>
            <a:ext cx="2894012" cy="17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3" name="AutoShape 3"/>
          <p:cNvSpPr>
            <a:spLocks noChangeArrowheads="1"/>
          </p:cNvSpPr>
          <p:nvPr/>
        </p:nvSpPr>
        <p:spPr bwMode="gray">
          <a:xfrm>
            <a:off x="2464445" y="-40799"/>
            <a:ext cx="6880225" cy="430212"/>
          </a:xfrm>
          <a:prstGeom prst="roundRect">
            <a:avLst>
              <a:gd name="adj" fmla="val 50000"/>
            </a:avLst>
          </a:prstGeom>
          <a:solidFill>
            <a:schemeClr val="accent1"/>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TRÁCH NHIỆM PHÁP LÝ</a:t>
            </a:r>
          </a:p>
        </p:txBody>
      </p:sp>
      <p:sp>
        <p:nvSpPr>
          <p:cNvPr id="24" name="Text Box 29"/>
          <p:cNvSpPr txBox="1">
            <a:spLocks noChangeArrowheads="1"/>
          </p:cNvSpPr>
          <p:nvPr/>
        </p:nvSpPr>
        <p:spPr bwMode="gray">
          <a:xfrm>
            <a:off x="7937540" y="5561188"/>
            <a:ext cx="413894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Củng</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cố</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niềm</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nghiêm</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minh</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5" name="Text Box 17"/>
          <p:cNvSpPr txBox="1">
            <a:spLocks noChangeArrowheads="1"/>
          </p:cNvSpPr>
          <p:nvPr/>
        </p:nvSpPr>
        <p:spPr bwMode="gray">
          <a:xfrm>
            <a:off x="8084513" y="1813344"/>
            <a:ext cx="41074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Buộc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chủ</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thể</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chấm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dứt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hành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vi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phạm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pháp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luật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7" name="Text Box 29"/>
          <p:cNvSpPr txBox="1">
            <a:spLocks noChangeArrowheads="1"/>
          </p:cNvSpPr>
          <p:nvPr/>
        </p:nvSpPr>
        <p:spPr bwMode="gray">
          <a:xfrm>
            <a:off x="8009701" y="4167169"/>
            <a:ext cx="38885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Nâng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cao</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ý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thức</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tôn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trọng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pháp</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luật</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a:t>
            </a:r>
          </a:p>
        </p:txBody>
      </p:sp>
      <p:sp>
        <p:nvSpPr>
          <p:cNvPr id="39" name="Text Box 17"/>
          <p:cNvSpPr txBox="1">
            <a:spLocks noChangeArrowheads="1"/>
          </p:cNvSpPr>
          <p:nvPr/>
        </p:nvSpPr>
        <p:spPr bwMode="gray">
          <a:xfrm>
            <a:off x="7988208" y="3088368"/>
            <a:ext cx="401611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Giáo</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dục</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răn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đe</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mọi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người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40" name="Horizontal Scroll 39"/>
          <p:cNvSpPr/>
          <p:nvPr/>
        </p:nvSpPr>
        <p:spPr>
          <a:xfrm>
            <a:off x="7976338" y="432022"/>
            <a:ext cx="4245469" cy="708025"/>
          </a:xfrm>
          <a:prstGeom prst="horizontalScroll">
            <a:avLst/>
          </a:prstGeom>
          <a:solidFill>
            <a:srgbClr val="E76618"/>
          </a:solidFill>
          <a:ln w="19050" cap="rnd" cmpd="sng" algn="ctr">
            <a:solidFill>
              <a:srgbClr val="90C226">
                <a:shade val="50000"/>
              </a:srgbClr>
            </a:solidFill>
            <a:prstDash val="solid"/>
          </a:ln>
          <a:effectLst/>
        </p:spPr>
        <p:txBody>
          <a:bodyPr anchor="ctr"/>
          <a:lstStyle/>
          <a:p>
            <a:pPr lvl="0" algn="ctr">
              <a:defRPr/>
            </a:pPr>
            <a:r>
              <a:rPr lang="en-US" sz="2200" b="1" kern="0" dirty="0">
                <a:solidFill>
                  <a:prstClr val="black"/>
                </a:solidFill>
                <a:latin typeface="Times New Roman" panose="02020603050405020304" pitchFamily="18" charset="0"/>
                <a:cs typeface="Times New Roman" panose="02020603050405020304" pitchFamily="18" charset="0"/>
              </a:rPr>
              <a:t>MỤC ĐÍCH CỦA HÌNH PHẠT</a:t>
            </a:r>
            <a:endParaRPr kumimoji="0" lang="en-US" sz="22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1" name="Horizontal Scroll 40"/>
          <p:cNvSpPr/>
          <p:nvPr/>
        </p:nvSpPr>
        <p:spPr>
          <a:xfrm>
            <a:off x="77936" y="499690"/>
            <a:ext cx="5484664" cy="630595"/>
          </a:xfrm>
          <a:prstGeom prst="horizontalScroll">
            <a:avLst/>
          </a:prstGeom>
          <a:solidFill>
            <a:srgbClr val="E76618">
              <a:lumMod val="20000"/>
              <a:lumOff val="80000"/>
            </a:srgbClr>
          </a:solidFill>
          <a:ln w="19050" cap="rnd" cmpd="sng" algn="ctr">
            <a:solidFill>
              <a:srgbClr val="90C226">
                <a:shade val="50000"/>
              </a:srgbClr>
            </a:solidFill>
            <a:prstDash val="solid"/>
          </a:ln>
          <a:effectLst/>
        </p:spPr>
        <p:txBody>
          <a:bodyPr anchor="ct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lang="en-US" altLang="en-US" sz="2400" b="1" dirty="0">
                <a:solidFill>
                  <a:prstClr val="black"/>
                </a:solidFill>
                <a:latin typeface="Times New Roman" panose="02020603050405020304" pitchFamily="18" charset="0"/>
                <a:cs typeface="Times New Roman" panose="02020603050405020304" pitchFamily="18" charset="0"/>
              </a:rPr>
              <a:t>VÍ DỤ </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TRÁCH NHIỆM PHÁP LÝ</a:t>
            </a:r>
          </a:p>
        </p:txBody>
      </p:sp>
      <p:sp>
        <p:nvSpPr>
          <p:cNvPr id="42" name="Down Arrow 41"/>
          <p:cNvSpPr/>
          <p:nvPr/>
        </p:nvSpPr>
        <p:spPr>
          <a:xfrm>
            <a:off x="2497110" y="303154"/>
            <a:ext cx="590550" cy="411162"/>
          </a:xfrm>
          <a:prstGeom prst="downArrow">
            <a:avLst/>
          </a:prstGeom>
          <a:solidFill>
            <a:srgbClr val="90C226"/>
          </a:solidFill>
          <a:ln w="19050" cap="rnd" cmpd="sng" algn="ctr">
            <a:solidFill>
              <a:srgbClr val="90C226">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3" name="Down Arrow 42"/>
          <p:cNvSpPr/>
          <p:nvPr/>
        </p:nvSpPr>
        <p:spPr>
          <a:xfrm>
            <a:off x="9197047" y="206681"/>
            <a:ext cx="590550" cy="411162"/>
          </a:xfrm>
          <a:prstGeom prst="downArrow">
            <a:avLst/>
          </a:prstGeom>
          <a:solidFill>
            <a:srgbClr val="90C226"/>
          </a:solidFill>
          <a:ln w="19050" cap="rnd" cmpd="sng" algn="ctr">
            <a:solidFill>
              <a:srgbClr val="90C226">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pic>
        <p:nvPicPr>
          <p:cNvPr id="1026" name="Picture 2" descr="Công an các cấp có thẩm quyền xử phạt vi phạm giao thông thế nào? | Tạp chí  Giao thông vận tải">
            <a:extLst>
              <a:ext uri="{FF2B5EF4-FFF2-40B4-BE49-F238E27FC236}">
                <a16:creationId xmlns:a16="http://schemas.microsoft.com/office/drawing/2014/main" id="{61B88149-0F1A-ACBB-F8EB-8B6B41D51F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0501" y="5330474"/>
            <a:ext cx="274117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6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73"/>
                                        </p:tgtEl>
                                        <p:attrNameLst>
                                          <p:attrName>style.visibility</p:attrName>
                                        </p:attrNameLst>
                                      </p:cBhvr>
                                      <p:to>
                                        <p:strVal val="visible"/>
                                      </p:to>
                                    </p:set>
                                    <p:anim calcmode="lin" valueType="num">
                                      <p:cBhvr additive="base">
                                        <p:cTn id="7" dur="500" fill="hold"/>
                                        <p:tgtEl>
                                          <p:spTgt spid="96273"/>
                                        </p:tgtEl>
                                        <p:attrNameLst>
                                          <p:attrName>ppt_x</p:attrName>
                                        </p:attrNameLst>
                                      </p:cBhvr>
                                      <p:tavLst>
                                        <p:tav tm="0">
                                          <p:val>
                                            <p:strVal val="#ppt_x"/>
                                          </p:val>
                                        </p:tav>
                                        <p:tav tm="100000">
                                          <p:val>
                                            <p:strVal val="#ppt_x"/>
                                          </p:val>
                                        </p:tav>
                                      </p:tavLst>
                                    </p:anim>
                                    <p:anim calcmode="lin" valueType="num">
                                      <p:cBhvr additive="base">
                                        <p:cTn id="8" dur="500" fill="hold"/>
                                        <p:tgtEl>
                                          <p:spTgt spid="962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33"/>
                                        </p:tgtEl>
                                        <p:attrNameLst>
                                          <p:attrName>style.visibility</p:attrName>
                                        </p:attrNameLst>
                                      </p:cBhvr>
                                      <p:to>
                                        <p:strVal val="visible"/>
                                      </p:to>
                                    </p:set>
                                    <p:anim calcmode="lin" valueType="num">
                                      <p:cBhvr additive="base">
                                        <p:cTn id="43" dur="500" fill="hold"/>
                                        <p:tgtEl>
                                          <p:spTgt spid="9233"/>
                                        </p:tgtEl>
                                        <p:attrNameLst>
                                          <p:attrName>ppt_x</p:attrName>
                                        </p:attrNameLst>
                                      </p:cBhvr>
                                      <p:tavLst>
                                        <p:tav tm="0">
                                          <p:val>
                                            <p:strVal val="#ppt_x"/>
                                          </p:val>
                                        </p:tav>
                                        <p:tav tm="100000">
                                          <p:val>
                                            <p:strVal val="#ppt_x"/>
                                          </p:val>
                                        </p:tav>
                                      </p:tavLst>
                                    </p:anim>
                                    <p:anim calcmode="lin" valueType="num">
                                      <p:cBhvr additive="base">
                                        <p:cTn id="44" dur="500" fill="hold"/>
                                        <p:tgtEl>
                                          <p:spTgt spid="923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38"/>
                                        </p:tgtEl>
                                        <p:attrNameLst>
                                          <p:attrName>style.visibility</p:attrName>
                                        </p:attrNameLst>
                                      </p:cBhvr>
                                      <p:to>
                                        <p:strVal val="visible"/>
                                      </p:to>
                                    </p:set>
                                    <p:anim calcmode="lin" valueType="num">
                                      <p:cBhvr additive="base">
                                        <p:cTn id="49" dur="500" fill="hold"/>
                                        <p:tgtEl>
                                          <p:spTgt spid="1038"/>
                                        </p:tgtEl>
                                        <p:attrNameLst>
                                          <p:attrName>ppt_x</p:attrName>
                                        </p:attrNameLst>
                                      </p:cBhvr>
                                      <p:tavLst>
                                        <p:tav tm="0">
                                          <p:val>
                                            <p:strVal val="#ppt_x"/>
                                          </p:val>
                                        </p:tav>
                                        <p:tav tm="100000">
                                          <p:val>
                                            <p:strVal val="#ppt_x"/>
                                          </p:val>
                                        </p:tav>
                                      </p:tavLst>
                                    </p:anim>
                                    <p:anim calcmode="lin" valueType="num">
                                      <p:cBhvr additive="base">
                                        <p:cTn id="50"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030"/>
                                        </p:tgtEl>
                                        <p:attrNameLst>
                                          <p:attrName>style.visibility</p:attrName>
                                        </p:attrNameLst>
                                      </p:cBhvr>
                                      <p:to>
                                        <p:strVal val="visible"/>
                                      </p:to>
                                    </p:set>
                                    <p:anim calcmode="lin" valueType="num">
                                      <p:cBhvr additive="base">
                                        <p:cTn id="68" dur="500" fill="hold"/>
                                        <p:tgtEl>
                                          <p:spTgt spid="1030"/>
                                        </p:tgtEl>
                                        <p:attrNameLst>
                                          <p:attrName>ppt_x</p:attrName>
                                        </p:attrNameLst>
                                      </p:cBhvr>
                                      <p:tavLst>
                                        <p:tav tm="0">
                                          <p:val>
                                            <p:strVal val="#ppt_x"/>
                                          </p:val>
                                        </p:tav>
                                        <p:tav tm="100000">
                                          <p:val>
                                            <p:strVal val="#ppt_x"/>
                                          </p:val>
                                        </p:tav>
                                      </p:tavLst>
                                    </p:anim>
                                    <p:anim calcmode="lin" valueType="num">
                                      <p:cBhvr additive="base">
                                        <p:cTn id="69"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additive="base">
                                        <p:cTn id="74" dur="500" fill="hold"/>
                                        <p:tgtEl>
                                          <p:spTgt spid="31"/>
                                        </p:tgtEl>
                                        <p:attrNameLst>
                                          <p:attrName>ppt_x</p:attrName>
                                        </p:attrNameLst>
                                      </p:cBhvr>
                                      <p:tavLst>
                                        <p:tav tm="0">
                                          <p:val>
                                            <p:strVal val="#ppt_x"/>
                                          </p:val>
                                        </p:tav>
                                        <p:tav tm="100000">
                                          <p:val>
                                            <p:strVal val="#ppt_x"/>
                                          </p:val>
                                        </p:tav>
                                      </p:tavLst>
                                    </p:anim>
                                    <p:anim calcmode="lin" valueType="num">
                                      <p:cBhvr additive="base">
                                        <p:cTn id="7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fill="hold"/>
                                        <p:tgtEl>
                                          <p:spTgt spid="20"/>
                                        </p:tgtEl>
                                        <p:attrNameLst>
                                          <p:attrName>ppt_x</p:attrName>
                                        </p:attrNameLst>
                                      </p:cBhvr>
                                      <p:tavLst>
                                        <p:tav tm="0">
                                          <p:val>
                                            <p:strVal val="#ppt_x"/>
                                          </p:val>
                                        </p:tav>
                                        <p:tav tm="100000">
                                          <p:val>
                                            <p:strVal val="#ppt_x"/>
                                          </p:val>
                                        </p:tav>
                                      </p:tavLst>
                                    </p:anim>
                                    <p:anim calcmode="lin" valueType="num">
                                      <p:cBhvr additive="base">
                                        <p:cTn id="8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026"/>
                                        </p:tgtEl>
                                        <p:attrNameLst>
                                          <p:attrName>style.visibility</p:attrName>
                                        </p:attrNameLst>
                                      </p:cBhvr>
                                      <p:to>
                                        <p:strVal val="visible"/>
                                      </p:to>
                                    </p:set>
                                    <p:anim calcmode="lin" valueType="num">
                                      <p:cBhvr additive="base">
                                        <p:cTn id="86" dur="500" fill="hold"/>
                                        <p:tgtEl>
                                          <p:spTgt spid="1026"/>
                                        </p:tgtEl>
                                        <p:attrNameLst>
                                          <p:attrName>ppt_x</p:attrName>
                                        </p:attrNameLst>
                                      </p:cBhvr>
                                      <p:tavLst>
                                        <p:tav tm="0">
                                          <p:val>
                                            <p:strVal val="#ppt_x"/>
                                          </p:val>
                                        </p:tav>
                                        <p:tav tm="100000">
                                          <p:val>
                                            <p:strVal val="#ppt_x"/>
                                          </p:val>
                                        </p:tav>
                                      </p:tavLst>
                                    </p:anim>
                                    <p:anim calcmode="lin" valueType="num">
                                      <p:cBhvr additive="base">
                                        <p:cTn id="8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500" fill="hold"/>
                                        <p:tgtEl>
                                          <p:spTgt spid="18"/>
                                        </p:tgtEl>
                                        <p:attrNameLst>
                                          <p:attrName>ppt_x</p:attrName>
                                        </p:attrNameLst>
                                      </p:cBhvr>
                                      <p:tavLst>
                                        <p:tav tm="0">
                                          <p:val>
                                            <p:strVal val="#ppt_x"/>
                                          </p:val>
                                        </p:tav>
                                        <p:tav tm="100000">
                                          <p:val>
                                            <p:strVal val="#ppt_x"/>
                                          </p:val>
                                        </p:tav>
                                      </p:tavLst>
                                    </p:anim>
                                    <p:anim calcmode="lin" valueType="num">
                                      <p:cBhvr additive="base">
                                        <p:cTn id="9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96272"/>
                                        </p:tgtEl>
                                        <p:attrNameLst>
                                          <p:attrName>style.visibility</p:attrName>
                                        </p:attrNameLst>
                                      </p:cBhvr>
                                      <p:to>
                                        <p:strVal val="visible"/>
                                      </p:to>
                                    </p:set>
                                    <p:anim calcmode="lin" valueType="num">
                                      <p:cBhvr additive="base">
                                        <p:cTn id="104" dur="500" fill="hold"/>
                                        <p:tgtEl>
                                          <p:spTgt spid="96272"/>
                                        </p:tgtEl>
                                        <p:attrNameLst>
                                          <p:attrName>ppt_x</p:attrName>
                                        </p:attrNameLst>
                                      </p:cBhvr>
                                      <p:tavLst>
                                        <p:tav tm="0">
                                          <p:val>
                                            <p:strVal val="#ppt_x"/>
                                          </p:val>
                                        </p:tav>
                                        <p:tav tm="100000">
                                          <p:val>
                                            <p:strVal val="#ppt_x"/>
                                          </p:val>
                                        </p:tav>
                                      </p:tavLst>
                                    </p:anim>
                                    <p:anim calcmode="lin" valueType="num">
                                      <p:cBhvr additive="base">
                                        <p:cTn id="105" dur="500" fill="hold"/>
                                        <p:tgtEl>
                                          <p:spTgt spid="96272"/>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43"/>
                                        </p:tgtEl>
                                        <p:attrNameLst>
                                          <p:attrName>style.visibility</p:attrName>
                                        </p:attrNameLst>
                                      </p:cBhvr>
                                      <p:to>
                                        <p:strVal val="visible"/>
                                      </p:to>
                                    </p:set>
                                    <p:anim calcmode="lin" valueType="num">
                                      <p:cBhvr additive="base">
                                        <p:cTn id="110" dur="500" fill="hold"/>
                                        <p:tgtEl>
                                          <p:spTgt spid="43"/>
                                        </p:tgtEl>
                                        <p:attrNameLst>
                                          <p:attrName>ppt_x</p:attrName>
                                        </p:attrNameLst>
                                      </p:cBhvr>
                                      <p:tavLst>
                                        <p:tav tm="0">
                                          <p:val>
                                            <p:strVal val="#ppt_x"/>
                                          </p:val>
                                        </p:tav>
                                        <p:tav tm="100000">
                                          <p:val>
                                            <p:strVal val="#ppt_x"/>
                                          </p:val>
                                        </p:tav>
                                      </p:tavLst>
                                    </p:anim>
                                    <p:anim calcmode="lin" valueType="num">
                                      <p:cBhvr additive="base">
                                        <p:cTn id="11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40"/>
                                        </p:tgtEl>
                                        <p:attrNameLst>
                                          <p:attrName>style.visibility</p:attrName>
                                        </p:attrNameLst>
                                      </p:cBhvr>
                                      <p:to>
                                        <p:strVal val="visible"/>
                                      </p:to>
                                    </p:set>
                                    <p:anim calcmode="lin" valueType="num">
                                      <p:cBhvr additive="base">
                                        <p:cTn id="116" dur="500" fill="hold"/>
                                        <p:tgtEl>
                                          <p:spTgt spid="40"/>
                                        </p:tgtEl>
                                        <p:attrNameLst>
                                          <p:attrName>ppt_x</p:attrName>
                                        </p:attrNameLst>
                                      </p:cBhvr>
                                      <p:tavLst>
                                        <p:tav tm="0">
                                          <p:val>
                                            <p:strVal val="#ppt_x"/>
                                          </p:val>
                                        </p:tav>
                                        <p:tav tm="100000">
                                          <p:val>
                                            <p:strVal val="#ppt_x"/>
                                          </p:val>
                                        </p:tav>
                                      </p:tavLst>
                                    </p:anim>
                                    <p:anim calcmode="lin" valueType="num">
                                      <p:cBhvr additive="base">
                                        <p:cTn id="11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1000"/>
                                        <p:tgtEl>
                                          <p:spTgt spid="35"/>
                                        </p:tgtEl>
                                      </p:cBhvr>
                                    </p:animEffect>
                                    <p:anim calcmode="lin" valueType="num">
                                      <p:cBhvr>
                                        <p:cTn id="123" dur="1000" fill="hold"/>
                                        <p:tgtEl>
                                          <p:spTgt spid="35"/>
                                        </p:tgtEl>
                                        <p:attrNameLst>
                                          <p:attrName>ppt_x</p:attrName>
                                        </p:attrNameLst>
                                      </p:cBhvr>
                                      <p:tavLst>
                                        <p:tav tm="0">
                                          <p:val>
                                            <p:strVal val="#ppt_x"/>
                                          </p:val>
                                        </p:tav>
                                        <p:tav tm="100000">
                                          <p:val>
                                            <p:strVal val="#ppt_x"/>
                                          </p:val>
                                        </p:tav>
                                      </p:tavLst>
                                    </p:anim>
                                    <p:anim calcmode="lin" valueType="num">
                                      <p:cBhvr>
                                        <p:cTn id="1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39"/>
                                        </p:tgtEl>
                                        <p:attrNameLst>
                                          <p:attrName>style.visibility</p:attrName>
                                        </p:attrNameLst>
                                      </p:cBhvr>
                                      <p:to>
                                        <p:strVal val="visible"/>
                                      </p:to>
                                    </p:set>
                                    <p:anim calcmode="lin" valueType="num">
                                      <p:cBhvr additive="base">
                                        <p:cTn id="129" dur="500" fill="hold"/>
                                        <p:tgtEl>
                                          <p:spTgt spid="39"/>
                                        </p:tgtEl>
                                        <p:attrNameLst>
                                          <p:attrName>ppt_x</p:attrName>
                                        </p:attrNameLst>
                                      </p:cBhvr>
                                      <p:tavLst>
                                        <p:tav tm="0">
                                          <p:val>
                                            <p:strVal val="#ppt_x"/>
                                          </p:val>
                                        </p:tav>
                                        <p:tav tm="100000">
                                          <p:val>
                                            <p:strVal val="#ppt_x"/>
                                          </p:val>
                                        </p:tav>
                                      </p:tavLst>
                                    </p:anim>
                                    <p:anim calcmode="lin" valueType="num">
                                      <p:cBhvr additive="base">
                                        <p:cTn id="13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fade">
                                      <p:cBhvr>
                                        <p:cTn id="135" dur="1000"/>
                                        <p:tgtEl>
                                          <p:spTgt spid="37"/>
                                        </p:tgtEl>
                                      </p:cBhvr>
                                    </p:animEffect>
                                    <p:anim calcmode="lin" valueType="num">
                                      <p:cBhvr>
                                        <p:cTn id="136" dur="1000" fill="hold"/>
                                        <p:tgtEl>
                                          <p:spTgt spid="37"/>
                                        </p:tgtEl>
                                        <p:attrNameLst>
                                          <p:attrName>ppt_x</p:attrName>
                                        </p:attrNameLst>
                                      </p:cBhvr>
                                      <p:tavLst>
                                        <p:tav tm="0">
                                          <p:val>
                                            <p:strVal val="#ppt_x"/>
                                          </p:val>
                                        </p:tav>
                                        <p:tav tm="100000">
                                          <p:val>
                                            <p:strVal val="#ppt_x"/>
                                          </p:val>
                                        </p:tav>
                                      </p:tavLst>
                                    </p:anim>
                                    <p:anim calcmode="lin" valueType="num">
                                      <p:cBhvr>
                                        <p:cTn id="1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24"/>
                                        </p:tgtEl>
                                        <p:attrNameLst>
                                          <p:attrName>style.visibility</p:attrName>
                                        </p:attrNameLst>
                                      </p:cBhvr>
                                      <p:to>
                                        <p:strVal val="visible"/>
                                      </p:to>
                                    </p:set>
                                    <p:animEffect transition="in" filter="fade">
                                      <p:cBhvr>
                                        <p:cTn id="142" dur="1000"/>
                                        <p:tgtEl>
                                          <p:spTgt spid="24"/>
                                        </p:tgtEl>
                                      </p:cBhvr>
                                    </p:animEffect>
                                    <p:anim calcmode="lin" valueType="num">
                                      <p:cBhvr>
                                        <p:cTn id="143" dur="1000" fill="hold"/>
                                        <p:tgtEl>
                                          <p:spTgt spid="24"/>
                                        </p:tgtEl>
                                        <p:attrNameLst>
                                          <p:attrName>ppt_x</p:attrName>
                                        </p:attrNameLst>
                                      </p:cBhvr>
                                      <p:tavLst>
                                        <p:tav tm="0">
                                          <p:val>
                                            <p:strVal val="#ppt_x"/>
                                          </p:val>
                                        </p:tav>
                                        <p:tav tm="100000">
                                          <p:val>
                                            <p:strVal val="#ppt_x"/>
                                          </p:val>
                                        </p:tav>
                                      </p:tavLst>
                                    </p:anim>
                                    <p:anim calcmode="lin" valueType="num">
                                      <p:cBhvr>
                                        <p:cTn id="1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9233" grpId="0"/>
      <p:bldP spid="17" grpId="0"/>
      <p:bldP spid="18" grpId="0"/>
      <p:bldP spid="20" grpId="0"/>
      <p:bldP spid="28" grpId="0"/>
      <p:bldP spid="96273" grpId="0" animBg="1"/>
      <p:bldP spid="24" grpId="0"/>
      <p:bldP spid="35" grpId="0"/>
      <p:bldP spid="37" grpId="0"/>
      <p:bldP spid="39" grpId="0"/>
      <p:bldP spid="40" grpId="0" animBg="1"/>
      <p:bldP spid="41" grpId="0" animBg="1"/>
      <p:bldP spid="42"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328691"/>
            <a:ext cx="12263479" cy="1677175"/>
          </a:xfrm>
          <a:prstGeom prst="rect">
            <a:avLst/>
          </a:prstGeom>
          <a:noFill/>
        </p:spPr>
        <p:txBody>
          <a:bodyPr wrap="square" lIns="121843" tIns="60921" rIns="121843" bIns="60921">
            <a:spAutoFit/>
          </a:bodyPr>
          <a:lstStyle/>
          <a:p>
            <a:pPr marL="0" marR="0" lvl="0" indent="0" algn="ctr" defTabSz="1218264" rtl="0" eaLnBrk="1" fontAlgn="auto" latinLnBrk="0" hangingPunct="1">
              <a:lnSpc>
                <a:spcPct val="100000"/>
              </a:lnSpc>
              <a:spcBef>
                <a:spcPts val="0"/>
              </a:spcBef>
              <a:spcAft>
                <a:spcPts val="0"/>
              </a:spcAft>
              <a:buClrTx/>
              <a:buSzTx/>
              <a:buFontTx/>
              <a:buNone/>
              <a:tabLst/>
              <a:defRPr/>
            </a:pPr>
            <a:endParaRPr kumimoji="0" lang="en-US" altLang="zh-CN" sz="5299" b="1" i="0" u="none" strike="noStrike" kern="1200" cap="none" spc="0" normalizeH="0" baseline="0" noProof="0" dirty="0">
              <a:ln w="31550" cmpd="sng">
                <a:gradFill>
                  <a:gsLst>
                    <a:gs pos="64000">
                      <a:srgbClr val="9BBB59">
                        <a:lumMod val="50000"/>
                      </a:srgbClr>
                    </a:gs>
                    <a:gs pos="0">
                      <a:srgbClr val="9BBB59">
                        <a:lumMod val="75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uLnTx/>
              <a:uFillTx/>
              <a:latin typeface="Times New Roman" pitchFamily="18" charset="0"/>
              <a:ea typeface="华文琥珀" pitchFamily="2" charset="-122"/>
              <a:cs typeface="Times New Roman" pitchFamily="18"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w="24500" cmpd="dbl">
                <a:solidFill>
                  <a:srgbClr val="C0504D">
                    <a:shade val="85000"/>
                    <a:satMod val="155000"/>
                  </a:srgbClr>
                </a:solidFill>
                <a:prstDash val="solid"/>
                <a:miter lim="800000"/>
              </a:ln>
              <a:solidFill>
                <a:srgbClr val="E7E6E6">
                  <a:lumMod val="10000"/>
                </a:srgbClr>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itchFamily="18" charset="0"/>
            </a:endParaRPr>
          </a:p>
        </p:txBody>
      </p:sp>
      <p:sp>
        <p:nvSpPr>
          <p:cNvPr id="3" name="AutoShape 2" descr="Sắc tím lục bình"/>
          <p:cNvSpPr>
            <a:spLocks noChangeAspect="1" noChangeArrowheads="1"/>
          </p:cNvSpPr>
          <p:nvPr/>
        </p:nvSpPr>
        <p:spPr bwMode="auto">
          <a:xfrm>
            <a:off x="157125" y="-143532"/>
            <a:ext cx="304721" cy="3047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Lato Light"/>
              <a:ea typeface="+mn-ea"/>
              <a:cs typeface="+mn-cs"/>
            </a:endParaRPr>
          </a:p>
        </p:txBody>
      </p:sp>
      <p:sp>
        <p:nvSpPr>
          <p:cNvPr id="2" name="Cloud Callout 2">
            <a:extLst>
              <a:ext uri="{FF2B5EF4-FFF2-40B4-BE49-F238E27FC236}">
                <a16:creationId xmlns:a16="http://schemas.microsoft.com/office/drawing/2014/main" id="{E4714D4A-32FE-C54A-95B9-CA029C42D97D}"/>
              </a:ext>
            </a:extLst>
          </p:cNvPr>
          <p:cNvSpPr/>
          <p:nvPr/>
        </p:nvSpPr>
        <p:spPr>
          <a:xfrm>
            <a:off x="1070008" y="1167278"/>
            <a:ext cx="5763929" cy="2487082"/>
          </a:xfrm>
          <a:prstGeom prst="cloudCallout">
            <a:avLst>
              <a:gd name="adj1" fmla="val -54918"/>
              <a:gd name="adj2" fmla="val -50275"/>
            </a:avLst>
          </a:prstGeom>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07000"/>
              </a:lnSpc>
              <a:spcAft>
                <a:spcPts val="800"/>
              </a:spcAft>
            </a:pPr>
            <a:r>
              <a:rPr lang="en-US"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 MỞ ĐẦU</a:t>
            </a:r>
            <a:endParaRPr lang="en-US" sz="5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75811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1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
            <a:ext cx="12192000" cy="685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lí</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chịu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hậu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latin typeface="Times New Roman" panose="02020603050405020304" pitchFamily="18" charset="0"/>
                <a:ea typeface="Calibri" panose="020F0502020204030204" pitchFamily="34" charset="0"/>
                <a:cs typeface="Times New Roman" panose="02020603050405020304" pitchFamily="18" charset="0"/>
              </a:rPr>
              <a:t> do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latin typeface="Times New Roman" panose="02020603050405020304" pitchFamily="18" charset="0"/>
                <a:ea typeface="Calibri" panose="020F0502020204030204" pitchFamily="34" charset="0"/>
                <a:cs typeface="Times New Roman" panose="02020603050405020304" pitchFamily="18" charset="0"/>
              </a:rPr>
              <a:t> 4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latin typeface="Times New Roman" panose="02020603050405020304" pitchFamily="18" charset="0"/>
                <a:ea typeface="Calibri" panose="020F0502020204030204" pitchFamily="34" charset="0"/>
                <a:cs typeface="Times New Roman" panose="02020603050405020304" pitchFamily="18" charset="0"/>
              </a:rPr>
              <a:t> 4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latin typeface="Times New Roman" panose="02020603050405020304" pitchFamily="18" charset="0"/>
                <a:ea typeface="Calibri" panose="020F0502020204030204" pitchFamily="34" charset="0"/>
                <a:cs typeface="Times New Roman" panose="02020603050405020304" pitchFamily="18" charset="0"/>
              </a:rPr>
              <a:t> vi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FontTx/>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Ý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t>
            </a:r>
            <a:r>
              <a:rPr lang="vi-VN" sz="2400" dirty="0">
                <a:latin typeface="Times New Roman" panose="02020603050405020304" pitchFamily="18" charset="0"/>
                <a:ea typeface="Calibri" panose="020F0502020204030204" pitchFamily="34" charset="0"/>
                <a:cs typeface="Times New Roman" panose="02020603050405020304" pitchFamily="18" charset="0"/>
              </a:rPr>
              <a:t>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trừng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nghiêm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PL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latin typeface="Times New Roman" panose="02020603050405020304" pitchFamily="18" charset="0"/>
                <a:ea typeface="Calibri" panose="020F0502020204030204" pitchFamily="34" charset="0"/>
                <a:cs typeface="Times New Roman" panose="02020603050405020304" pitchFamily="18" charset="0"/>
              </a:rPr>
              <a:t> PL.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tôn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tuân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PL.</a:t>
            </a:r>
          </a:p>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tin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ng</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Góp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dirty="0">
                <a:latin typeface="Times New Roman" panose="02020603050405020304" pitchFamily="18" charset="0"/>
                <a:ea typeface="Calibri" panose="020F0502020204030204" pitchFamily="34" charset="0"/>
                <a:cs typeface="Times New Roman" panose="02020603050405020304" pitchFamily="18" charset="0"/>
              </a:rPr>
              <a:t> 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15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1000"/>
                                        <p:tgtEl>
                                          <p:spTgt spid="2">
                                            <p:txEl>
                                              <p:pRg st="7" end="7"/>
                                            </p:txEl>
                                          </p:spTgt>
                                        </p:tgtEl>
                                      </p:cBhvr>
                                    </p:animEffect>
                                    <p:anim calcmode="lin" valueType="num">
                                      <p:cBhvr>
                                        <p:cTn id="4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fade">
                                      <p:cBhvr>
                                        <p:cTn id="46" dur="1000"/>
                                        <p:tgtEl>
                                          <p:spTgt spid="2">
                                            <p:txEl>
                                              <p:pRg st="8" end="8"/>
                                            </p:txEl>
                                          </p:spTgt>
                                        </p:tgtEl>
                                      </p:cBhvr>
                                    </p:animEffect>
                                    <p:anim calcmode="lin" valueType="num">
                                      <p:cBhvr>
                                        <p:cTn id="4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Effect transition="in" filter="fade">
                                      <p:cBhvr>
                                        <p:cTn id="51" dur="1000"/>
                                        <p:tgtEl>
                                          <p:spTgt spid="2">
                                            <p:txEl>
                                              <p:pRg st="9" end="9"/>
                                            </p:txEl>
                                          </p:spTgt>
                                        </p:tgtEl>
                                      </p:cBhvr>
                                    </p:animEffect>
                                    <p:anim calcmode="lin" valueType="num">
                                      <p:cBhvr>
                                        <p:cTn id="5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10" end="10"/>
                                            </p:txEl>
                                          </p:spTgt>
                                        </p:tgtEl>
                                        <p:attrNameLst>
                                          <p:attrName>style.visibility</p:attrName>
                                        </p:attrNameLst>
                                      </p:cBhvr>
                                      <p:to>
                                        <p:strVal val="visible"/>
                                      </p:to>
                                    </p:set>
                                    <p:animEffect transition="in" filter="fade">
                                      <p:cBhvr>
                                        <p:cTn id="56" dur="1000"/>
                                        <p:tgtEl>
                                          <p:spTgt spid="2">
                                            <p:txEl>
                                              <p:pRg st="10" end="10"/>
                                            </p:txEl>
                                          </p:spTgt>
                                        </p:tgtEl>
                                      </p:cBhvr>
                                    </p:animEffect>
                                    <p:anim calcmode="lin" valueType="num">
                                      <p:cBhvr>
                                        <p:cTn id="57"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Effect transition="in" filter="fade">
                                      <p:cBhvr>
                                        <p:cTn id="61" dur="1000"/>
                                        <p:tgtEl>
                                          <p:spTgt spid="2">
                                            <p:txEl>
                                              <p:pRg st="11" end="11"/>
                                            </p:txEl>
                                          </p:spTgt>
                                        </p:tgtEl>
                                      </p:cBhvr>
                                    </p:animEffect>
                                    <p:anim calcmode="lin" valueType="num">
                                      <p:cBhvr>
                                        <p:cTn id="62"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
                                            <p:txEl>
                                              <p:pRg st="12" end="12"/>
                                            </p:txEl>
                                          </p:spTgt>
                                        </p:tgtEl>
                                        <p:attrNameLst>
                                          <p:attrName>style.visibility</p:attrName>
                                        </p:attrNameLst>
                                      </p:cBhvr>
                                      <p:to>
                                        <p:strVal val="visible"/>
                                      </p:to>
                                    </p:set>
                                    <p:animEffect transition="in" filter="fade">
                                      <p:cBhvr>
                                        <p:cTn id="66" dur="1000"/>
                                        <p:tgtEl>
                                          <p:spTgt spid="2">
                                            <p:txEl>
                                              <p:pRg st="12" end="12"/>
                                            </p:txEl>
                                          </p:spTgt>
                                        </p:tgtEl>
                                      </p:cBhvr>
                                    </p:animEffect>
                                    <p:anim calcmode="lin" valueType="num">
                                      <p:cBhvr>
                                        <p:cTn id="67"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328691"/>
            <a:ext cx="12263479" cy="1677175"/>
          </a:xfrm>
          <a:prstGeom prst="rect">
            <a:avLst/>
          </a:prstGeom>
          <a:noFill/>
        </p:spPr>
        <p:txBody>
          <a:bodyPr wrap="square" lIns="121843" tIns="60921" rIns="121843" bIns="60921">
            <a:spAutoFit/>
          </a:bodyPr>
          <a:lstStyle/>
          <a:p>
            <a:pPr marL="0" marR="0" lvl="0" indent="0" algn="ctr" defTabSz="1218264" rtl="0" eaLnBrk="1" fontAlgn="auto" latinLnBrk="0" hangingPunct="1">
              <a:lnSpc>
                <a:spcPct val="100000"/>
              </a:lnSpc>
              <a:spcBef>
                <a:spcPts val="0"/>
              </a:spcBef>
              <a:spcAft>
                <a:spcPts val="0"/>
              </a:spcAft>
              <a:buClrTx/>
              <a:buSzTx/>
              <a:buFontTx/>
              <a:buNone/>
              <a:tabLst/>
              <a:defRPr/>
            </a:pPr>
            <a:endParaRPr kumimoji="0" lang="en-US" altLang="zh-CN" sz="5299" b="1" i="0" u="none" strike="noStrike" kern="1200" cap="none" spc="0" normalizeH="0" baseline="0" noProof="0" dirty="0">
              <a:ln w="31550" cmpd="sng">
                <a:gradFill>
                  <a:gsLst>
                    <a:gs pos="64000">
                      <a:srgbClr val="9BBB59">
                        <a:lumMod val="50000"/>
                      </a:srgbClr>
                    </a:gs>
                    <a:gs pos="0">
                      <a:srgbClr val="9BBB59">
                        <a:lumMod val="75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uLnTx/>
              <a:uFillTx/>
              <a:latin typeface="Times New Roman" pitchFamily="18" charset="0"/>
              <a:ea typeface="华文琥珀" pitchFamily="2" charset="-122"/>
              <a:cs typeface="Times New Roman" pitchFamily="18"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w="24500" cmpd="dbl">
                <a:solidFill>
                  <a:srgbClr val="C0504D">
                    <a:shade val="85000"/>
                    <a:satMod val="155000"/>
                  </a:srgbClr>
                </a:solidFill>
                <a:prstDash val="solid"/>
                <a:miter lim="800000"/>
              </a:ln>
              <a:solidFill>
                <a:srgbClr val="E7E6E6">
                  <a:lumMod val="10000"/>
                </a:srgbClr>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itchFamily="18" charset="0"/>
            </a:endParaRPr>
          </a:p>
        </p:txBody>
      </p:sp>
      <p:sp>
        <p:nvSpPr>
          <p:cNvPr id="3" name="AutoShape 2" descr="Sắc tím lục bình"/>
          <p:cNvSpPr>
            <a:spLocks noChangeAspect="1" noChangeArrowheads="1"/>
          </p:cNvSpPr>
          <p:nvPr/>
        </p:nvSpPr>
        <p:spPr bwMode="auto">
          <a:xfrm>
            <a:off x="157125" y="-143532"/>
            <a:ext cx="304721" cy="3047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Lato Light"/>
              <a:ea typeface="+mn-ea"/>
              <a:cs typeface="+mn-cs"/>
            </a:endParaRPr>
          </a:p>
        </p:txBody>
      </p:sp>
      <p:sp>
        <p:nvSpPr>
          <p:cNvPr id="2" name="Cloud Callout 2">
            <a:extLst>
              <a:ext uri="{FF2B5EF4-FFF2-40B4-BE49-F238E27FC236}">
                <a16:creationId xmlns:a16="http://schemas.microsoft.com/office/drawing/2014/main" id="{E4714D4A-32FE-C54A-95B9-CA029C42D97D}"/>
              </a:ext>
            </a:extLst>
          </p:cNvPr>
          <p:cNvSpPr/>
          <p:nvPr/>
        </p:nvSpPr>
        <p:spPr>
          <a:xfrm>
            <a:off x="1070007" y="1167278"/>
            <a:ext cx="8546959" cy="2487082"/>
          </a:xfrm>
          <a:prstGeom prst="cloudCallout">
            <a:avLst>
              <a:gd name="adj1" fmla="val -54918"/>
              <a:gd name="adj2" fmla="val -50275"/>
            </a:avLst>
          </a:prstGeom>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lvl="0" algn="just">
              <a:lnSpc>
                <a:spcPct val="107000"/>
              </a:lnSpc>
              <a:spcAft>
                <a:spcPts val="800"/>
              </a:spcAft>
            </a:pPr>
            <a:r>
              <a:rPr kumimoji="0" lang="en-US" sz="54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lang="en-US"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LUYỆN TẬP</a:t>
            </a:r>
            <a:endParaRPr kumimoji="0" lang="en-US" sz="5400" b="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08841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1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22861309"/>
              </p:ext>
            </p:extLst>
          </p:nvPr>
        </p:nvGraphicFramePr>
        <p:xfrm>
          <a:off x="262758" y="672663"/>
          <a:ext cx="11929241" cy="6256030"/>
        </p:xfrm>
        <a:graphic>
          <a:graphicData uri="http://schemas.openxmlformats.org/drawingml/2006/table">
            <a:tbl>
              <a:tblPr firstRow="1" bandRow="1">
                <a:tableStyleId>{5DA37D80-6434-44D0-A028-1B22A696006F}</a:tableStyleId>
              </a:tblPr>
              <a:tblGrid>
                <a:gridCol w="914401">
                  <a:extLst>
                    <a:ext uri="{9D8B030D-6E8A-4147-A177-3AD203B41FA5}">
                      <a16:colId xmlns:a16="http://schemas.microsoft.com/office/drawing/2014/main" val="1486464242"/>
                    </a:ext>
                  </a:extLst>
                </a:gridCol>
                <a:gridCol w="5833241">
                  <a:extLst>
                    <a:ext uri="{9D8B030D-6E8A-4147-A177-3AD203B41FA5}">
                      <a16:colId xmlns:a16="http://schemas.microsoft.com/office/drawing/2014/main" val="3795651128"/>
                    </a:ext>
                  </a:extLst>
                </a:gridCol>
                <a:gridCol w="5181599">
                  <a:extLst>
                    <a:ext uri="{9D8B030D-6E8A-4147-A177-3AD203B41FA5}">
                      <a16:colId xmlns:a16="http://schemas.microsoft.com/office/drawing/2014/main" val="313647544"/>
                    </a:ext>
                  </a:extLst>
                </a:gridCol>
              </a:tblGrid>
              <a:tr h="493587">
                <a:tc>
                  <a:txBody>
                    <a:bodyPr/>
                    <a:lstStyle/>
                    <a:p>
                      <a:pPr algn="ctr"/>
                      <a:r>
                        <a:rPr lang="en-US" sz="2400"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Ý </a:t>
                      </a:r>
                      <a:r>
                        <a:rPr lang="en-US" sz="2400" dirty="0" err="1">
                          <a:latin typeface="Times New Roman" panose="02020603050405020304" pitchFamily="18" charset="0"/>
                          <a:cs typeface="Times New Roman" panose="02020603050405020304" pitchFamily="18" charset="0"/>
                        </a:rPr>
                        <a:t>kiến</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Sai</a:t>
                      </a:r>
                    </a:p>
                  </a:txBody>
                  <a:tcPr/>
                </a:tc>
                <a:extLst>
                  <a:ext uri="{0D108BD9-81ED-4DB2-BD59-A6C34878D82A}">
                    <a16:rowId xmlns:a16="http://schemas.microsoft.com/office/drawing/2014/main" val="2275475525"/>
                  </a:ext>
                </a:extLst>
              </a:tr>
              <a:tr h="1595979">
                <a:tc>
                  <a:txBody>
                    <a:bodyPr/>
                    <a:lstStyle/>
                    <a:p>
                      <a:pPr algn="ctr"/>
                      <a:r>
                        <a:rPr lang="en-US" sz="2400" dirty="0">
                          <a:latin typeface="Times New Roman" panose="02020603050405020304" pitchFamily="18" charset="0"/>
                          <a:cs typeface="Times New Roman" panose="02020603050405020304" pitchFamily="18" charset="0"/>
                        </a:rPr>
                        <a:t>a</a:t>
                      </a:r>
                    </a:p>
                  </a:txBody>
                  <a:tcPr>
                    <a:solidFill>
                      <a:schemeClr val="accent6">
                        <a:lumMod val="60000"/>
                        <a:lumOff val="40000"/>
                        <a:alpha val="20000"/>
                      </a:schemeClr>
                    </a:solidFill>
                  </a:tcPr>
                </a:tc>
                <a:tc>
                  <a:txBody>
                    <a:bodyPr/>
                    <a:lstStyle/>
                    <a:p>
                      <a:pPr>
                        <a:lnSpc>
                          <a:spcPct val="107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xâm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đ</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txBody>
                  <a:tcPr>
                    <a:solidFill>
                      <a:schemeClr val="accent6">
                        <a:lumMod val="60000"/>
                        <a:lumOff val="40000"/>
                        <a:alpha val="20000"/>
                      </a:schemeClr>
                    </a:solidFill>
                  </a:tcPr>
                </a:tc>
                <a:tc>
                  <a:txBody>
                    <a:bodyPr/>
                    <a:lstStyle/>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=&gt; Sai.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PL do ng</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(ng</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a:solidFill>
                      <a:schemeClr val="accent6">
                        <a:lumMod val="60000"/>
                        <a:lumOff val="40000"/>
                        <a:alpha val="20000"/>
                      </a:schemeClr>
                    </a:solidFill>
                  </a:tcPr>
                </a:tc>
                <a:extLst>
                  <a:ext uri="{0D108BD9-81ED-4DB2-BD59-A6C34878D82A}">
                    <a16:rowId xmlns:a16="http://schemas.microsoft.com/office/drawing/2014/main" val="4053402865"/>
                  </a:ext>
                </a:extLst>
              </a:tr>
              <a:tr h="1595233">
                <a:tc>
                  <a:txBody>
                    <a:bodyPr/>
                    <a:lstStyle/>
                    <a:p>
                      <a:pPr algn="ctr"/>
                      <a:r>
                        <a:rPr lang="en-US" sz="2400" dirty="0">
                          <a:latin typeface="Times New Roman" panose="02020603050405020304" pitchFamily="18" charset="0"/>
                          <a:cs typeface="Times New Roman" panose="02020603050405020304" pitchFamily="18" charset="0"/>
                        </a:rPr>
                        <a:t>b</a:t>
                      </a:r>
                    </a:p>
                  </a:txBody>
                  <a:tcPr/>
                </a:tc>
                <a:tc>
                  <a:txBody>
                    <a:bodyPr/>
                    <a:lstStyle/>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Ng</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say r</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ượu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đ</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do ng</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say r</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ượu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gây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PL.</a:t>
                      </a:r>
                    </a:p>
                  </a:txBody>
                  <a:tcPr/>
                </a:tc>
                <a:tc>
                  <a:txBody>
                    <a:bodyPr/>
                    <a:lstStyle/>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=&gt; Sai.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ng</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say r</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ượu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ng</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a:tc>
                <a:extLst>
                  <a:ext uri="{0D108BD9-81ED-4DB2-BD59-A6C34878D82A}">
                    <a16:rowId xmlns:a16="http://schemas.microsoft.com/office/drawing/2014/main" val="1003224858"/>
                  </a:ext>
                </a:extLst>
              </a:tr>
              <a:tr h="1260800">
                <a:tc>
                  <a:txBody>
                    <a:bodyPr/>
                    <a:lstStyle/>
                    <a:p>
                      <a:pPr algn="ctr"/>
                      <a:r>
                        <a:rPr lang="en-US" sz="2400" dirty="0">
                          <a:latin typeface="Times New Roman" panose="02020603050405020304" pitchFamily="18" charset="0"/>
                          <a:cs typeface="Times New Roman" panose="02020603050405020304" pitchFamily="18" charset="0"/>
                        </a:rPr>
                        <a:t>c</a:t>
                      </a:r>
                    </a:p>
                  </a:txBody>
                  <a:tcPr/>
                </a:tc>
                <a:tc>
                  <a:txBody>
                    <a:bodyPr/>
                    <a:lstStyle/>
                    <a:p>
                      <a:pPr>
                        <a:lnSpc>
                          <a:spcPct val="107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liền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hậu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PL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chịu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a:tc>
                <a:tc>
                  <a:txBody>
                    <a:bodyPr/>
                    <a:lstStyle/>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=&gt; Sai.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duy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XH…</a:t>
                      </a:r>
                    </a:p>
                  </a:txBody>
                  <a:tcPr/>
                </a:tc>
                <a:extLst>
                  <a:ext uri="{0D108BD9-81ED-4DB2-BD59-A6C34878D82A}">
                    <a16:rowId xmlns:a16="http://schemas.microsoft.com/office/drawing/2014/main" val="3605771790"/>
                  </a:ext>
                </a:extLst>
              </a:tr>
              <a:tr h="1239738">
                <a:tc>
                  <a:txBody>
                    <a:bodyPr/>
                    <a:lstStyle/>
                    <a:p>
                      <a:pPr algn="ctr"/>
                      <a:r>
                        <a:rPr lang="en-US" sz="2400" dirty="0">
                          <a:latin typeface="Times New Roman" panose="02020603050405020304" pitchFamily="18" charset="0"/>
                          <a:cs typeface="Times New Roman" panose="02020603050405020304" pitchFamily="18" charset="0"/>
                        </a:rPr>
                        <a:t>d</a:t>
                      </a:r>
                    </a:p>
                  </a:txBody>
                  <a:tcPr/>
                </a:tc>
                <a:tc>
                  <a:txBody>
                    <a:bodyPr/>
                    <a:lstStyle/>
                    <a:p>
                      <a:pPr>
                        <a:lnSpc>
                          <a:spcPct val="107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ngừa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PL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ngừa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PL.</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42089631"/>
                  </a:ext>
                </a:extLst>
              </a:tr>
            </a:tbl>
          </a:graphicData>
        </a:graphic>
      </p:graphicFrame>
      <p:sp>
        <p:nvSpPr>
          <p:cNvPr id="3" name="TextBox 2">
            <a:extLst>
              <a:ext uri="{FF2B5EF4-FFF2-40B4-BE49-F238E27FC236}">
                <a16:creationId xmlns:a16="http://schemas.microsoft.com/office/drawing/2014/main" id="{5B2C87E3-0E92-94EF-E901-23FB3C4B0953}"/>
              </a:ext>
            </a:extLst>
          </p:cNvPr>
          <p:cNvSpPr txBox="1"/>
          <p:nvPr/>
        </p:nvSpPr>
        <p:spPr>
          <a:xfrm>
            <a:off x="525516" y="0"/>
            <a:ext cx="9522374"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tập</a:t>
            </a:r>
            <a:r>
              <a:rPr lang="en-US" sz="2800" dirty="0">
                <a:solidFill>
                  <a:srgbClr val="FF0000"/>
                </a:solidFill>
                <a:latin typeface="Times New Roman" panose="02020603050405020304" pitchFamily="18" charset="0"/>
                <a:cs typeface="Times New Roman" panose="02020603050405020304" pitchFamily="18" charset="0"/>
              </a:rPr>
              <a:t> 1.  Ý </a:t>
            </a:r>
            <a:r>
              <a:rPr lang="en-US" sz="2800" dirty="0" err="1">
                <a:solidFill>
                  <a:srgbClr val="FF0000"/>
                </a:solidFill>
                <a:latin typeface="Times New Roman" panose="02020603050405020304" pitchFamily="18" charset="0"/>
                <a:cs typeface="Times New Roman" panose="02020603050405020304" pitchFamily="18" charset="0"/>
              </a:rPr>
              <a:t>kiến</a:t>
            </a:r>
            <a:r>
              <a:rPr lang="en-US" sz="2800" dirty="0">
                <a:solidFill>
                  <a:srgbClr val="FF0000"/>
                </a:solidFill>
                <a:latin typeface="Times New Roman" panose="02020603050405020304" pitchFamily="18" charset="0"/>
                <a:cs typeface="Times New Roman" panose="02020603050405020304" pitchFamily="18" charset="0"/>
              </a:rPr>
              <a:t> d</a:t>
            </a:r>
            <a:r>
              <a:rPr lang="vi-VN" sz="2800" dirty="0">
                <a:solidFill>
                  <a:srgbClr val="FF0000"/>
                </a:solidFill>
                <a:latin typeface="Times New Roman" panose="02020603050405020304" pitchFamily="18" charset="0"/>
                <a:cs typeface="Times New Roman" panose="02020603050405020304" pitchFamily="18" charset="0"/>
              </a:rPr>
              <a:t>ưới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đúng</a:t>
            </a:r>
            <a:r>
              <a:rPr lang="en-US" sz="2800" dirty="0">
                <a:solidFill>
                  <a:srgbClr val="FF0000"/>
                </a:solidFill>
                <a:latin typeface="Times New Roman" panose="02020603050405020304" pitchFamily="18" charset="0"/>
                <a:cs typeface="Times New Roman" panose="02020603050405020304" pitchFamily="18" charset="0"/>
              </a:rPr>
              <a:t> hay </a:t>
            </a:r>
            <a:r>
              <a:rPr lang="en-US" sz="2800" dirty="0" err="1">
                <a:solidFill>
                  <a:srgbClr val="FF0000"/>
                </a:solidFill>
                <a:latin typeface="Times New Roman" panose="02020603050405020304" pitchFamily="18" charset="0"/>
                <a:cs typeface="Times New Roman" panose="02020603050405020304" pitchFamily="18" charset="0"/>
              </a:rPr>
              <a:t>sai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1273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86552338"/>
              </p:ext>
            </p:extLst>
          </p:nvPr>
        </p:nvGraphicFramePr>
        <p:xfrm>
          <a:off x="367862" y="1072056"/>
          <a:ext cx="11456275" cy="5289897"/>
        </p:xfrm>
        <a:graphic>
          <a:graphicData uri="http://schemas.openxmlformats.org/drawingml/2006/table">
            <a:tbl>
              <a:tblPr firstRow="1" firstCol="1" bandRow="1">
                <a:tableStyleId>{5940675A-B579-460E-94D1-54222C63F5DA}</a:tableStyleId>
              </a:tblPr>
              <a:tblGrid>
                <a:gridCol w="790087">
                  <a:extLst>
                    <a:ext uri="{9D8B030D-6E8A-4147-A177-3AD203B41FA5}">
                      <a16:colId xmlns:a16="http://schemas.microsoft.com/office/drawing/2014/main" val="4277766679"/>
                    </a:ext>
                  </a:extLst>
                </a:gridCol>
                <a:gridCol w="2923326">
                  <a:extLst>
                    <a:ext uri="{9D8B030D-6E8A-4147-A177-3AD203B41FA5}">
                      <a16:colId xmlns:a16="http://schemas.microsoft.com/office/drawing/2014/main" val="996540279"/>
                    </a:ext>
                  </a:extLst>
                </a:gridCol>
                <a:gridCol w="7742862">
                  <a:extLst>
                    <a:ext uri="{9D8B030D-6E8A-4147-A177-3AD203B41FA5}">
                      <a16:colId xmlns:a16="http://schemas.microsoft.com/office/drawing/2014/main" val="2891519392"/>
                    </a:ext>
                  </a:extLst>
                </a:gridCol>
              </a:tblGrid>
              <a:tr h="670992">
                <a:tc>
                  <a:txBody>
                    <a:bodyPr/>
                    <a:lstStyle/>
                    <a:p>
                      <a:pPr algn="ctr">
                        <a:lnSpc>
                          <a:spcPct val="107000"/>
                        </a:lnSpc>
                        <a:spcAft>
                          <a:spcPts val="0"/>
                        </a:spcAft>
                      </a:pP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Phần</a:t>
                      </a:r>
                      <a:endPar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200" b="1">
                          <a:solidFill>
                            <a:schemeClr val="bg2">
                              <a:lumMod val="10000"/>
                            </a:schemeClr>
                          </a:solidFill>
                          <a:effectLst/>
                          <a:latin typeface="Times New Roman" panose="02020603050405020304" pitchFamily="18" charset="0"/>
                          <a:cs typeface="Times New Roman" panose="02020603050405020304" pitchFamily="18" charset="0"/>
                        </a:rPr>
                        <a:t>Dấu hiệu vi phạm PL</a:t>
                      </a:r>
                      <a:endParaRPr lang="en-US" sz="22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PL,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lí</a:t>
                      </a:r>
                      <a:endPar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337745"/>
                  </a:ext>
                </a:extLst>
              </a:tr>
              <a:tr h="1365713">
                <a:tc>
                  <a:txBody>
                    <a:bodyPr/>
                    <a:lstStyle/>
                    <a:p>
                      <a:pPr algn="ctr">
                        <a:lnSpc>
                          <a:spcPct val="107000"/>
                        </a:lnSpc>
                        <a:spcAft>
                          <a:spcPts val="0"/>
                        </a:spcAft>
                      </a:pPr>
                      <a:r>
                        <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luật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chống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phá</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n</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ước</a:t>
                      </a:r>
                      <a:endParaRPr lang="en-US" sz="2200" dirty="0">
                        <a:solidFill>
                          <a:schemeClr val="bg2">
                            <a:lumMod val="10000"/>
                          </a:schemeClr>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P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chống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phá</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n</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ước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gây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rối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an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ninh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trật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địa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ươ</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ng. </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hình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hình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Tòa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án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tuyên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9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năm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tù</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giam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501154"/>
                  </a:ext>
                </a:extLst>
              </a:tr>
              <a:tr h="1472434">
                <a:tc>
                  <a:txBody>
                    <a:bodyPr/>
                    <a:lstStyle/>
                    <a:p>
                      <a:pPr algn="ctr">
                        <a:lnSpc>
                          <a:spcPct val="107000"/>
                        </a:lnSpc>
                        <a:spcAft>
                          <a:spcPts val="0"/>
                        </a:spcAft>
                      </a:pPr>
                      <a:r>
                        <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an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toàn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giao</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thông</a:t>
                      </a:r>
                      <a:endParaRPr lang="en-US" sz="2200" dirty="0">
                        <a:solidFill>
                          <a:schemeClr val="bg2">
                            <a:lumMod val="10000"/>
                          </a:schemeClr>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N (20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tuổi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điều</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khiển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xe</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mô</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tô</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ng</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ượ</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c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chiều</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trên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cao</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tốc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bị</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tiền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t</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ước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quyền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sử</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dụng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Giấy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phép</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lái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xe</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3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tháng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261317"/>
                  </a:ext>
                </a:extLst>
              </a:tr>
              <a:tr h="1713073">
                <a:tc>
                  <a:txBody>
                    <a:bodyPr/>
                    <a:lstStyle/>
                    <a:p>
                      <a:pPr algn="ctr">
                        <a:lnSpc>
                          <a:spcPct val="107000"/>
                        </a:lnSpc>
                        <a:spcAft>
                          <a:spcPts val="0"/>
                        </a:spcAft>
                      </a:pPr>
                      <a:r>
                        <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nội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quy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tr</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ường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bạn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nội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quy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tr</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ườn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g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ường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xuyên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trốn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học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ơ</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kỉ</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luật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kỉ</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luật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bị</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Ban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giám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hiệu</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tr</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ườn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g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khiến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176941"/>
                  </a:ext>
                </a:extLst>
              </a:tr>
            </a:tbl>
          </a:graphicData>
        </a:graphic>
      </p:graphicFrame>
      <p:sp>
        <p:nvSpPr>
          <p:cNvPr id="3" name="TextBox 2">
            <a:extLst>
              <a:ext uri="{FF2B5EF4-FFF2-40B4-BE49-F238E27FC236}">
                <a16:creationId xmlns:a16="http://schemas.microsoft.com/office/drawing/2014/main" id="{B63B0F1D-F634-067C-204E-F2DBF6C5EAAE}"/>
              </a:ext>
            </a:extLst>
          </p:cNvPr>
          <p:cNvSpPr txBox="1"/>
          <p:nvPr/>
        </p:nvSpPr>
        <p:spPr>
          <a:xfrm>
            <a:off x="525516" y="0"/>
            <a:ext cx="11845160" cy="954107"/>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tập</a:t>
            </a:r>
            <a:r>
              <a:rPr lang="en-US" sz="2800" dirty="0">
                <a:solidFill>
                  <a:srgbClr val="FF0000"/>
                </a:solidFill>
                <a:latin typeface="Times New Roman" panose="02020603050405020304" pitchFamily="18" charset="0"/>
                <a:cs typeface="Times New Roman" panose="02020603050405020304" pitchFamily="18" charset="0"/>
              </a:rPr>
              <a:t> 2.  Em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hiệu</a:t>
            </a:r>
            <a:r>
              <a:rPr lang="en-US" sz="2800" dirty="0">
                <a:solidFill>
                  <a:srgbClr val="FF0000"/>
                </a:solidFill>
                <a:latin typeface="Times New Roman" panose="02020603050405020304" pitchFamily="18" charset="0"/>
                <a:cs typeface="Times New Roman" panose="02020603050405020304" pitchFamily="18" charset="0"/>
              </a:rPr>
              <a:t> vi </a:t>
            </a:r>
            <a:r>
              <a:rPr lang="en-US" sz="2800" dirty="0" err="1">
                <a:solidFill>
                  <a:srgbClr val="FF0000"/>
                </a:solidFill>
                <a:latin typeface="Times New Roman" panose="02020603050405020304" pitchFamily="18" charset="0"/>
                <a:cs typeface="Times New Roman" panose="02020603050405020304" pitchFamily="18" charset="0"/>
              </a:rPr>
              <a:t>phạm</a:t>
            </a:r>
            <a:r>
              <a:rPr lang="en-US" sz="2800" dirty="0">
                <a:solidFill>
                  <a:srgbClr val="FF0000"/>
                </a:solidFill>
                <a:latin typeface="Times New Roman" panose="02020603050405020304" pitchFamily="18" charset="0"/>
                <a:cs typeface="Times New Roman" panose="02020603050405020304" pitchFamily="18" charset="0"/>
              </a:rPr>
              <a:t> PL, </a:t>
            </a:r>
            <a:r>
              <a:rPr lang="en-US" sz="2800" dirty="0" err="1">
                <a:solidFill>
                  <a:srgbClr val="FF0000"/>
                </a:solidFill>
                <a:latin typeface="Times New Roman" panose="02020603050405020304" pitchFamily="18" charset="0"/>
                <a:cs typeface="Times New Roman" panose="02020603050405020304" pitchFamily="18" charset="0"/>
              </a:rPr>
              <a:t>đặc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nhiệm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r>
              <a:rPr lang="en-US" sz="2800" dirty="0">
                <a:solidFill>
                  <a:srgbClr val="FF0000"/>
                </a:solidFill>
                <a:latin typeface="Times New Roman" panose="02020603050405020304" pitchFamily="18" charset="0"/>
                <a:cs typeface="Times New Roman" panose="02020603050405020304" pitchFamily="18" charset="0"/>
              </a:rPr>
              <a:t> vi </a:t>
            </a:r>
            <a:r>
              <a:rPr lang="en-US" sz="2800" dirty="0" err="1">
                <a:solidFill>
                  <a:srgbClr val="FF0000"/>
                </a:solidFill>
                <a:latin typeface="Times New Roman" panose="02020603050405020304" pitchFamily="18" charset="0"/>
                <a:cs typeface="Times New Roman" panose="02020603050405020304" pitchFamily="18" charset="0"/>
              </a:rPr>
              <a:t>phạm</a:t>
            </a:r>
            <a:r>
              <a:rPr lang="en-US" sz="2800" dirty="0">
                <a:solidFill>
                  <a:srgbClr val="FF0000"/>
                </a:solidFill>
                <a:latin typeface="Times New Roman" panose="02020603050405020304" pitchFamily="18" charset="0"/>
                <a:cs typeface="Times New Roman" panose="02020603050405020304" pitchFamily="18" charset="0"/>
              </a:rPr>
              <a:t> PL, </a:t>
            </a:r>
            <a:r>
              <a:rPr lang="en-US" sz="2800" dirty="0" err="1">
                <a:solidFill>
                  <a:srgbClr val="FF0000"/>
                </a:solidFill>
                <a:latin typeface="Times New Roman" panose="02020603050405020304" pitchFamily="18" charset="0"/>
                <a:cs typeface="Times New Roman" panose="02020603050405020304" pitchFamily="18" charset="0"/>
              </a:rPr>
              <a:t>trách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nhiệm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lí</a:t>
            </a:r>
            <a:r>
              <a:rPr lang="en-US" sz="2800" dirty="0">
                <a:solidFill>
                  <a:srgbClr val="FF0000"/>
                </a:solidFill>
                <a:latin typeface="Times New Roman" panose="02020603050405020304" pitchFamily="18" charset="0"/>
                <a:cs typeface="Times New Roman" panose="02020603050405020304" pitchFamily="18" charset="0"/>
              </a:rPr>
              <a:t> t</a:t>
            </a:r>
            <a:r>
              <a:rPr lang="vi-VN" sz="2800" dirty="0">
                <a:solidFill>
                  <a:srgbClr val="FF0000"/>
                </a:solidFill>
                <a:latin typeface="Times New Roman" panose="02020603050405020304" pitchFamily="18" charset="0"/>
                <a:cs typeface="Times New Roman" panose="02020603050405020304" pitchFamily="18" charset="0"/>
              </a:rPr>
              <a:t>ươ</a:t>
            </a:r>
            <a:r>
              <a:rPr lang="en-US" sz="2800" dirty="0">
                <a:solidFill>
                  <a:srgbClr val="FF0000"/>
                </a:solidFill>
                <a:latin typeface="Times New Roman" panose="02020603050405020304" pitchFamily="18" charset="0"/>
                <a:cs typeface="Times New Roman" panose="02020603050405020304" pitchFamily="18" charset="0"/>
              </a:rPr>
              <a:t>ng </a:t>
            </a:r>
            <a:r>
              <a:rPr lang="en-US" sz="2800" dirty="0" err="1">
                <a:solidFill>
                  <a:srgbClr val="FF0000"/>
                </a:solidFill>
                <a:latin typeface="Times New Roman" panose="02020603050405020304" pitchFamily="18" charset="0"/>
                <a:cs typeface="Times New Roman" panose="02020603050405020304" pitchFamily="18" charset="0"/>
              </a:rPr>
              <a:t>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chủ</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432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62073141"/>
              </p:ext>
            </p:extLst>
          </p:nvPr>
        </p:nvGraphicFramePr>
        <p:xfrm>
          <a:off x="367862" y="1072056"/>
          <a:ext cx="11456275" cy="5289897"/>
        </p:xfrm>
        <a:graphic>
          <a:graphicData uri="http://schemas.openxmlformats.org/drawingml/2006/table">
            <a:tbl>
              <a:tblPr firstRow="1" firstCol="1" bandRow="1">
                <a:tableStyleId>{5940675A-B579-460E-94D1-54222C63F5DA}</a:tableStyleId>
              </a:tblPr>
              <a:tblGrid>
                <a:gridCol w="790087">
                  <a:extLst>
                    <a:ext uri="{9D8B030D-6E8A-4147-A177-3AD203B41FA5}">
                      <a16:colId xmlns:a16="http://schemas.microsoft.com/office/drawing/2014/main" val="4277766679"/>
                    </a:ext>
                  </a:extLst>
                </a:gridCol>
                <a:gridCol w="2923326">
                  <a:extLst>
                    <a:ext uri="{9D8B030D-6E8A-4147-A177-3AD203B41FA5}">
                      <a16:colId xmlns:a16="http://schemas.microsoft.com/office/drawing/2014/main" val="996540279"/>
                    </a:ext>
                  </a:extLst>
                </a:gridCol>
                <a:gridCol w="7742862">
                  <a:extLst>
                    <a:ext uri="{9D8B030D-6E8A-4147-A177-3AD203B41FA5}">
                      <a16:colId xmlns:a16="http://schemas.microsoft.com/office/drawing/2014/main" val="2891519392"/>
                    </a:ext>
                  </a:extLst>
                </a:gridCol>
              </a:tblGrid>
              <a:tr h="670992">
                <a:tc>
                  <a:txBody>
                    <a:bodyPr/>
                    <a:lstStyle/>
                    <a:p>
                      <a:pPr algn="ctr">
                        <a:lnSpc>
                          <a:spcPct val="107000"/>
                        </a:lnSpc>
                        <a:spcAft>
                          <a:spcPts val="0"/>
                        </a:spcAft>
                      </a:pP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Phần</a:t>
                      </a:r>
                      <a:endPar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200" b="1">
                          <a:solidFill>
                            <a:schemeClr val="bg2">
                              <a:lumMod val="10000"/>
                            </a:schemeClr>
                          </a:solidFill>
                          <a:effectLst/>
                          <a:latin typeface="Times New Roman" panose="02020603050405020304" pitchFamily="18" charset="0"/>
                          <a:cs typeface="Times New Roman" panose="02020603050405020304" pitchFamily="18" charset="0"/>
                        </a:rPr>
                        <a:t>Dấu hiệu vi phạm PL</a:t>
                      </a:r>
                      <a:endParaRPr lang="en-US" sz="22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PL,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lí</a:t>
                      </a:r>
                      <a:endPar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337745"/>
                  </a:ext>
                </a:extLst>
              </a:tr>
              <a:tr h="1365713">
                <a:tc>
                  <a:txBody>
                    <a:bodyPr/>
                    <a:lstStyle/>
                    <a:p>
                      <a:pPr algn="ctr">
                        <a:lnSpc>
                          <a:spcPct val="107000"/>
                        </a:lnSpc>
                        <a:spcAft>
                          <a:spcPts val="0"/>
                        </a:spcAft>
                      </a:pPr>
                      <a:r>
                        <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ảnh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h</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ưởng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đến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danh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dự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nhân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phẩm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ng</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ười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khác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tòa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soạn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báo</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G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đăng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tải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bài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viết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sai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thật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gây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ảnh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h</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ưởn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g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đến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danh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dự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nhân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phẩm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chị</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buộc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cải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tin,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xin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lỗi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chị</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khai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501154"/>
                  </a:ext>
                </a:extLst>
              </a:tr>
              <a:tr h="1472434">
                <a:tc>
                  <a:txBody>
                    <a:bodyPr/>
                    <a:lstStyle/>
                    <a:p>
                      <a:pPr algn="ctr">
                        <a:lnSpc>
                          <a:spcPct val="107000"/>
                        </a:lnSpc>
                        <a:spcAft>
                          <a:spcPts val="0"/>
                        </a:spcAft>
                      </a:pPr>
                      <a:r>
                        <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e</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gây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mất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an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ninh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trật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B (20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tuổi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gây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mất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trật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kinh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doanh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bị</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quyền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địa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ươ</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ng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lập</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biên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bản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xử</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261317"/>
                  </a:ext>
                </a:extLst>
              </a:tr>
              <a:tr h="1713073">
                <a:tc>
                  <a:txBody>
                    <a:bodyPr/>
                    <a:lstStyle/>
                    <a:p>
                      <a:pPr algn="ctr">
                        <a:lnSpc>
                          <a:spcPct val="107000"/>
                        </a:lnSpc>
                        <a:spcAft>
                          <a:spcPts val="0"/>
                        </a:spcAft>
                      </a:pPr>
                      <a:r>
                        <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g</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thỏa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thuận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trong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hợp</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đồng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chị</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O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thực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hiện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đúng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các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thỏa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thuận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trong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hợp</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đồng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lao</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động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dân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dân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bị</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Giám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đốc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buộc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thôi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việc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176941"/>
                  </a:ext>
                </a:extLst>
              </a:tr>
            </a:tbl>
          </a:graphicData>
        </a:graphic>
      </p:graphicFrame>
      <p:sp>
        <p:nvSpPr>
          <p:cNvPr id="3" name="TextBox 2">
            <a:extLst>
              <a:ext uri="{FF2B5EF4-FFF2-40B4-BE49-F238E27FC236}">
                <a16:creationId xmlns:a16="http://schemas.microsoft.com/office/drawing/2014/main" id="{B63B0F1D-F634-067C-204E-F2DBF6C5EAAE}"/>
              </a:ext>
            </a:extLst>
          </p:cNvPr>
          <p:cNvSpPr txBox="1"/>
          <p:nvPr/>
        </p:nvSpPr>
        <p:spPr>
          <a:xfrm>
            <a:off x="525516" y="0"/>
            <a:ext cx="1184516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Em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hãy</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chỉ</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dấu</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hiệu</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vi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phạm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PL,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đặc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điểm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trách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nhiệm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lí</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loại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vi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phạm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PL,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trách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nhiệm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lí</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ươ</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ng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ứng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chủ</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thể</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23776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67862" y="1072056"/>
          <a:ext cx="11456275" cy="4617149"/>
        </p:xfrm>
        <a:graphic>
          <a:graphicData uri="http://schemas.openxmlformats.org/drawingml/2006/table">
            <a:tbl>
              <a:tblPr firstRow="1" firstCol="1" bandRow="1">
                <a:tableStyleId>{5940675A-B579-460E-94D1-54222C63F5DA}</a:tableStyleId>
              </a:tblPr>
              <a:tblGrid>
                <a:gridCol w="790087">
                  <a:extLst>
                    <a:ext uri="{9D8B030D-6E8A-4147-A177-3AD203B41FA5}">
                      <a16:colId xmlns:a16="http://schemas.microsoft.com/office/drawing/2014/main" val="4277766679"/>
                    </a:ext>
                  </a:extLst>
                </a:gridCol>
                <a:gridCol w="4790906">
                  <a:extLst>
                    <a:ext uri="{9D8B030D-6E8A-4147-A177-3AD203B41FA5}">
                      <a16:colId xmlns:a16="http://schemas.microsoft.com/office/drawing/2014/main" val="996540279"/>
                    </a:ext>
                  </a:extLst>
                </a:gridCol>
                <a:gridCol w="5875282">
                  <a:extLst>
                    <a:ext uri="{9D8B030D-6E8A-4147-A177-3AD203B41FA5}">
                      <a16:colId xmlns:a16="http://schemas.microsoft.com/office/drawing/2014/main" val="2891519392"/>
                    </a:ext>
                  </a:extLst>
                </a:gridCol>
              </a:tblGrid>
              <a:tr h="670992">
                <a:tc>
                  <a:txBody>
                    <a:bodyPr/>
                    <a:lstStyle/>
                    <a:p>
                      <a:pPr algn="ctr">
                        <a:lnSpc>
                          <a:spcPct val="107000"/>
                        </a:lnSpc>
                        <a:spcAft>
                          <a:spcPts val="0"/>
                        </a:spcAft>
                      </a:pP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Phần</a:t>
                      </a:r>
                      <a:endPar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huống</a:t>
                      </a:r>
                      <a:endPar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PL,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PL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lí</a:t>
                      </a:r>
                      <a:endPar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337745"/>
                  </a:ext>
                </a:extLst>
              </a:tr>
              <a:tr h="1365713">
                <a:tc>
                  <a:txBody>
                    <a:bodyPr/>
                    <a:lstStyle/>
                    <a:p>
                      <a:pPr algn="ct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Anh V (26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tuổi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quen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chị</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D (18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tuổi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và</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biết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chị</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đang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có</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nhu</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cầu</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tìm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việc</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rủ</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chị</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sang n</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ước</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ngoài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lừa</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bán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H</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ơ</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n 1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năm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chị</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D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về</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VN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tố</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cáo</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V…</a:t>
                      </a:r>
                    </a:p>
                    <a:p>
                      <a:pPr>
                        <a:lnSpc>
                          <a:spcPct val="107000"/>
                        </a:lnSpc>
                        <a:spcAft>
                          <a:spcPts val="0"/>
                        </a:spcAft>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V (26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tuổi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lừa</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bán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ng</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ười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sang n</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ước</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ngoài</a:t>
                      </a:r>
                      <a:endParaRPr lang="en-US" sz="2400" dirty="0">
                        <a:solidFill>
                          <a:schemeClr val="bg2">
                            <a:lumMod val="10000"/>
                          </a:schemeClr>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hình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hình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bị</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phạt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tù</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501154"/>
                  </a:ext>
                </a:extLst>
              </a:tr>
              <a:tr h="1472434">
                <a:tc>
                  <a:txBody>
                    <a:bodyPr/>
                    <a:lstStyle/>
                    <a:p>
                      <a:pPr algn="ct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Tan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học</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Q (16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tuổi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thấy</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ví</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r</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ơ</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trên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đ</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ường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gần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6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triệu</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cùng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giấy</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tờ</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giữ</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tiền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để</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sử</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dụng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còn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vứt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giấy</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tờ</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xuống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m</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ươ</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ng…</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Q (16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tuổi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nhặt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đ</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ượ</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c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tiền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r</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ơ</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tìm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trả</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lại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mà</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tự</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ý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giữ</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khoản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tiền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và</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vứt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giấy</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tờ</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cá</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nhân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kia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xuống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m</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ươ</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ng.</a:t>
                      </a:r>
                    </a:p>
                    <a:p>
                      <a:pPr>
                        <a:lnSpc>
                          <a:spcPct val="107000"/>
                        </a:lnSpc>
                        <a:spcAft>
                          <a:spcPts val="0"/>
                        </a:spcAft>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bị</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xử</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phạt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261317"/>
                  </a:ext>
                </a:extLst>
              </a:tr>
            </a:tbl>
          </a:graphicData>
        </a:graphic>
      </p:graphicFrame>
      <p:sp>
        <p:nvSpPr>
          <p:cNvPr id="3" name="TextBox 2">
            <a:extLst>
              <a:ext uri="{FF2B5EF4-FFF2-40B4-BE49-F238E27FC236}">
                <a16:creationId xmlns:a16="http://schemas.microsoft.com/office/drawing/2014/main" id="{B63B0F1D-F634-067C-204E-F2DBF6C5EAAE}"/>
              </a:ext>
            </a:extLst>
          </p:cNvPr>
          <p:cNvSpPr txBox="1"/>
          <p:nvPr/>
        </p:nvSpPr>
        <p:spPr>
          <a:xfrm>
            <a:off x="525516" y="0"/>
            <a:ext cx="1184516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  Em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hãy</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phân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tích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đánh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vi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phạm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PL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chủ</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thể</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xác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định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loại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vi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phạm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PL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trách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nhiệm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lí</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ươ</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ng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ứng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55218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67862" y="1072056"/>
          <a:ext cx="11456275" cy="3834449"/>
        </p:xfrm>
        <a:graphic>
          <a:graphicData uri="http://schemas.openxmlformats.org/drawingml/2006/table">
            <a:tbl>
              <a:tblPr firstRow="1" firstCol="1" bandRow="1">
                <a:tableStyleId>{5940675A-B579-460E-94D1-54222C63F5DA}</a:tableStyleId>
              </a:tblPr>
              <a:tblGrid>
                <a:gridCol w="790087">
                  <a:extLst>
                    <a:ext uri="{9D8B030D-6E8A-4147-A177-3AD203B41FA5}">
                      <a16:colId xmlns:a16="http://schemas.microsoft.com/office/drawing/2014/main" val="4277766679"/>
                    </a:ext>
                  </a:extLst>
                </a:gridCol>
                <a:gridCol w="4790906">
                  <a:extLst>
                    <a:ext uri="{9D8B030D-6E8A-4147-A177-3AD203B41FA5}">
                      <a16:colId xmlns:a16="http://schemas.microsoft.com/office/drawing/2014/main" val="996540279"/>
                    </a:ext>
                  </a:extLst>
                </a:gridCol>
                <a:gridCol w="5875282">
                  <a:extLst>
                    <a:ext uri="{9D8B030D-6E8A-4147-A177-3AD203B41FA5}">
                      <a16:colId xmlns:a16="http://schemas.microsoft.com/office/drawing/2014/main" val="2891519392"/>
                    </a:ext>
                  </a:extLst>
                </a:gridCol>
              </a:tblGrid>
              <a:tr h="670992">
                <a:tc>
                  <a:txBody>
                    <a:bodyPr/>
                    <a:lstStyle/>
                    <a:p>
                      <a:pPr algn="ctr">
                        <a:lnSpc>
                          <a:spcPct val="107000"/>
                        </a:lnSpc>
                        <a:spcAft>
                          <a:spcPts val="0"/>
                        </a:spcAft>
                      </a:pP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Phần</a:t>
                      </a:r>
                      <a:endPar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huống</a:t>
                      </a:r>
                      <a:endPar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PL,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PL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lí</a:t>
                      </a:r>
                      <a:endPar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337745"/>
                  </a:ext>
                </a:extLst>
              </a:tr>
              <a:tr h="1365713">
                <a:tc>
                  <a:txBody>
                    <a:bodyPr/>
                    <a:lstStyle/>
                    <a:p>
                      <a:pPr algn="ct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Khi li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hôn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H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đồng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ý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có</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chu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cấp</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tiền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nuôi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con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tháng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tuy</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nhiên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sau</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đó</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chịu</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đóng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góp</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ư</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thỏa</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thuận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H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chu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cấp</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tiền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nuôi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con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ư</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thỏa</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thuận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sau</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li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hôn</a:t>
                      </a:r>
                      <a:endParaRPr lang="en-US" sz="2400" dirty="0">
                        <a:solidFill>
                          <a:schemeClr val="bg2">
                            <a:lumMod val="10000"/>
                          </a:schemeClr>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 =&gt; Vi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bị</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phạt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tiền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501154"/>
                  </a:ext>
                </a:extLst>
              </a:tr>
              <a:tr h="1472434">
                <a:tc>
                  <a:txBody>
                    <a:bodyPr/>
                    <a:lstStyle/>
                    <a:p>
                      <a:pPr algn="ct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ty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chế</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biến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thực</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phẩm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quy</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định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nhân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đảm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bảo</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vệ</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sinh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Chị</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P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tuân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thủ</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đeo</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khẩu</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trang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che</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miệng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và</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mũi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chị</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P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tuân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thủ</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nội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quy</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ty</a:t>
                      </a:r>
                    </a:p>
                    <a:p>
                      <a:pPr>
                        <a:lnSpc>
                          <a:spcPct val="107000"/>
                        </a:lnSpc>
                        <a:spcAft>
                          <a:spcPts val="0"/>
                        </a:spcAft>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kỉ</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luật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kỉ</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luật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261317"/>
                  </a:ext>
                </a:extLst>
              </a:tr>
            </a:tbl>
          </a:graphicData>
        </a:graphic>
      </p:graphicFrame>
      <p:sp>
        <p:nvSpPr>
          <p:cNvPr id="3" name="TextBox 2">
            <a:extLst>
              <a:ext uri="{FF2B5EF4-FFF2-40B4-BE49-F238E27FC236}">
                <a16:creationId xmlns:a16="http://schemas.microsoft.com/office/drawing/2014/main" id="{B63B0F1D-F634-067C-204E-F2DBF6C5EAAE}"/>
              </a:ext>
            </a:extLst>
          </p:cNvPr>
          <p:cNvSpPr txBox="1"/>
          <p:nvPr/>
        </p:nvSpPr>
        <p:spPr>
          <a:xfrm>
            <a:off x="525516" y="0"/>
            <a:ext cx="1184516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  Em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hãy</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phân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tích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đánh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vi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phạm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PL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chủ</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thể</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xác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định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loại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vi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phạm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PL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trách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nhiệm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lí</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ươ</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ng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ứng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85779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2"/>
          <p:cNvSpPr txBox="1">
            <a:spLocks noChangeArrowheads="1"/>
          </p:cNvSpPr>
          <p:nvPr/>
        </p:nvSpPr>
        <p:spPr bwMode="auto">
          <a:xfrm>
            <a:off x="-1128849" y="351778"/>
            <a:ext cx="6978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alt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alt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4. </a:t>
            </a:r>
          </a:p>
        </p:txBody>
      </p:sp>
      <p:sp>
        <p:nvSpPr>
          <p:cNvPr id="98307" name="TextBox 2"/>
          <p:cNvSpPr txBox="1">
            <a:spLocks noChangeArrowheads="1"/>
          </p:cNvSpPr>
          <p:nvPr/>
        </p:nvSpPr>
        <p:spPr bwMode="auto">
          <a:xfrm>
            <a:off x="1123121" y="1381539"/>
            <a:ext cx="11640899"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6000" b="1" dirty="0" err="1">
                <a:solidFill>
                  <a:srgbClr val="000000"/>
                </a:solidFill>
                <a:latin typeface="Times New Roman" panose="02020603050405020304" pitchFamily="18" charset="0"/>
                <a:cs typeface="Times New Roman" panose="02020603050405020304" pitchFamily="18" charset="0"/>
              </a:rPr>
              <a:t>Trò</a:t>
            </a:r>
            <a:r>
              <a:rPr lang="en-US" altLang="en-US" sz="6000" b="1" dirty="0">
                <a:solidFill>
                  <a:srgbClr val="000000"/>
                </a:solidFill>
                <a:latin typeface="Times New Roman" panose="02020603050405020304" pitchFamily="18" charset="0"/>
                <a:cs typeface="Times New Roman" panose="02020603050405020304" pitchFamily="18" charset="0"/>
              </a:rPr>
              <a:t> </a:t>
            </a:r>
            <a:r>
              <a:rPr lang="en-US" altLang="en-US" sz="6000" b="1" dirty="0" err="1">
                <a:solidFill>
                  <a:srgbClr val="000000"/>
                </a:solidFill>
                <a:latin typeface="Times New Roman" panose="02020603050405020304" pitchFamily="18" charset="0"/>
                <a:cs typeface="Times New Roman" panose="02020603050405020304" pitchFamily="18" charset="0"/>
              </a:rPr>
              <a:t>ch</a:t>
            </a:r>
            <a:r>
              <a:rPr lang="vi-VN" altLang="en-US" sz="6000" b="1" dirty="0">
                <a:solidFill>
                  <a:srgbClr val="000000"/>
                </a:solidFill>
                <a:latin typeface="Times New Roman" panose="02020603050405020304" pitchFamily="18" charset="0"/>
                <a:cs typeface="Times New Roman" panose="02020603050405020304" pitchFamily="18" charset="0"/>
              </a:rPr>
              <a:t>ơi</a:t>
            </a:r>
            <a:r>
              <a:rPr lang="en-US" altLang="en-US" sz="6000" b="1" dirty="0">
                <a:solidFill>
                  <a:srgbClr val="000000"/>
                </a:solidFill>
                <a:latin typeface="Times New Roman" panose="02020603050405020304" pitchFamily="18" charset="0"/>
                <a:cs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6000" b="1" dirty="0">
                <a:solidFill>
                  <a:srgbClr val="000000"/>
                </a:solidFill>
                <a:latin typeface="Times New Roman" panose="02020603050405020304" pitchFamily="18" charset="0"/>
                <a:cs typeface="Times New Roman" panose="02020603050405020304" pitchFamily="18" charset="0"/>
              </a:rPr>
              <a:t>T</a:t>
            </a:r>
            <a:r>
              <a:rPr lang="vi-VN" altLang="en-US" sz="6000" b="1" dirty="0">
                <a:solidFill>
                  <a:srgbClr val="000000"/>
                </a:solidFill>
                <a:latin typeface="Times New Roman" panose="02020603050405020304" pitchFamily="18" charset="0"/>
                <a:cs typeface="Times New Roman" panose="02020603050405020304" pitchFamily="18" charset="0"/>
              </a:rPr>
              <a:t>ư</a:t>
            </a:r>
            <a:r>
              <a:rPr lang="en-US" altLang="en-US" sz="6000" b="1" dirty="0">
                <a:solidFill>
                  <a:srgbClr val="000000"/>
                </a:solidFill>
                <a:latin typeface="Times New Roman" panose="02020603050405020304" pitchFamily="18" charset="0"/>
                <a:cs typeface="Times New Roman" panose="02020603050405020304" pitchFamily="18" charset="0"/>
              </a:rPr>
              <a:t> </a:t>
            </a:r>
            <a:r>
              <a:rPr lang="en-US" altLang="en-US" sz="6000" b="1" dirty="0" err="1">
                <a:solidFill>
                  <a:srgbClr val="000000"/>
                </a:solidFill>
                <a:latin typeface="Times New Roman" panose="02020603050405020304" pitchFamily="18" charset="0"/>
                <a:cs typeface="Times New Roman" panose="02020603050405020304" pitchFamily="18" charset="0"/>
              </a:rPr>
              <a:t>vấn</a:t>
            </a:r>
            <a:r>
              <a:rPr lang="en-US" altLang="en-US" sz="6000" b="1" dirty="0">
                <a:solidFill>
                  <a:srgbClr val="000000"/>
                </a:solidFill>
                <a:latin typeface="Times New Roman" panose="02020603050405020304" pitchFamily="18" charset="0"/>
                <a:cs typeface="Times New Roman" panose="02020603050405020304" pitchFamily="18" charset="0"/>
              </a:rPr>
              <a:t> </a:t>
            </a:r>
            <a:r>
              <a:rPr lang="en-US" altLang="en-US" sz="6000" b="1" dirty="0" err="1">
                <a:solidFill>
                  <a:srgbClr val="000000"/>
                </a:solidFill>
                <a:latin typeface="Times New Roman" panose="02020603050405020304" pitchFamily="18" charset="0"/>
                <a:cs typeface="Times New Roman" panose="02020603050405020304" pitchFamily="18" charset="0"/>
              </a:rPr>
              <a:t>pháp</a:t>
            </a:r>
            <a:r>
              <a:rPr lang="en-US" altLang="en-US" sz="6000" b="1" dirty="0">
                <a:solidFill>
                  <a:srgbClr val="000000"/>
                </a:solidFill>
                <a:latin typeface="Times New Roman" panose="02020603050405020304" pitchFamily="18" charset="0"/>
                <a:cs typeface="Times New Roman" panose="02020603050405020304" pitchFamily="18" charset="0"/>
              </a:rPr>
              <a:t> </a:t>
            </a:r>
            <a:r>
              <a:rPr lang="en-US" altLang="en-US" sz="6000" b="1" dirty="0" err="1">
                <a:solidFill>
                  <a:srgbClr val="000000"/>
                </a:solidFill>
                <a:latin typeface="Times New Roman" panose="02020603050405020304" pitchFamily="18" charset="0"/>
                <a:cs typeface="Times New Roman" panose="02020603050405020304" pitchFamily="18" charset="0"/>
              </a:rPr>
              <a:t>luật</a:t>
            </a:r>
            <a:endParaRPr lang="en-US" altLang="en-US" sz="6000" b="1" dirty="0">
              <a:solidFill>
                <a:srgbClr val="000000"/>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6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descr="BS0160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124" y="3507982"/>
            <a:ext cx="3102736" cy="265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descr="Luật sư nam luật sư mặc bộ đồ màu x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6678" y="3429000"/>
            <a:ext cx="3233801" cy="24945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CSC\Desktop\HienPhap2013-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2381" y="3429000"/>
            <a:ext cx="4114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21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fade">
                                      <p:cBhvr>
                                        <p:cTn id="7" dur="1000"/>
                                        <p:tgtEl>
                                          <p:spTgt spid="98306"/>
                                        </p:tgtEl>
                                      </p:cBhvr>
                                    </p:animEffect>
                                    <p:anim calcmode="lin" valueType="num">
                                      <p:cBhvr>
                                        <p:cTn id="8" dur="1000" fill="hold"/>
                                        <p:tgtEl>
                                          <p:spTgt spid="98306"/>
                                        </p:tgtEl>
                                        <p:attrNameLst>
                                          <p:attrName>ppt_x</p:attrName>
                                        </p:attrNameLst>
                                      </p:cBhvr>
                                      <p:tavLst>
                                        <p:tav tm="0">
                                          <p:val>
                                            <p:strVal val="#ppt_x"/>
                                          </p:val>
                                        </p:tav>
                                        <p:tav tm="100000">
                                          <p:val>
                                            <p:strVal val="#ppt_x"/>
                                          </p:val>
                                        </p:tav>
                                      </p:tavLst>
                                    </p:anim>
                                    <p:anim calcmode="lin" valueType="num">
                                      <p:cBhvr>
                                        <p:cTn id="9" dur="1000" fill="hold"/>
                                        <p:tgtEl>
                                          <p:spTgt spid="983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8307"/>
                                        </p:tgtEl>
                                        <p:attrNameLst>
                                          <p:attrName>style.visibility</p:attrName>
                                        </p:attrNameLst>
                                      </p:cBhvr>
                                      <p:to>
                                        <p:strVal val="visible"/>
                                      </p:to>
                                    </p:set>
                                    <p:animEffect transition="in" filter="barn(inVertical)">
                                      <p:cBhvr>
                                        <p:cTn id="14" dur="500"/>
                                        <p:tgtEl>
                                          <p:spTgt spid="9830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3554"/>
                                        </p:tgtEl>
                                        <p:attrNameLst>
                                          <p:attrName>style.visibility</p:attrName>
                                        </p:attrNameLst>
                                      </p:cBhvr>
                                      <p:to>
                                        <p:strVal val="visible"/>
                                      </p:to>
                                    </p:set>
                                    <p:animEffect transition="in" filter="fade">
                                      <p:cBhvr>
                                        <p:cTn id="33" dur="1000"/>
                                        <p:tgtEl>
                                          <p:spTgt spid="23554"/>
                                        </p:tgtEl>
                                      </p:cBhvr>
                                    </p:animEffect>
                                    <p:anim calcmode="lin" valueType="num">
                                      <p:cBhvr>
                                        <p:cTn id="34" dur="1000" fill="hold"/>
                                        <p:tgtEl>
                                          <p:spTgt spid="23554"/>
                                        </p:tgtEl>
                                        <p:attrNameLst>
                                          <p:attrName>ppt_x</p:attrName>
                                        </p:attrNameLst>
                                      </p:cBhvr>
                                      <p:tavLst>
                                        <p:tav tm="0">
                                          <p:val>
                                            <p:strVal val="#ppt_x"/>
                                          </p:val>
                                        </p:tav>
                                        <p:tav tm="100000">
                                          <p:val>
                                            <p:strVal val="#ppt_x"/>
                                          </p:val>
                                        </p:tav>
                                      </p:tavLst>
                                    </p:anim>
                                    <p:anim calcmode="lin" valueType="num">
                                      <p:cBhvr>
                                        <p:cTn id="35"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4593" y="1637278"/>
            <a:ext cx="4521200" cy="5186855"/>
          </a:xfrm>
          <a:prstGeom prst="roundRect">
            <a:avLst/>
          </a:prstGeom>
          <a:solidFill>
            <a:schemeClr val="bg2"/>
          </a:solidFill>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 Hai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C (15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a:t>
            </a:r>
            <a:r>
              <a:rPr lang="vi-VN" sz="2400" dirty="0">
                <a:latin typeface="Times New Roman" panose="02020603050405020304" pitchFamily="18" charset="0"/>
                <a:ea typeface="Calibri" panose="020F0502020204030204" pitchFamily="34" charset="0"/>
                <a:cs typeface="Times New Roman" panose="02020603050405020304" pitchFamily="18" charset="0"/>
              </a:rPr>
              <a:t>ơ</a:t>
            </a:r>
            <a:r>
              <a:rPr lang="en-US" sz="2400"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dirty="0">
                <a:latin typeface="Times New Roman" panose="02020603050405020304" pitchFamily="18" charset="0"/>
                <a:ea typeface="Calibri" panose="020F0502020204030204" pitchFamily="34" charset="0"/>
                <a:cs typeface="Times New Roman" panose="02020603050405020304" pitchFamily="18" charset="0"/>
              </a:rPr>
              <a:t> than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latin typeface="Times New Roman" panose="02020603050405020304" pitchFamily="18" charset="0"/>
                <a:ea typeface="Calibri" panose="020F0502020204030204" pitchFamily="34" charset="0"/>
                <a:cs typeface="Times New Roman" panose="02020603050405020304" pitchFamily="18" charset="0"/>
              </a:rPr>
              <a:t>, 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xấu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H lo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can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t>
            </a:r>
            <a:r>
              <a:rPr lang="vi-VN" sz="2400" dirty="0">
                <a:latin typeface="Times New Roman" panose="02020603050405020304" pitchFamily="18" charset="0"/>
                <a:ea typeface="Calibri" panose="020F0502020204030204" pitchFamily="34" charset="0"/>
                <a:cs typeface="Times New Roman" panose="02020603050405020304" pitchFamily="18" charset="0"/>
              </a:rPr>
              <a:t>ư</a:t>
            </a:r>
            <a:r>
              <a:rPr lang="en-US" sz="2400" dirty="0">
                <a:latin typeface="Times New Roman" panose="02020603050405020304" pitchFamily="18" charset="0"/>
                <a:ea typeface="Calibri" panose="020F0502020204030204" pitchFamily="34" charset="0"/>
                <a:cs typeface="Times New Roman" panose="02020603050405020304" pitchFamily="18" charset="0"/>
              </a:rPr>
              <a:t>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phạt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6096000" y="1637278"/>
            <a:ext cx="6095999" cy="5220722"/>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400" dirty="0">
                <a:latin typeface="Times New Roman" panose="02020603050405020304" pitchFamily="18" charset="0"/>
                <a:ea typeface="Calibri" panose="020F0502020204030204" pitchFamily="34" charset="0"/>
                <a:cs typeface="Times New Roman" panose="02020603050405020304" pitchFamily="18" charset="0"/>
              </a:rPr>
              <a:t> t</a:t>
            </a:r>
            <a:r>
              <a:rPr lang="vi-VN" sz="2400" dirty="0">
                <a:latin typeface="Times New Roman" panose="02020603050405020304" pitchFamily="18" charset="0"/>
                <a:ea typeface="Calibri" panose="020F0502020204030204" pitchFamily="34" charset="0"/>
                <a:cs typeface="Times New Roman" panose="02020603050405020304" pitchFamily="18" charset="0"/>
              </a:rPr>
              <a:t>ưới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latin typeface="Times New Roman" panose="02020603050405020304" pitchFamily="18" charset="0"/>
                <a:ea typeface="Calibri" panose="020F0502020204030204" pitchFamily="34" charset="0"/>
                <a:cs typeface="Times New Roman" panose="02020603050405020304" pitchFamily="18" charset="0"/>
              </a:rPr>
              <a:t> tr</a:t>
            </a:r>
            <a:r>
              <a:rPr lang="vi-VN" sz="2400" dirty="0">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cổng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400" dirty="0">
                <a:latin typeface="Times New Roman" panose="02020603050405020304" pitchFamily="18" charset="0"/>
                <a:ea typeface="Calibri" panose="020F0502020204030204" pitchFamily="34" charset="0"/>
                <a:cs typeface="Times New Roman" panose="02020603050405020304" pitchFamily="18" charset="0"/>
              </a:rPr>
              <a:t> A(15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xe</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rủ</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400" dirty="0">
                <a:latin typeface="Times New Roman" panose="02020603050405020304" pitchFamily="18" charset="0"/>
                <a:ea typeface="Calibri" panose="020F0502020204030204" pitchFamily="34" charset="0"/>
                <a:cs typeface="Times New Roman" panose="02020603050405020304" pitchFamily="18" charset="0"/>
              </a:rPr>
              <a:t> hang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latin typeface="Times New Roman" panose="02020603050405020304" pitchFamily="18" charset="0"/>
                <a:ea typeface="Calibri" panose="020F0502020204030204" pitchFamily="34" charset="0"/>
                <a:cs typeface="Times New Roman" panose="02020603050405020304" pitchFamily="18" charset="0"/>
              </a:rPr>
              <a:t> đ</a:t>
            </a:r>
            <a:r>
              <a:rPr lang="vi-VN" sz="2400" dirty="0">
                <a:latin typeface="Times New Roman" panose="02020603050405020304" pitchFamily="18" charset="0"/>
                <a:ea typeface="Calibri" panose="020F0502020204030204" pitchFamily="34" charset="0"/>
                <a:cs typeface="Times New Roman" panose="02020603050405020304" pitchFamily="18" charset="0"/>
              </a:rPr>
              <a:t>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túi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đen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khoe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đ</a:t>
            </a:r>
            <a:r>
              <a:rPr lang="vi-VN" sz="2400" dirty="0">
                <a:latin typeface="Times New Roman" panose="02020603050405020304" pitchFamily="18" charset="0"/>
                <a:ea typeface="Calibri" panose="020F0502020204030204" pitchFamily="34" charset="0"/>
                <a:cs typeface="Times New Roman" panose="02020603050405020304" pitchFamily="18" charset="0"/>
              </a:rPr>
              <a:t>ượ</a:t>
            </a:r>
            <a:r>
              <a:rPr lang="en-US" sz="2400" dirty="0">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a:t>
            </a:r>
            <a:r>
              <a:rPr lang="en-US" sz="2400" dirty="0">
                <a:latin typeface="Times New Roman" panose="02020603050405020304" pitchFamily="18" charset="0"/>
                <a:ea typeface="Calibri" panose="020F0502020204030204" pitchFamily="34" charset="0"/>
                <a:cs typeface="Times New Roman" panose="02020603050405020304" pitchFamily="18" charset="0"/>
              </a:rPr>
              <a:t> D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400" dirty="0">
                <a:latin typeface="Times New Roman" panose="02020603050405020304" pitchFamily="18" charset="0"/>
                <a:ea typeface="Calibri" panose="020F0502020204030204" pitchFamily="34" charset="0"/>
                <a:cs typeface="Times New Roman" panose="02020603050405020304" pitchFamily="18" charset="0"/>
              </a:rPr>
              <a:t> 200.000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a:t>
            </a:r>
            <a:r>
              <a:rPr lang="en-US" sz="2400" dirty="0">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khoăn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t>
            </a:r>
            <a:r>
              <a:rPr lang="vi-VN" sz="2400" dirty="0">
                <a:latin typeface="Times New Roman" panose="02020603050405020304" pitchFamily="18" charset="0"/>
                <a:ea typeface="Calibri" panose="020F0502020204030204" pitchFamily="34" charset="0"/>
                <a:cs typeface="Times New Roman" panose="02020603050405020304" pitchFamily="18" charset="0"/>
              </a:rPr>
              <a:t>ư</a:t>
            </a:r>
            <a:r>
              <a:rPr lang="en-US" sz="2400" dirty="0">
                <a:latin typeface="Times New Roman" panose="02020603050405020304" pitchFamily="18" charset="0"/>
                <a:ea typeface="Calibri" panose="020F0502020204030204" pitchFamily="34" charset="0"/>
                <a:cs typeface="Times New Roman" panose="02020603050405020304" pitchFamily="18" charset="0"/>
              </a:rPr>
              <a:t>ng 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đ</a:t>
            </a:r>
            <a:r>
              <a:rPr lang="vi-VN" sz="2400" dirty="0">
                <a:latin typeface="Times New Roman" panose="02020603050405020304" pitchFamily="18" charset="0"/>
                <a:ea typeface="Calibri" panose="020F0502020204030204" pitchFamily="34" charset="0"/>
                <a:cs typeface="Times New Roman" panose="02020603050405020304" pitchFamily="18" charset="0"/>
              </a:rPr>
              <a:t>ượ</a:t>
            </a:r>
            <a:r>
              <a:rPr lang="en-US" sz="2400" dirty="0">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826933" y="33867"/>
            <a:ext cx="4944533" cy="5926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4/sgk-48</a:t>
            </a:r>
          </a:p>
        </p:txBody>
      </p:sp>
    </p:spTree>
    <p:extLst>
      <p:ext uri="{BB962C8B-B14F-4D97-AF65-F5344CB8AC3E}">
        <p14:creationId xmlns:p14="http://schemas.microsoft.com/office/powerpoint/2010/main" val="183095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6933" y="33867"/>
            <a:ext cx="4944533" cy="5926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4/sgk-48</a:t>
            </a:r>
          </a:p>
        </p:txBody>
      </p:sp>
      <p:sp>
        <p:nvSpPr>
          <p:cNvPr id="3" name="TextBox 2"/>
          <p:cNvSpPr txBox="1"/>
          <p:nvPr/>
        </p:nvSpPr>
        <p:spPr>
          <a:xfrm>
            <a:off x="660401" y="982133"/>
            <a:ext cx="11091332" cy="2831929"/>
          </a:xfrm>
          <a:prstGeom prst="rect">
            <a:avLst/>
          </a:prstGeom>
          <a:noFill/>
        </p:spPr>
        <p:txBody>
          <a:bodyPr wrap="square" rtlCol="0">
            <a:spAutoFit/>
          </a:bodyPr>
          <a:lstStyle/>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0"/>
              </a:spcAft>
              <a:buFontTx/>
              <a:buChar char="-"/>
            </a:pP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a:t>
            </a:r>
            <a:r>
              <a:rPr lang="vi-VN" sz="2400" dirty="0">
                <a:latin typeface="Times New Roman" panose="02020603050405020304" pitchFamily="18" charset="0"/>
                <a:ea typeface="Calibri" panose="020F0502020204030204" pitchFamily="34" charset="0"/>
                <a:cs typeface="Times New Roman" panose="02020603050405020304" pitchFamily="18" charset="0"/>
              </a:rPr>
              <a:t>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lo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can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07000"/>
              </a:lnSpc>
              <a:spcAft>
                <a:spcPts val="0"/>
              </a:spcAft>
              <a:buFontTx/>
              <a:buChar char="-"/>
            </a:pP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can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latin typeface="Times New Roman" panose="02020603050405020304" pitchFamily="18" charset="0"/>
                <a:ea typeface="Calibri" panose="020F0502020204030204" pitchFamily="34" charset="0"/>
                <a:cs typeface="Times New Roman" panose="02020603050405020304" pitchFamily="18" charset="0"/>
              </a:rPr>
              <a:t> (15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T</a:t>
            </a:r>
            <a:r>
              <a:rPr lang="vi-VN" sz="2400" dirty="0">
                <a:latin typeface="Times New Roman" panose="02020603050405020304" pitchFamily="18" charset="0"/>
                <a:ea typeface="Calibri" panose="020F0502020204030204" pitchFamily="34" charset="0"/>
                <a:cs typeface="Times New Roman" panose="02020603050405020304" pitchFamily="18" charset="0"/>
              </a:rPr>
              <a:t>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H can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bố</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kịp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TextBox 3"/>
          <p:cNvSpPr txBox="1"/>
          <p:nvPr/>
        </p:nvSpPr>
        <p:spPr>
          <a:xfrm>
            <a:off x="770467" y="3814062"/>
            <a:ext cx="10871199" cy="3234283"/>
          </a:xfrm>
          <a:prstGeom prst="rect">
            <a:avLst/>
          </a:prstGeom>
          <a:noFill/>
        </p:spPr>
        <p:txBody>
          <a:bodyPr wrap="square" rtlCol="0">
            <a:spAutoFit/>
          </a:bodyPr>
          <a:lstStyle/>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ạn</a:t>
            </a:r>
            <a:r>
              <a:rPr lang="en-US" sz="2400" dirty="0">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0"/>
              </a:spcAft>
              <a:buFontTx/>
              <a:buChar char="-"/>
            </a:pP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khoăn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đen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latin typeface="Times New Roman" panose="02020603050405020304" pitchFamily="18" charset="0"/>
                <a:ea typeface="Calibri" panose="020F0502020204030204" pitchFamily="34" charset="0"/>
                <a:cs typeface="Times New Roman" panose="02020603050405020304" pitchFamily="18" charset="0"/>
              </a:rPr>
              <a:t> hang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cấm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chịu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nSpc>
                <a:spcPct val="107000"/>
              </a:lnSpc>
              <a:spcAft>
                <a:spcPts val="0"/>
              </a:spcAft>
              <a:buFontTx/>
              <a:buChar char="-"/>
            </a:pP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đen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đ</a:t>
            </a:r>
            <a:r>
              <a:rPr lang="vi-VN" sz="2400" dirty="0">
                <a:latin typeface="Times New Roman" panose="02020603050405020304" pitchFamily="18" charset="0"/>
                <a:ea typeface="Calibri" panose="020F0502020204030204" pitchFamily="34" charset="0"/>
                <a:cs typeface="Times New Roman" panose="02020603050405020304" pitchFamily="18" charset="0"/>
              </a:rPr>
              <a:t>ượ</a:t>
            </a:r>
            <a:r>
              <a:rPr lang="en-US" sz="2400" dirty="0">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a:t>
            </a:r>
            <a:r>
              <a:rPr lang="en-US" sz="2400" dirty="0">
                <a:latin typeface="Times New Roman" panose="02020603050405020304" pitchFamily="18" charset="0"/>
                <a:ea typeface="Calibri" panose="020F0502020204030204" pitchFamily="34" charset="0"/>
                <a:cs typeface="Times New Roman" panose="02020603050405020304" pitchFamily="18" charset="0"/>
              </a:rPr>
              <a:t> D đ</a:t>
            </a:r>
            <a:r>
              <a:rPr lang="vi-VN" sz="2400" dirty="0">
                <a:latin typeface="Times New Roman" panose="02020603050405020304" pitchFamily="18" charset="0"/>
                <a:ea typeface="Calibri" panose="020F0502020204030204" pitchFamily="34" charset="0"/>
                <a:cs typeface="Times New Roman" panose="02020603050405020304" pitchFamily="18" charset="0"/>
              </a:rPr>
              <a:t>ư</a:t>
            </a:r>
            <a:r>
              <a:rPr lang="en-US" sz="2400" dirty="0">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hàng</a:t>
            </a:r>
            <a:r>
              <a:rPr lang="en-US" sz="2400" dirty="0">
                <a:latin typeface="Times New Roman" panose="02020603050405020304" pitchFamily="18" charset="0"/>
                <a:ea typeface="Calibri" panose="020F0502020204030204" pitchFamily="34" charset="0"/>
                <a:cs typeface="Times New Roman" panose="02020603050405020304" pitchFamily="18" charset="0"/>
              </a:rPr>
              <a:t> kia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a:t>
            </a:r>
            <a:r>
              <a:rPr lang="vi-VN" sz="2400" dirty="0">
                <a:latin typeface="Times New Roman" panose="02020603050405020304" pitchFamily="18" charset="0"/>
                <a:ea typeface="Calibri" panose="020F0502020204030204" pitchFamily="34" charset="0"/>
                <a:cs typeface="Times New Roman" panose="02020603050405020304" pitchFamily="18" charset="0"/>
              </a:rPr>
              <a:t>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dirty="0">
                <a:latin typeface="Times New Roman" panose="02020603050405020304" pitchFamily="18" charset="0"/>
                <a:ea typeface="Calibri" panose="020F0502020204030204" pitchFamily="34" charset="0"/>
                <a:cs typeface="Times New Roman" panose="02020603050405020304" pitchFamily="18" charset="0"/>
              </a:rPr>
              <a:t> ham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latin typeface="Times New Roman" panose="02020603050405020304" pitchFamily="18" charset="0"/>
                <a:ea typeface="Calibri" panose="020F0502020204030204" pitchFamily="34" charset="0"/>
                <a:cs typeface="Times New Roman" panose="02020603050405020304" pitchFamily="18" charset="0"/>
              </a:rPr>
              <a:t> tr</a:t>
            </a:r>
            <a:r>
              <a:rPr lang="vi-VN" sz="2400" dirty="0">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chịu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kịp</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605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745381" y="2261936"/>
            <a:ext cx="8701238" cy="1782099"/>
          </a:xfrm>
          <a:prstGeom prst="cloudCallout">
            <a:avLst>
              <a:gd name="adj1" fmla="val -54918"/>
              <a:gd name="adj2" fmla="val -50275"/>
            </a:avLst>
          </a:prstGeom>
          <a:solidFill>
            <a:schemeClr val="bg2"/>
          </a:solidFill>
          <a:ln/>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07000"/>
              </a:lnSpc>
              <a:spcAft>
                <a:spcPts val="800"/>
              </a:spcAft>
            </a:pP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d</a:t>
            </a:r>
            <a:r>
              <a:rPr lang="vi-VN"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ưới</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3">
            <a:extLst>
              <a:ext uri="{FF2B5EF4-FFF2-40B4-BE49-F238E27FC236}">
                <a16:creationId xmlns:a16="http://schemas.microsoft.com/office/drawing/2014/main" id="{44B23023-D869-FC59-42B1-38CB5614D203}"/>
              </a:ext>
            </a:extLst>
          </p:cNvPr>
          <p:cNvSpPr txBox="1">
            <a:spLocks noChangeArrowheads="1"/>
          </p:cNvSpPr>
          <p:nvPr/>
        </p:nvSpPr>
        <p:spPr>
          <a:xfrm>
            <a:off x="2897204" y="320601"/>
            <a:ext cx="5757320" cy="671165"/>
          </a:xfrm>
          <a:prstGeom prst="rect">
            <a:avLst/>
          </a:prstGeom>
          <a:solidFill>
            <a:schemeClr val="accent1">
              <a:lumMod val="20000"/>
              <a:lumOff val="80000"/>
            </a:schemeClr>
          </a:solidFill>
          <a:ln w="57150">
            <a:solidFill>
              <a:srgbClr val="FF0000"/>
            </a:solidFill>
          </a:ln>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altLang="en-US" dirty="0">
                <a:solidFill>
                  <a:srgbClr val="CC0000"/>
                </a:solidFill>
                <a:latin typeface="Times New Roman" panose="02020603050405020304" pitchFamily="18" charset="0"/>
                <a:cs typeface="Times New Roman" panose="02020603050405020304" pitchFamily="18" charset="0"/>
              </a:rPr>
              <a:t>TRÒ CH</a:t>
            </a:r>
            <a:r>
              <a:rPr lang="vi-VN" altLang="en-US" dirty="0">
                <a:solidFill>
                  <a:srgbClr val="CC0000"/>
                </a:solidFill>
                <a:latin typeface="Times New Roman" panose="02020603050405020304" pitchFamily="18" charset="0"/>
                <a:cs typeface="Times New Roman" panose="02020603050405020304" pitchFamily="18" charset="0"/>
              </a:rPr>
              <a:t>Ơ</a:t>
            </a:r>
            <a:r>
              <a:rPr lang="en-US" altLang="en-US" dirty="0">
                <a:solidFill>
                  <a:srgbClr val="CC0000"/>
                </a:solidFill>
                <a:latin typeface="Times New Roman" panose="02020603050405020304" pitchFamily="18" charset="0"/>
                <a:cs typeface="Times New Roman" panose="02020603050405020304" pitchFamily="18" charset="0"/>
              </a:rPr>
              <a:t>I</a:t>
            </a:r>
            <a:r>
              <a:rPr kumimoji="0" lang="en-US" altLang="en-US" sz="3600" b="0" i="0" u="none" strike="noStrike" kern="1200" cap="none" spc="0" normalizeH="0" baseline="0" noProof="0" dirty="0">
                <a:ln>
                  <a:noFill/>
                </a:ln>
                <a:solidFill>
                  <a:srgbClr val="CC0000"/>
                </a:solidFill>
                <a:effectLst/>
                <a:uLnTx/>
                <a:uFillTx/>
                <a:latin typeface="Times New Roman" panose="02020603050405020304" pitchFamily="18" charset="0"/>
                <a:cs typeface="Times New Roman" panose="02020603050405020304" pitchFamily="18" charset="0"/>
              </a:rPr>
              <a:t>: AI HIỂU LUẬT</a:t>
            </a:r>
          </a:p>
        </p:txBody>
      </p:sp>
    </p:spTree>
    <p:extLst>
      <p:ext uri="{BB962C8B-B14F-4D97-AF65-F5344CB8AC3E}">
        <p14:creationId xmlns:p14="http://schemas.microsoft.com/office/powerpoint/2010/main" val="33785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254000"/>
            <a:ext cx="12192000" cy="1490133"/>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nSpc>
                <a:spcPct val="115000"/>
              </a:lnSpc>
              <a:spcAft>
                <a:spcPts val="0"/>
              </a:spcAft>
            </a:pP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 DỤNG</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000" dirty="0">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uyên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2000" dirty="0">
                <a:latin typeface="Times New Roman" panose="02020603050405020304" pitchFamily="18" charset="0"/>
                <a:ea typeface="Calibri" panose="020F0502020204030204" pitchFamily="34" charset="0"/>
                <a:cs typeface="Times New Roman" panose="02020603050405020304" pitchFamily="18" charset="0"/>
              </a:rPr>
              <a:t> ng</a:t>
            </a:r>
            <a:r>
              <a:rPr lang="vi-VN" sz="2000" dirty="0">
                <a:latin typeface="Times New Roman" panose="02020603050405020304" pitchFamily="18" charset="0"/>
                <a:ea typeface="Calibri" panose="020F0502020204030204" pitchFamily="34" charset="0"/>
                <a:cs typeface="Times New Roman" panose="02020603050405020304" pitchFamily="18" charset="0"/>
              </a:rPr>
              <a:t>ười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tuân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latin typeface="Times New Roman" panose="02020603050405020304" pitchFamily="18" charset="0"/>
                <a:ea typeface="Calibri" panose="020F0502020204030204" pitchFamily="34" charset="0"/>
                <a:cs typeface="Times New Roman" panose="02020603050405020304" pitchFamily="18" charset="0"/>
              </a:rPr>
              <a:t> an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a:t>
            </a:r>
            <a:r>
              <a:rPr lang="vi-VN" sz="2000" dirty="0">
                <a:latin typeface="Times New Roman" panose="02020603050405020304" pitchFamily="18" charset="0"/>
                <a:ea typeface="Calibri" panose="020F0502020204030204" pitchFamily="34" charset="0"/>
                <a:cs typeface="Times New Roman" panose="02020603050405020304" pitchFamily="18" charset="0"/>
              </a:rPr>
              <a:t>ư</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vẽ</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t>
            </a:r>
            <a:r>
              <a:rPr lang="vi-VN" sz="2000" dirty="0">
                <a:latin typeface="Times New Roman" panose="02020603050405020304" pitchFamily="18" charset="0"/>
                <a:ea typeface="Calibri" panose="020F0502020204030204" pitchFamily="34" charset="0"/>
                <a:cs typeface="Times New Roman" panose="02020603050405020304" pitchFamily="18" charset="0"/>
              </a:rPr>
              <a:t>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dirty="0">
                <a:latin typeface="Times New Roman" panose="02020603050405020304" pitchFamily="18" charset="0"/>
                <a:ea typeface="Calibri" panose="020F0502020204030204" pitchFamily="34" charset="0"/>
                <a:cs typeface="Times New Roman" panose="02020603050405020304" pitchFamily="18" charset="0"/>
              </a:rPr>
              <a:t> poster...</a:t>
            </a:r>
          </a:p>
          <a:p>
            <a:pPr>
              <a:lnSpc>
                <a:spcPct val="115000"/>
              </a:lnSpc>
              <a:spcAft>
                <a:spcPts val="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nộp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tuần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71669465"/>
              </p:ext>
            </p:extLst>
          </p:nvPr>
        </p:nvGraphicFramePr>
        <p:xfrm>
          <a:off x="355601" y="2607270"/>
          <a:ext cx="11582398" cy="3170292"/>
        </p:xfrm>
        <a:graphic>
          <a:graphicData uri="http://schemas.openxmlformats.org/drawingml/2006/table">
            <a:tbl>
              <a:tblPr firstRow="1" firstCol="1" bandRow="1"/>
              <a:tblGrid>
                <a:gridCol w="7888258">
                  <a:extLst>
                    <a:ext uri="{9D8B030D-6E8A-4147-A177-3AD203B41FA5}">
                      <a16:colId xmlns:a16="http://schemas.microsoft.com/office/drawing/2014/main" val="2034440369"/>
                    </a:ext>
                  </a:extLst>
                </a:gridCol>
                <a:gridCol w="1510593">
                  <a:extLst>
                    <a:ext uri="{9D8B030D-6E8A-4147-A177-3AD203B41FA5}">
                      <a16:colId xmlns:a16="http://schemas.microsoft.com/office/drawing/2014/main" val="4277502723"/>
                    </a:ext>
                  </a:extLst>
                </a:gridCol>
                <a:gridCol w="2183547">
                  <a:extLst>
                    <a:ext uri="{9D8B030D-6E8A-4147-A177-3AD203B41FA5}">
                      <a16:colId xmlns:a16="http://schemas.microsoft.com/office/drawing/2014/main" val="367857008"/>
                    </a:ext>
                  </a:extLst>
                </a:gridCol>
              </a:tblGrid>
              <a:tr h="792573">
                <a:tc>
                  <a:txBody>
                    <a:bodyPr/>
                    <a:lstStyle/>
                    <a:p>
                      <a:pPr algn="ctr">
                        <a:lnSpc>
                          <a:spcPct val="107000"/>
                        </a:lnSpc>
                        <a:spcAft>
                          <a:spcPts val="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chí</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Tổng 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775156"/>
                  </a:ext>
                </a:extLst>
              </a:tr>
              <a:tr h="792573">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Trình bày bố cục hợp lí, bắt mắt, sáng tạo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510860"/>
                  </a:ext>
                </a:extLst>
              </a:tr>
              <a:tr h="792573">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Nội dung phù hợp, đúng chủ đề</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097357"/>
                  </a:ext>
                </a:extLst>
              </a:tr>
              <a:tr h="792573">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Tổng 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834532"/>
                  </a:ext>
                </a:extLst>
              </a:tr>
            </a:tbl>
          </a:graphicData>
        </a:graphic>
      </p:graphicFrame>
      <p:sp>
        <p:nvSpPr>
          <p:cNvPr id="4" name="TextBox 3"/>
          <p:cNvSpPr txBox="1"/>
          <p:nvPr/>
        </p:nvSpPr>
        <p:spPr>
          <a:xfrm>
            <a:off x="4064000" y="1944868"/>
            <a:ext cx="430106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BẢNG TIÊU CHÍ ĐÁNH GIÁ</a:t>
            </a:r>
          </a:p>
        </p:txBody>
      </p:sp>
    </p:spTree>
    <p:extLst>
      <p:ext uri="{BB962C8B-B14F-4D97-AF65-F5344CB8AC3E}">
        <p14:creationId xmlns:p14="http://schemas.microsoft.com/office/powerpoint/2010/main" val="326359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2" descr="Kết quả hình ảnh cho vượt đèn đ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8575"/>
            <a:ext cx="4267200" cy="302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429000"/>
            <a:ext cx="4267200" cy="271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589860"/>
            <a:ext cx="4343400" cy="271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81179D93-42F4-F883-0B75-688E7123A9C5}"/>
              </a:ext>
            </a:extLst>
          </p:cNvPr>
          <p:cNvPicPr>
            <a:picLocks noChangeAspect="1"/>
          </p:cNvPicPr>
          <p:nvPr/>
        </p:nvPicPr>
        <p:blipFill>
          <a:blip r:embed="rId5"/>
          <a:stretch>
            <a:fillRect/>
          </a:stretch>
        </p:blipFill>
        <p:spPr>
          <a:xfrm>
            <a:off x="1752599" y="28576"/>
            <a:ext cx="4191001" cy="3022632"/>
          </a:xfrm>
          <a:prstGeom prst="rect">
            <a:avLst/>
          </a:prstGeom>
        </p:spPr>
      </p:pic>
      <p:sp>
        <p:nvSpPr>
          <p:cNvPr id="3" name="TextBox 2">
            <a:extLst>
              <a:ext uri="{FF2B5EF4-FFF2-40B4-BE49-F238E27FC236}">
                <a16:creationId xmlns:a16="http://schemas.microsoft.com/office/drawing/2014/main" id="{BCDF8DBB-4008-C4E2-8CBB-1C012BBC937E}"/>
              </a:ext>
            </a:extLst>
          </p:cNvPr>
          <p:cNvSpPr txBox="1"/>
          <p:nvPr/>
        </p:nvSpPr>
        <p:spPr>
          <a:xfrm>
            <a:off x="3694009" y="3059668"/>
            <a:ext cx="30649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1</a:t>
            </a:r>
          </a:p>
        </p:txBody>
      </p:sp>
      <p:sp>
        <p:nvSpPr>
          <p:cNvPr id="4" name="TextBox 3">
            <a:extLst>
              <a:ext uri="{FF2B5EF4-FFF2-40B4-BE49-F238E27FC236}">
                <a16:creationId xmlns:a16="http://schemas.microsoft.com/office/drawing/2014/main" id="{9D3B948E-B33A-3FD8-787C-F831F86A26F0}"/>
              </a:ext>
            </a:extLst>
          </p:cNvPr>
          <p:cNvSpPr txBox="1"/>
          <p:nvPr/>
        </p:nvSpPr>
        <p:spPr>
          <a:xfrm>
            <a:off x="8037409" y="3059668"/>
            <a:ext cx="30649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a:t>
            </a:r>
          </a:p>
        </p:txBody>
      </p:sp>
      <p:sp>
        <p:nvSpPr>
          <p:cNvPr id="7" name="TextBox 6">
            <a:extLst>
              <a:ext uri="{FF2B5EF4-FFF2-40B4-BE49-F238E27FC236}">
                <a16:creationId xmlns:a16="http://schemas.microsoft.com/office/drawing/2014/main" id="{DE2AEB7C-4694-1A62-35A7-E70706B71C21}"/>
              </a:ext>
            </a:extLst>
          </p:cNvPr>
          <p:cNvSpPr txBox="1"/>
          <p:nvPr/>
        </p:nvSpPr>
        <p:spPr>
          <a:xfrm>
            <a:off x="3546781" y="6277972"/>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3</a:t>
            </a:r>
          </a:p>
        </p:txBody>
      </p:sp>
      <p:sp>
        <p:nvSpPr>
          <p:cNvPr id="8" name="TextBox 7">
            <a:extLst>
              <a:ext uri="{FF2B5EF4-FFF2-40B4-BE49-F238E27FC236}">
                <a16:creationId xmlns:a16="http://schemas.microsoft.com/office/drawing/2014/main" id="{639CEA26-C213-E86D-DB23-063842E2DD94}"/>
              </a:ext>
            </a:extLst>
          </p:cNvPr>
          <p:cNvSpPr txBox="1"/>
          <p:nvPr/>
        </p:nvSpPr>
        <p:spPr>
          <a:xfrm>
            <a:off x="7975644" y="6132534"/>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36488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328691"/>
            <a:ext cx="12263479" cy="1677175"/>
          </a:xfrm>
          <a:prstGeom prst="rect">
            <a:avLst/>
          </a:prstGeom>
          <a:noFill/>
        </p:spPr>
        <p:txBody>
          <a:bodyPr wrap="square" lIns="121843" tIns="60921" rIns="121843" bIns="60921">
            <a:spAutoFit/>
          </a:bodyPr>
          <a:lstStyle/>
          <a:p>
            <a:pPr marL="0" marR="0" lvl="0" indent="0" algn="ctr" defTabSz="1218264" rtl="0" eaLnBrk="1" fontAlgn="auto" latinLnBrk="0" hangingPunct="1">
              <a:lnSpc>
                <a:spcPct val="100000"/>
              </a:lnSpc>
              <a:spcBef>
                <a:spcPts val="0"/>
              </a:spcBef>
              <a:spcAft>
                <a:spcPts val="0"/>
              </a:spcAft>
              <a:buClrTx/>
              <a:buSzTx/>
              <a:buFontTx/>
              <a:buNone/>
              <a:tabLst/>
              <a:defRPr/>
            </a:pPr>
            <a:endParaRPr kumimoji="0" lang="en-US" altLang="zh-CN" sz="5299" b="1" i="0" u="none" strike="noStrike" kern="1200" cap="none" spc="0" normalizeH="0" baseline="0" noProof="0" dirty="0">
              <a:ln w="31550" cmpd="sng">
                <a:gradFill>
                  <a:gsLst>
                    <a:gs pos="64000">
                      <a:srgbClr val="9BBB59">
                        <a:lumMod val="50000"/>
                      </a:srgbClr>
                    </a:gs>
                    <a:gs pos="0">
                      <a:srgbClr val="9BBB59">
                        <a:lumMod val="75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uLnTx/>
              <a:uFillTx/>
              <a:latin typeface="Times New Roman" pitchFamily="18" charset="0"/>
              <a:ea typeface="华文琥珀" pitchFamily="2" charset="-122"/>
              <a:cs typeface="Times New Roman" pitchFamily="18"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w="24500" cmpd="dbl">
                <a:solidFill>
                  <a:srgbClr val="C0504D">
                    <a:shade val="85000"/>
                    <a:satMod val="155000"/>
                  </a:srgbClr>
                </a:solidFill>
                <a:prstDash val="solid"/>
                <a:miter lim="800000"/>
              </a:ln>
              <a:solidFill>
                <a:srgbClr val="E7E6E6">
                  <a:lumMod val="10000"/>
                </a:srgbClr>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itchFamily="18" charset="0"/>
            </a:endParaRPr>
          </a:p>
        </p:txBody>
      </p:sp>
      <p:sp>
        <p:nvSpPr>
          <p:cNvPr id="3" name="AutoShape 2" descr="Sắc tím lục bình"/>
          <p:cNvSpPr>
            <a:spLocks noChangeAspect="1" noChangeArrowheads="1"/>
          </p:cNvSpPr>
          <p:nvPr/>
        </p:nvSpPr>
        <p:spPr bwMode="auto">
          <a:xfrm>
            <a:off x="157125" y="-143532"/>
            <a:ext cx="304721" cy="3047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Lato Light"/>
              <a:ea typeface="+mn-ea"/>
              <a:cs typeface="+mn-cs"/>
            </a:endParaRPr>
          </a:p>
        </p:txBody>
      </p:sp>
      <p:sp>
        <p:nvSpPr>
          <p:cNvPr id="2" name="Cloud Callout 2">
            <a:extLst>
              <a:ext uri="{FF2B5EF4-FFF2-40B4-BE49-F238E27FC236}">
                <a16:creationId xmlns:a16="http://schemas.microsoft.com/office/drawing/2014/main" id="{E4714D4A-32FE-C54A-95B9-CA029C42D97D}"/>
              </a:ext>
            </a:extLst>
          </p:cNvPr>
          <p:cNvSpPr/>
          <p:nvPr/>
        </p:nvSpPr>
        <p:spPr>
          <a:xfrm>
            <a:off x="1070007" y="1167278"/>
            <a:ext cx="7688981" cy="2487082"/>
          </a:xfrm>
          <a:prstGeom prst="cloudCallout">
            <a:avLst>
              <a:gd name="adj1" fmla="val -54918"/>
              <a:gd name="adj2" fmla="val -50275"/>
            </a:avLst>
          </a:prstGeom>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lvl="0" algn="just">
              <a:lnSpc>
                <a:spcPct val="107000"/>
              </a:lnSpc>
              <a:spcAft>
                <a:spcPts val="800"/>
              </a:spcAft>
            </a:pPr>
            <a:r>
              <a:rPr kumimoji="0" lang="en-US" sz="54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II. </a:t>
            </a:r>
            <a:r>
              <a:rPr lang="en-US"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KHÁM PHÁ</a:t>
            </a:r>
            <a:endParaRPr kumimoji="0" lang="en-US" sz="5400" b="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5">
            <a:extLst>
              <a:ext uri="{FF2B5EF4-FFF2-40B4-BE49-F238E27FC236}">
                <a16:creationId xmlns:a16="http://schemas.microsoft.com/office/drawing/2014/main" id="{85545D2B-7751-BC68-25A7-CC356DB95568}"/>
              </a:ext>
            </a:extLst>
          </p:cNvPr>
          <p:cNvSpPr>
            <a:spLocks noChangeArrowheads="1"/>
          </p:cNvSpPr>
          <p:nvPr/>
        </p:nvSpPr>
        <p:spPr bwMode="auto">
          <a:xfrm>
            <a:off x="2007669" y="3817219"/>
            <a:ext cx="6019800" cy="1066800"/>
          </a:xfrm>
          <a:prstGeom prst="rect">
            <a:avLst/>
          </a:prstGeom>
          <a:solidFill>
            <a:srgbClr val="FFFF99"/>
          </a:solidFill>
          <a:ln w="57150" cmpd="thinThick">
            <a:solidFill>
              <a:sysClr val="windowText" lastClr="000000"/>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rPr>
              <a:t>1. VI PHẠM PHÁP LUẬT</a:t>
            </a:r>
          </a:p>
        </p:txBody>
      </p:sp>
    </p:spTree>
    <p:custDataLst>
      <p:tags r:id="rId1"/>
    </p:custDataLst>
    <p:extLst>
      <p:ext uri="{BB962C8B-B14F-4D97-AF65-F5344CB8AC3E}">
        <p14:creationId xmlns:p14="http://schemas.microsoft.com/office/powerpoint/2010/main" val="3828538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1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9" name="Freeform 7"/>
          <p:cNvSpPr>
            <a:spLocks/>
          </p:cNvSpPr>
          <p:nvPr/>
        </p:nvSpPr>
        <p:spPr bwMode="auto">
          <a:xfrm>
            <a:off x="2590800" y="838200"/>
            <a:ext cx="1219200" cy="1295400"/>
          </a:xfrm>
          <a:custGeom>
            <a:avLst/>
            <a:gdLst>
              <a:gd name="T0" fmla="*/ 1219200 w 336"/>
              <a:gd name="T1" fmla="*/ 0 h 960"/>
              <a:gd name="T2" fmla="*/ 0 w 336"/>
              <a:gd name="T3" fmla="*/ 0 h 960"/>
              <a:gd name="T4" fmla="*/ 0 w 336"/>
              <a:gd name="T5" fmla="*/ 1295400 h 960"/>
              <a:gd name="T6" fmla="*/ 0 60000 65536"/>
              <a:gd name="T7" fmla="*/ 0 60000 65536"/>
              <a:gd name="T8" fmla="*/ 0 60000 65536"/>
              <a:gd name="T9" fmla="*/ 0 w 336"/>
              <a:gd name="T10" fmla="*/ 0 h 960"/>
              <a:gd name="T11" fmla="*/ 336 w 336"/>
              <a:gd name="T12" fmla="*/ 960 h 960"/>
            </a:gdLst>
            <a:ahLst/>
            <a:cxnLst>
              <a:cxn ang="T6">
                <a:pos x="T0" y="T1"/>
              </a:cxn>
              <a:cxn ang="T7">
                <a:pos x="T2" y="T3"/>
              </a:cxn>
              <a:cxn ang="T8">
                <a:pos x="T4" y="T5"/>
              </a:cxn>
            </a:cxnLst>
            <a:rect l="T9" t="T10" r="T11" b="T12"/>
            <a:pathLst>
              <a:path w="336" h="960">
                <a:moveTo>
                  <a:pt x="336" y="0"/>
                </a:moveTo>
                <a:lnTo>
                  <a:pt x="0" y="0"/>
                </a:lnTo>
                <a:lnTo>
                  <a:pt x="0" y="960"/>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9080" name="Freeform 8"/>
          <p:cNvSpPr>
            <a:spLocks/>
          </p:cNvSpPr>
          <p:nvPr/>
        </p:nvSpPr>
        <p:spPr bwMode="auto">
          <a:xfrm>
            <a:off x="9144000" y="914400"/>
            <a:ext cx="533400" cy="1219200"/>
          </a:xfrm>
          <a:custGeom>
            <a:avLst/>
            <a:gdLst>
              <a:gd name="T0" fmla="*/ 0 w 144"/>
              <a:gd name="T1" fmla="*/ 0 h 864"/>
              <a:gd name="T2" fmla="*/ 533400 w 144"/>
              <a:gd name="T3" fmla="*/ 0 h 864"/>
              <a:gd name="T4" fmla="*/ 533400 w 144"/>
              <a:gd name="T5" fmla="*/ 1219200 h 864"/>
              <a:gd name="T6" fmla="*/ 0 60000 65536"/>
              <a:gd name="T7" fmla="*/ 0 60000 65536"/>
              <a:gd name="T8" fmla="*/ 0 60000 65536"/>
              <a:gd name="T9" fmla="*/ 0 w 144"/>
              <a:gd name="T10" fmla="*/ 0 h 864"/>
              <a:gd name="T11" fmla="*/ 144 w 144"/>
              <a:gd name="T12" fmla="*/ 864 h 864"/>
            </a:gdLst>
            <a:ahLst/>
            <a:cxnLst>
              <a:cxn ang="T6">
                <a:pos x="T0" y="T1"/>
              </a:cxn>
              <a:cxn ang="T7">
                <a:pos x="T2" y="T3"/>
              </a:cxn>
              <a:cxn ang="T8">
                <a:pos x="T4" y="T5"/>
              </a:cxn>
            </a:cxnLst>
            <a:rect l="T9" t="T10" r="T11" b="T12"/>
            <a:pathLst>
              <a:path w="144" h="864">
                <a:moveTo>
                  <a:pt x="0" y="0"/>
                </a:moveTo>
                <a:lnTo>
                  <a:pt x="144" y="0"/>
                </a:lnTo>
                <a:lnTo>
                  <a:pt x="144" y="864"/>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9081" name="Line 9"/>
          <p:cNvSpPr>
            <a:spLocks noChangeShapeType="1"/>
          </p:cNvSpPr>
          <p:nvPr/>
        </p:nvSpPr>
        <p:spPr bwMode="auto">
          <a:xfrm>
            <a:off x="5181600" y="1447800"/>
            <a:ext cx="0" cy="685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9082" name="Line 10"/>
          <p:cNvSpPr>
            <a:spLocks noChangeShapeType="1"/>
          </p:cNvSpPr>
          <p:nvPr/>
        </p:nvSpPr>
        <p:spPr bwMode="auto">
          <a:xfrm>
            <a:off x="7391400" y="1447800"/>
            <a:ext cx="0" cy="685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76806" name="Text Box 16"/>
          <p:cNvSpPr txBox="1">
            <a:spLocks noChangeArrowheads="1"/>
          </p:cNvSpPr>
          <p:nvPr/>
        </p:nvSpPr>
        <p:spPr bwMode="auto">
          <a:xfrm>
            <a:off x="2057400" y="2438401"/>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2" name="Group 34"/>
          <p:cNvGrpSpPr>
            <a:grpSpLocks/>
          </p:cNvGrpSpPr>
          <p:nvPr/>
        </p:nvGrpSpPr>
        <p:grpSpPr bwMode="auto">
          <a:xfrm>
            <a:off x="1524000" y="2133600"/>
            <a:ext cx="2286000" cy="1524000"/>
            <a:chOff x="0" y="1344"/>
            <a:chExt cx="1488" cy="960"/>
          </a:xfrm>
          <a:solidFill>
            <a:schemeClr val="tx2">
              <a:lumMod val="20000"/>
              <a:lumOff val="80000"/>
            </a:schemeClr>
          </a:solidFill>
        </p:grpSpPr>
        <p:sp>
          <p:nvSpPr>
            <p:cNvPr id="76820" name="Rectangle 3"/>
            <p:cNvSpPr>
              <a:spLocks noChangeArrowheads="1"/>
            </p:cNvSpPr>
            <p:nvPr/>
          </p:nvSpPr>
          <p:spPr bwMode="auto">
            <a:xfrm>
              <a:off x="0" y="1344"/>
              <a:ext cx="1488" cy="960"/>
            </a:xfrm>
            <a:prstGeom prst="rect">
              <a:avLst/>
            </a:prstGeom>
            <a:grpFill/>
            <a:ln w="38100" cmpd="dbl">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821" name="Text Box 17"/>
            <p:cNvSpPr txBox="1">
              <a:spLocks noChangeArrowheads="1"/>
            </p:cNvSpPr>
            <p:nvPr/>
          </p:nvSpPr>
          <p:spPr bwMode="auto">
            <a:xfrm>
              <a:off x="0" y="1632"/>
              <a:ext cx="1440" cy="5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2400" b="1" dirty="0">
                  <a:solidFill>
                    <a:srgbClr val="FF0000"/>
                  </a:solidFill>
                  <a:latin typeface="Times New Roman" panose="02020603050405020304" pitchFamily="18" charset="0"/>
                </a:rPr>
                <a:t>TRÁI PHÁP LUẬT</a:t>
              </a:r>
              <a:endPar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grpSp>
      <p:sp>
        <p:nvSpPr>
          <p:cNvPr id="76808" name="Text Box 19"/>
          <p:cNvSpPr txBox="1">
            <a:spLocks noChangeArrowheads="1"/>
          </p:cNvSpPr>
          <p:nvPr/>
        </p:nvSpPr>
        <p:spPr bwMode="auto">
          <a:xfrm>
            <a:off x="5051425" y="2887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809" name="Rectangle 25"/>
          <p:cNvSpPr>
            <a:spLocks noChangeArrowheads="1"/>
          </p:cNvSpPr>
          <p:nvPr/>
        </p:nvSpPr>
        <p:spPr bwMode="auto">
          <a:xfrm>
            <a:off x="3124200" y="381000"/>
            <a:ext cx="6019800" cy="1066800"/>
          </a:xfrm>
          <a:prstGeom prst="rect">
            <a:avLst/>
          </a:prstGeom>
          <a:solidFill>
            <a:srgbClr val="FFFF99"/>
          </a:solidFill>
          <a:ln w="57150" cmpd="thinThick">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b="1" dirty="0">
                <a:solidFill>
                  <a:srgbClr val="000000"/>
                </a:solidFill>
                <a:latin typeface="Times New Roman" panose="02020603050405020304" pitchFamily="18" charset="0"/>
              </a:rPr>
              <a:t>DẤU HIỆU CỦA </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VI PHẠM PHÁP LUẬT</a:t>
            </a:r>
          </a:p>
        </p:txBody>
      </p:sp>
      <p:sp>
        <p:nvSpPr>
          <p:cNvPr id="259099" name="Rectangle 27"/>
          <p:cNvSpPr>
            <a:spLocks noChangeArrowheads="1"/>
          </p:cNvSpPr>
          <p:nvPr/>
        </p:nvSpPr>
        <p:spPr bwMode="auto">
          <a:xfrm>
            <a:off x="6324600" y="2133600"/>
            <a:ext cx="1981200" cy="1524000"/>
          </a:xfrm>
          <a:prstGeom prst="rect">
            <a:avLst/>
          </a:prstGeom>
          <a:solidFill>
            <a:schemeClr val="tx2">
              <a:lumMod val="20000"/>
              <a:lumOff val="80000"/>
            </a:schemeClr>
          </a:solidFill>
          <a:ln w="38100" cmpd="dbl">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a:solidFill>
                  <a:srgbClr val="FF0000"/>
                </a:solidFill>
                <a:latin typeface="Times New Roman" panose="02020603050405020304" pitchFamily="18" charset="0"/>
              </a:rPr>
              <a:t>GÂY NGUY HIỂM CHO XÃ HỘI</a:t>
            </a:r>
            <a:endPar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259100" name="Rectangle 28"/>
          <p:cNvSpPr>
            <a:spLocks noChangeArrowheads="1"/>
          </p:cNvSpPr>
          <p:nvPr/>
        </p:nvSpPr>
        <p:spPr bwMode="auto">
          <a:xfrm>
            <a:off x="8458200" y="2133600"/>
            <a:ext cx="2209800" cy="1524000"/>
          </a:xfrm>
          <a:prstGeom prst="rect">
            <a:avLst/>
          </a:prstGeom>
          <a:solidFill>
            <a:schemeClr val="tx2">
              <a:lumMod val="20000"/>
              <a:lumOff val="80000"/>
            </a:schemeClr>
          </a:solidFill>
          <a:ln w="38100" cmpd="dbl">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defRPr/>
            </a:pPr>
            <a:r>
              <a:rPr lang="en-US" altLang="en-US" sz="2400" b="1" dirty="0">
                <a:solidFill>
                  <a:srgbClr val="FF0000"/>
                </a:solidFill>
                <a:latin typeface="Times New Roman" panose="02020603050405020304" pitchFamily="18" charset="0"/>
              </a:rPr>
              <a:t>CÓ LỖI CỦA</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rPr>
              <a:t> </a:t>
            </a:r>
            <a:r>
              <a:rPr lang="en-US" altLang="en-US" sz="2400" b="1" dirty="0">
                <a:solidFill>
                  <a:srgbClr val="FF0000"/>
                </a:solidFill>
                <a:latin typeface="Times New Roman" panose="02020603050405020304" pitchFamily="18" charset="0"/>
              </a:rPr>
              <a:t>CHỦ THỂ</a:t>
            </a:r>
            <a:endPar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ndParaRPr>
          </a:p>
        </p:txBody>
      </p:sp>
      <p:grpSp>
        <p:nvGrpSpPr>
          <p:cNvPr id="3" name="Group 33"/>
          <p:cNvGrpSpPr>
            <a:grpSpLocks/>
          </p:cNvGrpSpPr>
          <p:nvPr/>
        </p:nvGrpSpPr>
        <p:grpSpPr bwMode="auto">
          <a:xfrm>
            <a:off x="6286439" y="4800600"/>
            <a:ext cx="2514600" cy="1409028"/>
            <a:chOff x="-288" y="3112"/>
            <a:chExt cx="1584" cy="824"/>
          </a:xfrm>
          <a:solidFill>
            <a:srgbClr val="FFC000"/>
          </a:solidFill>
        </p:grpSpPr>
        <p:sp>
          <p:nvSpPr>
            <p:cNvPr id="25623" name="AutoShape 11"/>
            <p:cNvSpPr>
              <a:spLocks noChangeArrowheads="1"/>
            </p:cNvSpPr>
            <p:nvPr/>
          </p:nvSpPr>
          <p:spPr bwMode="auto">
            <a:xfrm>
              <a:off x="-288" y="3112"/>
              <a:ext cx="1584" cy="824"/>
            </a:xfrm>
            <a:prstGeom prst="wedgeRectCallout">
              <a:avLst>
                <a:gd name="adj1" fmla="val 4476"/>
                <a:gd name="adj2" fmla="val -137640"/>
              </a:avLst>
            </a:prstGeom>
            <a:grp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 </a:t>
              </a:r>
              <a:endPar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5624" name="Rectangle 29"/>
            <p:cNvSpPr>
              <a:spLocks noChangeArrowheads="1"/>
            </p:cNvSpPr>
            <p:nvPr/>
          </p:nvSpPr>
          <p:spPr bwMode="auto">
            <a:xfrm>
              <a:off x="-288" y="3112"/>
              <a:ext cx="1545" cy="772"/>
            </a:xfrm>
            <a:prstGeom prst="rect">
              <a:avLst/>
            </a:prstGeom>
            <a:solidFill>
              <a:schemeClr val="accent5">
                <a:lumMod val="20000"/>
                <a:lumOff val="80000"/>
              </a:schemeClr>
            </a:solidFill>
            <a:ln w="57150" cmpd="thinThick">
              <a:solidFill>
                <a:schemeClr val="bg1"/>
              </a:solidFill>
              <a:miter lim="800000"/>
              <a:headEnd/>
              <a:tailEnd/>
            </a:ln>
          </p:spPr>
          <p:txBody>
            <a:bodyPr anchor="ctr"/>
            <a:lstStyle/>
            <a:p>
              <a:pPr marR="0" lvl="0" algn="l" defTabSz="914400" rtl="0" eaLnBrk="1" fontAlgn="auto" latinLnBrk="0" hangingPunct="1">
                <a:lnSpc>
                  <a:spcPct val="100000"/>
                </a:lnSpc>
                <a:spcBef>
                  <a:spcPts val="0"/>
                </a:spcBef>
                <a:spcAft>
                  <a:spcPts val="0"/>
                </a:spcAft>
                <a:buClrTx/>
                <a:buSzTx/>
                <a:tabLst/>
                <a:defRPr/>
              </a:pPr>
              <a:endParaRPr lang="en-US" b="1" dirty="0">
                <a:solidFill>
                  <a:srgbClr val="0000FF"/>
                </a:solidFill>
                <a:latin typeface="Times New Roman"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b="1" dirty="0" err="1">
                  <a:solidFill>
                    <a:srgbClr val="0000FF"/>
                  </a:solidFill>
                  <a:latin typeface="Times New Roman" pitchFamily="18" charset="0"/>
                </a:rPr>
                <a:t>Đe</a:t>
              </a:r>
              <a:r>
                <a:rPr lang="en-US" b="1" dirty="0">
                  <a:solidFill>
                    <a:srgbClr val="0000FF"/>
                  </a:solidFill>
                  <a:latin typeface="Times New Roman" pitchFamily="18" charset="0"/>
                </a:rPr>
                <a:t> </a:t>
              </a:r>
              <a:r>
                <a:rPr lang="en-US" b="1" dirty="0" err="1">
                  <a:solidFill>
                    <a:srgbClr val="0000FF"/>
                  </a:solidFill>
                  <a:latin typeface="Times New Roman" pitchFamily="18" charset="0"/>
                </a:rPr>
                <a:t>dọa</a:t>
              </a:r>
              <a:r>
                <a:rPr lang="en-US" b="1" dirty="0">
                  <a:solidFill>
                    <a:srgbClr val="0000FF"/>
                  </a:solidFill>
                  <a:latin typeface="Times New Roman" pitchFamily="18" charset="0"/>
                </a:rPr>
                <a:t> </a:t>
              </a:r>
              <a:r>
                <a:rPr lang="en-US" b="1" dirty="0" err="1">
                  <a:solidFill>
                    <a:srgbClr val="0000FF"/>
                  </a:solidFill>
                  <a:latin typeface="Times New Roman" pitchFamily="18" charset="0"/>
                </a:rPr>
                <a:t>gây</a:t>
              </a:r>
              <a:r>
                <a:rPr lang="en-US" b="1" dirty="0">
                  <a:solidFill>
                    <a:srgbClr val="0000FF"/>
                  </a:solidFill>
                  <a:latin typeface="Times New Roman" pitchFamily="18" charset="0"/>
                </a:rPr>
                <a:t> </a:t>
              </a:r>
              <a:r>
                <a:rPr lang="en-US" b="1" dirty="0" err="1">
                  <a:solidFill>
                    <a:srgbClr val="0000FF"/>
                  </a:solidFill>
                  <a:latin typeface="Times New Roman" pitchFamily="18" charset="0"/>
                </a:rPr>
                <a:t>ra</a:t>
              </a:r>
              <a:r>
                <a:rPr lang="en-US" b="1" dirty="0">
                  <a:solidFill>
                    <a:srgbClr val="0000FF"/>
                  </a:solidFill>
                  <a:latin typeface="Times New Roman" pitchFamily="18" charset="0"/>
                </a:rPr>
                <a:t> </a:t>
              </a:r>
              <a:r>
                <a:rPr lang="en-US" b="1" dirty="0" err="1">
                  <a:solidFill>
                    <a:srgbClr val="0000FF"/>
                  </a:solidFill>
                  <a:latin typeface="Times New Roman" pitchFamily="18" charset="0"/>
                </a:rPr>
                <a:t>thiệt</a:t>
              </a:r>
              <a:r>
                <a:rPr lang="en-US" b="1" dirty="0">
                  <a:solidFill>
                    <a:srgbClr val="0000FF"/>
                  </a:solidFill>
                  <a:latin typeface="Times New Roman" pitchFamily="18" charset="0"/>
                </a:rPr>
                <a:t> </a:t>
              </a:r>
              <a:r>
                <a:rPr lang="en-US" b="1" dirty="0" err="1">
                  <a:solidFill>
                    <a:srgbClr val="0000FF"/>
                  </a:solidFill>
                  <a:latin typeface="Times New Roman" pitchFamily="18" charset="0"/>
                </a:rPr>
                <a:t>hại</a:t>
              </a:r>
              <a:r>
                <a:rPr lang="en-US" b="1" dirty="0">
                  <a:solidFill>
                    <a:srgbClr val="0000FF"/>
                  </a:solidFill>
                  <a:latin typeface="Times New Roman" pitchFamily="18" charset="0"/>
                </a:rPr>
                <a:t> </a:t>
              </a:r>
              <a:r>
                <a:rPr lang="en-US" b="1" dirty="0" err="1">
                  <a:solidFill>
                    <a:srgbClr val="0000FF"/>
                  </a:solidFill>
                  <a:latin typeface="Times New Roman" pitchFamily="18" charset="0"/>
                </a:rPr>
                <a:t>hoặc</a:t>
              </a:r>
              <a:r>
                <a:rPr lang="en-US" b="1" dirty="0">
                  <a:solidFill>
                    <a:srgbClr val="0000FF"/>
                  </a:solidFill>
                  <a:latin typeface="Times New Roman" pitchFamily="18" charset="0"/>
                </a:rPr>
                <a:t> </a:t>
              </a:r>
              <a:r>
                <a:rPr lang="en-US" b="1" dirty="0" err="1">
                  <a:solidFill>
                    <a:srgbClr val="0000FF"/>
                  </a:solidFill>
                  <a:latin typeface="Times New Roman" pitchFamily="18" charset="0"/>
                </a:rPr>
                <a:t>gây</a:t>
              </a:r>
              <a:r>
                <a:rPr lang="en-US" b="1" dirty="0">
                  <a:solidFill>
                    <a:srgbClr val="0000FF"/>
                  </a:solidFill>
                  <a:latin typeface="Times New Roman" pitchFamily="18" charset="0"/>
                </a:rPr>
                <a:t> </a:t>
              </a:r>
              <a:r>
                <a:rPr lang="en-US" b="1" dirty="0" err="1">
                  <a:solidFill>
                    <a:srgbClr val="0000FF"/>
                  </a:solidFill>
                  <a:latin typeface="Times New Roman" pitchFamily="18" charset="0"/>
                </a:rPr>
                <a:t>ra</a:t>
              </a:r>
              <a:r>
                <a:rPr lang="en-US" b="1" dirty="0">
                  <a:solidFill>
                    <a:srgbClr val="0000FF"/>
                  </a:solidFill>
                  <a:latin typeface="Times New Roman" pitchFamily="18" charset="0"/>
                </a:rPr>
                <a:t> </a:t>
              </a:r>
              <a:r>
                <a:rPr lang="en-US" b="1" dirty="0" err="1">
                  <a:solidFill>
                    <a:srgbClr val="0000FF"/>
                  </a:solidFill>
                  <a:latin typeface="Times New Roman" pitchFamily="18" charset="0"/>
                </a:rPr>
                <a:t>thiệt</a:t>
              </a:r>
              <a:r>
                <a:rPr lang="en-US" b="1" dirty="0">
                  <a:solidFill>
                    <a:srgbClr val="0000FF"/>
                  </a:solidFill>
                  <a:latin typeface="Times New Roman" pitchFamily="18" charset="0"/>
                </a:rPr>
                <a:t> </a:t>
              </a:r>
              <a:r>
                <a:rPr lang="en-US" b="1" dirty="0" err="1">
                  <a:solidFill>
                    <a:srgbClr val="0000FF"/>
                  </a:solidFill>
                  <a:latin typeface="Times New Roman" pitchFamily="18" charset="0"/>
                </a:rPr>
                <a:t>hại</a:t>
              </a:r>
              <a:r>
                <a:rPr lang="en-US" b="1" dirty="0">
                  <a:solidFill>
                    <a:srgbClr val="0000FF"/>
                  </a:solidFill>
                  <a:latin typeface="Times New Roman" pitchFamily="18" charset="0"/>
                </a:rPr>
                <a:t> </a:t>
              </a:r>
              <a:r>
                <a:rPr lang="en-US" b="1" dirty="0" err="1">
                  <a:solidFill>
                    <a:srgbClr val="0000FF"/>
                  </a:solidFill>
                  <a:latin typeface="Times New Roman" pitchFamily="18" charset="0"/>
                </a:rPr>
                <a:t>cho</a:t>
              </a:r>
              <a:r>
                <a:rPr lang="en-US" b="1" dirty="0">
                  <a:solidFill>
                    <a:srgbClr val="0000FF"/>
                  </a:solidFill>
                  <a:latin typeface="Times New Roman" pitchFamily="18" charset="0"/>
                </a:rPr>
                <a:t> </a:t>
              </a:r>
              <a:r>
                <a:rPr lang="en-US" b="1" dirty="0" err="1">
                  <a:solidFill>
                    <a:srgbClr val="0000FF"/>
                  </a:solidFill>
                  <a:latin typeface="Times New Roman" pitchFamily="18" charset="0"/>
                </a:rPr>
                <a:t>các</a:t>
              </a:r>
              <a:r>
                <a:rPr lang="en-US" b="1" dirty="0">
                  <a:solidFill>
                    <a:srgbClr val="0000FF"/>
                  </a:solidFill>
                  <a:latin typeface="Times New Roman" pitchFamily="18" charset="0"/>
                </a:rPr>
                <a:t> </a:t>
              </a:r>
              <a:r>
                <a:rPr lang="en-US" b="1" dirty="0" err="1">
                  <a:solidFill>
                    <a:srgbClr val="0000FF"/>
                  </a:solidFill>
                  <a:latin typeface="Times New Roman" pitchFamily="18" charset="0"/>
                </a:rPr>
                <a:t>quan</a:t>
              </a:r>
              <a:r>
                <a:rPr lang="en-US" b="1" dirty="0">
                  <a:solidFill>
                    <a:srgbClr val="0000FF"/>
                  </a:solidFill>
                  <a:latin typeface="Times New Roman" pitchFamily="18" charset="0"/>
                </a:rPr>
                <a:t> </a:t>
              </a:r>
              <a:r>
                <a:rPr lang="en-US" b="1" dirty="0" err="1">
                  <a:solidFill>
                    <a:srgbClr val="0000FF"/>
                  </a:solidFill>
                  <a:latin typeface="Times New Roman" pitchFamily="18" charset="0"/>
                </a:rPr>
                <a:t>hệ</a:t>
              </a:r>
              <a:r>
                <a:rPr lang="en-US" b="1" dirty="0">
                  <a:solidFill>
                    <a:srgbClr val="0000FF"/>
                  </a:solidFill>
                  <a:latin typeface="Times New Roman" pitchFamily="18" charset="0"/>
                </a:rPr>
                <a:t> </a:t>
              </a:r>
              <a:r>
                <a:rPr lang="en-US" b="1" dirty="0" err="1">
                  <a:solidFill>
                    <a:srgbClr val="0000FF"/>
                  </a:solidFill>
                  <a:latin typeface="Times New Roman" pitchFamily="18" charset="0"/>
                </a:rPr>
                <a:t>xh</a:t>
              </a:r>
              <a:r>
                <a:rPr lang="en-US" b="1" dirty="0">
                  <a:solidFill>
                    <a:srgbClr val="0000FF"/>
                  </a:solidFill>
                  <a:latin typeface="Times New Roman" pitchFamily="18" charset="0"/>
                </a:rPr>
                <a:t> đ</a:t>
              </a:r>
              <a:r>
                <a:rPr lang="vi-VN" b="1" dirty="0">
                  <a:solidFill>
                    <a:srgbClr val="0000FF"/>
                  </a:solidFill>
                  <a:latin typeface="Times New Roman" pitchFamily="18" charset="0"/>
                </a:rPr>
                <a:t>ượ</a:t>
              </a:r>
              <a:r>
                <a:rPr lang="en-US" b="1" dirty="0">
                  <a:solidFill>
                    <a:srgbClr val="0000FF"/>
                  </a:solidFill>
                  <a:latin typeface="Times New Roman" pitchFamily="18" charset="0"/>
                </a:rPr>
                <a:t>c PL </a:t>
              </a:r>
              <a:r>
                <a:rPr lang="en-US" b="1" dirty="0" err="1">
                  <a:solidFill>
                    <a:srgbClr val="0000FF"/>
                  </a:solidFill>
                  <a:latin typeface="Times New Roman" pitchFamily="18" charset="0"/>
                </a:rPr>
                <a:t>bảo</a:t>
              </a:r>
              <a:r>
                <a:rPr lang="en-US" b="1" dirty="0">
                  <a:solidFill>
                    <a:srgbClr val="0000FF"/>
                  </a:solidFill>
                  <a:latin typeface="Times New Roman" pitchFamily="18" charset="0"/>
                </a:rPr>
                <a:t> </a:t>
              </a:r>
              <a:r>
                <a:rPr lang="en-US" b="1" dirty="0" err="1">
                  <a:solidFill>
                    <a:srgbClr val="0000FF"/>
                  </a:solidFill>
                  <a:latin typeface="Times New Roman" pitchFamily="18" charset="0"/>
                </a:rPr>
                <a:t>vệ</a:t>
              </a:r>
              <a:r>
                <a:rPr lang="en-US" b="1" dirty="0">
                  <a:solidFill>
                    <a:srgbClr val="0000FF"/>
                  </a:solidFill>
                  <a:latin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FF"/>
                  </a:solidFill>
                  <a:latin typeface="Times New Roman" pitchFamily="18" charset="0"/>
                </a:rPr>
                <a:t> </a:t>
              </a:r>
              <a:endPar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endParaRPr>
            </a:p>
          </p:txBody>
        </p:sp>
      </p:grpSp>
      <p:grpSp>
        <p:nvGrpSpPr>
          <p:cNvPr id="4" name="Group 35"/>
          <p:cNvGrpSpPr>
            <a:grpSpLocks/>
          </p:cNvGrpSpPr>
          <p:nvPr/>
        </p:nvGrpSpPr>
        <p:grpSpPr bwMode="auto">
          <a:xfrm>
            <a:off x="1109040" y="4213860"/>
            <a:ext cx="2513991" cy="2609850"/>
            <a:chOff x="1512" y="2688"/>
            <a:chExt cx="1560" cy="1632"/>
          </a:xfrm>
          <a:solidFill>
            <a:schemeClr val="accent1">
              <a:lumMod val="60000"/>
              <a:lumOff val="40000"/>
            </a:schemeClr>
          </a:solidFill>
        </p:grpSpPr>
        <p:sp>
          <p:nvSpPr>
            <p:cNvPr id="25621" name="AutoShape 12"/>
            <p:cNvSpPr>
              <a:spLocks noChangeArrowheads="1"/>
            </p:cNvSpPr>
            <p:nvPr/>
          </p:nvSpPr>
          <p:spPr bwMode="auto">
            <a:xfrm>
              <a:off x="1512" y="2688"/>
              <a:ext cx="1560" cy="1632"/>
            </a:xfrm>
            <a:prstGeom prst="wedgeEllipseCallout">
              <a:avLst>
                <a:gd name="adj1" fmla="val 8278"/>
                <a:gd name="adj2" fmla="val -75806"/>
              </a:avLst>
            </a:prstGeom>
            <a:grp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5622" name="Rectangle 30"/>
            <p:cNvSpPr>
              <a:spLocks noChangeArrowheads="1"/>
            </p:cNvSpPr>
            <p:nvPr/>
          </p:nvSpPr>
          <p:spPr bwMode="auto">
            <a:xfrm>
              <a:off x="1653" y="2965"/>
              <a:ext cx="1275" cy="971"/>
            </a:xfrm>
            <a:prstGeom prst="rect">
              <a:avLst/>
            </a:prstGeom>
            <a:grpFill/>
            <a:ln w="57150" cmpd="thinThick">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Làm</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những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việc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PL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cấm</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a:t>
              </a:r>
              <a:b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b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Thực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hiện</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không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đúng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những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quy</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của</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định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của</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PL.</a:t>
              </a:r>
              <a:b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b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p>
          </p:txBody>
        </p:sp>
      </p:grpSp>
      <p:grpSp>
        <p:nvGrpSpPr>
          <p:cNvPr id="5" name="Group 36"/>
          <p:cNvGrpSpPr>
            <a:grpSpLocks/>
          </p:cNvGrpSpPr>
          <p:nvPr/>
        </p:nvGrpSpPr>
        <p:grpSpPr bwMode="auto">
          <a:xfrm>
            <a:off x="8726081" y="4635500"/>
            <a:ext cx="1528834" cy="1981200"/>
            <a:chOff x="3072" y="2832"/>
            <a:chExt cx="912" cy="1248"/>
          </a:xfrm>
          <a:solidFill>
            <a:schemeClr val="tx2">
              <a:lumMod val="20000"/>
              <a:lumOff val="80000"/>
            </a:schemeClr>
          </a:solidFill>
        </p:grpSpPr>
        <p:sp>
          <p:nvSpPr>
            <p:cNvPr id="25619" name="AutoShape 13"/>
            <p:cNvSpPr>
              <a:spLocks noChangeArrowheads="1"/>
            </p:cNvSpPr>
            <p:nvPr/>
          </p:nvSpPr>
          <p:spPr bwMode="auto">
            <a:xfrm>
              <a:off x="3072" y="2832"/>
              <a:ext cx="912" cy="1248"/>
            </a:xfrm>
            <a:prstGeom prst="cloudCallout">
              <a:avLst>
                <a:gd name="adj1" fmla="val 29824"/>
                <a:gd name="adj2" fmla="val -85176"/>
              </a:avLst>
            </a:prstGeom>
            <a:grpFill/>
            <a:ln w="9525">
              <a:solidFill>
                <a:schemeClr val="tx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5620" name="Rectangle 31"/>
            <p:cNvSpPr>
              <a:spLocks noChangeArrowheads="1"/>
            </p:cNvSpPr>
            <p:nvPr/>
          </p:nvSpPr>
          <p:spPr bwMode="auto">
            <a:xfrm>
              <a:off x="3216" y="3024"/>
              <a:ext cx="672" cy="816"/>
            </a:xfrm>
            <a:prstGeom prst="rect">
              <a:avLst/>
            </a:prstGeom>
            <a:grpFill/>
            <a:ln w="57150" cmpd="thinThick">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Lỗi</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cố</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ý</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hoặc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vô</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ý.</a:t>
              </a:r>
            </a:p>
          </p:txBody>
        </p:sp>
      </p:grpSp>
      <p:grpSp>
        <p:nvGrpSpPr>
          <p:cNvPr id="6" name="Group 37"/>
          <p:cNvGrpSpPr>
            <a:grpSpLocks/>
          </p:cNvGrpSpPr>
          <p:nvPr/>
        </p:nvGrpSpPr>
        <p:grpSpPr bwMode="auto">
          <a:xfrm>
            <a:off x="3618196" y="4495800"/>
            <a:ext cx="2770188" cy="1968500"/>
            <a:chOff x="4032" y="2936"/>
            <a:chExt cx="1745" cy="1240"/>
          </a:xfrm>
          <a:solidFill>
            <a:schemeClr val="accent1">
              <a:lumMod val="20000"/>
              <a:lumOff val="80000"/>
            </a:schemeClr>
          </a:solidFill>
        </p:grpSpPr>
        <p:sp>
          <p:nvSpPr>
            <p:cNvPr id="25617" name="AutoShape 14"/>
            <p:cNvSpPr>
              <a:spLocks noChangeArrowheads="1"/>
            </p:cNvSpPr>
            <p:nvPr/>
          </p:nvSpPr>
          <p:spPr bwMode="auto">
            <a:xfrm>
              <a:off x="4032" y="2936"/>
              <a:ext cx="1728" cy="1240"/>
            </a:xfrm>
            <a:prstGeom prst="wedgeRoundRectCallout">
              <a:avLst>
                <a:gd name="adj1" fmla="val 8449"/>
                <a:gd name="adj2" fmla="val -101856"/>
                <a:gd name="adj3" fmla="val 16667"/>
              </a:avLst>
            </a:prstGeom>
            <a:grp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5618" name="Rectangle 32"/>
            <p:cNvSpPr>
              <a:spLocks noChangeArrowheads="1"/>
            </p:cNvSpPr>
            <p:nvPr/>
          </p:nvSpPr>
          <p:spPr bwMode="auto">
            <a:xfrm>
              <a:off x="4097" y="3024"/>
              <a:ext cx="1680" cy="1152"/>
            </a:xfrm>
            <a:prstGeom prst="rect">
              <a:avLst/>
            </a:prstGeom>
            <a:grpFill/>
            <a:ln w="57150" cmpd="thinThick">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Đạt</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một</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độ</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tuổi</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nhất</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định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lang="en-US" b="1" dirty="0" err="1">
                  <a:solidFill>
                    <a:srgbClr val="0000FF"/>
                  </a:solidFill>
                  <a:latin typeface="Times New Roman" pitchFamily="18" charset="0"/>
                </a:rPr>
                <a:t>theo</a:t>
              </a:r>
              <a:r>
                <a:rPr lang="en-US" b="1" dirty="0">
                  <a:solidFill>
                    <a:srgbClr val="0000FF"/>
                  </a:solidFill>
                  <a:latin typeface="Times New Roman" pitchFamily="18" charset="0"/>
                </a:rPr>
                <a:t> </a:t>
              </a:r>
              <a:r>
                <a:rPr lang="en-US" b="1" dirty="0" err="1">
                  <a:solidFill>
                    <a:srgbClr val="0000FF"/>
                  </a:solidFill>
                  <a:latin typeface="Times New Roman" pitchFamily="18" charset="0"/>
                </a:rPr>
                <a:t>quy</a:t>
              </a:r>
              <a:r>
                <a:rPr lang="en-US" b="1" dirty="0">
                  <a:solidFill>
                    <a:srgbClr val="0000FF"/>
                  </a:solidFill>
                  <a:latin typeface="Times New Roman" pitchFamily="18" charset="0"/>
                </a:rPr>
                <a:t> </a:t>
              </a:r>
              <a:r>
                <a:rPr lang="en-US" b="1" dirty="0" err="1">
                  <a:solidFill>
                    <a:srgbClr val="0000FF"/>
                  </a:solidFill>
                  <a:latin typeface="Times New Roman" pitchFamily="18" charset="0"/>
                </a:rPr>
                <a:t>định</a:t>
              </a:r>
              <a:r>
                <a:rPr lang="en-US" b="1" dirty="0">
                  <a:solidFill>
                    <a:srgbClr val="0000FF"/>
                  </a:solidFill>
                  <a:latin typeface="Times New Roman" pitchFamily="18" charset="0"/>
                </a:rPr>
                <a:t> </a:t>
              </a:r>
              <a:r>
                <a:rPr lang="en-US" b="1" dirty="0" err="1">
                  <a:solidFill>
                    <a:srgbClr val="0000FF"/>
                  </a:solidFill>
                  <a:latin typeface="Times New Roman" pitchFamily="18" charset="0"/>
                </a:rPr>
                <a:t>của</a:t>
              </a:r>
              <a:r>
                <a:rPr lang="en-US" b="1" dirty="0">
                  <a:solidFill>
                    <a:srgbClr val="0000FF"/>
                  </a:solidFill>
                  <a:latin typeface="Times New Roman" pitchFamily="18" charset="0"/>
                </a:rPr>
                <a:t> PL.</a:t>
              </a:r>
              <a:endPar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Có</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thể</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nhận</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thức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và</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điều</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khiển</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được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lang="en-US" b="1" dirty="0" err="1">
                  <a:solidFill>
                    <a:srgbClr val="0000FF"/>
                  </a:solidFill>
                  <a:latin typeface="Times New Roman" pitchFamily="18" charset="0"/>
                </a:rPr>
                <a:t>hành</a:t>
              </a:r>
              <a:r>
                <a:rPr lang="en-US" b="1" dirty="0">
                  <a:solidFill>
                    <a:srgbClr val="0000FF"/>
                  </a:solidFill>
                  <a:latin typeface="Times New Roman" pitchFamily="18" charset="0"/>
                </a:rPr>
                <a:t> vi</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của</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mình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b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br>
              <a:endPar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endParaRPr>
            </a:p>
          </p:txBody>
        </p:sp>
      </p:grpSp>
      <p:sp>
        <p:nvSpPr>
          <p:cNvPr id="7" name="Rectangle 28">
            <a:extLst>
              <a:ext uri="{FF2B5EF4-FFF2-40B4-BE49-F238E27FC236}">
                <a16:creationId xmlns:a16="http://schemas.microsoft.com/office/drawing/2014/main" id="{A61AD3D7-31D5-5CFD-3574-B71A352A4E47}"/>
              </a:ext>
            </a:extLst>
          </p:cNvPr>
          <p:cNvSpPr>
            <a:spLocks noChangeArrowheads="1"/>
          </p:cNvSpPr>
          <p:nvPr/>
        </p:nvSpPr>
        <p:spPr bwMode="auto">
          <a:xfrm>
            <a:off x="3975935" y="2139950"/>
            <a:ext cx="2209800" cy="1524000"/>
          </a:xfrm>
          <a:prstGeom prst="rect">
            <a:avLst/>
          </a:prstGeom>
          <a:solidFill>
            <a:schemeClr val="tx2">
              <a:lumMod val="20000"/>
              <a:lumOff val="80000"/>
            </a:schemeClr>
          </a:solidFill>
          <a:ln w="38100" cmpd="dbl">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defRPr/>
            </a:pPr>
            <a:r>
              <a:rPr kumimoji="0" lang="en-US"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DO </a:t>
            </a:r>
            <a:r>
              <a:rPr lang="en-US" altLang="en-US" b="1" dirty="0">
                <a:solidFill>
                  <a:srgbClr val="FF0000"/>
                </a:solidFill>
                <a:latin typeface="Times New Roman" panose="02020603050405020304" pitchFamily="18" charset="0"/>
              </a:rPr>
              <a:t>CHỦ THỂ</a:t>
            </a:r>
            <a:r>
              <a:rPr kumimoji="0" lang="en-US"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CÓ NĂNG LỰC TRÁCH NHIỆM PHÁP LÝ THỰC HIỆN.</a:t>
            </a:r>
          </a:p>
        </p:txBody>
      </p:sp>
    </p:spTree>
    <p:extLst>
      <p:ext uri="{BB962C8B-B14F-4D97-AF65-F5344CB8AC3E}">
        <p14:creationId xmlns:p14="http://schemas.microsoft.com/office/powerpoint/2010/main" val="29096761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9"/>
                                        </p:tgtEl>
                                        <p:attrNameLst>
                                          <p:attrName>style.visibility</p:attrName>
                                        </p:attrNameLst>
                                      </p:cBhvr>
                                      <p:to>
                                        <p:strVal val="visible"/>
                                      </p:to>
                                    </p:set>
                                    <p:anim calcmode="lin" valueType="num">
                                      <p:cBhvr additive="base">
                                        <p:cTn id="7" dur="500" fill="hold"/>
                                        <p:tgtEl>
                                          <p:spTgt spid="76809"/>
                                        </p:tgtEl>
                                        <p:attrNameLst>
                                          <p:attrName>ppt_x</p:attrName>
                                        </p:attrNameLst>
                                      </p:cBhvr>
                                      <p:tavLst>
                                        <p:tav tm="0">
                                          <p:val>
                                            <p:strVal val="#ppt_x"/>
                                          </p:val>
                                        </p:tav>
                                        <p:tav tm="100000">
                                          <p:val>
                                            <p:strVal val="#ppt_x"/>
                                          </p:val>
                                        </p:tav>
                                      </p:tavLst>
                                    </p:anim>
                                    <p:anim calcmode="lin" valueType="num">
                                      <p:cBhvr additive="base">
                                        <p:cTn id="8" dur="500" fill="hold"/>
                                        <p:tgtEl>
                                          <p:spTgt spid="768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9079"/>
                                        </p:tgtEl>
                                        <p:attrNameLst>
                                          <p:attrName>style.visibility</p:attrName>
                                        </p:attrNameLst>
                                      </p:cBhvr>
                                      <p:to>
                                        <p:strVal val="visible"/>
                                      </p:to>
                                    </p:set>
                                    <p:anim calcmode="lin" valueType="num">
                                      <p:cBhvr additive="base">
                                        <p:cTn id="13" dur="500" fill="hold"/>
                                        <p:tgtEl>
                                          <p:spTgt spid="259079"/>
                                        </p:tgtEl>
                                        <p:attrNameLst>
                                          <p:attrName>ppt_x</p:attrName>
                                        </p:attrNameLst>
                                      </p:cBhvr>
                                      <p:tavLst>
                                        <p:tav tm="0">
                                          <p:val>
                                            <p:strVal val="#ppt_x"/>
                                          </p:val>
                                        </p:tav>
                                        <p:tav tm="100000">
                                          <p:val>
                                            <p:strVal val="#ppt_x"/>
                                          </p:val>
                                        </p:tav>
                                      </p:tavLst>
                                    </p:anim>
                                    <p:anim calcmode="lin" valueType="num">
                                      <p:cBhvr additive="base">
                                        <p:cTn id="14" dur="500" fill="hold"/>
                                        <p:tgtEl>
                                          <p:spTgt spid="2590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9081"/>
                                        </p:tgtEl>
                                        <p:attrNameLst>
                                          <p:attrName>style.visibility</p:attrName>
                                        </p:attrNameLst>
                                      </p:cBhvr>
                                      <p:to>
                                        <p:strVal val="visible"/>
                                      </p:to>
                                    </p:set>
                                    <p:anim calcmode="lin" valueType="num">
                                      <p:cBhvr additive="base">
                                        <p:cTn id="25" dur="500" fill="hold"/>
                                        <p:tgtEl>
                                          <p:spTgt spid="259081"/>
                                        </p:tgtEl>
                                        <p:attrNameLst>
                                          <p:attrName>ppt_x</p:attrName>
                                        </p:attrNameLst>
                                      </p:cBhvr>
                                      <p:tavLst>
                                        <p:tav tm="0">
                                          <p:val>
                                            <p:strVal val="#ppt_x"/>
                                          </p:val>
                                        </p:tav>
                                        <p:tav tm="100000">
                                          <p:val>
                                            <p:strVal val="#ppt_x"/>
                                          </p:val>
                                        </p:tav>
                                      </p:tavLst>
                                    </p:anim>
                                    <p:anim calcmode="lin" valueType="num">
                                      <p:cBhvr additive="base">
                                        <p:cTn id="26" dur="500" fill="hold"/>
                                        <p:tgtEl>
                                          <p:spTgt spid="25908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9082"/>
                                        </p:tgtEl>
                                        <p:attrNameLst>
                                          <p:attrName>style.visibility</p:attrName>
                                        </p:attrNameLst>
                                      </p:cBhvr>
                                      <p:to>
                                        <p:strVal val="visible"/>
                                      </p:to>
                                    </p:set>
                                    <p:anim calcmode="lin" valueType="num">
                                      <p:cBhvr additive="base">
                                        <p:cTn id="37" dur="500" fill="hold"/>
                                        <p:tgtEl>
                                          <p:spTgt spid="259082"/>
                                        </p:tgtEl>
                                        <p:attrNameLst>
                                          <p:attrName>ppt_x</p:attrName>
                                        </p:attrNameLst>
                                      </p:cBhvr>
                                      <p:tavLst>
                                        <p:tav tm="0">
                                          <p:val>
                                            <p:strVal val="#ppt_x"/>
                                          </p:val>
                                        </p:tav>
                                        <p:tav tm="100000">
                                          <p:val>
                                            <p:strVal val="#ppt_x"/>
                                          </p:val>
                                        </p:tav>
                                      </p:tavLst>
                                    </p:anim>
                                    <p:anim calcmode="lin" valueType="num">
                                      <p:cBhvr additive="base">
                                        <p:cTn id="38" dur="500" fill="hold"/>
                                        <p:tgtEl>
                                          <p:spTgt spid="25908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9099"/>
                                        </p:tgtEl>
                                        <p:attrNameLst>
                                          <p:attrName>style.visibility</p:attrName>
                                        </p:attrNameLst>
                                      </p:cBhvr>
                                      <p:to>
                                        <p:strVal val="visible"/>
                                      </p:to>
                                    </p:set>
                                    <p:anim calcmode="lin" valueType="num">
                                      <p:cBhvr additive="base">
                                        <p:cTn id="43" dur="500" fill="hold"/>
                                        <p:tgtEl>
                                          <p:spTgt spid="259099"/>
                                        </p:tgtEl>
                                        <p:attrNameLst>
                                          <p:attrName>ppt_x</p:attrName>
                                        </p:attrNameLst>
                                      </p:cBhvr>
                                      <p:tavLst>
                                        <p:tav tm="0">
                                          <p:val>
                                            <p:strVal val="#ppt_x"/>
                                          </p:val>
                                        </p:tav>
                                        <p:tav tm="100000">
                                          <p:val>
                                            <p:strVal val="#ppt_x"/>
                                          </p:val>
                                        </p:tav>
                                      </p:tavLst>
                                    </p:anim>
                                    <p:anim calcmode="lin" valueType="num">
                                      <p:cBhvr additive="base">
                                        <p:cTn id="44" dur="500" fill="hold"/>
                                        <p:tgtEl>
                                          <p:spTgt spid="25909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9080"/>
                                        </p:tgtEl>
                                        <p:attrNameLst>
                                          <p:attrName>style.visibility</p:attrName>
                                        </p:attrNameLst>
                                      </p:cBhvr>
                                      <p:to>
                                        <p:strVal val="visible"/>
                                      </p:to>
                                    </p:set>
                                    <p:anim calcmode="lin" valueType="num">
                                      <p:cBhvr additive="base">
                                        <p:cTn id="49" dur="500" fill="hold"/>
                                        <p:tgtEl>
                                          <p:spTgt spid="259080"/>
                                        </p:tgtEl>
                                        <p:attrNameLst>
                                          <p:attrName>ppt_x</p:attrName>
                                        </p:attrNameLst>
                                      </p:cBhvr>
                                      <p:tavLst>
                                        <p:tav tm="0">
                                          <p:val>
                                            <p:strVal val="#ppt_x"/>
                                          </p:val>
                                        </p:tav>
                                        <p:tav tm="100000">
                                          <p:val>
                                            <p:strVal val="#ppt_x"/>
                                          </p:val>
                                        </p:tav>
                                      </p:tavLst>
                                    </p:anim>
                                    <p:anim calcmode="lin" valueType="num">
                                      <p:cBhvr additive="base">
                                        <p:cTn id="50" dur="500" fill="hold"/>
                                        <p:tgtEl>
                                          <p:spTgt spid="25908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9100"/>
                                        </p:tgtEl>
                                        <p:attrNameLst>
                                          <p:attrName>style.visibility</p:attrName>
                                        </p:attrNameLst>
                                      </p:cBhvr>
                                      <p:to>
                                        <p:strVal val="visible"/>
                                      </p:to>
                                    </p:set>
                                    <p:anim calcmode="lin" valueType="num">
                                      <p:cBhvr additive="base">
                                        <p:cTn id="55" dur="500" fill="hold"/>
                                        <p:tgtEl>
                                          <p:spTgt spid="259100"/>
                                        </p:tgtEl>
                                        <p:attrNameLst>
                                          <p:attrName>ppt_x</p:attrName>
                                        </p:attrNameLst>
                                      </p:cBhvr>
                                      <p:tavLst>
                                        <p:tav tm="0">
                                          <p:val>
                                            <p:strVal val="#ppt_x"/>
                                          </p:val>
                                        </p:tav>
                                        <p:tav tm="100000">
                                          <p:val>
                                            <p:strVal val="#ppt_x"/>
                                          </p:val>
                                        </p:tav>
                                      </p:tavLst>
                                    </p:anim>
                                    <p:anim calcmode="lin" valueType="num">
                                      <p:cBhvr additive="base">
                                        <p:cTn id="56" dur="500" fill="hold"/>
                                        <p:tgtEl>
                                          <p:spTgt spid="25910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1000"/>
                                        <p:tgtEl>
                                          <p:spTgt spid="6"/>
                                        </p:tgtEl>
                                      </p:cBhvr>
                                    </p:animEffect>
                                    <p:anim calcmode="lin" valueType="num">
                                      <p:cBhvr>
                                        <p:cTn id="68" dur="1000" fill="hold"/>
                                        <p:tgtEl>
                                          <p:spTgt spid="6"/>
                                        </p:tgtEl>
                                        <p:attrNameLst>
                                          <p:attrName>ppt_x</p:attrName>
                                        </p:attrNameLst>
                                      </p:cBhvr>
                                      <p:tavLst>
                                        <p:tav tm="0">
                                          <p:val>
                                            <p:strVal val="#ppt_x"/>
                                          </p:val>
                                        </p:tav>
                                        <p:tav tm="100000">
                                          <p:val>
                                            <p:strVal val="#ppt_x"/>
                                          </p:val>
                                        </p:tav>
                                      </p:tavLst>
                                    </p:anim>
                                    <p:anim calcmode="lin" valueType="num">
                                      <p:cBhvr>
                                        <p:cTn id="6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ppt_x"/>
                                          </p:val>
                                        </p:tav>
                                        <p:tav tm="100000">
                                          <p:val>
                                            <p:strVal val="#ppt_x"/>
                                          </p:val>
                                        </p:tav>
                                      </p:tavLst>
                                    </p:anim>
                                    <p:anim calcmode="lin" valueType="num">
                                      <p:cBhvr additive="base">
                                        <p:cTn id="7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fade">
                                      <p:cBhvr>
                                        <p:cTn id="80" dur="1000"/>
                                        <p:tgtEl>
                                          <p:spTgt spid="5"/>
                                        </p:tgtEl>
                                      </p:cBhvr>
                                    </p:animEffect>
                                    <p:anim calcmode="lin" valueType="num">
                                      <p:cBhvr>
                                        <p:cTn id="81" dur="1000" fill="hold"/>
                                        <p:tgtEl>
                                          <p:spTgt spid="5"/>
                                        </p:tgtEl>
                                        <p:attrNameLst>
                                          <p:attrName>ppt_x</p:attrName>
                                        </p:attrNameLst>
                                      </p:cBhvr>
                                      <p:tavLst>
                                        <p:tav tm="0">
                                          <p:val>
                                            <p:strVal val="#ppt_x"/>
                                          </p:val>
                                        </p:tav>
                                        <p:tav tm="100000">
                                          <p:val>
                                            <p:strVal val="#ppt_x"/>
                                          </p:val>
                                        </p:tav>
                                      </p:tavLst>
                                    </p:anim>
                                    <p:anim calcmode="lin" valueType="num">
                                      <p:cBhvr>
                                        <p:cTn id="8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9" grpId="0" animBg="1"/>
      <p:bldP spid="259080" grpId="0" animBg="1"/>
      <p:bldP spid="259081" grpId="0" animBg="1"/>
      <p:bldP spid="259082" grpId="0" animBg="1"/>
      <p:bldP spid="76809" grpId="0" animBg="1"/>
      <p:bldP spid="259099" grpId="0" animBg="1"/>
      <p:bldP spid="259100"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781701" y="61383"/>
            <a:ext cx="5876188"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2781701" y="61383"/>
            <a:ext cx="5876185" cy="111440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3332163" y="379413"/>
            <a:ext cx="5397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CÁC LOẠI VI PHẠM PHÁP LUẬT</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Vi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phạm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hình</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sự</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Vi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phạm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dân</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sự</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Vi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phạm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hành</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chính</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kỉ luật</a:t>
            </a:r>
            <a:endParaRPr kumimoji="0" lang="vi-VN" altLang="en-US" sz="2400" b="1" i="1"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831325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par>
                                <p:cTn id="24" presetID="16" presetClass="entr" presetSubtype="2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barn(inVertical)">
                                      <p:cBhvr>
                                        <p:cTn id="29" dur="500"/>
                                        <p:tgtEl>
                                          <p:spTgt spid="49"/>
                                        </p:tgtEl>
                                      </p:cBhvr>
                                    </p:animEffect>
                                  </p:childTnLst>
                                </p:cTn>
                              </p:par>
                              <p:par>
                                <p:cTn id="30" presetID="16" presetClass="entr" presetSubtype="21"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par>
                                <p:cTn id="33" presetID="16" presetClass="entr" presetSubtype="21"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arn(inVertical)">
                                      <p:cBhvr>
                                        <p:cTn id="35" dur="500"/>
                                        <p:tgtEl>
                                          <p:spTgt spid="3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barn(inVertical)">
                                      <p:cBhvr>
                                        <p:cTn id="43" dur="500"/>
                                        <p:tgtEl>
                                          <p:spTgt spid="50"/>
                                        </p:tgtEl>
                                      </p:cBhvr>
                                    </p:animEffect>
                                  </p:childTnLst>
                                </p:cTn>
                              </p:par>
                              <p:par>
                                <p:cTn id="44" presetID="16" presetClass="entr" presetSubtype="21"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barn(inVertical)">
                                      <p:cBhvr>
                                        <p:cTn id="46" dur="500"/>
                                        <p:tgtEl>
                                          <p:spTgt spid="42"/>
                                        </p:tgtEl>
                                      </p:cBhvr>
                                    </p:animEffect>
                                  </p:childTnLst>
                                </p:cTn>
                              </p:par>
                              <p:par>
                                <p:cTn id="47" presetID="16" presetClass="entr" presetSubtype="21"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barn(inVertical)">
                                      <p:cBhvr>
                                        <p:cTn id="49" dur="500"/>
                                        <p:tgtEl>
                                          <p:spTgt spid="4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1"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barn(inVertical)">
                                      <p:cBhvr>
                                        <p:cTn id="57" dur="500"/>
                                        <p:tgtEl>
                                          <p:spTgt spid="51"/>
                                        </p:tgtEl>
                                      </p:cBhvr>
                                    </p:animEffect>
                                  </p:childTnLst>
                                </p:cTn>
                              </p:par>
                              <p:par>
                                <p:cTn id="58" presetID="16" presetClass="entr" presetSubtype="21"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barn(inVertical)">
                                      <p:cBhvr>
                                        <p:cTn id="60" dur="500"/>
                                        <p:tgtEl>
                                          <p:spTgt spid="44"/>
                                        </p:tgtEl>
                                      </p:cBhvr>
                                    </p:animEffect>
                                  </p:childTnLst>
                                </p:cTn>
                              </p:par>
                              <p:par>
                                <p:cTn id="61" presetID="16" presetClass="entr" presetSubtype="21"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arn(inVertical)">
                                      <p:cBhvr>
                                        <p:cTn id="63" dur="500"/>
                                        <p:tgtEl>
                                          <p:spTgt spid="4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barn(inVertical)">
                                      <p:cBhvr>
                                        <p:cTn id="68" dur="500"/>
                                        <p:tgtEl>
                                          <p:spTgt spid="3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barn(inVertical)">
                                      <p:cBhvr>
                                        <p:cTn id="71" dur="500"/>
                                        <p:tgtEl>
                                          <p:spTgt spid="52"/>
                                        </p:tgtEl>
                                      </p:cBhvr>
                                    </p:animEffect>
                                  </p:childTnLst>
                                </p:cTn>
                              </p:par>
                              <p:par>
                                <p:cTn id="72" presetID="16" presetClass="entr" presetSubtype="21"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barn(inVertical)">
                                      <p:cBhvr>
                                        <p:cTn id="74" dur="500"/>
                                        <p:tgtEl>
                                          <p:spTgt spid="46"/>
                                        </p:tgtEl>
                                      </p:cBhvr>
                                    </p:animEffect>
                                  </p:childTnLst>
                                </p:cTn>
                              </p:par>
                              <p:par>
                                <p:cTn id="75" presetID="16" presetClass="entr" presetSubtype="21"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barn(inVertical)">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47689" y="61383"/>
            <a:ext cx="5410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3438190" y="263056"/>
            <a:ext cx="5029199"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3275013" y="365126"/>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CÁC LOẠI VI PHẠM PHÁP LUẬT</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Vi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phạm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hình</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sự</a:t>
            </a:r>
            <a:endPar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a:p>
            <a:pPr lvl="0" algn="ctr">
              <a:defRPr/>
            </a:pPr>
            <a:r>
              <a:rPr lang="en-US" altLang="en-US" sz="2400" b="1" dirty="0">
                <a:solidFill>
                  <a:srgbClr val="006600"/>
                </a:solidFill>
                <a:latin typeface="Times New Roman" panose="02020603050405020304" pitchFamily="18" charset="0"/>
                <a:cs typeface="Times New Roman" panose="02020603050405020304" pitchFamily="18" charset="0"/>
              </a:rPr>
              <a:t>(</a:t>
            </a:r>
            <a:r>
              <a:rPr lang="en-US" altLang="en-US" sz="2400" b="1" dirty="0" err="1">
                <a:solidFill>
                  <a:srgbClr val="006600"/>
                </a:solidFill>
                <a:latin typeface="Times New Roman" panose="02020603050405020304" pitchFamily="18" charset="0"/>
                <a:cs typeface="Times New Roman" panose="02020603050405020304" pitchFamily="18" charset="0"/>
              </a:rPr>
              <a:t>tội</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phạm</a:t>
            </a:r>
            <a:r>
              <a:rPr lang="en-US" altLang="en-US" sz="2400" b="1" dirty="0">
                <a:solidFill>
                  <a:srgbClr val="006600"/>
                </a:solidFill>
                <a:latin typeface="Times New Roman" panose="02020603050405020304" pitchFamily="18" charset="0"/>
                <a:cs typeface="Times New Roman" panose="02020603050405020304" pitchFamily="18" charset="0"/>
              </a:rPr>
              <a:t>)</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Vi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phạm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dân</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sự</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Vi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phạm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hành</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chính</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kỉ luật</a:t>
            </a:r>
            <a:endParaRPr kumimoji="0" lang="vi-VN" altLang="en-US" sz="2400" b="1" i="1"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 name="Down Arrow 2"/>
          <p:cNvSpPr/>
          <p:nvPr/>
        </p:nvSpPr>
        <p:spPr>
          <a:xfrm>
            <a:off x="2333625" y="4022726"/>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Rounded Rectangle 25"/>
          <p:cNvSpPr/>
          <p:nvPr/>
        </p:nvSpPr>
        <p:spPr>
          <a:xfrm>
            <a:off x="1561308" y="4337036"/>
            <a:ext cx="1770202" cy="2520964"/>
          </a:xfrm>
          <a:prstGeom prst="roundRect">
            <a:avLst/>
          </a:prstGeom>
          <a:solidFill>
            <a:srgbClr val="FFC000"/>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TextBox 26"/>
          <p:cNvSpPr txBox="1">
            <a:spLocks noChangeArrowheads="1"/>
          </p:cNvSpPr>
          <p:nvPr/>
        </p:nvSpPr>
        <p:spPr bwMode="auto">
          <a:xfrm>
            <a:off x="1468437" y="4473575"/>
            <a:ext cx="1863726"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Là hành vi vi phạm pháp luật </a:t>
            </a:r>
            <a:r>
              <a:rPr kumimoji="0" lang="en-US" altLang="en-US" sz="2000" b="1" i="0" u="sng"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nguy hiểm cho xã hội</a:t>
            </a: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được quy định trong Bộ luật Hình sự.</a:t>
            </a:r>
            <a:endParaRPr kumimoji="0" lang="vi-VN"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9" name="Down Arrow 28"/>
          <p:cNvSpPr/>
          <p:nvPr/>
        </p:nvSpPr>
        <p:spPr>
          <a:xfrm>
            <a:off x="6762750" y="4064001"/>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Rounded Rectangle 29"/>
          <p:cNvSpPr/>
          <p:nvPr/>
        </p:nvSpPr>
        <p:spPr>
          <a:xfrm>
            <a:off x="6238093" y="4415125"/>
            <a:ext cx="1885732" cy="2520964"/>
          </a:xfrm>
          <a:prstGeom prst="roundRect">
            <a:avLst/>
          </a:prstGeom>
          <a:solidFill>
            <a:schemeClr val="accent4">
              <a:lumMod val="20000"/>
              <a:lumOff val="8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vi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xâm</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quy</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tắc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quản</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lí</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phải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tội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31" name="Rounded Rectangle 30"/>
          <p:cNvSpPr/>
          <p:nvPr/>
        </p:nvSpPr>
        <p:spPr>
          <a:xfrm>
            <a:off x="3507631" y="4415125"/>
            <a:ext cx="2506188" cy="2520964"/>
          </a:xfrm>
          <a:prstGeom prst="roundRect">
            <a:avLst/>
          </a:prstGeom>
          <a:solidFill>
            <a:schemeClr val="bg2"/>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vi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xâm</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hại</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tới</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quan</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hệ</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tài</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sản</a:t>
            </a:r>
            <a:r>
              <a:rPr kumimoji="0" lang="en-US" sz="18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hoặc</a:t>
            </a:r>
            <a:r>
              <a:rPr kumimoji="0" lang="en-US" sz="1800" b="1" i="0" u="sng" strike="noStrike" kern="1200" cap="none" spc="0" normalizeH="0" noProof="0">
                <a:ln>
                  <a:noFill/>
                </a:ln>
                <a:solidFill>
                  <a:prstClr val="black"/>
                </a:solidFill>
                <a:effectLst/>
                <a:uLnTx/>
                <a:uFillTx/>
                <a:latin typeface="Times New Roman" pitchFamily="18" charset="0"/>
                <a:ea typeface="+mn-ea"/>
                <a:cs typeface="Times New Roman" pitchFamily="18" charset="0"/>
              </a:rPr>
              <a:t> quan hệ nhân thân</a:t>
            </a:r>
            <a:endPar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3" name="Down Arrow 32"/>
          <p:cNvSpPr/>
          <p:nvPr/>
        </p:nvSpPr>
        <p:spPr>
          <a:xfrm>
            <a:off x="4341813" y="4006850"/>
            <a:ext cx="228600" cy="23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6" name="Rounded Rectangle 35"/>
          <p:cNvSpPr/>
          <p:nvPr/>
        </p:nvSpPr>
        <p:spPr>
          <a:xfrm>
            <a:off x="8344689" y="4292702"/>
            <a:ext cx="3062063" cy="2520964"/>
          </a:xfrm>
          <a:prstGeom prst="roundRect">
            <a:avLst/>
          </a:prstGeom>
          <a:solidFill>
            <a:schemeClr val="accent6">
              <a:lumMod val="20000"/>
              <a:lumOff val="8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hành</a:t>
            </a:r>
            <a:r>
              <a:rPr kumimoji="0" lang="en-US" sz="1800" b="1" i="0" u="none" strike="noStrike" kern="1200" cap="none" spc="0" normalizeH="0" noProof="0">
                <a:ln>
                  <a:noFill/>
                </a:ln>
                <a:solidFill>
                  <a:prstClr val="black"/>
                </a:solidFill>
                <a:effectLst/>
                <a:uLnTx/>
                <a:uFillTx/>
                <a:latin typeface="Times New Roman" pitchFamily="18" charset="0"/>
                <a:ea typeface="+mn-ea"/>
                <a:cs typeface="Times New Roman" pitchFamily="18" charset="0"/>
              </a:rPr>
              <a:t> vi vi phạm pháp luật, xâm phạm các quan hệ lao động, công vụ nhà nước,…do pháp luật lao động và pháp luật hành chính bảo vệ</a:t>
            </a:r>
            <a:endPar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8" name="Down Arrow 37"/>
          <p:cNvSpPr/>
          <p:nvPr/>
        </p:nvSpPr>
        <p:spPr>
          <a:xfrm>
            <a:off x="9355138" y="4000500"/>
            <a:ext cx="228600" cy="230188"/>
          </a:xfrm>
          <a:prstGeom prst="downArrow">
            <a:avLst>
              <a:gd name="adj1" fmla="val 50000"/>
              <a:gd name="adj2" fmla="val 690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991680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barn(inVertical)">
                                      <p:cBhvr>
                                        <p:cTn id="34" dur="500"/>
                                        <p:tgtEl>
                                          <p:spTgt spid="50"/>
                                        </p:tgtEl>
                                      </p:cBhvr>
                                    </p:animEffect>
                                  </p:childTnLst>
                                </p:cTn>
                              </p:par>
                              <p:par>
                                <p:cTn id="35" presetID="16" presetClass="entr" presetSubtype="21"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arn(inVertical)">
                                      <p:cBhvr>
                                        <p:cTn id="37" dur="500"/>
                                        <p:tgtEl>
                                          <p:spTgt spid="42"/>
                                        </p:tgtEl>
                                      </p:cBhvr>
                                    </p:animEffect>
                                  </p:childTnLst>
                                </p:cTn>
                              </p:par>
                              <p:par>
                                <p:cTn id="38" presetID="16" presetClass="entr" presetSubtype="21"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arn(inVertical)">
                                      <p:cBhvr>
                                        <p:cTn id="40" dur="500"/>
                                        <p:tgtEl>
                                          <p:spTgt spid="3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barn(inVertical)">
                                      <p:cBhvr>
                                        <p:cTn id="43" dur="500"/>
                                        <p:tgtEl>
                                          <p:spTgt spid="51"/>
                                        </p:tgtEl>
                                      </p:cBhvr>
                                    </p:animEffect>
                                  </p:childTnLst>
                                </p:cTn>
                              </p:par>
                              <p:par>
                                <p:cTn id="44" presetID="16" presetClass="entr" presetSubtype="21"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barn(inVertical)">
                                      <p:cBhvr>
                                        <p:cTn id="46" dur="500"/>
                                        <p:tgtEl>
                                          <p:spTgt spid="44"/>
                                        </p:tgtEl>
                                      </p:cBhvr>
                                    </p:animEffect>
                                  </p:childTnLst>
                                </p:cTn>
                              </p:par>
                              <p:par>
                                <p:cTn id="47" presetID="16" presetClass="entr" presetSubtype="21"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arn(inVertical)">
                                      <p:cBhvr>
                                        <p:cTn id="49" dur="500"/>
                                        <p:tgtEl>
                                          <p:spTgt spid="3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arn(inVertical)">
                                      <p:cBhvr>
                                        <p:cTn id="52" dur="500"/>
                                        <p:tgtEl>
                                          <p:spTgt spid="52"/>
                                        </p:tgtEl>
                                      </p:cBhvr>
                                    </p:animEffect>
                                  </p:childTnLst>
                                </p:cTn>
                              </p:par>
                              <p:par>
                                <p:cTn id="53" presetID="16" presetClass="entr" presetSubtype="21"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barn(inVertical)">
                                      <p:cBhvr>
                                        <p:cTn id="55" dur="500"/>
                                        <p:tgtEl>
                                          <p:spTgt spid="46"/>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3"/>
                                        </p:tgtEl>
                                        <p:attrNameLst>
                                          <p:attrName>style.visibility</p:attrName>
                                        </p:attrNameLst>
                                      </p:cBhvr>
                                      <p:to>
                                        <p:strVal val="visible"/>
                                      </p:to>
                                    </p:set>
                                  </p:childTnLst>
                                </p:cTn>
                              </p:par>
                              <p:par>
                                <p:cTn id="58" presetID="16" presetClass="entr" presetSubtype="21"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arn(inVertical)">
                                      <p:cBhvr>
                                        <p:cTn id="63" dur="500"/>
                                        <p:tgtEl>
                                          <p:spTgt spid="27"/>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barn(inVertical)">
                                      <p:cBhvr>
                                        <p:cTn id="66" dur="500"/>
                                        <p:tgtEl>
                                          <p:spTgt spid="33"/>
                                        </p:tgtEl>
                                      </p:cBhvr>
                                    </p:animEffect>
                                  </p:childTnLst>
                                </p:cTn>
                              </p:par>
                              <p:par>
                                <p:cTn id="67" presetID="16" presetClass="entr" presetSubtype="21"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arn(inVertical)">
                                      <p:cBhvr>
                                        <p:cTn id="69" dur="500"/>
                                        <p:tgtEl>
                                          <p:spTgt spid="30"/>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arn(inVertical)">
                                      <p:cBhvr>
                                        <p:cTn id="72" dur="500"/>
                                        <p:tgtEl>
                                          <p:spTgt spid="29"/>
                                        </p:tgtEl>
                                      </p:cBhvr>
                                    </p:animEffect>
                                  </p:childTnLst>
                                </p:cTn>
                              </p:par>
                              <p:par>
                                <p:cTn id="73" presetID="16" presetClass="entr" presetSubtype="21"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barn(inVertical)">
                                      <p:cBhvr>
                                        <p:cTn id="75" dur="500"/>
                                        <p:tgtEl>
                                          <p:spTgt spid="3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barn(inVertical)">
                                      <p:cBhvr>
                                        <p:cTn id="80" dur="500"/>
                                        <p:tgtEl>
                                          <p:spTgt spid="38"/>
                                        </p:tgtEl>
                                      </p:cBhvr>
                                    </p:animEffect>
                                  </p:childTnLst>
                                </p:cTn>
                              </p:par>
                              <p:par>
                                <p:cTn id="81" presetID="16" presetClass="entr" presetSubtype="21" fill="hold"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barn(inVertical)">
                                      <p:cBhvr>
                                        <p:cTn id="8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P spid="3" grpId="0" animBg="1"/>
      <p:bldP spid="27" grpId="0"/>
      <p:bldP spid="29" grpId="0" animBg="1"/>
      <p:bldP spid="33"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1"/>
          <p:cNvSpPr>
            <a:spLocks noGrp="1"/>
          </p:cNvSpPr>
          <p:nvPr>
            <p:ph/>
          </p:nvPr>
        </p:nvSpPr>
        <p:spPr/>
        <p:txBody>
          <a:bodyPr/>
          <a:lstStyle/>
          <a:p>
            <a:endParaRPr lang="en-US" altLang="en-US" dirty="0">
              <a:solidFill>
                <a:schemeClr val="tx1"/>
              </a:solidFill>
            </a:endParaRPr>
          </a:p>
          <a:p>
            <a:endParaRPr lang="en-US" altLang="en-US" dirty="0">
              <a:solidFill>
                <a:schemeClr val="tx1"/>
              </a:solidFill>
            </a:endParaRPr>
          </a:p>
          <a:p>
            <a:r>
              <a:rPr lang="en-US" altLang="en-US" sz="2000" b="1" i="1" dirty="0">
                <a:solidFill>
                  <a:srgbClr val="FF0000"/>
                </a:solidFill>
                <a:latin typeface="Times New Roman" panose="02020603050405020304" pitchFamily="18" charset="0"/>
                <a:cs typeface="Times New Roman" panose="02020603050405020304" pitchFamily="18" charset="0"/>
              </a:rPr>
              <a:t>K</a:t>
            </a:r>
            <a:r>
              <a:rPr lang="vi-VN" altLang="en-US" sz="2000" b="1" i="1" dirty="0">
                <a:solidFill>
                  <a:srgbClr val="FF0000"/>
                </a:solidFill>
                <a:latin typeface="Times New Roman" panose="02020603050405020304" pitchFamily="18" charset="0"/>
                <a:cs typeface="Times New Roman" panose="02020603050405020304" pitchFamily="18" charset="0"/>
              </a:rPr>
              <a:t>hoản 1 Điều 8 Bộ luật hình sự năm </a:t>
            </a:r>
            <a:r>
              <a:rPr lang="en-US" altLang="en-US" sz="2000" b="1" i="1" dirty="0">
                <a:solidFill>
                  <a:srgbClr val="FF0000"/>
                </a:solidFill>
                <a:latin typeface="Times New Roman" panose="02020603050405020304" pitchFamily="18" charset="0"/>
                <a:cs typeface="Times New Roman" panose="02020603050405020304" pitchFamily="18" charset="0"/>
              </a:rPr>
              <a:t>2015</a:t>
            </a:r>
            <a:r>
              <a:rPr lang="vi-VN"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a:solidFill>
                  <a:srgbClr val="FF0000"/>
                </a:solidFill>
                <a:latin typeface="Times New Roman" panose="02020603050405020304" pitchFamily="18" charset="0"/>
                <a:cs typeface="Times New Roman" panose="02020603050405020304" pitchFamily="18" charset="0"/>
              </a:rPr>
              <a:t>(</a:t>
            </a:r>
            <a:r>
              <a:rPr lang="vi-VN" altLang="en-US" sz="2000" b="1" i="1" dirty="0">
                <a:solidFill>
                  <a:srgbClr val="FF0000"/>
                </a:solidFill>
                <a:latin typeface="Times New Roman" panose="02020603050405020304" pitchFamily="18" charset="0"/>
                <a:cs typeface="Times New Roman" panose="02020603050405020304" pitchFamily="18" charset="0"/>
              </a:rPr>
              <a:t>sửa đổi bổ sung năm 20</a:t>
            </a:r>
            <a:r>
              <a:rPr lang="en-US" altLang="en-US" sz="2000" b="1" i="1" dirty="0">
                <a:solidFill>
                  <a:srgbClr val="FF0000"/>
                </a:solidFill>
                <a:latin typeface="Times New Roman" panose="02020603050405020304" pitchFamily="18" charset="0"/>
                <a:cs typeface="Times New Roman" panose="02020603050405020304" pitchFamily="18" charset="0"/>
              </a:rPr>
              <a:t>17):</a:t>
            </a:r>
            <a:endParaRPr lang="vi-VN" altLang="en-US" sz="2000" b="1" i="1" dirty="0">
              <a:solidFill>
                <a:srgbClr val="FF0000"/>
              </a:solidFill>
              <a:latin typeface="Times New Roman" panose="02020603050405020304" pitchFamily="18" charset="0"/>
              <a:cs typeface="Times New Roman" panose="02020603050405020304" pitchFamily="18" charset="0"/>
            </a:endParaRPr>
          </a:p>
          <a:p>
            <a:r>
              <a:rPr lang="vi-VN" altLang="en-US" sz="2800" i="1" dirty="0">
                <a:solidFill>
                  <a:schemeClr val="tx1"/>
                </a:solidFill>
                <a:latin typeface="Times New Roman" panose="02020603050405020304" pitchFamily="18" charset="0"/>
                <a:cs typeface="Times New Roman" panose="02020603050405020304" pitchFamily="18" charset="0"/>
              </a:rPr>
              <a:t>"Tội phạm là hành vi nguy hiểm cho xã hội được quy định trong Bộ luật hình sự, do người có năng lực trách nhiệm hình sự </a:t>
            </a:r>
            <a:r>
              <a:rPr lang="en-US" altLang="en-US" sz="2800" i="1" dirty="0" err="1">
                <a:solidFill>
                  <a:schemeClr val="tx1"/>
                </a:solidFill>
                <a:latin typeface="Times New Roman" panose="02020603050405020304" pitchFamily="18" charset="0"/>
                <a:cs typeface="Times New Roman" panose="02020603050405020304" pitchFamily="18" charset="0"/>
              </a:rPr>
              <a:t>hoặc</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pháp</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nhân</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th</a:t>
            </a:r>
            <a:r>
              <a:rPr lang="vi-VN" altLang="en-US" sz="2800" i="1" dirty="0">
                <a:solidFill>
                  <a:schemeClr val="tx1"/>
                </a:solidFill>
                <a:latin typeface="Times New Roman" panose="02020603050405020304" pitchFamily="18" charset="0"/>
                <a:cs typeface="Times New Roman" panose="02020603050405020304" pitchFamily="18" charset="0"/>
              </a:rPr>
              <a:t>ươn</a:t>
            </a:r>
            <a:r>
              <a:rPr lang="en-US" altLang="en-US" sz="2800" i="1" dirty="0">
                <a:solidFill>
                  <a:schemeClr val="tx1"/>
                </a:solidFill>
                <a:latin typeface="Times New Roman" panose="02020603050405020304" pitchFamily="18" charset="0"/>
                <a:cs typeface="Times New Roman" panose="02020603050405020304" pitchFamily="18" charset="0"/>
              </a:rPr>
              <a:t>g </a:t>
            </a:r>
            <a:r>
              <a:rPr lang="en-US" altLang="en-US" sz="2800" i="1" dirty="0" err="1">
                <a:solidFill>
                  <a:schemeClr val="tx1"/>
                </a:solidFill>
                <a:latin typeface="Times New Roman" panose="02020603050405020304" pitchFamily="18" charset="0"/>
                <a:cs typeface="Times New Roman" panose="02020603050405020304" pitchFamily="18" charset="0"/>
              </a:rPr>
              <a:t>mại</a:t>
            </a:r>
            <a:r>
              <a:rPr lang="en-US" altLang="en-US" sz="2800" i="1" dirty="0">
                <a:solidFill>
                  <a:schemeClr val="tx1"/>
                </a:solidFill>
                <a:latin typeface="Times New Roman" panose="02020603050405020304" pitchFamily="18" charset="0"/>
                <a:cs typeface="Times New Roman" panose="02020603050405020304" pitchFamily="18" charset="0"/>
              </a:rPr>
              <a:t> </a:t>
            </a:r>
            <a:r>
              <a:rPr lang="vi-VN" altLang="en-US" sz="2800" i="1" dirty="0">
                <a:solidFill>
                  <a:schemeClr val="tx1"/>
                </a:solidFill>
                <a:latin typeface="Times New Roman" panose="02020603050405020304" pitchFamily="18" charset="0"/>
                <a:cs typeface="Times New Roman" panose="02020603050405020304" pitchFamily="18" charset="0"/>
              </a:rPr>
              <a:t>thực hiện một cách cố ý hoặc vô ý, xâm phạm độc lập, chủ quyền, thống nhất, toàn vẹn lãnh thổ Tổ quốc, xâm phạm chế độ chính trị, chế độ kinh tế, nền văn hoá, quốc phòng, an ninh, trật tự, an toàn xã hội, quyền, lợi ích hợp pháp của tổ chức, xâm phạm </a:t>
            </a:r>
            <a:r>
              <a:rPr lang="en-US" altLang="en-US" sz="2800" i="1" dirty="0" err="1">
                <a:solidFill>
                  <a:schemeClr val="tx1"/>
                </a:solidFill>
                <a:latin typeface="Times New Roman" panose="02020603050405020304" pitchFamily="18" charset="0"/>
                <a:cs typeface="Times New Roman" panose="02020603050405020304" pitchFamily="18" charset="0"/>
              </a:rPr>
              <a:t>quyền</a:t>
            </a:r>
            <a:r>
              <a:rPr lang="en-US" altLang="en-US" sz="2800" i="1" dirty="0">
                <a:solidFill>
                  <a:schemeClr val="tx1"/>
                </a:solidFill>
                <a:latin typeface="Times New Roman" panose="02020603050405020304" pitchFamily="18" charset="0"/>
                <a:cs typeface="Times New Roman" panose="02020603050405020304" pitchFamily="18" charset="0"/>
              </a:rPr>
              <a:t> con ng</a:t>
            </a:r>
            <a:r>
              <a:rPr lang="vi-VN" altLang="en-US" sz="2800" i="1" dirty="0">
                <a:solidFill>
                  <a:schemeClr val="tx1"/>
                </a:solidFill>
                <a:latin typeface="Times New Roman" panose="02020603050405020304" pitchFamily="18" charset="0"/>
                <a:cs typeface="Times New Roman" panose="02020603050405020304" pitchFamily="18" charset="0"/>
              </a:rPr>
              <a:t>ười</a:t>
            </a:r>
            <a:r>
              <a:rPr lang="en-US" altLang="en-US" sz="2800" i="1" dirty="0">
                <a:solidFill>
                  <a:schemeClr val="tx1"/>
                </a:solidFill>
                <a:latin typeface="Times New Roman" panose="02020603050405020304" pitchFamily="18" charset="0"/>
                <a:cs typeface="Times New Roman" panose="02020603050405020304" pitchFamily="18" charset="0"/>
              </a:rPr>
              <a:t>, </a:t>
            </a:r>
            <a:r>
              <a:rPr lang="vi-VN" altLang="en-US" sz="2800" i="1" dirty="0">
                <a:solidFill>
                  <a:schemeClr val="tx1"/>
                </a:solidFill>
                <a:latin typeface="Times New Roman" panose="02020603050405020304" pitchFamily="18" charset="0"/>
                <a:cs typeface="Times New Roman" panose="02020603050405020304" pitchFamily="18" charset="0"/>
              </a:rPr>
              <a:t>quyền, lợi ích hợp pháp khác của công dân, xâm phạm những lĩnh vực khác của trật tự pháp luật xã hội chủ nghĩa</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mà</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theo</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quy</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định</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của</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Bộ</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luật</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này</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phải</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bị</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xử</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lí</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hình</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sự</a:t>
            </a:r>
            <a:r>
              <a:rPr lang="en-US" altLang="en-US" sz="2800" i="1" dirty="0">
                <a:solidFill>
                  <a:schemeClr val="tx1"/>
                </a:solidFill>
                <a:latin typeface="Times New Roman" panose="02020603050405020304" pitchFamily="18" charset="0"/>
                <a:cs typeface="Times New Roman" panose="02020603050405020304" pitchFamily="18" charset="0"/>
              </a:rPr>
              <a:t>.</a:t>
            </a:r>
            <a:r>
              <a:rPr lang="vi-VN" altLang="en-US" sz="2800" i="1" dirty="0">
                <a:solidFill>
                  <a:schemeClr val="tx1"/>
                </a:solidFill>
                <a:latin typeface="Times New Roman" panose="02020603050405020304" pitchFamily="18" charset="0"/>
                <a:cs typeface="Times New Roman" panose="02020603050405020304" pitchFamily="18" charset="0"/>
              </a:rPr>
              <a:t>”</a:t>
            </a:r>
            <a:endParaRPr lang="vi-VN" altLang="en-US" sz="2800" dirty="0">
              <a:solidFill>
                <a:schemeClr val="tx1"/>
              </a:solidFill>
              <a:latin typeface="Times New Roman" panose="02020603050405020304" pitchFamily="18" charset="0"/>
              <a:cs typeface="Times New Roman" panose="02020603050405020304" pitchFamily="18" charset="0"/>
            </a:endParaRPr>
          </a:p>
          <a:p>
            <a:endParaRPr lang="en-US" altLang="en-US" dirty="0"/>
          </a:p>
        </p:txBody>
      </p:sp>
      <p:pic>
        <p:nvPicPr>
          <p:cNvPr id="2" name="Picture 2" descr="CHCA2077">
            <a:extLst>
              <a:ext uri="{FF2B5EF4-FFF2-40B4-BE49-F238E27FC236}">
                <a16:creationId xmlns:a16="http://schemas.microsoft.com/office/drawing/2014/main" id="{580C7D75-4EAD-0993-1C30-FDC585DD7F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485" y="0"/>
            <a:ext cx="3011614"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83B38A2-43EC-C396-564D-6950944B9B0E}"/>
              </a:ext>
            </a:extLst>
          </p:cNvPr>
          <p:cNvSpPr txBox="1"/>
          <p:nvPr/>
        </p:nvSpPr>
        <p:spPr>
          <a:xfrm>
            <a:off x="1703672" y="125968"/>
            <a:ext cx="1915427"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EM CÓ BIẾT?</a:t>
            </a:r>
          </a:p>
        </p:txBody>
      </p:sp>
    </p:spTree>
    <p:extLst>
      <p:ext uri="{BB962C8B-B14F-4D97-AF65-F5344CB8AC3E}">
        <p14:creationId xmlns:p14="http://schemas.microsoft.com/office/powerpoint/2010/main" val="4037039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TITLE" val="gioi thieu"/>
  <p:tag name="GENSWF_ADVANCE_TIME" val="0.00"/>
  <p:tag name="ISPRING_SLIDE_INDENT_LEVEL" val="0"/>
  <p:tag name="ISPRING_PRESENTER_ID" val="{ADB59505-F542-4590-ACB1-166601337CA7}"/>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GENSWF_SLIDE_TITLE" val="gioi thieu"/>
  <p:tag name="GENSWF_ADVANCE_TIME" val="0.00"/>
  <p:tag name="ISPRING_SLIDE_INDENT_LEVEL" val="0"/>
  <p:tag name="ISPRING_PRESENTER_ID" val="{ADB59505-F542-4590-ACB1-166601337CA7}"/>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gioi thieu"/>
  <p:tag name="GENSWF_ADVANCE_TIME" val="0.00"/>
  <p:tag name="ISPRING_SLIDE_INDENT_LEVEL" val="0"/>
  <p:tag name="ISPRING_PRESENTER_ID" val="{ADB59505-F542-4590-ACB1-166601337CA7}"/>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SLIDE_TITLE" val="gioi thieu"/>
  <p:tag name="GENSWF_ADVANCE_TIME" val="0.00"/>
  <p:tag name="ISPRING_SLIDE_INDENT_LEVEL" val="0"/>
  <p:tag name="ISPRING_PRESENTER_ID" val="{ADB59505-F542-4590-ACB1-166601337CA7}"/>
  <p:tag name="ISPRING_CUSTOM_TIMING_USED" val="0"/>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3273</Words>
  <Application>Microsoft Office PowerPoint</Application>
  <PresentationFormat>Widescreen</PresentationFormat>
  <Paragraphs>295</Paragraphs>
  <Slides>30</Slides>
  <Notes>6</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30</vt:i4>
      </vt:variant>
    </vt:vector>
  </HeadingPairs>
  <TitlesOfParts>
    <vt:vector size="43" baseType="lpstr">
      <vt:lpstr>Arial</vt:lpstr>
      <vt:lpstr>Calibri</vt:lpstr>
      <vt:lpstr>Calibri Light</vt:lpstr>
      <vt:lpstr>Franklin Gothic Book</vt:lpstr>
      <vt:lpstr>Lato Light</vt:lpstr>
      <vt:lpstr>Times New Roman</vt:lpstr>
      <vt:lpstr>Trebuchet MS</vt:lpstr>
      <vt:lpstr>2_Office Theme</vt:lpstr>
      <vt:lpstr>1_Office Theme</vt:lpstr>
      <vt:lpstr>Office Theme</vt:lpstr>
      <vt:lpstr>3_Office Theme</vt:lpstr>
      <vt:lpstr>4_Office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88</cp:revision>
  <dcterms:created xsi:type="dcterms:W3CDTF">2024-08-11T09:06:53Z</dcterms:created>
  <dcterms:modified xsi:type="dcterms:W3CDTF">2024-08-19T22:47:08Z</dcterms:modified>
</cp:coreProperties>
</file>