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6" r:id="rId4"/>
    <p:sldId id="261" r:id="rId5"/>
    <p:sldId id="274" r:id="rId6"/>
    <p:sldId id="275" r:id="rId7"/>
    <p:sldId id="262" r:id="rId8"/>
    <p:sldId id="276" r:id="rId9"/>
    <p:sldId id="289" r:id="rId10"/>
    <p:sldId id="278" r:id="rId11"/>
    <p:sldId id="283" r:id="rId12"/>
    <p:sldId id="284" r:id="rId13"/>
    <p:sldId id="285" r:id="rId14"/>
    <p:sldId id="286" r:id="rId15"/>
    <p:sldId id="287" r:id="rId16"/>
    <p:sldId id="288" r:id="rId17"/>
    <p:sldId id="272" r:id="rId18"/>
    <p:sldId id="290" r:id="rId19"/>
    <p:sldId id="273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67" d="100"/>
          <a:sy n="67" d="100"/>
        </p:scale>
        <p:origin x="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3.xml"/><Relationship Id="rId11" Type="http://schemas.openxmlformats.org/officeDocument/2006/relationships/image" Target="../media/image14.gif"/><Relationship Id="rId5" Type="http://schemas.openxmlformats.org/officeDocument/2006/relationships/slide" Target="slide12.xml"/><Relationship Id="rId15" Type="http://schemas.openxmlformats.org/officeDocument/2006/relationships/image" Target="../media/image4.png"/><Relationship Id="rId10" Type="http://schemas.openxmlformats.org/officeDocument/2006/relationships/image" Target="../media/image13.gif"/><Relationship Id="rId4" Type="http://schemas.openxmlformats.org/officeDocument/2006/relationships/image" Target="../media/image11.png"/><Relationship Id="rId9" Type="http://schemas.openxmlformats.org/officeDocument/2006/relationships/image" Target="../media/image12.gif"/><Relationship Id="rId1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slide" Target="slide11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25872"/>
            <a:ext cx="12192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6389" y="7601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646" y="1207510"/>
            <a:ext cx="8475784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những bài tập trắc nghiệm sau (Vòng quay may mắn)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ight Arrow 4">
            <a:hlinkClick r:id="rId14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0802" y="841750"/>
            <a:ext cx="992908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SGK/44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  <p:pic>
        <p:nvPicPr>
          <p:cNvPr id="10" name="Picture 9" descr="C:\Users\Admin\Pictures\Screenshots\Screenshot (526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57231" r="22530" b="36756"/>
          <a:stretch/>
        </p:blipFill>
        <p:spPr bwMode="auto">
          <a:xfrm>
            <a:off x="1320803" y="2369127"/>
            <a:ext cx="9581659" cy="1634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106560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12 _ VƯƠNG QUỐC CAM-PU-CHIA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9931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9859" y="154721"/>
            <a:ext cx="9460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CÁC CÂU HỎI SAU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19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  <p:pic>
        <p:nvPicPr>
          <p:cNvPr id="9219" name="Picture 6" descr="Screenshot (521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1" t="29243" r="21975" b="29910"/>
          <a:stretch/>
        </p:blipFill>
        <p:spPr bwMode="auto">
          <a:xfrm>
            <a:off x="-13855" y="2963140"/>
            <a:ext cx="5666178" cy="40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7" descr="Screenshot (524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0" t="30922" r="28393" b="47585"/>
          <a:stretch/>
        </p:blipFill>
        <p:spPr bwMode="auto">
          <a:xfrm>
            <a:off x="5557237" y="3006436"/>
            <a:ext cx="3942598" cy="397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8" descr="apsa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835" y="3006436"/>
            <a:ext cx="2692165" cy="38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057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59245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85388" y="2019363"/>
            <a:ext cx="4322619" cy="9741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Đông Nam Á 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TKX-TKXIII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57237" y="1993745"/>
            <a:ext cx="3783711" cy="9741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đô chùa Pa-gan (1044-1285), Mi-an-ma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99835" y="1952615"/>
            <a:ext cx="2704592" cy="9741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nữ Áp-sa-ra, Ăng-co-vát,TKXII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778" y="1783728"/>
            <a:ext cx="1134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KHÁI QUÁT VỀ ĐÔNG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81" y="177518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11. KHÁI QUÁT VỀ ĐÔNG NAM Á TỪ NỬA SAU THẾ KỈ X ĐẾN NỬA ĐẦU THẾ KỈ 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41156" y="1144187"/>
            <a:ext cx="5914856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lược đồ 11.1 và 11.2, tư liệu 11.4 và ảnh 11.4, em hãy:</a:t>
            </a: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 tả quá trình hình thành và phát triển của các quốc gia Đông Nam Á từ nửa sau thế kỉ X đến nửa đầu thế </a:t>
            </a: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 </a:t>
            </a: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Admin\Pictures\Screenshots\Screenshot (531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6" t="53833" r="40026" b="23162"/>
          <a:stretch/>
        </p:blipFill>
        <p:spPr bwMode="auto">
          <a:xfrm>
            <a:off x="-128587" y="2847054"/>
            <a:ext cx="3829050" cy="40109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Admin\Pictures\Screenshots\Screenshot (530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1" t="21029" r="40072" b="56088"/>
          <a:stretch/>
        </p:blipFill>
        <p:spPr bwMode="auto">
          <a:xfrm>
            <a:off x="3700463" y="2847054"/>
            <a:ext cx="3243262" cy="40109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Admin\Pictures\Screenshots\Screenshot (530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2" t="50476" r="40095" b="37261"/>
          <a:stretch/>
        </p:blipFill>
        <p:spPr bwMode="auto">
          <a:xfrm>
            <a:off x="7086600" y="2928938"/>
            <a:ext cx="4886325" cy="1688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:\Users\Admin\Pictures\Screenshots\Screenshot (530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3" t="63785" r="39438" b="22897"/>
          <a:stretch/>
        </p:blipFill>
        <p:spPr bwMode="auto">
          <a:xfrm>
            <a:off x="6977063" y="4729162"/>
            <a:ext cx="5214937" cy="2128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575419"/>
              </p:ext>
            </p:extLst>
          </p:nvPr>
        </p:nvGraphicFramePr>
        <p:xfrm>
          <a:off x="1162929" y="45718"/>
          <a:ext cx="11029071" cy="685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Bitmap Image" r:id="rId3" imgW="5934903" imgH="4420217" progId="Paint.Picture">
                  <p:embed/>
                </p:oleObj>
              </mc:Choice>
              <mc:Fallback>
                <p:oleObj name="Bitmap Image" r:id="rId3" imgW="5934903" imgH="44202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929" y="45718"/>
                        <a:ext cx="11029071" cy="6852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45560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33864" y="1026183"/>
            <a:ext cx="7309911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11. KHÁI QUÁT VỀ ĐÔNG NAM Á TỪ NỬA SAU THẾ KỈ X ĐẾN NỬA ĐẦU THẾ KỈ 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03" y="2182280"/>
            <a:ext cx="7295403" cy="175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X, thời kì thống nhất và phát triển của một số quốc gia như: Cam-pu-chia, Pa-gan, Sri Vi-giay-a.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XIII, đánh dấu mốc quan trọng trên con đường phát triển của các quốc gia phong kiến Đông Nam Á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610" y="4031080"/>
            <a:ext cx="7236165" cy="17239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XV, v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 quốc Ma-lắc-ca được thành lập, nhanh chóng phát triển thịnh vượng.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Từ nửa sau thế kỉ X đến nửa đầu thế kỉ XVI là thời kì phát triển thịnh vượng của nền kinh tế khu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vực.</a:t>
            </a:r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11. KHÁI QUÁT VỀ ĐÔNG NAM Á TỪ NỬA SAU THẾ KỈ X ĐẾN NỬA ĐẦU THẾ KỈ 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2"/>
            <a:ext cx="5852159" cy="969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95300"/>
              </p:ext>
            </p:extLst>
          </p:nvPr>
        </p:nvGraphicFramePr>
        <p:xfrm>
          <a:off x="6700872" y="3710363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86522" y="1239540"/>
            <a:ext cx="56710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ảnh (hình 11.5 và 11.6), đọc tài liệu (Kênh chữ SGK/44) em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160257"/>
              </p:ext>
            </p:extLst>
          </p:nvPr>
        </p:nvGraphicFramePr>
        <p:xfrm>
          <a:off x="385388" y="703005"/>
          <a:ext cx="11704320" cy="55149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71914">
                  <a:extLst>
                    <a:ext uri="{9D8B030D-6E8A-4147-A177-3AD203B41FA5}">
                      <a16:colId xmlns:a16="http://schemas.microsoft.com/office/drawing/2014/main" val="3584906990"/>
                    </a:ext>
                  </a:extLst>
                </a:gridCol>
                <a:gridCol w="9232406">
                  <a:extLst>
                    <a:ext uri="{9D8B030D-6E8A-4147-A177-3AD203B41FA5}">
                      <a16:colId xmlns:a16="http://schemas.microsoft.com/office/drawing/2014/main" val="1950325060"/>
                    </a:ext>
                  </a:extLst>
                </a:gridCol>
              </a:tblGrid>
              <a:tr h="493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val="1287796171"/>
                  </a:ext>
                </a:extLst>
              </a:tr>
              <a:tr h="940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val="3260522481"/>
                  </a:ext>
                </a:extLst>
              </a:tr>
              <a:tr h="5643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 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val="1175027765"/>
                  </a:ext>
                </a:extLst>
              </a:tr>
              <a:tr h="1933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</a:t>
                      </a: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2800" b="1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</a:t>
                      </a: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val="1836790611"/>
                  </a:ext>
                </a:extLst>
              </a:tr>
              <a:tr h="1582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- điêu khắc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/>
                </a:tc>
                <a:extLst>
                  <a:ext uri="{0D108BD9-81ED-4DB2-BD59-A6C34878D82A}">
                    <a16:rowId xmlns:a16="http://schemas.microsoft.com/office/drawing/2014/main" val="285190433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893254" y="1206652"/>
            <a:ext cx="9196453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Phật giáo phát triển rực rỡ.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Thế kỉ XIII, Hồi giáo bắt đầu du nhập vào Đông Nam Á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70626" y="2207123"/>
            <a:ext cx="9196454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Sớm xuất hiện, tạo cơ sở cho sự phát triển của văn học, sử học.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0626" y="2903604"/>
            <a:ext cx="90417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Đám cưới A-rơ-giu-na của nhà thơ Kan-va (người Java), thế kỉ XI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Đại Việt sử ký của Lê Văn Hưu thế kỉ XIII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Sử thi Na-ga-ra-kri-ta-ga-ma của Mô-giô-pa-hit, thế kỉ XIV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Bình Ngô đại cáo của Nguyễn Trãi (Đại Việt), thế kỉ XV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0625" y="4652837"/>
            <a:ext cx="90417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Nhiều công trình kiến trúc nổi tiếng như: Pa-gan, Ăng-co, Thăng Long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Nhiều tác phẩm điêu khắc như điêu khắc gỗ của Đại Việt, điêu khắc đá của Cam-pu-chia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88" y="228600"/>
            <a:ext cx="670193" cy="67019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206637"/>
              </p:ext>
            </p:extLst>
          </p:nvPr>
        </p:nvGraphicFramePr>
        <p:xfrm>
          <a:off x="174372" y="1351144"/>
          <a:ext cx="11839437" cy="55068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63488">
                  <a:extLst>
                    <a:ext uri="{9D8B030D-6E8A-4147-A177-3AD203B41FA5}">
                      <a16:colId xmlns:a16="http://schemas.microsoft.com/office/drawing/2014/main" val="3584906990"/>
                    </a:ext>
                  </a:extLst>
                </a:gridCol>
                <a:gridCol w="9975949">
                  <a:extLst>
                    <a:ext uri="{9D8B030D-6E8A-4147-A177-3AD203B41FA5}">
                      <a16:colId xmlns:a16="http://schemas.microsoft.com/office/drawing/2014/main" val="1950325060"/>
                    </a:ext>
                  </a:extLst>
                </a:gridCol>
              </a:tblGrid>
              <a:tr h="4937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2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796171"/>
                  </a:ext>
                </a:extLst>
              </a:tr>
              <a:tr h="966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Phật giáo phát triển rực rỡ.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Thế kỉ XIII, Hồi giáo bắt đầu du nhập vào Đông Nam Á</a:t>
                      </a:r>
                      <a:endParaRPr lang="en-US" sz="280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522481"/>
                  </a:ext>
                </a:extLst>
              </a:tr>
              <a:tr h="633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viết 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 xuất hiện, tạo cơ sở cho sự phát triển của văn học, sử học.</a:t>
                      </a:r>
                      <a:endParaRPr lang="en-US" sz="280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27765"/>
                  </a:ext>
                </a:extLst>
              </a:tr>
              <a:tr h="1571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</a:t>
                      </a: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2800" b="1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</a:t>
                      </a: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Đám cưới A-rơ-giu-na của nhà thơ Kan-va (người Java), thế kỉ XI</a:t>
                      </a:r>
                    </a:p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Đại Việt sử ký của Lê Văn Hưu thế kỉ XIII</a:t>
                      </a:r>
                    </a:p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Sử thi Na-ga-ra-kri-ta-ga-ma của Mô-giô-pa-hit, thế kỉ XIV</a:t>
                      </a:r>
                    </a:p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Bình Ngô đại cáo của Nguyễn Trãi (Đại Việt), thế kỉ XV</a:t>
                      </a:r>
                      <a:endParaRPr lang="en-US" sz="2800" smtClean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790611"/>
                  </a:ext>
                </a:extLst>
              </a:tr>
              <a:tr h="1582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- điêu khắc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Nhiều công trình kiến trúc nổi tiếng như: Pa-gan, Ăng-co, Thăng Long</a:t>
                      </a:r>
                    </a:p>
                    <a:p>
                      <a:pPr marL="30480" marR="30480" algn="just">
                        <a:spcAft>
                          <a:spcPts val="0"/>
                        </a:spcAft>
                      </a:pP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Nhiều tác phẩm điêu khắc như điêu khắc gỗ của Đại Việt, điêu khắc đá của Cam-pu-chia</a:t>
                      </a:r>
                      <a:endParaRPr lang="en-US" sz="2800" smtClean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734" marR="4873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904333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791893" y="99446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11. KHÁI QUÁT VỀ ĐÔNG NAM Á TỪ NỬA SAU THẾ KỈ X ĐẾN NỬA ĐẦU THẾ KỈ 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4372" y="898793"/>
            <a:ext cx="5852159" cy="4366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62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970</Words>
  <Application>Microsoft Office PowerPoint</Application>
  <PresentationFormat>Widescreen</PresentationFormat>
  <Paragraphs>138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Bodoni MT Black</vt:lpstr>
      <vt:lpstr>Calibri</vt:lpstr>
      <vt:lpstr>Calibri Light</vt:lpstr>
      <vt:lpstr>Tahoma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MAYTINH</cp:lastModifiedBy>
  <cp:revision>80</cp:revision>
  <dcterms:created xsi:type="dcterms:W3CDTF">2021-07-16T03:19:13Z</dcterms:created>
  <dcterms:modified xsi:type="dcterms:W3CDTF">2022-06-29T16:01:36Z</dcterms:modified>
</cp:coreProperties>
</file>