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5"/>
  </p:notesMasterIdLst>
  <p:sldIdLst>
    <p:sldId id="339" r:id="rId3"/>
    <p:sldId id="370" r:id="rId4"/>
    <p:sldId id="258" r:id="rId5"/>
    <p:sldId id="317" r:id="rId6"/>
    <p:sldId id="372" r:id="rId7"/>
    <p:sldId id="292" r:id="rId8"/>
    <p:sldId id="342" r:id="rId9"/>
    <p:sldId id="344" r:id="rId10"/>
    <p:sldId id="347" r:id="rId11"/>
    <p:sldId id="345" r:id="rId12"/>
    <p:sldId id="346" r:id="rId13"/>
    <p:sldId id="352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>
      <p:cViewPr varScale="1">
        <p:scale>
          <a:sx n="114" d="100"/>
          <a:sy n="114" d="100"/>
        </p:scale>
        <p:origin x="456" y="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989B7-F18C-45A8-9180-EE43259675B3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9D75C0-EB5E-4AEF-84D8-A96C4C2A9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81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7002125" y="-11796713"/>
            <a:ext cx="22204363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15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7002125" y="-11796713"/>
            <a:ext cx="22204363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11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16900" cy="847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7200" y="4683922"/>
            <a:ext cx="2120900" cy="34766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4200" y="4683922"/>
            <a:ext cx="2882900" cy="34766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3200" y="4683922"/>
            <a:ext cx="2120900" cy="347663"/>
          </a:xfrm>
        </p:spPr>
        <p:txBody>
          <a:bodyPr/>
          <a:lstStyle>
            <a:lvl1pPr>
              <a:defRPr/>
            </a:lvl1pPr>
          </a:lstStyle>
          <a:p>
            <a:fld id="{612B0FCF-CB24-4D02-8CB9-0936BA6A6C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238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666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54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984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01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509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69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726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605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495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13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2CBB1-B6AF-405D-909C-FCF3CC5712F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67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6.jpe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34.png"/><Relationship Id="rId2" Type="http://schemas.openxmlformats.org/officeDocument/2006/relationships/audio" Target="../media/audio2.wav"/><Relationship Id="rId16" Type="http://schemas.openxmlformats.org/officeDocument/2006/relationships/slide" Target="slide7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21.png"/><Relationship Id="rId15" Type="http://schemas.openxmlformats.org/officeDocument/2006/relationships/image" Target="../media/image36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3.pn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7.xml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12" Type="http://schemas.openxmlformats.org/officeDocument/2006/relationships/image" Target="../media/image38.png"/><Relationship Id="rId2" Type="http://schemas.openxmlformats.org/officeDocument/2006/relationships/audio" Target="../media/audio2.wav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37.png"/><Relationship Id="rId5" Type="http://schemas.openxmlformats.org/officeDocument/2006/relationships/image" Target="../media/image21.png"/><Relationship Id="rId15" Type="http://schemas.openxmlformats.org/officeDocument/2006/relationships/image" Target="../media/image40.png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2.xml"/><Relationship Id="rId7" Type="http://schemas.openxmlformats.org/officeDocument/2006/relationships/slide" Target="slide10.xml"/><Relationship Id="rId12" Type="http://schemas.openxmlformats.org/officeDocument/2006/relationships/image" Target="../media/image1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9.xml"/><Relationship Id="rId11" Type="http://schemas.openxmlformats.org/officeDocument/2006/relationships/image" Target="../media/image18.gif"/><Relationship Id="rId5" Type="http://schemas.openxmlformats.org/officeDocument/2006/relationships/slide" Target="slide11.xml"/><Relationship Id="rId10" Type="http://schemas.openxmlformats.org/officeDocument/2006/relationships/image" Target="../media/image17.gif"/><Relationship Id="rId4" Type="http://schemas.openxmlformats.org/officeDocument/2006/relationships/image" Target="../media/image15.png"/><Relationship Id="rId9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3.png"/><Relationship Id="rId1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audio" Target="../media/audio2.wav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3.png"/><Relationship Id="rId1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CC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228600"/>
            <a:ext cx="1066800" cy="571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686300"/>
            <a:ext cx="9144000" cy="457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" y="971550"/>
            <a:ext cx="1177925" cy="20002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84138" y="2376490"/>
            <a:ext cx="8831262" cy="1681163"/>
            <a:chOff x="53" y="1996"/>
            <a:chExt cx="3765" cy="1972"/>
          </a:xfrm>
        </p:grpSpPr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1800000">
              <a:off x="1146" y="2387"/>
              <a:ext cx="702" cy="107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960000">
              <a:off x="2037" y="2605"/>
              <a:ext cx="702" cy="1066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3081" name="Picture 9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1800000">
              <a:off x="276" y="2099"/>
              <a:ext cx="703" cy="1079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3082" name="Picture 10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960000">
              <a:off x="2984" y="2826"/>
              <a:ext cx="702" cy="1066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</p:grpSp>
      <p:sp>
        <p:nvSpPr>
          <p:cNvPr id="3084" name="WordArt 12"/>
          <p:cNvSpPr>
            <a:spLocks noChangeArrowheads="1" noChangeShapeType="1" noTextEdit="1"/>
          </p:cNvSpPr>
          <p:nvPr/>
        </p:nvSpPr>
        <p:spPr bwMode="auto">
          <a:xfrm>
            <a:off x="878287" y="723309"/>
            <a:ext cx="7907338" cy="16894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CHÀO </a:t>
            </a:r>
            <a:r>
              <a:rPr lang="en-US" sz="500" b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Mừng CÁC </a:t>
            </a:r>
            <a:r>
              <a:rPr lang="en-US" sz="5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EM HỌC </a:t>
            </a:r>
            <a:r>
              <a:rPr lang="en-US" sz="500" b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SINH </a:t>
            </a:r>
          </a:p>
          <a:p>
            <a:pPr algn="ctr"/>
            <a:r>
              <a:rPr lang="en-US" sz="500" b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ĐẾN VỚI BÀI GIẢNG LỊCH SỬ 7</a:t>
            </a:r>
          </a:p>
          <a:p>
            <a:pPr algn="ctr"/>
            <a:endParaRPr lang="en-US" sz="500" b="1" kern="1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0" y="4114804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………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7186" y="-50291"/>
            <a:ext cx="823892" cy="82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49345"/>
      </p:ext>
    </p:extLst>
  </p:cSld>
  <p:clrMapOvr>
    <a:masterClrMapping/>
  </p:clrMapOvr>
  <p:transition spd="slow">
    <p:sndAc>
      <p:stSnd>
        <p:snd r:embed="rId3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42612" y="20096"/>
            <a:ext cx="7108621" cy="111414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3. 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 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30571" y="1542009"/>
            <a:ext cx="3680099" cy="110146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30123" y="2852820"/>
            <a:ext cx="3680099" cy="99497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757965" y="2242652"/>
            <a:ext cx="452705" cy="36213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449198"/>
            <a:ext cx="361741" cy="3178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152" y="0"/>
            <a:ext cx="600848" cy="5905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30122" y="1542009"/>
            <a:ext cx="3866801" cy="110429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168" y="2299337"/>
            <a:ext cx="316108" cy="27779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495800" y="2861911"/>
            <a:ext cx="3680099" cy="98588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423" y="3445490"/>
            <a:ext cx="345494" cy="303616"/>
          </a:xfrm>
          <a:prstGeom prst="rect">
            <a:avLst/>
          </a:prstGeom>
        </p:spPr>
      </p:pic>
      <p:sp>
        <p:nvSpPr>
          <p:cNvPr id="19" name="Cloud 18">
            <a:hlinkClick r:id="rId16" action="ppaction://hlinksldjump"/>
          </p:cNvPr>
          <p:cNvSpPr/>
          <p:nvPr/>
        </p:nvSpPr>
        <p:spPr>
          <a:xfrm>
            <a:off x="3516726" y="4258672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61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32540" y="46852"/>
            <a:ext cx="7138082" cy="100089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9413" y="2840418"/>
            <a:ext cx="4390975" cy="81074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46728" y="1574024"/>
            <a:ext cx="3981385" cy="10013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438" y="3024361"/>
            <a:ext cx="412534" cy="36253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451" y="2092572"/>
            <a:ext cx="399662" cy="319729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3468864" y="4272723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46852"/>
            <a:ext cx="578141" cy="56823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49413" y="1596033"/>
            <a:ext cx="4397530" cy="97938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11" y="1987835"/>
            <a:ext cx="418677" cy="36792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646728" y="2840418"/>
            <a:ext cx="3932429" cy="81074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135" y="3093965"/>
            <a:ext cx="444265" cy="39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8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5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85750"/>
            <a:ext cx="59436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 HỌC SINH TỰ HỌC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1600" y="1200150"/>
            <a:ext cx="58094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VĂN HÓA PHỤC HƯNG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46852"/>
            <a:ext cx="578141" cy="56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4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7" descr="Bài 3. Sự hình thành quan hệ sản xuất tư bản chủ nghĩa Tây Âu SGK Lịch sử  và Địa lí 7 Chân trời sáng tạo | SGK Lịch sử và Đị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08"/>
          <a:stretch>
            <a:fillRect/>
          </a:stretch>
        </p:blipFill>
        <p:spPr bwMode="auto">
          <a:xfrm>
            <a:off x="0" y="-40822"/>
            <a:ext cx="3265716" cy="261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8" descr="Screenshot (518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3" t="33794" r="21553" b="30690"/>
          <a:stretch>
            <a:fillRect/>
          </a:stretch>
        </p:blipFill>
        <p:spPr bwMode="auto">
          <a:xfrm>
            <a:off x="3265716" y="0"/>
            <a:ext cx="3379159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2" descr="Screenshot (517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9" t="28500" r="21162" b="38315"/>
          <a:stretch>
            <a:fillRect/>
          </a:stretch>
        </p:blipFill>
        <p:spPr bwMode="auto">
          <a:xfrm>
            <a:off x="-27214" y="2571750"/>
            <a:ext cx="3509682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53530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666750"/>
            <a:ext cx="462259" cy="4289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81401" y="2612572"/>
            <a:ext cx="5529942" cy="2186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b="1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Ở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56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592285" y="1279923"/>
            <a:ext cx="7848600" cy="1251838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360" cap="flat">
            <a:solidFill>
              <a:srgbClr val="3465AF"/>
            </a:solidFill>
            <a:round/>
            <a:headEnd/>
            <a:tailEnd/>
          </a:ln>
          <a:effectLst/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HÌNH THÀNH QUAN HỆ SẢN XUẤT 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CHỦ NGHĨA Ở TÂY ÂU TRUNG ĐẠI</a:t>
            </a:r>
          </a:p>
        </p:txBody>
      </p:sp>
      <p:sp>
        <p:nvSpPr>
          <p:cNvPr id="4" name="Rectangle 3"/>
          <p:cNvSpPr/>
          <p:nvPr/>
        </p:nvSpPr>
        <p:spPr>
          <a:xfrm>
            <a:off x="724749" y="2800350"/>
            <a:ext cx="8114451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I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3628214"/>
            <a:ext cx="815340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0884" y="-50291"/>
            <a:ext cx="670193" cy="67019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52400" y="504663"/>
            <a:ext cx="2341415" cy="652997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360635" y="78377"/>
            <a:ext cx="4580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-50291"/>
            <a:ext cx="500478" cy="50047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4572001" y="723900"/>
            <a:ext cx="0" cy="4419600"/>
          </a:xfrm>
          <a:prstGeom prst="line">
            <a:avLst/>
          </a:prstGeom>
          <a:ln w="381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323414" y="57150"/>
            <a:ext cx="8134786" cy="66675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360" cap="flat">
            <a:solidFill>
              <a:srgbClr val="3465AF"/>
            </a:solidFill>
            <a:round/>
            <a:headEnd/>
            <a:tailEnd/>
          </a:ln>
          <a:effectLst/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vi-V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HÌNH THÀNH QUAN HỆ SẢN XUẤT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CHỦ NGHĨA </a:t>
            </a:r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ÂU TRUNG ĐẠI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1" y="903811"/>
            <a:ext cx="4419600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I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2" t="21192" r="16557" b="12583"/>
          <a:stretch/>
        </p:blipFill>
        <p:spPr>
          <a:xfrm>
            <a:off x="4743450" y="759278"/>
            <a:ext cx="2209801" cy="1905000"/>
          </a:xfrm>
          <a:prstGeom prst="rect">
            <a:avLst/>
          </a:prstGeom>
        </p:spPr>
      </p:pic>
      <p:pic>
        <p:nvPicPr>
          <p:cNvPr id="13" name="Picture 12" descr="C:\Users\Admin\Pictures\Screenshots\Screenshot (520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7" t="36410" r="21288" b="45505"/>
          <a:stretch/>
        </p:blipFill>
        <p:spPr bwMode="auto">
          <a:xfrm>
            <a:off x="4708072" y="2664278"/>
            <a:ext cx="4383956" cy="1371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1" y="4035878"/>
            <a:ext cx="4572000" cy="9814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3.1),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3.2),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endParaRPr lang="en-US" sz="1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6953251" y="1352550"/>
            <a:ext cx="209549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7239000" y="759278"/>
            <a:ext cx="1853028" cy="17362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Lisbon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Hình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buôn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bán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diễn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tấp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nập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sầm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uất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2401" y="1344238"/>
            <a:ext cx="4381500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sầm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uất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xưởng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Up Arrow 15"/>
          <p:cNvSpPr/>
          <p:nvPr/>
        </p:nvSpPr>
        <p:spPr>
          <a:xfrm>
            <a:off x="7726240" y="2482435"/>
            <a:ext cx="152400" cy="168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970102" y="713580"/>
            <a:ext cx="1853028" cy="17362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3934" y="3323547"/>
            <a:ext cx="4380706" cy="16312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xưởng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chi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XH.</a:t>
            </a: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thợ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nghèo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60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/>
      <p:bldP spid="5" grpId="1"/>
      <p:bldP spid="6" grpId="0" animBg="1"/>
      <p:bldP spid="6" grpId="1" animBg="1"/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-50291"/>
            <a:ext cx="500478" cy="50047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4572001" y="723900"/>
            <a:ext cx="0" cy="4419600"/>
          </a:xfrm>
          <a:prstGeom prst="line">
            <a:avLst/>
          </a:prstGeom>
          <a:ln w="381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323414" y="57150"/>
            <a:ext cx="8134786" cy="66675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360" cap="flat">
            <a:solidFill>
              <a:srgbClr val="3465AF"/>
            </a:solidFill>
            <a:round/>
            <a:headEnd/>
            <a:tailEnd/>
          </a:ln>
          <a:effectLst/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vi-V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HÌNH THÀNH QUAN HỆ SẢN XUẤT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CHỦ NGHĨA </a:t>
            </a:r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ÂU TRUNG ĐẠI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819150"/>
            <a:ext cx="4343400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2" descr="Screenshot (528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7" t="53477" r="57912" b="16788"/>
          <a:stretch>
            <a:fillRect/>
          </a:stretch>
        </p:blipFill>
        <p:spPr bwMode="auto">
          <a:xfrm>
            <a:off x="4632823" y="750203"/>
            <a:ext cx="2480852" cy="165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3" descr="Screenshot (528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0" t="53477" r="25000" b="16788"/>
          <a:stretch>
            <a:fillRect/>
          </a:stretch>
        </p:blipFill>
        <p:spPr bwMode="auto">
          <a:xfrm>
            <a:off x="7005842" y="749787"/>
            <a:ext cx="2152140" cy="165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4" descr="Screenshot (529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5" t="15698" r="24532" b="60011"/>
          <a:stretch>
            <a:fillRect/>
          </a:stretch>
        </p:blipFill>
        <p:spPr bwMode="auto">
          <a:xfrm>
            <a:off x="4632823" y="2403860"/>
            <a:ext cx="2412442" cy="205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447800" y="-28384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447800" y="59150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007515" y="2404384"/>
            <a:ext cx="2079253" cy="2759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3.4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3.5),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3.3),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nảy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399" y="1606850"/>
            <a:ext cx="4389191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XVI,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399" y="2209531"/>
            <a:ext cx="4358781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399" y="29636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long XH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12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9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742951"/>
            <a:ext cx="899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133350"/>
            <a:ext cx="59436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 VÀ VẬN </a:t>
            </a:r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875498"/>
            <a:ext cx="75303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may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99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4369488" y="358882"/>
            <a:ext cx="3781594" cy="3777641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6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38367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65768" y="4408715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643354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1766792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637703" y="2758154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1720904" y="2758154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5827" y="71333"/>
            <a:ext cx="3833422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634148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905604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510208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358881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1798009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8513716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596" y="0"/>
            <a:ext cx="683403" cy="63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6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2400" y="26079"/>
            <a:ext cx="7441851" cy="103175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1990982"/>
            <a:ext cx="4495799" cy="83586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25871" y="2030259"/>
            <a:ext cx="4445602" cy="80856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thuê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068382" y="2449076"/>
            <a:ext cx="427417" cy="34190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767" y="2464618"/>
            <a:ext cx="453749" cy="398749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3581400" y="4209345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152" y="0"/>
            <a:ext cx="600848" cy="59055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" y="3045372"/>
            <a:ext cx="4495798" cy="8024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/>
              <a:t>.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382" y="3458258"/>
            <a:ext cx="453881" cy="39886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625871" y="3068724"/>
            <a:ext cx="4445601" cy="77906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818" y="3479437"/>
            <a:ext cx="448823" cy="39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6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9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1584" y="150994"/>
            <a:ext cx="7895046" cy="99904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 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2400" y="2827372"/>
            <a:ext cx="4038600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480280" y="1691717"/>
            <a:ext cx="4587520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762524" y="2962546"/>
            <a:ext cx="413085" cy="3304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923" y="1925074"/>
            <a:ext cx="382303" cy="335963"/>
          </a:xfrm>
          <a:prstGeom prst="rect">
            <a:avLst/>
          </a:prstGeom>
        </p:spPr>
      </p:pic>
      <p:sp>
        <p:nvSpPr>
          <p:cNvPr id="17" name="Cloud 16">
            <a:hlinkClick r:id="rId13" action="ppaction://hlinksldjump"/>
          </p:cNvPr>
          <p:cNvSpPr/>
          <p:nvPr/>
        </p:nvSpPr>
        <p:spPr>
          <a:xfrm>
            <a:off x="3500621" y="352687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574" y="54992"/>
            <a:ext cx="622426" cy="61175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1193" y="1698330"/>
            <a:ext cx="4019807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859" y="1809750"/>
            <a:ext cx="374104" cy="32875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41561" y="2698484"/>
            <a:ext cx="452623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770" y="2846298"/>
            <a:ext cx="370607" cy="32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8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4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1592</TotalTime>
  <Words>750</Words>
  <Application>Microsoft Office PowerPoint</Application>
  <PresentationFormat>On-screen Show (16:9)</PresentationFormat>
  <Paragraphs>78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Huy</dc:creator>
  <cp:lastModifiedBy>Admin</cp:lastModifiedBy>
  <cp:revision>212</cp:revision>
  <dcterms:created xsi:type="dcterms:W3CDTF">2018-10-18T02:19:58Z</dcterms:created>
  <dcterms:modified xsi:type="dcterms:W3CDTF">2022-06-20T01:45:15Z</dcterms:modified>
</cp:coreProperties>
</file>