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9" r:id="rId3"/>
    <p:sldId id="391" r:id="rId4"/>
    <p:sldId id="392" r:id="rId5"/>
    <p:sldId id="393" r:id="rId6"/>
    <p:sldId id="395" r:id="rId7"/>
    <p:sldId id="397" r:id="rId8"/>
    <p:sldId id="446" r:id="rId9"/>
    <p:sldId id="448" r:id="rId10"/>
    <p:sldId id="390" r:id="rId11"/>
    <p:sldId id="451" r:id="rId12"/>
    <p:sldId id="452" r:id="rId13"/>
    <p:sldId id="457" r:id="rId14"/>
    <p:sldId id="458" r:id="rId15"/>
    <p:sldId id="462" r:id="rId16"/>
    <p:sldId id="463" r:id="rId17"/>
    <p:sldId id="464" r:id="rId18"/>
    <p:sldId id="467" r:id="rId19"/>
    <p:sldId id="470" r:id="rId20"/>
    <p:sldId id="468" r:id="rId21"/>
    <p:sldId id="469" r:id="rId22"/>
    <p:sldId id="471" r:id="rId23"/>
    <p:sldId id="472" r:id="rId24"/>
    <p:sldId id="366" r:id="rId25"/>
    <p:sldId id="263" r:id="rId26"/>
    <p:sldId id="447" r:id="rId27"/>
    <p:sldId id="258" r:id="rId28"/>
    <p:sldId id="259" r:id="rId29"/>
    <p:sldId id="260" r:id="rId30"/>
    <p:sldId id="261" r:id="rId31"/>
    <p:sldId id="367" r:id="rId32"/>
    <p:sldId id="303" r:id="rId33"/>
    <p:sldId id="444" r:id="rId34"/>
    <p:sldId id="44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98"/>
    <a:srgbClr val="0000FF"/>
    <a:srgbClr val="F3D7F2"/>
    <a:srgbClr val="CCFFFF"/>
    <a:srgbClr val="CC6600"/>
    <a:srgbClr val="CC3300"/>
    <a:srgbClr val="009900"/>
    <a:srgbClr val="FF99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1310"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339269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9/16/2024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7.xml"/><Relationship Id="rId11" Type="http://schemas.openxmlformats.org/officeDocument/2006/relationships/image" Target="../media/image24.jp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jpe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slide" Target="slide31.xml"/><Relationship Id="rId26" Type="http://schemas.openxmlformats.org/officeDocument/2006/relationships/image" Target="../media/image76.png"/><Relationship Id="rId3" Type="http://schemas.openxmlformats.org/officeDocument/2006/relationships/image" Target="../media/image60.png"/><Relationship Id="rId21" Type="http://schemas.openxmlformats.org/officeDocument/2006/relationships/image" Target="../media/image72.png"/><Relationship Id="rId7" Type="http://schemas.openxmlformats.org/officeDocument/2006/relationships/image" Target="../media/image64.png"/><Relationship Id="rId12" Type="http://schemas.openxmlformats.org/officeDocument/2006/relationships/slide" Target="slide29.xml"/><Relationship Id="rId17" Type="http://schemas.openxmlformats.org/officeDocument/2006/relationships/image" Target="../media/image69.png"/><Relationship Id="rId25" Type="http://schemas.openxmlformats.org/officeDocument/2006/relationships/image" Target="../media/image75.png"/><Relationship Id="rId2" Type="http://schemas.openxmlformats.org/officeDocument/2006/relationships/image" Target="../media/image57.jpeg"/><Relationship Id="rId16" Type="http://schemas.openxmlformats.org/officeDocument/2006/relationships/slide" Target="slide30.xml"/><Relationship Id="rId20" Type="http://schemas.openxmlformats.org/officeDocument/2006/relationships/image" Target="../media/image71.png"/><Relationship Id="rId29"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png"/><Relationship Id="rId24" Type="http://schemas.openxmlformats.org/officeDocument/2006/relationships/image" Target="../media/image74.png"/><Relationship Id="rId32" Type="http://schemas.openxmlformats.org/officeDocument/2006/relationships/slide" Target="slide32.xml"/><Relationship Id="rId5" Type="http://schemas.openxmlformats.org/officeDocument/2006/relationships/image" Target="../media/image62.png"/><Relationship Id="rId15" Type="http://schemas.openxmlformats.org/officeDocument/2006/relationships/image" Target="../media/image68.png"/><Relationship Id="rId23" Type="http://schemas.openxmlformats.org/officeDocument/2006/relationships/image" Target="../media/image53.png"/><Relationship Id="rId28" Type="http://schemas.openxmlformats.org/officeDocument/2006/relationships/image" Target="../media/image78.png"/><Relationship Id="rId10" Type="http://schemas.openxmlformats.org/officeDocument/2006/relationships/image" Target="../media/image50.png"/><Relationship Id="rId19" Type="http://schemas.openxmlformats.org/officeDocument/2006/relationships/image" Target="../media/image70.png"/><Relationship Id="rId31"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73.png"/><Relationship Id="rId27" Type="http://schemas.openxmlformats.org/officeDocument/2006/relationships/image" Target="../media/image77.png"/><Relationship Id="rId30"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5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slide" Target="slide26.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86.png"/><Relationship Id="rId4" Type="http://schemas.openxmlformats.org/officeDocument/2006/relationships/audio" Target="../media/audio4.wav"/><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3.wav"/><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7.jpeg"/><Relationship Id="rId4" Type="http://schemas.openxmlformats.org/officeDocument/2006/relationships/audio" Target="../media/audio4.wav"/><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4.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93.gif"/><Relationship Id="rId5" Type="http://schemas.openxmlformats.org/officeDocument/2006/relationships/image" Target="../media/image92.png"/><Relationship Id="rId4" Type="http://schemas.openxmlformats.org/officeDocument/2006/relationships/image" Target="../media/image91.gif"/></Relationships>
</file>

<file path=ppt/slides/_rels/slide3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12.xml"/><Relationship Id="rId4" Type="http://schemas.openxmlformats.org/officeDocument/2006/relationships/image" Target="../media/image97.gi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video" Target="file:///D:\GIAO%20AN%205512\S&#193;CH%20GI&#193;O%20KHOA%20L&#7882;CH%20S&#7916;%20V&#192;%20&#272;&#7882;A%20L&#205;%207\GI&#193;O%20&#193;N%20S&#7916;%207\CH&#194;N%20TR&#7900;I%20S&#193;NG%20T&#7840;O\B&#192;I%202%20S&#7916;%207.CTST\Earth%20-%2084589.mp4" TargetMode="External"/><Relationship Id="rId7" Type="http://schemas.openxmlformats.org/officeDocument/2006/relationships/image" Target="../media/image9.png"/><Relationship Id="rId2" Type="http://schemas.microsoft.com/office/2007/relationships/media" Target="file:///D:\GIAO%20AN%205512\S&#193;CH%20GI&#193;O%20KHOA%20L&#7882;CH%20S&#7916;%20V&#192;%20&#272;&#7882;A%20L&#205;%207\GI&#193;O%20&#193;N%20S&#7916;%207\CH&#194;N%20TR&#7900;I%20S&#193;NG%20T&#7840;O\B&#192;I%202%20S&#7916;%207.CTST\Earth%20-%2084589.mp4" TargetMode="Externa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èm Bor.mn - Giải Pháp Tối Ưu Cho Rèm Cửa">
            <a:extLst>
              <a:ext uri="{FF2B5EF4-FFF2-40B4-BE49-F238E27FC236}">
                <a16:creationId xmlns:a16="http://schemas.microsoft.com/office/drawing/2014/main" xmlns="" id="{792928AF-9F64-BBAA-5936-BFC88361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8" b="102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5</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08DBA2D-AB57-E18B-D777-15B2F060F008}"/>
              </a:ext>
            </a:extLst>
          </p:cNvPr>
          <p:cNvSpPr/>
          <p:nvPr/>
        </p:nvSpPr>
        <p:spPr>
          <a:xfrm>
            <a:off x="1"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schemeClr val="tx1"/>
                </a:solidFill>
                <a:latin typeface="Times New Roman" pitchFamily="18" charset="0"/>
                <a:cs typeface="Times New Roman" pitchFamily="18" charset="0"/>
              </a:rPr>
              <a:t> Quan sát lược đồ hình 2.1, đọc thông tin </a:t>
            </a:r>
            <a:r>
              <a:rPr lang="en-US" sz="2000" b="1" dirty="0" err="1">
                <a:solidFill>
                  <a:schemeClr val="tx1"/>
                </a:solidFill>
                <a:latin typeface="Times New Roman" panose="02020603050405020304" pitchFamily="18" charset="0"/>
                <a:cs typeface="Times New Roman" panose="02020603050405020304" pitchFamily="18" charset="0"/>
              </a:rPr>
              <a:t>mục</a:t>
            </a:r>
            <a:r>
              <a:rPr lang="en-US" sz="2000" b="1" dirty="0">
                <a:solidFill>
                  <a:schemeClr val="tx1"/>
                </a:solidFill>
                <a:latin typeface="Times New Roman" panose="02020603050405020304" pitchFamily="18" charset="0"/>
                <a:cs typeface="Times New Roman" panose="02020603050405020304" pitchFamily="18" charset="0"/>
              </a:rPr>
              <a:t> 1 </a:t>
            </a:r>
            <a:r>
              <a:rPr lang="en-US" sz="2000" b="1" dirty="0" err="1">
                <a:solidFill>
                  <a:schemeClr val="tx1"/>
                </a:solidFill>
                <a:latin typeface="Times New Roman" panose="02020603050405020304" pitchFamily="18" charset="0"/>
                <a:cs typeface="Times New Roman" panose="02020603050405020304" pitchFamily="18" charset="0"/>
              </a:rPr>
              <a:t>trang</a:t>
            </a:r>
            <a:r>
              <a:rPr lang="en-US" sz="2000" b="1" dirty="0">
                <a:solidFill>
                  <a:schemeClr val="tx1"/>
                </a:solidFill>
                <a:latin typeface="Times New Roman" panose="02020603050405020304" pitchFamily="18" charset="0"/>
                <a:cs typeface="Times New Roman" panose="02020603050405020304" pitchFamily="18" charset="0"/>
              </a:rPr>
              <a:t> 14-15/SGK</a:t>
            </a:r>
            <a:r>
              <a:rPr lang="nl-NL"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miêu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đường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sau</a:t>
            </a:r>
            <a:r>
              <a:rPr lang="en-US" sz="2000" b="1" dirty="0">
                <a:solidFill>
                  <a:schemeClr val="tx1"/>
                </a:solidFill>
                <a:latin typeface="Times New Roman" panose="02020603050405020304" pitchFamily="18" charset="0"/>
                <a:cs typeface="Times New Roman" panose="02020603050405020304" pitchFamily="18" charset="0"/>
              </a:rPr>
              <a:t>:</a:t>
            </a:r>
            <a:endParaRPr lang="vi-VN" sz="2000" dirty="0">
              <a:solidFill>
                <a:schemeClr val="tx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12A76C9C-6F80-A72F-9925-FCAB831C4D29}"/>
              </a:ext>
            </a:extLst>
          </p:cNvPr>
          <p:cNvPicPr>
            <a:picLocks noChangeAspect="1"/>
          </p:cNvPicPr>
          <p:nvPr/>
        </p:nvPicPr>
        <p:blipFill>
          <a:blip r:embed="rId2"/>
          <a:stretch>
            <a:fillRect/>
          </a:stretch>
        </p:blipFill>
        <p:spPr>
          <a:xfrm>
            <a:off x="4452730" y="138674"/>
            <a:ext cx="4532243" cy="2896641"/>
          </a:xfrm>
          <a:prstGeom prst="rect">
            <a:avLst/>
          </a:prstGeom>
        </p:spPr>
      </p:pic>
      <p:sp>
        <p:nvSpPr>
          <p:cNvPr id="4" name="Rectangle 3">
            <a:extLst>
              <a:ext uri="{FF2B5EF4-FFF2-40B4-BE49-F238E27FC236}">
                <a16:creationId xmlns:a16="http://schemas.microsoft.com/office/drawing/2014/main" xmlns="" id="{B1020F56-D477-4126-D980-534879416DAA}"/>
              </a:ext>
            </a:extLst>
          </p:cNvPr>
          <p:cNvSpPr>
            <a:spLocks noChangeArrowheads="1"/>
          </p:cNvSpPr>
          <p:nvPr/>
        </p:nvSpPr>
        <p:spPr bwMode="auto">
          <a:xfrm>
            <a:off x="0"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C6D70B62-DE7E-2A2C-7E6A-B6A2916B83B3}"/>
              </a:ext>
            </a:extLst>
          </p:cNvPr>
          <p:cNvGraphicFramePr>
            <a:graphicFrameLocks noGrp="1"/>
          </p:cNvGraphicFramePr>
          <p:nvPr>
            <p:extLst>
              <p:ext uri="{D42A27DB-BD31-4B8C-83A1-F6EECF244321}">
                <p14:modId xmlns:p14="http://schemas.microsoft.com/office/powerpoint/2010/main" val="1200981745"/>
              </p:ext>
            </p:extLst>
          </p:nvPr>
        </p:nvGraphicFramePr>
        <p:xfrm>
          <a:off x="96983" y="3079096"/>
          <a:ext cx="8887990" cy="3764154"/>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xmlns="" val="3700626752"/>
                    </a:ext>
                  </a:extLst>
                </a:gridCol>
                <a:gridCol w="1250885">
                  <a:extLst>
                    <a:ext uri="{9D8B030D-6E8A-4147-A177-3AD203B41FA5}">
                      <a16:colId xmlns:a16="http://schemas.microsoft.com/office/drawing/2014/main" xmlns="" val="2332408862"/>
                    </a:ext>
                  </a:extLst>
                </a:gridCol>
                <a:gridCol w="2129624">
                  <a:extLst>
                    <a:ext uri="{9D8B030D-6E8A-4147-A177-3AD203B41FA5}">
                      <a16:colId xmlns:a16="http://schemas.microsoft.com/office/drawing/2014/main" xmlns="" val="3688630838"/>
                    </a:ext>
                  </a:extLst>
                </a:gridCol>
                <a:gridCol w="2147455">
                  <a:extLst>
                    <a:ext uri="{9D8B030D-6E8A-4147-A177-3AD203B41FA5}">
                      <a16:colId xmlns:a16="http://schemas.microsoft.com/office/drawing/2014/main" xmlns="" val="990669492"/>
                    </a:ext>
                  </a:extLst>
                </a:gridCol>
                <a:gridCol w="1364973">
                  <a:extLst>
                    <a:ext uri="{9D8B030D-6E8A-4147-A177-3AD203B41FA5}">
                      <a16:colId xmlns:a16="http://schemas.microsoft.com/office/drawing/2014/main" xmlns=""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225440767"/>
                  </a:ext>
                </a:extLst>
              </a:tr>
            </a:tbl>
          </a:graphicData>
        </a:graphic>
      </p:graphicFrame>
    </p:spTree>
    <p:extLst>
      <p:ext uri="{BB962C8B-B14F-4D97-AF65-F5344CB8AC3E}">
        <p14:creationId xmlns:p14="http://schemas.microsoft.com/office/powerpoint/2010/main" val="15041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par>
                          <p:cTn id="18" fill="hold">
                            <p:stCondLst>
                              <p:cond delay="2500"/>
                            </p:stCondLst>
                            <p:childTnLst>
                              <p:par>
                                <p:cTn id="19" presetID="9"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xmlns=""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p:pic>
              <p:nvPicPr>
                <p:cNvPr id="52" name="Ink 51">
                  <a:extLst>
                    <a:ext uri="{FF2B5EF4-FFF2-40B4-BE49-F238E27FC236}">
                      <a16:creationId xmlns:a16="http://schemas.microsoft.com/office/drawing/2014/main" xmlns="" xmlns:aink="http://schemas.microsoft.com/office/drawing/2016/ink" xmlns:p14="http://schemas.microsoft.com/office/powerpoint/2010/main" id="{7DD22EE2-BE58-958E-1121-5FC34F53EF6F}"/>
                    </a:ext>
                  </a:extLst>
                </p:cNvPr>
                <p:cNvPicPr/>
                <p:nvPr/>
              </p:nvPicPr>
              <p:blipFill>
                <a:blip r:embed="rId4"/>
                <a:stretch>
                  <a:fillRect/>
                </a:stretch>
              </p:blipFill>
              <p:spPr>
                <a:xfrm>
                  <a:off x="5534421" y="4755402"/>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p:pic>
              <p:nvPicPr>
                <p:cNvPr id="53" name="Ink 52">
                  <a:extLst>
                    <a:ext uri="{FF2B5EF4-FFF2-40B4-BE49-F238E27FC236}">
                      <a16:creationId xmlns:a16="http://schemas.microsoft.com/office/drawing/2014/main" xmlns="" xmlns:aink="http://schemas.microsoft.com/office/drawing/2016/ink" xmlns:p14="http://schemas.microsoft.com/office/powerpoint/2010/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p:pic>
              <p:nvPicPr>
                <p:cNvPr id="54" name="Ink 53">
                  <a:extLst>
                    <a:ext uri="{FF2B5EF4-FFF2-40B4-BE49-F238E27FC236}">
                      <a16:creationId xmlns:a16="http://schemas.microsoft.com/office/drawing/2014/main" xmlns="" xmlns:aink="http://schemas.microsoft.com/office/drawing/2016/ink" xmlns:p14="http://schemas.microsoft.com/office/powerpoint/2010/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xmlns="" id="{488327C4-2C5E-9527-56E2-7F9FFF97CC28}"/>
              </a:ext>
            </a:extLst>
          </p:cNvPr>
          <p:cNvPicPr/>
          <p:nvPr/>
        </p:nvPicPr>
        <p:blipFill>
          <a:blip r:embed="rId11" cstate="print"/>
          <a:stretch>
            <a:fillRect/>
          </a:stretch>
        </p:blipFill>
        <p:spPr>
          <a:xfrm>
            <a:off x="2372139"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xmlns=""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xmlns=""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05CF25A4-350E-A33D-16DF-27729CA53565}"/>
              </a:ext>
            </a:extLst>
          </p:cNvPr>
          <p:cNvPicPr>
            <a:picLocks noChangeAspect="1"/>
          </p:cNvPicPr>
          <p:nvPr/>
        </p:nvPicPr>
        <p:blipFill>
          <a:blip r:embed="rId12"/>
          <a:stretch>
            <a:fillRect/>
          </a:stretch>
        </p:blipFill>
        <p:spPr>
          <a:xfrm>
            <a:off x="7821015" y="1438142"/>
            <a:ext cx="1324101" cy="1572790"/>
          </a:xfrm>
          <a:prstGeom prst="rect">
            <a:avLst/>
          </a:prstGeom>
        </p:spPr>
      </p:pic>
      <p:sp>
        <p:nvSpPr>
          <p:cNvPr id="18" name="Rectangle 6">
            <a:extLst>
              <a:ext uri="{FF2B5EF4-FFF2-40B4-BE49-F238E27FC236}">
                <a16:creationId xmlns:a16="http://schemas.microsoft.com/office/drawing/2014/main" xmlns=""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xmlns=""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xmlns=""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468187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xmlns=""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xmlns="" id="{FD01E4B6-D989-36E8-FCA4-79D5D22CF9C1}"/>
              </a:ext>
            </a:extLst>
          </p:cNvPr>
          <p:cNvPicPr>
            <a:picLocks noChangeAspect="1"/>
          </p:cNvPicPr>
          <p:nvPr/>
        </p:nvPicPr>
        <p:blipFill>
          <a:blip r:embed="rId3"/>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xmlns=""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xmlns=""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xmlns=""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0D3C550E-6CBA-A1BF-BCF5-F377ACCE5FBC}"/>
              </a:ext>
            </a:extLst>
          </p:cNvPr>
          <p:cNvPicPr>
            <a:picLocks noChangeAspect="1"/>
          </p:cNvPicPr>
          <p:nvPr/>
        </p:nvPicPr>
        <p:blipFill>
          <a:blip r:embed="rId4"/>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xmlns=""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xmlns="" id="{53E61B4D-643C-48BB-ECC0-48B623ABF3C1}"/>
              </a:ext>
            </a:extLst>
          </p:cNvPr>
          <p:cNvSpPr>
            <a:spLocks/>
          </p:cNvSpPr>
          <p:nvPr/>
        </p:nvSpPr>
        <p:spPr bwMode="auto">
          <a:xfrm>
            <a:off x="5150109"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xmlns="" id="{72D7E2DF-5EA4-B43F-87C5-A44D7275A83F}"/>
              </a:ext>
            </a:extLst>
          </p:cNvPr>
          <p:cNvSpPr>
            <a:spLocks noChangeArrowheads="1"/>
          </p:cNvSpPr>
          <p:nvPr/>
        </p:nvSpPr>
        <p:spPr bwMode="auto">
          <a:xfrm>
            <a:off x="4722862" y="2669387"/>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xmlns=""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22797147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xmlns=""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xmlns=""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xmlns=""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xmlns=""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xmlns=""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xmlns=""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xmlns=""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xmlns="" id="{32AEA149-AACF-10F7-4A18-55EE55546F26}"/>
              </a:ext>
            </a:extLst>
          </p:cNvPr>
          <p:cNvSpPr>
            <a:spLocks/>
          </p:cNvSpPr>
          <p:nvPr/>
        </p:nvSpPr>
        <p:spPr bwMode="auto">
          <a:xfrm>
            <a:off x="4947708" y="3534357"/>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xmlns="" id="{9E02AAE2-BA66-C251-A684-D7E069A5EA8F}"/>
              </a:ext>
            </a:extLst>
          </p:cNvPr>
          <p:cNvSpPr>
            <a:spLocks/>
          </p:cNvSpPr>
          <p:nvPr/>
        </p:nvSpPr>
        <p:spPr bwMode="auto">
          <a:xfrm rot="1089892">
            <a:off x="5260962" y="4480710"/>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xmlns="" id="{A38FA48A-AD4F-2778-B459-4851D8EFB346}"/>
              </a:ext>
            </a:extLst>
          </p:cNvPr>
          <p:cNvSpPr>
            <a:spLocks/>
          </p:cNvSpPr>
          <p:nvPr/>
        </p:nvSpPr>
        <p:spPr bwMode="auto">
          <a:xfrm rot="229315">
            <a:off x="6129599" y="4005943"/>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xmlns="" id="{BEA46411-2704-F075-39D4-088ED23173AC}"/>
              </a:ext>
            </a:extLst>
          </p:cNvPr>
          <p:cNvSpPr>
            <a:spLocks/>
          </p:cNvSpPr>
          <p:nvPr/>
        </p:nvSpPr>
        <p:spPr bwMode="auto">
          <a:xfrm>
            <a:off x="6477887" y="3424690"/>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xmlns="" id="{92C54B16-14D2-B8E7-D425-E3BAF899E393}"/>
              </a:ext>
            </a:extLst>
          </p:cNvPr>
          <p:cNvSpPr>
            <a:spLocks/>
          </p:cNvSpPr>
          <p:nvPr/>
        </p:nvSpPr>
        <p:spPr bwMode="auto">
          <a:xfrm>
            <a:off x="6643723" y="3363926"/>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3146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xmlns=""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xmlns=""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xmlns=""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xmlns=""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xmlns=""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xmlns=""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6" name="Picture 15">
            <a:extLst>
              <a:ext uri="{FF2B5EF4-FFF2-40B4-BE49-F238E27FC236}">
                <a16:creationId xmlns:a16="http://schemas.microsoft.com/office/drawing/2014/main" xmlns="" id="{0C6CB3D8-662E-F817-AC37-8089C581B634}"/>
              </a:ext>
            </a:extLst>
          </p:cNvPr>
          <p:cNvPicPr>
            <a:picLocks noChangeAspect="1"/>
          </p:cNvPicPr>
          <p:nvPr/>
        </p:nvPicPr>
        <p:blipFill>
          <a:blip r:embed="rId6"/>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xmlns="" id="{3729E69B-8933-A97B-C031-A7A0E5C189DB}"/>
              </a:ext>
            </a:extLst>
          </p:cNvPr>
          <p:cNvPicPr>
            <a:picLocks noChangeAspect="1"/>
          </p:cNvPicPr>
          <p:nvPr/>
        </p:nvPicPr>
        <p:blipFill>
          <a:blip r:embed="rId7"/>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xmlns=""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xmlns=""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xmlns=""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xmlns=""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xmlns=""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xmlns=""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xmlns=""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xmlns=""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xmlns="" id="{964418E9-0D63-4CAA-817A-BA8A7204BC03}"/>
              </a:ext>
            </a:extLst>
          </p:cNvPr>
          <p:cNvPicPr>
            <a:picLocks noChangeAspect="1"/>
          </p:cNvPicPr>
          <p:nvPr/>
        </p:nvPicPr>
        <p:blipFill>
          <a:blip r:embed="rId8"/>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xmlns=""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xmlns="" id="{654C4407-DE3B-C40F-AD45-738973B09ED6}"/>
              </a:ext>
            </a:extLst>
          </p:cNvPr>
          <p:cNvSpPr>
            <a:spLocks/>
          </p:cNvSpPr>
          <p:nvPr/>
        </p:nvSpPr>
        <p:spPr bwMode="auto">
          <a:xfrm>
            <a:off x="2372138" y="3937951"/>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xmlns="" id="{CBBEB25E-50BB-246E-62D1-B403AAA5C7AB}"/>
              </a:ext>
            </a:extLst>
          </p:cNvPr>
          <p:cNvSpPr>
            <a:spLocks/>
          </p:cNvSpPr>
          <p:nvPr/>
        </p:nvSpPr>
        <p:spPr bwMode="auto">
          <a:xfrm>
            <a:off x="3833719" y="4333106"/>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xmlns=""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xmlns=""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xmlns="" id="{EFC783E4-60B2-3AB1-B171-375EB82DFA34}"/>
              </a:ext>
            </a:extLst>
          </p:cNvPr>
          <p:cNvSpPr>
            <a:spLocks/>
          </p:cNvSpPr>
          <p:nvPr/>
        </p:nvSpPr>
        <p:spPr bwMode="auto">
          <a:xfrm rot="21308770">
            <a:off x="6080261"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xmlns="" id="{0C2CED0D-BCB2-0950-3EA8-690B7E110CB9}"/>
              </a:ext>
            </a:extLst>
          </p:cNvPr>
          <p:cNvSpPr>
            <a:spLocks/>
          </p:cNvSpPr>
          <p:nvPr/>
        </p:nvSpPr>
        <p:spPr bwMode="auto">
          <a:xfrm>
            <a:off x="7025432"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xmlns=""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37151503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52FC95F-253D-C0F5-EDE5-5E298F814B1D}"/>
              </a:ext>
            </a:extLst>
          </p:cNvPr>
          <p:cNvGraphicFramePr>
            <a:graphicFrameLocks noGrp="1"/>
          </p:cNvGraphicFramePr>
          <p:nvPr>
            <p:extLst>
              <p:ext uri="{D42A27DB-BD31-4B8C-83A1-F6EECF244321}">
                <p14:modId xmlns:p14="http://schemas.microsoft.com/office/powerpoint/2010/main" val="3285472150"/>
              </p:ext>
            </p:extLst>
          </p:nvPr>
        </p:nvGraphicFramePr>
        <p:xfrm>
          <a:off x="128005" y="1101115"/>
          <a:ext cx="8887990" cy="5759872"/>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xmlns="" val="3700626752"/>
                    </a:ext>
                  </a:extLst>
                </a:gridCol>
                <a:gridCol w="2756452">
                  <a:extLst>
                    <a:ext uri="{9D8B030D-6E8A-4147-A177-3AD203B41FA5}">
                      <a16:colId xmlns:a16="http://schemas.microsoft.com/office/drawing/2014/main" xmlns="" val="2332408862"/>
                    </a:ext>
                  </a:extLst>
                </a:gridCol>
                <a:gridCol w="1590261">
                  <a:extLst>
                    <a:ext uri="{9D8B030D-6E8A-4147-A177-3AD203B41FA5}">
                      <a16:colId xmlns:a16="http://schemas.microsoft.com/office/drawing/2014/main" xmlns="" val="3688630838"/>
                    </a:ext>
                  </a:extLst>
                </a:gridCol>
                <a:gridCol w="1656522">
                  <a:extLst>
                    <a:ext uri="{9D8B030D-6E8A-4147-A177-3AD203B41FA5}">
                      <a16:colId xmlns:a16="http://schemas.microsoft.com/office/drawing/2014/main" xmlns="" val="990669492"/>
                    </a:ext>
                  </a:extLst>
                </a:gridCol>
                <a:gridCol w="1197212">
                  <a:extLst>
                    <a:ext uri="{9D8B030D-6E8A-4147-A177-3AD203B41FA5}">
                      <a16:colId xmlns:a16="http://schemas.microsoft.com/office/drawing/2014/main" xmlns=""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225440767"/>
                  </a:ext>
                </a:extLst>
              </a:tr>
            </a:tbl>
          </a:graphicData>
        </a:graphic>
      </p:graphicFrame>
      <p:sp>
        <p:nvSpPr>
          <p:cNvPr id="3" name="Rectangle 2">
            <a:extLst>
              <a:ext uri="{FF2B5EF4-FFF2-40B4-BE49-F238E27FC236}">
                <a16:creationId xmlns:a16="http://schemas.microsoft.com/office/drawing/2014/main" xmlns="" id="{7390FF14-76D5-9B74-29D6-D354410D74E5}"/>
              </a:ext>
            </a:extLst>
          </p:cNvPr>
          <p:cNvSpPr>
            <a:spLocks noChangeArrowheads="1"/>
          </p:cNvSpPr>
          <p:nvPr/>
        </p:nvSpPr>
        <p:spPr bwMode="auto">
          <a:xfrm>
            <a:off x="128005" y="48475"/>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E6841621-7576-EF03-FD02-83D0FDEEF931}"/>
              </a:ext>
            </a:extLst>
          </p:cNvPr>
          <p:cNvSpPr/>
          <p:nvPr/>
        </p:nvSpPr>
        <p:spPr>
          <a:xfrm>
            <a:off x="1789043"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00FF"/>
                </a:solidFill>
                <a:effectLst/>
                <a:latin typeface="Times New Roman" panose="02020603050405020304" pitchFamily="18" charset="0"/>
                <a:ea typeface="Calibri" panose="020F0502020204030204" pitchFamily="34" charset="0"/>
              </a:rPr>
              <a:t>Vùng</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biển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cực</a:t>
            </a:r>
            <a:r>
              <a:rPr lang="en-US" sz="1800" dirty="0">
                <a:solidFill>
                  <a:srgbClr val="0000FF"/>
                </a:solidFill>
                <a:effectLst/>
                <a:latin typeface="Times New Roman" panose="02020603050405020304" pitchFamily="18" charset="0"/>
                <a:ea typeface="Calibri" panose="020F0502020204030204" pitchFamily="34" charset="0"/>
              </a:rPr>
              <a:t> Nam </a:t>
            </a:r>
            <a:r>
              <a:rPr lang="en-US" sz="1800" dirty="0" err="1">
                <a:solidFill>
                  <a:srgbClr val="0000FF"/>
                </a:solidFill>
                <a:effectLst/>
                <a:latin typeface="Times New Roman" panose="02020603050405020304" pitchFamily="18" charset="0"/>
                <a:ea typeface="Calibri" panose="020F0502020204030204" pitchFamily="34" charset="0"/>
              </a:rPr>
              <a:t>châu</a:t>
            </a:r>
            <a:r>
              <a:rPr lang="en-US" sz="1800" dirty="0">
                <a:solidFill>
                  <a:srgbClr val="0000FF"/>
                </a:solidFill>
                <a:effectLst/>
                <a:latin typeface="Times New Roman" panose="02020603050405020304" pitchFamily="18" charset="0"/>
                <a:ea typeface="Calibri" panose="020F0502020204030204" pitchFamily="34" charset="0"/>
              </a:rPr>
              <a:t> Phi </a:t>
            </a:r>
            <a:r>
              <a:rPr lang="en-US" sz="1800" dirty="0" err="1">
                <a:solidFill>
                  <a:srgbClr val="0000FF"/>
                </a:solidFill>
                <a:effectLst/>
                <a:latin typeface="Times New Roman" panose="02020603050405020304" pitchFamily="18" charset="0"/>
                <a:ea typeface="Calibri" panose="020F0502020204030204" pitchFamily="34" charset="0"/>
              </a:rPr>
              <a:t>được</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Đi</a:t>
            </a:r>
            <a:r>
              <a:rPr lang="en-US" sz="1800" dirty="0">
                <a:solidFill>
                  <a:srgbClr val="0000FF"/>
                </a:solidFill>
                <a:effectLst/>
                <a:latin typeface="Times New Roman" panose="02020603050405020304" pitchFamily="18" charset="0"/>
                <a:ea typeface="Calibri" panose="020F0502020204030204" pitchFamily="34" charset="0"/>
              </a:rPr>
              <a:t>-a-</a:t>
            </a:r>
            <a:r>
              <a:rPr lang="en-US" sz="1800" dirty="0" err="1">
                <a:solidFill>
                  <a:srgbClr val="0000FF"/>
                </a:solidFill>
                <a:effectLst/>
                <a:latin typeface="Times New Roman" panose="02020603050405020304" pitchFamily="18" charset="0"/>
                <a:ea typeface="Calibri" panose="020F0502020204030204" pitchFamily="34" charset="0"/>
              </a:rPr>
              <a:t>xơ</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đặt</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tên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Tố</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sau</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này</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Hảo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Vọng</a:t>
            </a:r>
            <a:r>
              <a:rPr lang="en-US" sz="1800" dirty="0">
                <a:solidFill>
                  <a:srgbClr val="0000FF"/>
                </a:solidFill>
                <a:effectLst/>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xmlns="" id="{82989A65-792F-2774-806A-BEC9C700612C}"/>
              </a:ext>
            </a:extLst>
          </p:cNvPr>
          <p:cNvSpPr/>
          <p:nvPr/>
        </p:nvSpPr>
        <p:spPr>
          <a:xfrm>
            <a:off x="1789043"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xmlns="" id="{86D44CB6-B6F7-3D6B-A888-CAFEECF52DC9}"/>
              </a:ext>
            </a:extLst>
          </p:cNvPr>
          <p:cNvSpPr/>
          <p:nvPr/>
        </p:nvSpPr>
        <p:spPr>
          <a:xfrm>
            <a:off x="5022574" y="5024132"/>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xmlns="" id="{562F4A8A-E396-2350-AF53-DCC5DADA1919}"/>
              </a:ext>
            </a:extLst>
          </p:cNvPr>
          <p:cNvSpPr/>
          <p:nvPr/>
        </p:nvSpPr>
        <p:spPr>
          <a:xfrm>
            <a:off x="6586330" y="4136236"/>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xmlns="" id="{56BFD0B2-1F42-5A19-E2E5-FD9679DDD78F}"/>
              </a:ext>
            </a:extLst>
          </p:cNvPr>
          <p:cNvSpPr/>
          <p:nvPr/>
        </p:nvSpPr>
        <p:spPr>
          <a:xfrm>
            <a:off x="8030817" y="60577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159564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1143000" y="1378367"/>
            <a:ext cx="6649278" cy="2939266"/>
          </a:xfrm>
          <a:prstGeom prst="rect">
            <a:avLst/>
          </a:prstGeom>
          <a:noFill/>
        </p:spPr>
        <p:txBody>
          <a:bodyPr wrap="square">
            <a:spAutoFit/>
          </a:bodyPr>
          <a:lstStyle/>
          <a:p>
            <a:pPr algn="just"/>
            <a:r>
              <a:rPr lang="en-US" sz="2600" b="1" dirty="0" err="1">
                <a:solidFill>
                  <a:srgbClr val="0000FF"/>
                </a:solidFill>
                <a:latin typeface="Times New Roman" panose="02020603050405020304" pitchFamily="18" charset="0"/>
                <a:cs typeface="Times New Roman" panose="02020603050405020304" pitchFamily="18" charset="0"/>
              </a:rPr>
              <a:t>Đọc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thông</a:t>
            </a:r>
            <a:r>
              <a:rPr lang="en-US" sz="2600" b="1" dirty="0">
                <a:solidFill>
                  <a:srgbClr val="0000FF"/>
                </a:solidFill>
                <a:latin typeface="Times New Roman" panose="02020603050405020304" pitchFamily="18" charset="0"/>
                <a:cs typeface="Times New Roman" panose="02020603050405020304" pitchFamily="18" charset="0"/>
              </a:rPr>
              <a:t> tin </a:t>
            </a:r>
            <a:r>
              <a:rPr lang="en-US" sz="2600" b="1" dirty="0" err="1">
                <a:solidFill>
                  <a:srgbClr val="0000FF"/>
                </a:solidFill>
                <a:latin typeface="Times New Roman" panose="02020603050405020304" pitchFamily="18" charset="0"/>
                <a:cs typeface="Times New Roman" panose="02020603050405020304" pitchFamily="18" charset="0"/>
              </a:rPr>
              <a:t>trang</a:t>
            </a:r>
            <a:r>
              <a:rPr lang="en-US" sz="2600" b="1" dirty="0">
                <a:solidFill>
                  <a:srgbClr val="0000FF"/>
                </a:solidFill>
                <a:latin typeface="Times New Roman" panose="02020603050405020304" pitchFamily="18" charset="0"/>
                <a:cs typeface="Times New Roman" panose="02020603050405020304" pitchFamily="18" charset="0"/>
              </a:rPr>
              <a:t> 16/SGK, </a:t>
            </a:r>
            <a:r>
              <a:rPr lang="en-US" sz="2700" b="1" dirty="0" err="1">
                <a:solidFill>
                  <a:srgbClr val="0000FF"/>
                </a:solidFill>
                <a:latin typeface="Times New Roman" panose="02020603050405020304" pitchFamily="18" charset="0"/>
                <a:cs typeface="Times New Roman" panose="02020603050405020304" pitchFamily="18" charset="0"/>
              </a:rPr>
              <a:t>tìm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2.4: </a:t>
            </a:r>
            <a:r>
              <a:rPr lang="en-US" sz="2700" b="1" dirty="0" err="1">
                <a:solidFill>
                  <a:srgbClr val="0000FF"/>
                </a:solidFill>
                <a:latin typeface="Times New Roman" panose="02020603050405020304" pitchFamily="18" charset="0"/>
                <a:cs typeface="Times New Roman" panose="02020603050405020304" pitchFamily="18" charset="0"/>
              </a:rPr>
              <a:t>Sơ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đồ</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lí</a:t>
            </a:r>
            <a:r>
              <a:rPr lang="en-US" sz="27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5F73A57C-C45E-03F3-9D88-7123A15C8054}"/>
              </a:ext>
            </a:extLst>
          </p:cNvPr>
          <p:cNvPicPr>
            <a:picLocks noChangeAspect="1"/>
          </p:cNvPicPr>
          <p:nvPr/>
        </p:nvPicPr>
        <p:blipFill rotWithShape="1">
          <a:blip r:embed="rId3"/>
          <a:srcRect l="7132" t="24225" r="40565" b="24768"/>
          <a:stretch/>
        </p:blipFill>
        <p:spPr>
          <a:xfrm>
            <a:off x="3919327" y="1281239"/>
            <a:ext cx="5173355" cy="3486368"/>
          </a:xfrm>
          <a:prstGeom prst="rect">
            <a:avLst/>
          </a:prstGeom>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C8D598C4-A531-6C97-67A7-C228D23600A9}"/>
              </a:ext>
            </a:extLst>
          </p:cNvPr>
          <p:cNvPicPr>
            <a:picLocks noChangeAspect="1"/>
          </p:cNvPicPr>
          <p:nvPr/>
        </p:nvPicPr>
        <p:blipFill rotWithShape="1">
          <a:blip r:embed="rId3"/>
          <a:srcRect l="10435" t="24287" r="42898" b="29829"/>
          <a:stretch/>
        </p:blipFill>
        <p:spPr>
          <a:xfrm>
            <a:off x="3954079" y="1239220"/>
            <a:ext cx="5173355" cy="3639102"/>
          </a:xfrm>
          <a:prstGeom prst="rect">
            <a:avLst/>
          </a:prstGeom>
        </p:spPr>
      </p:pic>
      <p:sp>
        <p:nvSpPr>
          <p:cNvPr id="12" name="TextBox 11">
            <a:extLst>
              <a:ext uri="{FF2B5EF4-FFF2-40B4-BE49-F238E27FC236}">
                <a16:creationId xmlns:a16="http://schemas.microsoft.com/office/drawing/2014/main" xmlns="" id="{48BBF5D4-B43C-0147-69F5-16AAF9BD3BA6}"/>
              </a:ext>
            </a:extLst>
          </p:cNvPr>
          <p:cNvSpPr txBox="1"/>
          <p:nvPr/>
        </p:nvSpPr>
        <p:spPr>
          <a:xfrm>
            <a:off x="16566" y="3094921"/>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quốc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AB7215D9-DE39-B7C6-C70B-25794B8C5BC4}"/>
              </a:ext>
            </a:extLst>
          </p:cNvPr>
          <p:cNvPicPr>
            <a:picLocks noChangeAspect="1"/>
          </p:cNvPicPr>
          <p:nvPr/>
        </p:nvPicPr>
        <p:blipFill rotWithShape="1">
          <a:blip r:embed="rId4"/>
          <a:srcRect l="10077" t="24229" r="42742" b="30281"/>
          <a:stretch/>
        </p:blipFill>
        <p:spPr>
          <a:xfrm>
            <a:off x="3954079" y="1251418"/>
            <a:ext cx="5144164" cy="3682238"/>
          </a:xfrm>
          <a:prstGeom prst="rect">
            <a:avLst/>
          </a:prstGeom>
        </p:spPr>
      </p:pic>
      <p:sp>
        <p:nvSpPr>
          <p:cNvPr id="14" name="TextBox 13">
            <a:extLst>
              <a:ext uri="{FF2B5EF4-FFF2-40B4-BE49-F238E27FC236}">
                <a16:creationId xmlns:a16="http://schemas.microsoft.com/office/drawing/2014/main" xmlns="" id="{AFADDEEE-3247-0214-3493-42AC3A09E612}"/>
              </a:ext>
            </a:extLst>
          </p:cNvPr>
          <p:cNvSpPr txBox="1"/>
          <p:nvPr/>
        </p:nvSpPr>
        <p:spPr>
          <a:xfrm>
            <a:off x="16566" y="4287973"/>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xmlns="" id="{2011DFDB-6620-FF62-144C-25B014BB9AD8}"/>
              </a:ext>
            </a:extLst>
          </p:cNvPr>
          <p:cNvSpPr txBox="1">
            <a:spLocks noChangeArrowheads="1"/>
          </p:cNvSpPr>
          <p:nvPr/>
        </p:nvSpPr>
        <p:spPr bwMode="auto">
          <a:xfrm>
            <a:off x="282575" y="1466850"/>
            <a:ext cx="7207250" cy="1877437"/>
          </a:xfrm>
          <a:prstGeom prst="rect">
            <a:avLst/>
          </a:prstGeom>
          <a:noFill/>
          <a:ln w="9525">
            <a:noFill/>
            <a:miter lim="800000"/>
            <a:headEnd/>
            <a:tailEnd/>
          </a:ln>
          <a:effectLst/>
        </p:spPr>
        <p:txBody>
          <a:bodyPr>
            <a:spAutoFit/>
          </a:bodyPr>
          <a:lstStyle/>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 MỪNG </a:t>
            </a:r>
          </a:p>
          <a:p>
            <a:pPr algn="ctr" eaLnBrk="1" hangingPunct="1">
              <a:spcBef>
                <a:spcPts val="2400"/>
              </a:spcBef>
              <a:defRPr/>
            </a:pPr>
            <a:r>
              <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 EM HỌC SINH</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xmlns="" id="{5E0312F9-64D6-F1C5-019C-2D2F3DB2A05E}"/>
              </a:ext>
            </a:extLst>
          </p:cNvPr>
          <p:cNvPicPr>
            <a:picLocks noChangeAspect="1"/>
          </p:cNvPicPr>
          <p:nvPr/>
        </p:nvPicPr>
        <p:blipFill rotWithShape="1">
          <a:blip r:embed="rId3"/>
          <a:srcRect l="6956" t="23513" r="39421" b="23127"/>
          <a:stretch/>
        </p:blipFill>
        <p:spPr>
          <a:xfrm>
            <a:off x="3935897" y="1104526"/>
            <a:ext cx="5191538" cy="3327634"/>
          </a:xfrm>
          <a:prstGeom prst="rect">
            <a:avLst/>
          </a:prstGeom>
        </p:spPr>
      </p:pic>
      <p:pic>
        <p:nvPicPr>
          <p:cNvPr id="16" name="Picture 15">
            <a:extLst>
              <a:ext uri="{FF2B5EF4-FFF2-40B4-BE49-F238E27FC236}">
                <a16:creationId xmlns:a16="http://schemas.microsoft.com/office/drawing/2014/main" xmlns="" id="{C9412C34-2FE6-38CE-679A-C723288BEC06}"/>
              </a:ext>
            </a:extLst>
          </p:cNvPr>
          <p:cNvPicPr>
            <a:picLocks noChangeAspect="1"/>
          </p:cNvPicPr>
          <p:nvPr/>
        </p:nvPicPr>
        <p:blipFill rotWithShape="1">
          <a:blip r:embed="rId4"/>
          <a:srcRect l="8116" t="24545" r="39420" b="23900"/>
          <a:stretch/>
        </p:blipFill>
        <p:spPr>
          <a:xfrm>
            <a:off x="3942522" y="1104305"/>
            <a:ext cx="5158408" cy="3327634"/>
          </a:xfrm>
          <a:prstGeom prst="rect">
            <a:avLst/>
          </a:prstGeom>
        </p:spPr>
      </p:pic>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A1263C09-62AA-E81D-67C3-98D32447DE54}"/>
              </a:ext>
            </a:extLst>
          </p:cNvPr>
          <p:cNvPicPr>
            <a:picLocks noChangeAspect="1"/>
          </p:cNvPicPr>
          <p:nvPr/>
        </p:nvPicPr>
        <p:blipFill rotWithShape="1">
          <a:blip r:embed="rId3"/>
          <a:srcRect l="10145" t="24545" r="43188" b="29572"/>
          <a:stretch/>
        </p:blipFill>
        <p:spPr>
          <a:xfrm>
            <a:off x="3954665" y="1405488"/>
            <a:ext cx="5146265" cy="3151672"/>
          </a:xfrm>
          <a:prstGeom prst="rect">
            <a:avLst/>
          </a:prstGeom>
        </p:spPr>
      </p:pic>
    </p:spTree>
    <p:custDataLst>
      <p:tags r:id="rId1"/>
    </p:custDataLst>
    <p:extLst>
      <p:ext uri="{BB962C8B-B14F-4D97-AF65-F5344CB8AC3E}">
        <p14:creationId xmlns:p14="http://schemas.microsoft.com/office/powerpoint/2010/main" val="902884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58A7F9ED-FBAF-4CD6-E517-696026EFD394}"/>
              </a:ext>
            </a:extLst>
          </p:cNvPr>
          <p:cNvSpPr txBox="1"/>
          <p:nvPr/>
        </p:nvSpPr>
        <p:spPr>
          <a:xfrm>
            <a:off x="43070" y="1405488"/>
            <a:ext cx="3694043" cy="923330"/>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thực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48BBF5D4-B43C-0147-69F5-16AAF9BD3BA6}"/>
              </a:ext>
            </a:extLst>
          </p:cNvPr>
          <p:cNvSpPr txBox="1"/>
          <p:nvPr/>
        </p:nvSpPr>
        <p:spPr>
          <a:xfrm>
            <a:off x="43069" y="2232509"/>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 da </a:t>
            </a:r>
            <a:r>
              <a:rPr lang="en-US" sz="2700" b="1" dirty="0" err="1">
                <a:solidFill>
                  <a:srgbClr val="0000FF"/>
                </a:solidFill>
                <a:latin typeface="Times New Roman" panose="02020603050405020304" pitchFamily="18" charset="0"/>
                <a:cs typeface="Times New Roman" panose="02020603050405020304" pitchFamily="18" charset="0"/>
              </a:rPr>
              <a:t>đen</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AFADDEEE-3247-0214-3493-42AC3A09E612}"/>
              </a:ext>
            </a:extLst>
          </p:cNvPr>
          <p:cNvSpPr txBox="1"/>
          <p:nvPr/>
        </p:nvSpPr>
        <p:spPr>
          <a:xfrm>
            <a:off x="13252" y="3429000"/>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Thổ</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nền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diệt</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xmlns="" id="{5DB0DDB8-E24D-0839-6425-0311ADBD5C4F}"/>
              </a:ext>
            </a:extLst>
          </p:cNvPr>
          <p:cNvSpPr/>
          <p:nvPr/>
        </p:nvSpPr>
        <p:spPr>
          <a:xfrm>
            <a:off x="3922644" y="1230866"/>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4AC9CB5F-A5D0-C71A-D1F6-F3881F89DDC6}"/>
              </a:ext>
            </a:extLst>
          </p:cNvPr>
          <p:cNvSpPr/>
          <p:nvPr/>
        </p:nvSpPr>
        <p:spPr>
          <a:xfrm>
            <a:off x="5909916" y="1381464"/>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E221D530-4E32-4D76-5ABB-B25044EE1C4F}"/>
              </a:ext>
            </a:extLst>
          </p:cNvPr>
          <p:cNvSpPr/>
          <p:nvPr/>
        </p:nvSpPr>
        <p:spPr>
          <a:xfrm>
            <a:off x="7620000"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xmlns="" id="{9DFAA43C-B4D3-800C-1F5B-4EA0D2E69183}"/>
              </a:ext>
            </a:extLst>
          </p:cNvPr>
          <p:cNvSpPr/>
          <p:nvPr/>
        </p:nvSpPr>
        <p:spPr>
          <a:xfrm>
            <a:off x="4209221" y="3394791"/>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xmlns=""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xmlns=""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xmlns="" id="{6711369F-B8C3-EDE8-FA74-B89D66D60AAE}"/>
              </a:ext>
            </a:extLst>
          </p:cNvPr>
          <p:cNvSpPr/>
          <p:nvPr/>
        </p:nvSpPr>
        <p:spPr>
          <a:xfrm rot="18853477">
            <a:off x="4749192" y="2668435"/>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597C4D74-028F-F1BF-898E-C4A955C11FE8}"/>
              </a:ext>
            </a:extLst>
          </p:cNvPr>
          <p:cNvSpPr/>
          <p:nvPr/>
        </p:nvSpPr>
        <p:spPr>
          <a:xfrm rot="18823122">
            <a:off x="3843033" y="2313078"/>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xmlns=""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B6734E12-90D1-9D77-FC60-C3CD41EC8B36}"/>
              </a:ext>
            </a:extLst>
          </p:cNvPr>
          <p:cNvSpPr/>
          <p:nvPr/>
        </p:nvSpPr>
        <p:spPr>
          <a:xfrm>
            <a:off x="8283" y="47493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2" name="Thought Bubble: Cloud 1">
            <a:extLst>
              <a:ext uri="{FF2B5EF4-FFF2-40B4-BE49-F238E27FC236}">
                <a16:creationId xmlns:a16="http://schemas.microsoft.com/office/drawing/2014/main" xmlns="" id="{0E74292D-907D-BF18-5CF2-0A1212D57CE9}"/>
              </a:ext>
            </a:extLst>
          </p:cNvPr>
          <p:cNvSpPr/>
          <p:nvPr/>
        </p:nvSpPr>
        <p:spPr>
          <a:xfrm>
            <a:off x="5658678"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362C31BC-989F-6AA8-AAD6-8BA5B2B67D3F}"/>
              </a:ext>
            </a:extLst>
          </p:cNvPr>
          <p:cNvSpPr txBox="1"/>
          <p:nvPr/>
        </p:nvSpPr>
        <p:spPr>
          <a:xfrm>
            <a:off x="212035" y="4962338"/>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086C8F7F-099F-00FE-4194-017D999BAE07}"/>
              </a:ext>
            </a:extLst>
          </p:cNvPr>
          <p:cNvGraphicFramePr>
            <a:graphicFrameLocks noGrp="1"/>
          </p:cNvGraphicFramePr>
          <p:nvPr>
            <p:extLst>
              <p:ext uri="{D42A27DB-BD31-4B8C-83A1-F6EECF244321}">
                <p14:modId xmlns:p14="http://schemas.microsoft.com/office/powerpoint/2010/main" val="2229233504"/>
              </p:ext>
            </p:extLst>
          </p:nvPr>
        </p:nvGraphicFramePr>
        <p:xfrm>
          <a:off x="196301" y="1104526"/>
          <a:ext cx="8735664" cy="3815907"/>
        </p:xfrm>
        <a:graphic>
          <a:graphicData uri="http://schemas.openxmlformats.org/drawingml/2006/table">
            <a:tbl>
              <a:tblPr firstRow="1" firstCol="1" bandRow="1">
                <a:tableStyleId>{5C22544A-7EE6-4342-B048-85BDC9FD1C3A}</a:tableStyleId>
              </a:tblPr>
              <a:tblGrid>
                <a:gridCol w="4614238">
                  <a:extLst>
                    <a:ext uri="{9D8B030D-6E8A-4147-A177-3AD203B41FA5}">
                      <a16:colId xmlns:a16="http://schemas.microsoft.com/office/drawing/2014/main" xmlns="" val="1092770373"/>
                    </a:ext>
                  </a:extLst>
                </a:gridCol>
                <a:gridCol w="4121426">
                  <a:extLst>
                    <a:ext uri="{9D8B030D-6E8A-4147-A177-3AD203B41FA5}">
                      <a16:colId xmlns:a16="http://schemas.microsoft.com/office/drawing/2014/main" xmlns="" val="1107942838"/>
                    </a:ext>
                  </a:extLst>
                </a:gridCol>
              </a:tblGrid>
              <a:tr h="342150">
                <a:tc gridSpan="2">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Hệ</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quả</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hMerge="1">
                  <a:txBody>
                    <a:bodyPr/>
                    <a:lstStyle/>
                    <a:p>
                      <a:endParaRPr lang="en-US"/>
                    </a:p>
                  </a:txBody>
                  <a:tcPr/>
                </a:tc>
                <a:extLst>
                  <a:ext uri="{0D108BD9-81ED-4DB2-BD59-A6C34878D82A}">
                    <a16:rowId xmlns:a16="http://schemas.microsoft.com/office/drawing/2014/main" xmlns="" val="471891765"/>
                  </a:ext>
                </a:extLst>
              </a:tr>
              <a:tr h="342150">
                <a:tc>
                  <a:txBody>
                    <a:bodyPr/>
                    <a:lstStyle/>
                    <a:p>
                      <a:pPr marL="0" marR="0" algn="ctr">
                        <a:lnSpc>
                          <a:spcPct val="107000"/>
                        </a:lnSpc>
                        <a:spcBef>
                          <a:spcPts val="0"/>
                        </a:spcBef>
                        <a:spcAft>
                          <a:spcPts val="0"/>
                        </a:spcAft>
                      </a:pPr>
                      <a:r>
                        <a:rPr lang="en-US" sz="2600" dirty="0" err="1">
                          <a:solidFill>
                            <a:srgbClr val="002060"/>
                          </a:solidFill>
                          <a:effectLst/>
                          <a:latin typeface="Times New Roman" panose="02020603050405020304" pitchFamily="18" charset="0"/>
                          <a:cs typeface="Times New Roman" panose="02020603050405020304" pitchFamily="18" charset="0"/>
                        </a:rPr>
                        <a:t>Tích</a:t>
                      </a:r>
                      <a:r>
                        <a:rPr lang="en-US" sz="2600" dirty="0">
                          <a:solidFill>
                            <a:srgbClr val="002060"/>
                          </a:solidFill>
                          <a:effectLst/>
                          <a:latin typeface="Times New Roman" panose="02020603050405020304" pitchFamily="18" charset="0"/>
                          <a:cs typeface="Times New Roman" panose="02020603050405020304" pitchFamily="18" charset="0"/>
                        </a:rPr>
                        <a:t> </a:t>
                      </a:r>
                      <a:r>
                        <a:rPr lang="en-US" sz="2600" dirty="0" err="1">
                          <a:solidFill>
                            <a:srgbClr val="002060"/>
                          </a:solidFill>
                          <a:effectLst/>
                          <a:latin typeface="Times New Roman" panose="02020603050405020304" pitchFamily="18" charset="0"/>
                          <a:cs typeface="Times New Roman" panose="02020603050405020304" pitchFamily="18" charset="0"/>
                        </a:rPr>
                        <a:t>cực</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2600" b="1" dirty="0" err="1">
                          <a:solidFill>
                            <a:srgbClr val="002060"/>
                          </a:solidFill>
                          <a:effectLst/>
                          <a:latin typeface="Times New Roman" panose="02020603050405020304" pitchFamily="18" charset="0"/>
                          <a:cs typeface="Times New Roman" panose="02020603050405020304" pitchFamily="18" charset="0"/>
                        </a:rPr>
                        <a:t>Tiêu</a:t>
                      </a:r>
                      <a:r>
                        <a:rPr lang="en-US" sz="2600" b="1" dirty="0">
                          <a:solidFill>
                            <a:srgbClr val="002060"/>
                          </a:solidFill>
                          <a:effectLst/>
                          <a:latin typeface="Times New Roman" panose="02020603050405020304" pitchFamily="18" charset="0"/>
                          <a:cs typeface="Times New Roman" panose="02020603050405020304" pitchFamily="18" charset="0"/>
                        </a:rPr>
                        <a:t> </a:t>
                      </a:r>
                      <a:r>
                        <a:rPr lang="en-US" sz="2600" b="1" dirty="0" err="1">
                          <a:solidFill>
                            <a:srgbClr val="002060"/>
                          </a:solidFill>
                          <a:effectLst/>
                          <a:latin typeface="Times New Roman" panose="02020603050405020304" pitchFamily="18" charset="0"/>
                          <a:cs typeface="Times New Roman" panose="02020603050405020304" pitchFamily="18" charset="0"/>
                        </a:rPr>
                        <a:t>cực</a:t>
                      </a:r>
                      <a:endParaRPr lang="en-US" sz="2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2238287506"/>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Đem</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lại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hiểu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biết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Trái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Đất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về</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những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con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tộc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Sự</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của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thực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1744208696"/>
                  </a:ext>
                </a:extLst>
              </a:tr>
              <a:tr h="342150">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Thúc đẩy sự giao lưu quốc tế về kinh tế, văn hóa.</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a:solidFill>
                            <a:schemeClr val="accent6">
                              <a:lumMod val="50000"/>
                            </a:schemeClr>
                          </a:solidFill>
                          <a:effectLst/>
                          <a:latin typeface="Times New Roman" panose="02020603050405020304" pitchFamily="18" charset="0"/>
                          <a:cs typeface="Times New Roman" panose="02020603050405020304" pitchFamily="18" charset="0"/>
                        </a:rPr>
                        <a:t>- Nạn cướp bóc thuộc địa và buôn bán nô lệ da đen.</a:t>
                      </a:r>
                      <a:endParaRPr lang="en-US" sz="2600" b="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871355309"/>
                  </a:ext>
                </a:extLst>
              </a:tr>
              <a:tr h="702090">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trường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thế</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giới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được</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mở</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rộng</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chủ</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nghĩa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tư</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bản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ra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đời</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Thổ</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dân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và</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nền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văn</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hóa</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châu</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Mĩ</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bị</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hủy</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effectLst/>
                          <a:latin typeface="Times New Roman" panose="02020603050405020304" pitchFamily="18" charset="0"/>
                          <a:cs typeface="Times New Roman" panose="02020603050405020304" pitchFamily="18" charset="0"/>
                        </a:rPr>
                        <a:t>diệt</a:t>
                      </a:r>
                      <a:r>
                        <a:rPr lang="en-US" sz="2600" b="1"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xmlns="" val="3536172790"/>
                  </a:ext>
                </a:extLst>
              </a:tr>
            </a:tbl>
          </a:graphicData>
        </a:graphic>
      </p:graphicFrame>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xmlns=""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xmlns=""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xmlns=""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xmlns="" id="{2076E973-2B45-E341-07FD-E43189372C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0125" y="4856163"/>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xmlns=""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163"/>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xmlns=""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xmlns=""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xmlns=""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1988"/>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xmlns=""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13"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xmlns=""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700"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xmlns=""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xmlns=""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0"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xmlns=""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3"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xmlns=""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175"/>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xmlns="" id="{94E4C83C-1774-0AD5-04A9-24073EB3B53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xmlns=""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xmlns=""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xmlns=""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775"/>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xmlns=""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xmlns=""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xmlns=""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xmlns=""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775"/>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xmlns=""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xmlns="" id="{DDAAA6B0-9D3A-1A98-9681-DFBCE1F5CF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xmlns=""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3" y="47355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xmlns="" id="{9327F961-AA3F-16AB-55C1-A5B45826C2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1338"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xmlns="" id="{0028D23D-466C-8728-9635-F3D10C652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xmlns=""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xmlns=""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xmlns=""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4033838"/>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xmlns=""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00"/>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xmlns=""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xmlns=""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7950"/>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xmlns=""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xmlns=""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0"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xmlns=""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xmlns=""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00" y="1216025"/>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xmlns=""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xmlns="" id="{86541320-A80F-EE8C-AA41-E37EDDD7881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675188"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xmlns=""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25"/>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xmlns=""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5"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xmlns=""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xmlns=""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38"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xmlns=""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3" y="32829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xmlns=""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25"/>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xmlns=""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5" y="327660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xmlns=""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xmlns=""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xmlns=""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25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xmlns=""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3" y="38544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xmlns=""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xmlns=""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5" y="3432175"/>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xmlns=""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075"/>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xmlns=""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xmlns="" id="{42C7D91C-6339-1162-1131-D9914D556F30}"/>
              </a:ext>
            </a:extLst>
          </p:cNvPr>
          <p:cNvSpPr/>
          <p:nvPr/>
        </p:nvSpPr>
        <p:spPr>
          <a:xfrm>
            <a:off x="2408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xmlns="" id="{FF313A75-EAC6-F70B-2699-9792DBDD8861}"/>
              </a:ext>
            </a:extLst>
          </p:cNvPr>
          <p:cNvSpPr/>
          <p:nvPr/>
        </p:nvSpPr>
        <p:spPr>
          <a:xfrm>
            <a:off x="4689475"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xmlns="" id="{555797C8-807B-855E-2E53-FF370B26E984}"/>
              </a:ext>
            </a:extLst>
          </p:cNvPr>
          <p:cNvSpPr/>
          <p:nvPr/>
        </p:nvSpPr>
        <p:spPr>
          <a:xfrm>
            <a:off x="6100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xmlns="" id="{6FC56B96-E6C7-D23E-5571-BB7F2BB780E9}"/>
              </a:ext>
            </a:extLst>
          </p:cNvPr>
          <p:cNvSpPr/>
          <p:nvPr/>
        </p:nvSpPr>
        <p:spPr>
          <a:xfrm>
            <a:off x="7580313" y="3305175"/>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xmlns="" id="{9B09D500-B139-E8B4-5C68-37EA485437AA}"/>
              </a:ext>
            </a:extLst>
          </p:cNvPr>
          <p:cNvSpPr/>
          <p:nvPr/>
        </p:nvSpPr>
        <p:spPr>
          <a:xfrm>
            <a:off x="8736013"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xmlns=""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xmlns=""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6239C392-0A25-35E4-612F-38DFC0C0AAE9}"/>
              </a:ext>
            </a:extLst>
          </p:cNvPr>
          <p:cNvSpPr/>
          <p:nvPr/>
        </p:nvSpPr>
        <p:spPr>
          <a:xfrm>
            <a:off x="1566862"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xmlns=""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xmlns=""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xmlns=""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xmlns=""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xmlns=""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xmlns=""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xmlns=""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xmlns=""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xmlns=""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xmlns=""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7938"/>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xmlns=""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49DC0A59-6280-7C06-9270-EC2C043224B3}"/>
              </a:ext>
            </a:extLst>
          </p:cNvPr>
          <p:cNvSpPr/>
          <p:nvPr/>
        </p:nvSpPr>
        <p:spPr>
          <a:xfrm>
            <a:off x="2036070" y="488950"/>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xmlns=""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xmlns=""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xmlns=""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xmlns=""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51" y="1920181"/>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6546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xmlns=""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xmlns=""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xmlns=""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xmlns=""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26" y="1930536"/>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xmlns=""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xmlns=""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xmlns=""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xmlns="" id="{D0A4AFB2-887E-ED9E-06C2-1BEDDCA218A1}"/>
              </a:ext>
            </a:extLst>
          </p:cNvPr>
          <p:cNvSpPr txBox="1">
            <a:spLocks noChangeArrowheads="1"/>
          </p:cNvSpPr>
          <p:nvPr/>
        </p:nvSpPr>
        <p:spPr bwMode="auto">
          <a:xfrm>
            <a:off x="1295400" y="646113"/>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xmlns=""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6BEE1BEB-B0B0-8667-62E2-DCD2376E84C9}"/>
              </a:ext>
            </a:extLst>
          </p:cNvPr>
          <p:cNvSpPr/>
          <p:nvPr/>
        </p:nvSpPr>
        <p:spPr>
          <a:xfrm>
            <a:off x="1377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4352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C95CC6DC-269E-3112-0B1A-CB6368D6CE2C}"/>
              </a:ext>
            </a:extLst>
          </p:cNvPr>
          <p:cNvSpPr/>
          <p:nvPr/>
        </p:nvSpPr>
        <p:spPr>
          <a:xfrm>
            <a:off x="1403350" y="3167063"/>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xmlns="" id="{6ADABC74-9165-B6E4-7C4F-85A087A28C99}"/>
              </a:ext>
            </a:extLst>
          </p:cNvPr>
          <p:cNvSpPr/>
          <p:nvPr/>
        </p:nvSpPr>
        <p:spPr>
          <a:xfrm>
            <a:off x="1390650" y="4114800"/>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xmlns="" id="{7C9CFFC7-5B06-90BF-AC56-0B2BFF160B2F}"/>
              </a:ext>
            </a:extLst>
          </p:cNvPr>
          <p:cNvSpPr/>
          <p:nvPr/>
        </p:nvSpPr>
        <p:spPr>
          <a:xfrm>
            <a:off x="1403350" y="5105400"/>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0" y="5260975"/>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xmlns=""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xmlns="" id="{7BAC5747-6295-EF4A-8E0C-89A3D0FB7832}"/>
              </a:ext>
            </a:extLst>
          </p:cNvPr>
          <p:cNvSpPr/>
          <p:nvPr/>
        </p:nvSpPr>
        <p:spPr>
          <a:xfrm>
            <a:off x="1587500" y="554771"/>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xmlns="" id="{E5264FCB-4BC9-6626-4469-31EA14951FA0}"/>
              </a:ext>
            </a:extLst>
          </p:cNvPr>
          <p:cNvSpPr/>
          <p:nvPr/>
        </p:nvSpPr>
        <p:spPr>
          <a:xfrm>
            <a:off x="2557669"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77" y="24606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4BB362BB-6460-FB38-FB39-257292C1A47B}"/>
              </a:ext>
            </a:extLst>
          </p:cNvPr>
          <p:cNvSpPr/>
          <p:nvPr/>
        </p:nvSpPr>
        <p:spPr>
          <a:xfrm>
            <a:off x="2557669" y="3121025"/>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xmlns="" id="{5E424A27-4631-C53A-03EE-3A0CAAE731FD}"/>
              </a:ext>
            </a:extLst>
          </p:cNvPr>
          <p:cNvSpPr/>
          <p:nvPr/>
        </p:nvSpPr>
        <p:spPr>
          <a:xfrm>
            <a:off x="2557669"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03" y="422910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CEADA893-7521-654E-38F4-18B7402DA47E}"/>
              </a:ext>
            </a:extLst>
          </p:cNvPr>
          <p:cNvSpPr/>
          <p:nvPr/>
        </p:nvSpPr>
        <p:spPr>
          <a:xfrm>
            <a:off x="2557669" y="4929188"/>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xmlns=""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478" y="5089531"/>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rId8" action="ppaction://hlinksldjump"/>
            <a:extLst>
              <a:ext uri="{FF2B5EF4-FFF2-40B4-BE49-F238E27FC236}">
                <a16:creationId xmlns:a16="http://schemas.microsoft.com/office/drawing/2014/main" xmlns="" id="{30BE551F-78A9-24B7-286B-E2B8E039EF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443"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2" y="1343948"/>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4" y="6019800"/>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xmlns="" id="{C43CD56B-3A92-4635-A2AA-0A3CF42747DF}"/>
              </a:ext>
            </a:extLst>
          </p:cNvPr>
          <p:cNvSpPr>
            <a:spLocks noChangeArrowheads="1"/>
          </p:cNvSpPr>
          <p:nvPr/>
        </p:nvSpPr>
        <p:spPr bwMode="auto">
          <a:xfrm>
            <a:off x="3114260"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xmlns=""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xmlns="" id="{9F58758A-932A-52E6-60DC-1F13FC54D818}"/>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xmlns=""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xmlns=""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5"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xmlns="" id="{CD16BC22-5E5B-3582-FDA0-53866F320D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225"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xmlns=""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xmlns="" id="{9E18D7E5-3626-0F19-392B-C787F439039A}"/>
              </a:ext>
            </a:extLst>
          </p:cNvPr>
          <p:cNvSpPr txBox="1">
            <a:spLocks noChangeArrowheads="1"/>
          </p:cNvSpPr>
          <p:nvPr/>
        </p:nvSpPr>
        <p:spPr bwMode="auto">
          <a:xfrm>
            <a:off x="1898650" y="1192262"/>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xmlns=""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xmlns=""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xmlns="" id="{EEEB3AAE-3F76-C7B9-CB86-E86E8BE6A970}"/>
              </a:ext>
            </a:extLst>
          </p:cNvPr>
          <p:cNvSpPr txBox="1">
            <a:spLocks noChangeArrowheads="1"/>
          </p:cNvSpPr>
          <p:nvPr/>
        </p:nvSpPr>
        <p:spPr bwMode="auto">
          <a:xfrm>
            <a:off x="161925" y="3106617"/>
            <a:ext cx="8820150" cy="26222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SỰ HÌNH THÀNH QUAN HỆ SẢN XUẤT TƯ BẢN CHỦ NGHĨA Ở TÂY ÂU TRUNG ĐẠI</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Quan </a:t>
            </a:r>
            <a:r>
              <a:rPr lang="en-US" sz="2600" b="1" dirty="0" err="1">
                <a:latin typeface="Times New Roman" panose="02020603050405020304" pitchFamily="18" charset="0"/>
                <a:cs typeface="Times New Roman" panose="02020603050405020304" pitchFamily="18" charset="0"/>
              </a:rPr>
              <a:t>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bản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ở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nảy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xmlns=""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xmlns=""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xmlns="" id="{687F1E51-D414-DCAE-74C3-39157087FBAA}"/>
              </a:ext>
            </a:extLst>
          </p:cNvPr>
          <p:cNvSpPr txBox="1">
            <a:spLocks noChangeArrowheads="1"/>
          </p:cNvSpPr>
          <p:nvPr/>
        </p:nvSpPr>
        <p:spPr bwMode="auto">
          <a:xfrm>
            <a:off x="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FontTx/>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xmlns="" id="{C0AA6F5C-BE9D-18BF-7CA1-3E75D5EA9BFA}"/>
              </a:ext>
            </a:extLst>
          </p:cNvPr>
          <p:cNvSpPr txBox="1">
            <a:spLocks noChangeArrowheads="1"/>
          </p:cNvSpPr>
          <p:nvPr/>
        </p:nvSpPr>
        <p:spPr bwMode="auto">
          <a:xfrm>
            <a:off x="1219200"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xmlns=""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xmlns=""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xmlns=""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xmlns=""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xmlns=""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xmlns=""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xmlns=""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5440A82A-18A5-A445-CA73-9514BF5A7A43}"/>
              </a:ext>
            </a:extLst>
          </p:cNvPr>
          <p:cNvSpPr/>
          <p:nvPr/>
        </p:nvSpPr>
        <p:spPr>
          <a:xfrm>
            <a:off x="3200400" y="304800"/>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latin typeface="Times New Roman" pitchFamily="18" charset="0"/>
                <a:cs typeface="Times New Roman" pitchFamily="18" charset="0"/>
              </a:rPr>
              <a:t>Nhìn hình đoán tên nước</a:t>
            </a:r>
            <a:endParaRPr lang="vi-VN" sz="28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467954D6-DD6F-6024-5B70-D386DDEA4039}"/>
              </a:ext>
            </a:extLst>
          </p:cNvPr>
          <p:cNvSpPr/>
          <p:nvPr/>
        </p:nvSpPr>
        <p:spPr>
          <a:xfrm>
            <a:off x="3695700" y="3769519"/>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pic>
        <p:nvPicPr>
          <p:cNvPr id="7175" name="Picture 1">
            <a:extLst>
              <a:ext uri="{FF2B5EF4-FFF2-40B4-BE49-F238E27FC236}">
                <a16:creationId xmlns:a16="http://schemas.microsoft.com/office/drawing/2014/main" xmlns="" id="{8AB06926-C78A-0109-1A55-487B1F741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04913"/>
            <a:ext cx="17430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Tác hại của quả đào là gì?">
            <a:extLst>
              <a:ext uri="{FF2B5EF4-FFF2-40B4-BE49-F238E27FC236}">
                <a16:creationId xmlns:a16="http://schemas.microsoft.com/office/drawing/2014/main" xmlns="" id="{E895917B-254D-4D25-1F23-4978CE11D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426" t="5264" r="6161" b="9941"/>
          <a:stretch>
            <a:fillRect/>
          </a:stretch>
        </p:blipFill>
        <p:spPr bwMode="auto">
          <a:xfrm>
            <a:off x="4876800" y="1204913"/>
            <a:ext cx="18494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ha Khoa Minh Sinh">
            <a:extLst>
              <a:ext uri="{FF2B5EF4-FFF2-40B4-BE49-F238E27FC236}">
                <a16:creationId xmlns:a16="http://schemas.microsoft.com/office/drawing/2014/main" xmlns="" id="{24C73451-8564-3352-7989-467CF132B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9587" b="23822"/>
          <a:stretch>
            <a:fillRect/>
          </a:stretch>
        </p:blipFill>
        <p:spPr bwMode="auto">
          <a:xfrm>
            <a:off x="6781800" y="1204913"/>
            <a:ext cx="205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Effect transition="in" filter="circle(in)">
                                      <p:cBhvr>
                                        <p:cTn id="14" dur="2000"/>
                                        <p:tgtEl>
                                          <p:spTgt spid="7175"/>
                                        </p:tgtEl>
                                      </p:cBhvr>
                                    </p:animEffect>
                                  </p:childTnLst>
                                </p:cTn>
                              </p:par>
                              <p:par>
                                <p:cTn id="15" presetID="6" presetClass="entr" presetSubtype="16"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par>
                                <p:cTn id="18" presetID="6" presetClass="entr" presetSubtype="16" fill="hold" nodeType="with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circle(in)">
                                      <p:cBhvr>
                                        <p:cTn id="20" dur="20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xmlns=""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xmlns=""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xmlns="" id="{01B2196D-B56B-ADF3-9BE2-E06687E73AA2}"/>
              </a:ext>
            </a:extLst>
          </p:cNvPr>
          <p:cNvSpPr/>
          <p:nvPr/>
        </p:nvSpPr>
        <p:spPr>
          <a:xfrm>
            <a:off x="2254250"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xmlns=""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xmlns=""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xmlns=""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xmlns=""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xmlns="" id="{CE2E271C-1C58-DDB1-A66F-D3AD56447FFB}"/>
              </a:ext>
            </a:extLst>
          </p:cNvPr>
          <p:cNvSpPr/>
          <p:nvPr/>
        </p:nvSpPr>
        <p:spPr>
          <a:xfrm>
            <a:off x="2380561" y="398463"/>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19D0FBFF-32A8-E7B2-10A6-46509FD90C17}"/>
              </a:ext>
            </a:extLst>
          </p:cNvPr>
          <p:cNvSpPr/>
          <p:nvPr/>
        </p:nvSpPr>
        <p:spPr>
          <a:xfrm>
            <a:off x="5106988" y="39846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 84589">
            <a:hlinkClick r:id="" action="ppaction://media"/>
            <a:extLst>
              <a:ext uri="{FF2B5EF4-FFF2-40B4-BE49-F238E27FC236}">
                <a16:creationId xmlns:a16="http://schemas.microsoft.com/office/drawing/2014/main" xmlns="" id="{E000FFF8-FF0F-3280-8799-0736449B9D36}"/>
              </a:ext>
            </a:extLst>
          </p:cNvPr>
          <p:cNvPicPr>
            <a:picLocks noChangeAspect="1"/>
          </p:cNvPicPr>
          <p:nvPr>
            <a:videoFile r:link="rId3"/>
            <p:extLst>
              <p:ext uri="{DAA4B4D4-6D71-4841-9C94-3DE7FCFB9230}">
                <p14:media xmlns:p14="http://schemas.microsoft.com/office/powerpoint/2010/main" r:link="rId2"/>
              </p:ext>
            </p:extLst>
          </p:nvPr>
        </p:nvPicPr>
        <p:blipFill rotWithShape="1">
          <a:blip r:embed="rId5"/>
          <a:srcRect l="9384" b="2806"/>
          <a:stretch/>
        </p:blipFill>
        <p:spPr>
          <a:xfrm>
            <a:off x="533400" y="990600"/>
            <a:ext cx="7924800" cy="5334000"/>
          </a:xfrm>
          <a:prstGeom prst="rect">
            <a:avLst/>
          </a:prstGeom>
        </p:spPr>
      </p:pic>
      <p:pic>
        <p:nvPicPr>
          <p:cNvPr id="10" name="Picture 2" descr="RED, APPLE, FOOD, FRUIT, MENU, APPLES, CARTOON, FREE - Public ">
            <a:hlinkClick r:id="rId6" action="ppaction://hlinksldjump"/>
            <a:extLst>
              <a:ext uri="{FF2B5EF4-FFF2-40B4-BE49-F238E27FC236}">
                <a16:creationId xmlns:a16="http://schemas.microsoft.com/office/drawing/2014/main" xmlns="" id="{140DDAF4-037C-2E3E-B336-78789C80E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322B9411-895B-F93F-6CE5-4DB1464B8A17}"/>
              </a:ext>
            </a:extLst>
          </p:cNvPr>
          <p:cNvSpPr/>
          <p:nvPr/>
        </p:nvSpPr>
        <p:spPr>
          <a:xfrm>
            <a:off x="543339" y="38100"/>
            <a:ext cx="8153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Quan </a:t>
            </a:r>
            <a:r>
              <a:rPr lang="en-US" sz="2600" b="1" dirty="0" err="1">
                <a:solidFill>
                  <a:srgbClr val="FF0000"/>
                </a:solidFill>
                <a:latin typeface="Times New Roman" panose="02020603050405020304" pitchFamily="18" charset="0"/>
                <a:cs typeface="Times New Roman" panose="02020603050405020304" pitchFamily="18" charset="0"/>
              </a:rPr>
              <a:t>sát</a:t>
            </a:r>
            <a:r>
              <a:rPr lang="en-US" sz="2600" b="1" dirty="0">
                <a:solidFill>
                  <a:srgbClr val="FF0000"/>
                </a:solidFill>
                <a:latin typeface="Times New Roman" panose="02020603050405020304" pitchFamily="18" charset="0"/>
                <a:cs typeface="Times New Roman" panose="02020603050405020304" pitchFamily="18" charset="0"/>
              </a:rPr>
              <a:t> video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xét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Đất</a:t>
            </a:r>
            <a:r>
              <a:rPr lang="en-US" sz="26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xmlns=""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81000"/>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xmlns="" id="{289208E0-C782-BA97-17B1-045D41F3F20E}"/>
              </a:ext>
            </a:extLst>
          </p:cNvPr>
          <p:cNvSpPr/>
          <p:nvPr/>
        </p:nvSpPr>
        <p:spPr>
          <a:xfrm>
            <a:off x="1484243" y="4517028"/>
            <a:ext cx="1622809" cy="1260920"/>
          </a:xfrm>
          <a:custGeom>
            <a:avLst/>
            <a:gdLst>
              <a:gd name="connsiteX0" fmla="*/ 0 w 1622809"/>
              <a:gd name="connsiteY0" fmla="*/ 1221163 h 1260920"/>
              <a:gd name="connsiteX1" fmla="*/ 53009 w 1622809"/>
              <a:gd name="connsiteY1" fmla="*/ 1181407 h 1260920"/>
              <a:gd name="connsiteX2" fmla="*/ 106018 w 1622809"/>
              <a:gd name="connsiteY2" fmla="*/ 1181407 h 1260920"/>
              <a:gd name="connsiteX3" fmla="*/ 159027 w 1622809"/>
              <a:gd name="connsiteY3" fmla="*/ 1181407 h 1260920"/>
              <a:gd name="connsiteX4" fmla="*/ 212035 w 1622809"/>
              <a:gd name="connsiteY4" fmla="*/ 1154902 h 1260920"/>
              <a:gd name="connsiteX5" fmla="*/ 225287 w 1622809"/>
              <a:gd name="connsiteY5" fmla="*/ 1168155 h 1260920"/>
              <a:gd name="connsiteX6" fmla="*/ 291548 w 1622809"/>
              <a:gd name="connsiteY6" fmla="*/ 1194659 h 1260920"/>
              <a:gd name="connsiteX7" fmla="*/ 357809 w 1622809"/>
              <a:gd name="connsiteY7" fmla="*/ 1194659 h 1260920"/>
              <a:gd name="connsiteX8" fmla="*/ 397566 w 1622809"/>
              <a:gd name="connsiteY8" fmla="*/ 1207911 h 1260920"/>
              <a:gd name="connsiteX9" fmla="*/ 424070 w 1622809"/>
              <a:gd name="connsiteY9" fmla="*/ 1234415 h 1260920"/>
              <a:gd name="connsiteX10" fmla="*/ 450574 w 1622809"/>
              <a:gd name="connsiteY10" fmla="*/ 1221163 h 1260920"/>
              <a:gd name="connsiteX11" fmla="*/ 516835 w 1622809"/>
              <a:gd name="connsiteY11" fmla="*/ 1247668 h 1260920"/>
              <a:gd name="connsiteX12" fmla="*/ 530087 w 1622809"/>
              <a:gd name="connsiteY12" fmla="*/ 1260920 h 1260920"/>
              <a:gd name="connsiteX13" fmla="*/ 556592 w 1622809"/>
              <a:gd name="connsiteY13" fmla="*/ 1247668 h 1260920"/>
              <a:gd name="connsiteX14" fmla="*/ 556592 w 1622809"/>
              <a:gd name="connsiteY14" fmla="*/ 1207911 h 1260920"/>
              <a:gd name="connsiteX15" fmla="*/ 583096 w 1622809"/>
              <a:gd name="connsiteY15" fmla="*/ 1194659 h 1260920"/>
              <a:gd name="connsiteX16" fmla="*/ 609600 w 1622809"/>
              <a:gd name="connsiteY16" fmla="*/ 1207911 h 1260920"/>
              <a:gd name="connsiteX17" fmla="*/ 636105 w 1622809"/>
              <a:gd name="connsiteY17" fmla="*/ 1194659 h 1260920"/>
              <a:gd name="connsiteX18" fmla="*/ 662609 w 1622809"/>
              <a:gd name="connsiteY18" fmla="*/ 1168155 h 1260920"/>
              <a:gd name="connsiteX19" fmla="*/ 675861 w 1622809"/>
              <a:gd name="connsiteY19" fmla="*/ 1141650 h 1260920"/>
              <a:gd name="connsiteX20" fmla="*/ 728870 w 1622809"/>
              <a:gd name="connsiteY20" fmla="*/ 1168155 h 1260920"/>
              <a:gd name="connsiteX21" fmla="*/ 768627 w 1622809"/>
              <a:gd name="connsiteY21" fmla="*/ 1168155 h 1260920"/>
              <a:gd name="connsiteX22" fmla="*/ 781879 w 1622809"/>
              <a:gd name="connsiteY22" fmla="*/ 1168155 h 1260920"/>
              <a:gd name="connsiteX23" fmla="*/ 808383 w 1622809"/>
              <a:gd name="connsiteY23" fmla="*/ 1168155 h 1260920"/>
              <a:gd name="connsiteX24" fmla="*/ 821635 w 1622809"/>
              <a:gd name="connsiteY24" fmla="*/ 1141650 h 1260920"/>
              <a:gd name="connsiteX25" fmla="*/ 834887 w 1622809"/>
              <a:gd name="connsiteY25" fmla="*/ 1115146 h 1260920"/>
              <a:gd name="connsiteX26" fmla="*/ 861392 w 1622809"/>
              <a:gd name="connsiteY26" fmla="*/ 1062137 h 1260920"/>
              <a:gd name="connsiteX27" fmla="*/ 887896 w 1622809"/>
              <a:gd name="connsiteY27" fmla="*/ 1048885 h 1260920"/>
              <a:gd name="connsiteX28" fmla="*/ 940905 w 1622809"/>
              <a:gd name="connsiteY28" fmla="*/ 1022381 h 1260920"/>
              <a:gd name="connsiteX29" fmla="*/ 967409 w 1622809"/>
              <a:gd name="connsiteY29" fmla="*/ 1022381 h 1260920"/>
              <a:gd name="connsiteX30" fmla="*/ 1020418 w 1622809"/>
              <a:gd name="connsiteY30" fmla="*/ 1022381 h 1260920"/>
              <a:gd name="connsiteX31" fmla="*/ 1007166 w 1622809"/>
              <a:gd name="connsiteY31" fmla="*/ 982624 h 1260920"/>
              <a:gd name="connsiteX32" fmla="*/ 1007166 w 1622809"/>
              <a:gd name="connsiteY32" fmla="*/ 942868 h 1260920"/>
              <a:gd name="connsiteX33" fmla="*/ 980661 w 1622809"/>
              <a:gd name="connsiteY33" fmla="*/ 863355 h 1260920"/>
              <a:gd name="connsiteX34" fmla="*/ 993914 w 1622809"/>
              <a:gd name="connsiteY34" fmla="*/ 863355 h 1260920"/>
              <a:gd name="connsiteX35" fmla="*/ 1007166 w 1622809"/>
              <a:gd name="connsiteY35" fmla="*/ 863355 h 1260920"/>
              <a:gd name="connsiteX36" fmla="*/ 1033670 w 1622809"/>
              <a:gd name="connsiteY36" fmla="*/ 810346 h 1260920"/>
              <a:gd name="connsiteX37" fmla="*/ 1046922 w 1622809"/>
              <a:gd name="connsiteY37" fmla="*/ 797094 h 1260920"/>
              <a:gd name="connsiteX38" fmla="*/ 1060174 w 1622809"/>
              <a:gd name="connsiteY38" fmla="*/ 783842 h 1260920"/>
              <a:gd name="connsiteX39" fmla="*/ 1086679 w 1622809"/>
              <a:gd name="connsiteY39" fmla="*/ 757337 h 1260920"/>
              <a:gd name="connsiteX40" fmla="*/ 1113183 w 1622809"/>
              <a:gd name="connsiteY40" fmla="*/ 757337 h 1260920"/>
              <a:gd name="connsiteX41" fmla="*/ 1139687 w 1622809"/>
              <a:gd name="connsiteY41" fmla="*/ 744085 h 1260920"/>
              <a:gd name="connsiteX42" fmla="*/ 1152940 w 1622809"/>
              <a:gd name="connsiteY42" fmla="*/ 744085 h 1260920"/>
              <a:gd name="connsiteX43" fmla="*/ 1192696 w 1622809"/>
              <a:gd name="connsiteY43" fmla="*/ 744085 h 1260920"/>
              <a:gd name="connsiteX44" fmla="*/ 1179444 w 1622809"/>
              <a:gd name="connsiteY44" fmla="*/ 704329 h 1260920"/>
              <a:gd name="connsiteX45" fmla="*/ 1205948 w 1622809"/>
              <a:gd name="connsiteY45" fmla="*/ 691076 h 1260920"/>
              <a:gd name="connsiteX46" fmla="*/ 1219200 w 1622809"/>
              <a:gd name="connsiteY46" fmla="*/ 677824 h 1260920"/>
              <a:gd name="connsiteX47" fmla="*/ 1258957 w 1622809"/>
              <a:gd name="connsiteY47" fmla="*/ 677824 h 1260920"/>
              <a:gd name="connsiteX48" fmla="*/ 1298714 w 1622809"/>
              <a:gd name="connsiteY48" fmla="*/ 677824 h 1260920"/>
              <a:gd name="connsiteX49" fmla="*/ 1311966 w 1622809"/>
              <a:gd name="connsiteY49" fmla="*/ 664572 h 1260920"/>
              <a:gd name="connsiteX50" fmla="*/ 1351722 w 1622809"/>
              <a:gd name="connsiteY50" fmla="*/ 664572 h 1260920"/>
              <a:gd name="connsiteX51" fmla="*/ 1378227 w 1622809"/>
              <a:gd name="connsiteY51" fmla="*/ 664572 h 1260920"/>
              <a:gd name="connsiteX52" fmla="*/ 1417983 w 1622809"/>
              <a:gd name="connsiteY52" fmla="*/ 638068 h 1260920"/>
              <a:gd name="connsiteX53" fmla="*/ 1497496 w 1622809"/>
              <a:gd name="connsiteY53" fmla="*/ 611563 h 1260920"/>
              <a:gd name="connsiteX54" fmla="*/ 1550505 w 1622809"/>
              <a:gd name="connsiteY54" fmla="*/ 598311 h 1260920"/>
              <a:gd name="connsiteX55" fmla="*/ 1577009 w 1622809"/>
              <a:gd name="connsiteY55" fmla="*/ 598311 h 1260920"/>
              <a:gd name="connsiteX56" fmla="*/ 1590261 w 1622809"/>
              <a:gd name="connsiteY56" fmla="*/ 598311 h 1260920"/>
              <a:gd name="connsiteX57" fmla="*/ 1590261 w 1622809"/>
              <a:gd name="connsiteY57" fmla="*/ 585059 h 1260920"/>
              <a:gd name="connsiteX58" fmla="*/ 1616766 w 1622809"/>
              <a:gd name="connsiteY58" fmla="*/ 532050 h 1260920"/>
              <a:gd name="connsiteX59" fmla="*/ 1616766 w 1622809"/>
              <a:gd name="connsiteY59" fmla="*/ 505546 h 1260920"/>
              <a:gd name="connsiteX60" fmla="*/ 1550505 w 1622809"/>
              <a:gd name="connsiteY60" fmla="*/ 492294 h 1260920"/>
              <a:gd name="connsiteX61" fmla="*/ 1497496 w 1622809"/>
              <a:gd name="connsiteY61" fmla="*/ 492294 h 1260920"/>
              <a:gd name="connsiteX62" fmla="*/ 1431235 w 1622809"/>
              <a:gd name="connsiteY62" fmla="*/ 492294 h 1260920"/>
              <a:gd name="connsiteX63" fmla="*/ 1404731 w 1622809"/>
              <a:gd name="connsiteY63" fmla="*/ 465789 h 1260920"/>
              <a:gd name="connsiteX64" fmla="*/ 1364974 w 1622809"/>
              <a:gd name="connsiteY64" fmla="*/ 412781 h 1260920"/>
              <a:gd name="connsiteX65" fmla="*/ 1325218 w 1622809"/>
              <a:gd name="connsiteY65" fmla="*/ 412781 h 1260920"/>
              <a:gd name="connsiteX66" fmla="*/ 1272209 w 1622809"/>
              <a:gd name="connsiteY66" fmla="*/ 399529 h 1260920"/>
              <a:gd name="connsiteX67" fmla="*/ 1232453 w 1622809"/>
              <a:gd name="connsiteY67" fmla="*/ 399529 h 1260920"/>
              <a:gd name="connsiteX68" fmla="*/ 1192696 w 1622809"/>
              <a:gd name="connsiteY68" fmla="*/ 373024 h 1260920"/>
              <a:gd name="connsiteX69" fmla="*/ 1166192 w 1622809"/>
              <a:gd name="connsiteY69" fmla="*/ 373024 h 1260920"/>
              <a:gd name="connsiteX70" fmla="*/ 1126435 w 1622809"/>
              <a:gd name="connsiteY70" fmla="*/ 346520 h 1260920"/>
              <a:gd name="connsiteX71" fmla="*/ 1086679 w 1622809"/>
              <a:gd name="connsiteY71" fmla="*/ 333268 h 1260920"/>
              <a:gd name="connsiteX72" fmla="*/ 1060174 w 1622809"/>
              <a:gd name="connsiteY72" fmla="*/ 306763 h 1260920"/>
              <a:gd name="connsiteX73" fmla="*/ 1020418 w 1622809"/>
              <a:gd name="connsiteY73" fmla="*/ 267007 h 1260920"/>
              <a:gd name="connsiteX74" fmla="*/ 967409 w 1622809"/>
              <a:gd name="connsiteY74" fmla="*/ 240502 h 1260920"/>
              <a:gd name="connsiteX75" fmla="*/ 940905 w 1622809"/>
              <a:gd name="connsiteY75" fmla="*/ 227250 h 1260920"/>
              <a:gd name="connsiteX76" fmla="*/ 887896 w 1622809"/>
              <a:gd name="connsiteY76" fmla="*/ 200746 h 1260920"/>
              <a:gd name="connsiteX77" fmla="*/ 834887 w 1622809"/>
              <a:gd name="connsiteY77" fmla="*/ 147737 h 1260920"/>
              <a:gd name="connsiteX78" fmla="*/ 768627 w 1622809"/>
              <a:gd name="connsiteY78" fmla="*/ 147737 h 1260920"/>
              <a:gd name="connsiteX79" fmla="*/ 715618 w 1622809"/>
              <a:gd name="connsiteY79" fmla="*/ 147737 h 1260920"/>
              <a:gd name="connsiteX80" fmla="*/ 689114 w 1622809"/>
              <a:gd name="connsiteY80" fmla="*/ 121233 h 1260920"/>
              <a:gd name="connsiteX81" fmla="*/ 675861 w 1622809"/>
              <a:gd name="connsiteY81" fmla="*/ 107981 h 1260920"/>
              <a:gd name="connsiteX82" fmla="*/ 622853 w 1622809"/>
              <a:gd name="connsiteY82" fmla="*/ 107981 h 1260920"/>
              <a:gd name="connsiteX83" fmla="*/ 596348 w 1622809"/>
              <a:gd name="connsiteY83" fmla="*/ 107981 h 1260920"/>
              <a:gd name="connsiteX84" fmla="*/ 543340 w 1622809"/>
              <a:gd name="connsiteY84" fmla="*/ 81476 h 1260920"/>
              <a:gd name="connsiteX85" fmla="*/ 490331 w 1622809"/>
              <a:gd name="connsiteY85" fmla="*/ 41720 h 1260920"/>
              <a:gd name="connsiteX86" fmla="*/ 463827 w 1622809"/>
              <a:gd name="connsiteY86" fmla="*/ 28468 h 1260920"/>
              <a:gd name="connsiteX87" fmla="*/ 410818 w 1622809"/>
              <a:gd name="connsiteY87" fmla="*/ 1963 h 1260920"/>
              <a:gd name="connsiteX88" fmla="*/ 397566 w 1622809"/>
              <a:gd name="connsiteY88" fmla="*/ 1963 h 1260920"/>
              <a:gd name="connsiteX89" fmla="*/ 357809 w 1622809"/>
              <a:gd name="connsiteY89" fmla="*/ 1963 h 1260920"/>
              <a:gd name="connsiteX90" fmla="*/ 331305 w 1622809"/>
              <a:gd name="connsiteY90" fmla="*/ 1963 h 1260920"/>
              <a:gd name="connsiteX91" fmla="*/ 291548 w 1622809"/>
              <a:gd name="connsiteY91" fmla="*/ 1963 h 12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22809" h="1260920">
                <a:moveTo>
                  <a:pt x="0" y="1221163"/>
                </a:moveTo>
                <a:lnTo>
                  <a:pt x="53009" y="1181407"/>
                </a:lnTo>
                <a:cubicBezTo>
                  <a:pt x="70679" y="1174781"/>
                  <a:pt x="106018" y="1181407"/>
                  <a:pt x="106018" y="1181407"/>
                </a:cubicBezTo>
                <a:cubicBezTo>
                  <a:pt x="123688" y="1181407"/>
                  <a:pt x="141358" y="1185824"/>
                  <a:pt x="159027" y="1181407"/>
                </a:cubicBezTo>
                <a:cubicBezTo>
                  <a:pt x="176696" y="1176990"/>
                  <a:pt x="212035" y="1154902"/>
                  <a:pt x="212035" y="1154902"/>
                </a:cubicBezTo>
                <a:cubicBezTo>
                  <a:pt x="223078" y="1152693"/>
                  <a:pt x="212035" y="1161529"/>
                  <a:pt x="225287" y="1168155"/>
                </a:cubicBezTo>
                <a:cubicBezTo>
                  <a:pt x="238539" y="1174781"/>
                  <a:pt x="291548" y="1194659"/>
                  <a:pt x="291548" y="1194659"/>
                </a:cubicBezTo>
                <a:cubicBezTo>
                  <a:pt x="313635" y="1199076"/>
                  <a:pt x="357809" y="1194659"/>
                  <a:pt x="357809" y="1194659"/>
                </a:cubicBezTo>
                <a:cubicBezTo>
                  <a:pt x="375479" y="1196868"/>
                  <a:pt x="386523" y="1201285"/>
                  <a:pt x="397566" y="1207911"/>
                </a:cubicBezTo>
                <a:cubicBezTo>
                  <a:pt x="408610" y="1214537"/>
                  <a:pt x="424070" y="1234415"/>
                  <a:pt x="424070" y="1234415"/>
                </a:cubicBezTo>
                <a:cubicBezTo>
                  <a:pt x="432905" y="1236624"/>
                  <a:pt x="435113" y="1218954"/>
                  <a:pt x="450574" y="1221163"/>
                </a:cubicBezTo>
                <a:cubicBezTo>
                  <a:pt x="466035" y="1223372"/>
                  <a:pt x="516835" y="1247668"/>
                  <a:pt x="516835" y="1247668"/>
                </a:cubicBezTo>
                <a:cubicBezTo>
                  <a:pt x="530087" y="1254294"/>
                  <a:pt x="530087" y="1260920"/>
                  <a:pt x="530087" y="1260920"/>
                </a:cubicBezTo>
                <a:cubicBezTo>
                  <a:pt x="536713" y="1260920"/>
                  <a:pt x="556592" y="1247668"/>
                  <a:pt x="556592" y="1247668"/>
                </a:cubicBezTo>
                <a:cubicBezTo>
                  <a:pt x="561010" y="1238833"/>
                  <a:pt x="552175" y="1216746"/>
                  <a:pt x="556592" y="1207911"/>
                </a:cubicBezTo>
                <a:cubicBezTo>
                  <a:pt x="561009" y="1199076"/>
                  <a:pt x="583096" y="1194659"/>
                  <a:pt x="583096" y="1194659"/>
                </a:cubicBezTo>
                <a:cubicBezTo>
                  <a:pt x="591931" y="1194659"/>
                  <a:pt x="609600" y="1207911"/>
                  <a:pt x="609600" y="1207911"/>
                </a:cubicBezTo>
                <a:cubicBezTo>
                  <a:pt x="618435" y="1207911"/>
                  <a:pt x="636105" y="1194659"/>
                  <a:pt x="636105" y="1194659"/>
                </a:cubicBezTo>
                <a:cubicBezTo>
                  <a:pt x="644940" y="1188033"/>
                  <a:pt x="662609" y="1168155"/>
                  <a:pt x="662609" y="1168155"/>
                </a:cubicBezTo>
                <a:cubicBezTo>
                  <a:pt x="669235" y="1159320"/>
                  <a:pt x="664818" y="1141650"/>
                  <a:pt x="675861" y="1141650"/>
                </a:cubicBezTo>
                <a:cubicBezTo>
                  <a:pt x="686904" y="1141650"/>
                  <a:pt x="728870" y="1168155"/>
                  <a:pt x="728870" y="1168155"/>
                </a:cubicBezTo>
                <a:cubicBezTo>
                  <a:pt x="744331" y="1172572"/>
                  <a:pt x="768627" y="1168155"/>
                  <a:pt x="768627" y="1168155"/>
                </a:cubicBezTo>
                <a:lnTo>
                  <a:pt x="781879" y="1168155"/>
                </a:lnTo>
                <a:lnTo>
                  <a:pt x="808383" y="1168155"/>
                </a:lnTo>
                <a:cubicBezTo>
                  <a:pt x="815009" y="1163738"/>
                  <a:pt x="821635" y="1141650"/>
                  <a:pt x="821635" y="1141650"/>
                </a:cubicBezTo>
                <a:lnTo>
                  <a:pt x="834887" y="1115146"/>
                </a:lnTo>
                <a:lnTo>
                  <a:pt x="861392" y="1062137"/>
                </a:lnTo>
                <a:cubicBezTo>
                  <a:pt x="870227" y="1051094"/>
                  <a:pt x="887896" y="1048885"/>
                  <a:pt x="887896" y="1048885"/>
                </a:cubicBezTo>
                <a:lnTo>
                  <a:pt x="940905" y="1022381"/>
                </a:lnTo>
                <a:cubicBezTo>
                  <a:pt x="954157" y="1017964"/>
                  <a:pt x="954157" y="1022381"/>
                  <a:pt x="967409" y="1022381"/>
                </a:cubicBezTo>
                <a:cubicBezTo>
                  <a:pt x="980661" y="1022381"/>
                  <a:pt x="1013792" y="1029007"/>
                  <a:pt x="1020418" y="1022381"/>
                </a:cubicBezTo>
                <a:cubicBezTo>
                  <a:pt x="1027044" y="1015755"/>
                  <a:pt x="1007166" y="982624"/>
                  <a:pt x="1007166" y="982624"/>
                </a:cubicBezTo>
                <a:cubicBezTo>
                  <a:pt x="1004957" y="969372"/>
                  <a:pt x="1011583" y="962746"/>
                  <a:pt x="1007166" y="942868"/>
                </a:cubicBezTo>
                <a:cubicBezTo>
                  <a:pt x="1002749" y="922990"/>
                  <a:pt x="980661" y="863355"/>
                  <a:pt x="980661" y="863355"/>
                </a:cubicBezTo>
                <a:cubicBezTo>
                  <a:pt x="978452" y="850103"/>
                  <a:pt x="993914" y="863355"/>
                  <a:pt x="993914" y="863355"/>
                </a:cubicBezTo>
                <a:lnTo>
                  <a:pt x="1007166" y="863355"/>
                </a:lnTo>
                <a:cubicBezTo>
                  <a:pt x="1013792" y="854520"/>
                  <a:pt x="1033670" y="810346"/>
                  <a:pt x="1033670" y="810346"/>
                </a:cubicBezTo>
                <a:cubicBezTo>
                  <a:pt x="1040296" y="799302"/>
                  <a:pt x="1046922" y="797094"/>
                  <a:pt x="1046922" y="797094"/>
                </a:cubicBezTo>
                <a:lnTo>
                  <a:pt x="1060174" y="783842"/>
                </a:lnTo>
                <a:lnTo>
                  <a:pt x="1086679" y="757337"/>
                </a:lnTo>
                <a:cubicBezTo>
                  <a:pt x="1095514" y="752919"/>
                  <a:pt x="1113183" y="757337"/>
                  <a:pt x="1113183" y="757337"/>
                </a:cubicBezTo>
                <a:cubicBezTo>
                  <a:pt x="1122018" y="755128"/>
                  <a:pt x="1139687" y="744085"/>
                  <a:pt x="1139687" y="744085"/>
                </a:cubicBezTo>
                <a:cubicBezTo>
                  <a:pt x="1146313" y="741876"/>
                  <a:pt x="1152940" y="744085"/>
                  <a:pt x="1152940" y="744085"/>
                </a:cubicBezTo>
                <a:lnTo>
                  <a:pt x="1192696" y="744085"/>
                </a:lnTo>
                <a:cubicBezTo>
                  <a:pt x="1197113" y="737459"/>
                  <a:pt x="1179444" y="704329"/>
                  <a:pt x="1179444" y="704329"/>
                </a:cubicBezTo>
                <a:cubicBezTo>
                  <a:pt x="1181653" y="695494"/>
                  <a:pt x="1205948" y="691076"/>
                  <a:pt x="1205948" y="691076"/>
                </a:cubicBezTo>
                <a:cubicBezTo>
                  <a:pt x="1212574" y="686659"/>
                  <a:pt x="1219200" y="677824"/>
                  <a:pt x="1219200" y="677824"/>
                </a:cubicBezTo>
                <a:cubicBezTo>
                  <a:pt x="1228035" y="675615"/>
                  <a:pt x="1258957" y="677824"/>
                  <a:pt x="1258957" y="677824"/>
                </a:cubicBezTo>
                <a:lnTo>
                  <a:pt x="1298714" y="677824"/>
                </a:lnTo>
                <a:cubicBezTo>
                  <a:pt x="1307549" y="675615"/>
                  <a:pt x="1311966" y="664572"/>
                  <a:pt x="1311966" y="664572"/>
                </a:cubicBezTo>
                <a:cubicBezTo>
                  <a:pt x="1320801" y="662363"/>
                  <a:pt x="1351722" y="664572"/>
                  <a:pt x="1351722" y="664572"/>
                </a:cubicBezTo>
                <a:cubicBezTo>
                  <a:pt x="1362765" y="664572"/>
                  <a:pt x="1367184" y="668989"/>
                  <a:pt x="1378227" y="664572"/>
                </a:cubicBezTo>
                <a:cubicBezTo>
                  <a:pt x="1389271" y="660155"/>
                  <a:pt x="1398105" y="646903"/>
                  <a:pt x="1417983" y="638068"/>
                </a:cubicBezTo>
                <a:cubicBezTo>
                  <a:pt x="1437861" y="629233"/>
                  <a:pt x="1475409" y="618189"/>
                  <a:pt x="1497496" y="611563"/>
                </a:cubicBezTo>
                <a:cubicBezTo>
                  <a:pt x="1519583" y="604937"/>
                  <a:pt x="1550505" y="598311"/>
                  <a:pt x="1550505" y="598311"/>
                </a:cubicBezTo>
                <a:cubicBezTo>
                  <a:pt x="1563757" y="596102"/>
                  <a:pt x="1577009" y="598311"/>
                  <a:pt x="1577009" y="598311"/>
                </a:cubicBezTo>
                <a:lnTo>
                  <a:pt x="1590261" y="598311"/>
                </a:lnTo>
                <a:cubicBezTo>
                  <a:pt x="1592470" y="596102"/>
                  <a:pt x="1585844" y="596102"/>
                  <a:pt x="1590261" y="585059"/>
                </a:cubicBezTo>
                <a:cubicBezTo>
                  <a:pt x="1594678" y="574016"/>
                  <a:pt x="1616766" y="532050"/>
                  <a:pt x="1616766" y="532050"/>
                </a:cubicBezTo>
                <a:cubicBezTo>
                  <a:pt x="1621183" y="518798"/>
                  <a:pt x="1627810" y="512172"/>
                  <a:pt x="1616766" y="505546"/>
                </a:cubicBezTo>
                <a:cubicBezTo>
                  <a:pt x="1605723" y="498920"/>
                  <a:pt x="1570383" y="494503"/>
                  <a:pt x="1550505" y="492294"/>
                </a:cubicBezTo>
                <a:cubicBezTo>
                  <a:pt x="1530627" y="490085"/>
                  <a:pt x="1497496" y="492294"/>
                  <a:pt x="1497496" y="492294"/>
                </a:cubicBezTo>
                <a:cubicBezTo>
                  <a:pt x="1477618" y="492294"/>
                  <a:pt x="1446696" y="496711"/>
                  <a:pt x="1431235" y="492294"/>
                </a:cubicBezTo>
                <a:cubicBezTo>
                  <a:pt x="1415774" y="487876"/>
                  <a:pt x="1404731" y="465789"/>
                  <a:pt x="1404731" y="465789"/>
                </a:cubicBezTo>
                <a:cubicBezTo>
                  <a:pt x="1393688" y="452537"/>
                  <a:pt x="1364974" y="412781"/>
                  <a:pt x="1364974" y="412781"/>
                </a:cubicBezTo>
                <a:cubicBezTo>
                  <a:pt x="1351722" y="403946"/>
                  <a:pt x="1325218" y="412781"/>
                  <a:pt x="1325218" y="412781"/>
                </a:cubicBezTo>
                <a:cubicBezTo>
                  <a:pt x="1309757" y="410572"/>
                  <a:pt x="1272209" y="399529"/>
                  <a:pt x="1272209" y="399529"/>
                </a:cubicBezTo>
                <a:cubicBezTo>
                  <a:pt x="1256748" y="397320"/>
                  <a:pt x="1232453" y="399529"/>
                  <a:pt x="1232453" y="399529"/>
                </a:cubicBezTo>
                <a:cubicBezTo>
                  <a:pt x="1219201" y="395112"/>
                  <a:pt x="1192696" y="373024"/>
                  <a:pt x="1192696" y="373024"/>
                </a:cubicBezTo>
                <a:cubicBezTo>
                  <a:pt x="1181653" y="368607"/>
                  <a:pt x="1166192" y="373024"/>
                  <a:pt x="1166192" y="373024"/>
                </a:cubicBezTo>
                <a:cubicBezTo>
                  <a:pt x="1155149" y="368607"/>
                  <a:pt x="1126435" y="346520"/>
                  <a:pt x="1126435" y="346520"/>
                </a:cubicBezTo>
                <a:cubicBezTo>
                  <a:pt x="1113183" y="339894"/>
                  <a:pt x="1086679" y="333268"/>
                  <a:pt x="1086679" y="333268"/>
                </a:cubicBezTo>
                <a:cubicBezTo>
                  <a:pt x="1075636" y="326642"/>
                  <a:pt x="1060174" y="306763"/>
                  <a:pt x="1060174" y="306763"/>
                </a:cubicBezTo>
                <a:lnTo>
                  <a:pt x="1020418" y="267007"/>
                </a:lnTo>
                <a:cubicBezTo>
                  <a:pt x="1004957" y="255963"/>
                  <a:pt x="967409" y="240502"/>
                  <a:pt x="967409" y="240502"/>
                </a:cubicBezTo>
                <a:lnTo>
                  <a:pt x="940905" y="227250"/>
                </a:lnTo>
                <a:lnTo>
                  <a:pt x="887896" y="200746"/>
                </a:lnTo>
                <a:cubicBezTo>
                  <a:pt x="870226" y="187494"/>
                  <a:pt x="854765" y="156572"/>
                  <a:pt x="834887" y="147737"/>
                </a:cubicBezTo>
                <a:cubicBezTo>
                  <a:pt x="815009" y="138902"/>
                  <a:pt x="768627" y="147737"/>
                  <a:pt x="768627" y="147737"/>
                </a:cubicBezTo>
                <a:lnTo>
                  <a:pt x="715618" y="147737"/>
                </a:lnTo>
                <a:cubicBezTo>
                  <a:pt x="702366" y="143320"/>
                  <a:pt x="689114" y="121233"/>
                  <a:pt x="689114" y="121233"/>
                </a:cubicBezTo>
                <a:lnTo>
                  <a:pt x="675861" y="107981"/>
                </a:lnTo>
                <a:cubicBezTo>
                  <a:pt x="664818" y="105772"/>
                  <a:pt x="622853" y="107981"/>
                  <a:pt x="622853" y="107981"/>
                </a:cubicBezTo>
                <a:lnTo>
                  <a:pt x="596348" y="107981"/>
                </a:lnTo>
                <a:cubicBezTo>
                  <a:pt x="583096" y="103564"/>
                  <a:pt x="543340" y="81476"/>
                  <a:pt x="543340" y="81476"/>
                </a:cubicBezTo>
                <a:cubicBezTo>
                  <a:pt x="525671" y="70433"/>
                  <a:pt x="490331" y="41720"/>
                  <a:pt x="490331" y="41720"/>
                </a:cubicBezTo>
                <a:cubicBezTo>
                  <a:pt x="477079" y="32885"/>
                  <a:pt x="463827" y="28468"/>
                  <a:pt x="463827" y="28468"/>
                </a:cubicBezTo>
                <a:lnTo>
                  <a:pt x="410818" y="1963"/>
                </a:lnTo>
                <a:cubicBezTo>
                  <a:pt x="399775" y="-2454"/>
                  <a:pt x="397566" y="1963"/>
                  <a:pt x="397566" y="1963"/>
                </a:cubicBezTo>
                <a:lnTo>
                  <a:pt x="357809" y="1963"/>
                </a:lnTo>
                <a:lnTo>
                  <a:pt x="331305" y="1963"/>
                </a:lnTo>
                <a:lnTo>
                  <a:pt x="291548" y="1963"/>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xmlns="" id="{6D6ADEB1-CE06-925A-2040-8A112F6FD4AD}"/>
              </a:ext>
            </a:extLst>
          </p:cNvPr>
          <p:cNvSpPr/>
          <p:nvPr/>
        </p:nvSpPr>
        <p:spPr>
          <a:xfrm>
            <a:off x="1271195" y="4412974"/>
            <a:ext cx="531101" cy="1179443"/>
          </a:xfrm>
          <a:custGeom>
            <a:avLst/>
            <a:gdLst>
              <a:gd name="connsiteX0" fmla="*/ 531101 w 531101"/>
              <a:gd name="connsiteY0" fmla="*/ 119269 h 1179443"/>
              <a:gd name="connsiteX1" fmla="*/ 451588 w 531101"/>
              <a:gd name="connsiteY1" fmla="*/ 66261 h 1179443"/>
              <a:gd name="connsiteX2" fmla="*/ 398579 w 531101"/>
              <a:gd name="connsiteY2" fmla="*/ 26504 h 1179443"/>
              <a:gd name="connsiteX3" fmla="*/ 372075 w 531101"/>
              <a:gd name="connsiteY3" fmla="*/ 13252 h 1179443"/>
              <a:gd name="connsiteX4" fmla="*/ 319066 w 531101"/>
              <a:gd name="connsiteY4" fmla="*/ 0 h 1179443"/>
              <a:gd name="connsiteX5" fmla="*/ 305814 w 531101"/>
              <a:gd name="connsiteY5" fmla="*/ 13252 h 1179443"/>
              <a:gd name="connsiteX6" fmla="*/ 292562 w 531101"/>
              <a:gd name="connsiteY6" fmla="*/ 26504 h 1179443"/>
              <a:gd name="connsiteX7" fmla="*/ 252805 w 531101"/>
              <a:gd name="connsiteY7" fmla="*/ 26504 h 1179443"/>
              <a:gd name="connsiteX8" fmla="*/ 226301 w 531101"/>
              <a:gd name="connsiteY8" fmla="*/ 0 h 1179443"/>
              <a:gd name="connsiteX9" fmla="*/ 186544 w 531101"/>
              <a:gd name="connsiteY9" fmla="*/ 26504 h 1179443"/>
              <a:gd name="connsiteX10" fmla="*/ 133535 w 531101"/>
              <a:gd name="connsiteY10" fmla="*/ 26504 h 1179443"/>
              <a:gd name="connsiteX11" fmla="*/ 146788 w 531101"/>
              <a:gd name="connsiteY11" fmla="*/ 79513 h 1179443"/>
              <a:gd name="connsiteX12" fmla="*/ 146788 w 531101"/>
              <a:gd name="connsiteY12" fmla="*/ 132522 h 1179443"/>
              <a:gd name="connsiteX13" fmla="*/ 120283 w 531101"/>
              <a:gd name="connsiteY13" fmla="*/ 198783 h 1179443"/>
              <a:gd name="connsiteX14" fmla="*/ 120283 w 531101"/>
              <a:gd name="connsiteY14" fmla="*/ 212035 h 1179443"/>
              <a:gd name="connsiteX15" fmla="*/ 199796 w 531101"/>
              <a:gd name="connsiteY15" fmla="*/ 238539 h 1179443"/>
              <a:gd name="connsiteX16" fmla="*/ 252805 w 531101"/>
              <a:gd name="connsiteY16" fmla="*/ 238539 h 1179443"/>
              <a:gd name="connsiteX17" fmla="*/ 226301 w 531101"/>
              <a:gd name="connsiteY17" fmla="*/ 265043 h 1179443"/>
              <a:gd name="connsiteX18" fmla="*/ 239553 w 531101"/>
              <a:gd name="connsiteY18" fmla="*/ 265043 h 1179443"/>
              <a:gd name="connsiteX19" fmla="*/ 292562 w 531101"/>
              <a:gd name="connsiteY19" fmla="*/ 304800 h 1179443"/>
              <a:gd name="connsiteX20" fmla="*/ 279309 w 531101"/>
              <a:gd name="connsiteY20" fmla="*/ 331304 h 1179443"/>
              <a:gd name="connsiteX21" fmla="*/ 332318 w 531101"/>
              <a:gd name="connsiteY21" fmla="*/ 331304 h 1179443"/>
              <a:gd name="connsiteX22" fmla="*/ 385327 w 531101"/>
              <a:gd name="connsiteY22" fmla="*/ 344556 h 1179443"/>
              <a:gd name="connsiteX23" fmla="*/ 411831 w 531101"/>
              <a:gd name="connsiteY23" fmla="*/ 384313 h 1179443"/>
              <a:gd name="connsiteX24" fmla="*/ 411831 w 531101"/>
              <a:gd name="connsiteY24" fmla="*/ 410817 h 1179443"/>
              <a:gd name="connsiteX25" fmla="*/ 372075 w 531101"/>
              <a:gd name="connsiteY25" fmla="*/ 437322 h 1179443"/>
              <a:gd name="connsiteX26" fmla="*/ 319066 w 531101"/>
              <a:gd name="connsiteY26" fmla="*/ 463826 h 1179443"/>
              <a:gd name="connsiteX27" fmla="*/ 319066 w 531101"/>
              <a:gd name="connsiteY27" fmla="*/ 490330 h 1179443"/>
              <a:gd name="connsiteX28" fmla="*/ 305814 w 531101"/>
              <a:gd name="connsiteY28" fmla="*/ 530087 h 1179443"/>
              <a:gd name="connsiteX29" fmla="*/ 279309 w 531101"/>
              <a:gd name="connsiteY29" fmla="*/ 569843 h 1179443"/>
              <a:gd name="connsiteX30" fmla="*/ 266057 w 531101"/>
              <a:gd name="connsiteY30" fmla="*/ 583096 h 1179443"/>
              <a:gd name="connsiteX31" fmla="*/ 266057 w 531101"/>
              <a:gd name="connsiteY31" fmla="*/ 596348 h 1179443"/>
              <a:gd name="connsiteX32" fmla="*/ 239553 w 531101"/>
              <a:gd name="connsiteY32" fmla="*/ 636104 h 1179443"/>
              <a:gd name="connsiteX33" fmla="*/ 199796 w 531101"/>
              <a:gd name="connsiteY33" fmla="*/ 636104 h 1179443"/>
              <a:gd name="connsiteX34" fmla="*/ 186544 w 531101"/>
              <a:gd name="connsiteY34" fmla="*/ 636104 h 1179443"/>
              <a:gd name="connsiteX35" fmla="*/ 186544 w 531101"/>
              <a:gd name="connsiteY35" fmla="*/ 675861 h 1179443"/>
              <a:gd name="connsiteX36" fmla="*/ 186544 w 531101"/>
              <a:gd name="connsiteY36" fmla="*/ 675861 h 1179443"/>
              <a:gd name="connsiteX37" fmla="*/ 173292 w 531101"/>
              <a:gd name="connsiteY37" fmla="*/ 689113 h 1179443"/>
              <a:gd name="connsiteX38" fmla="*/ 173292 w 531101"/>
              <a:gd name="connsiteY38" fmla="*/ 728869 h 1179443"/>
              <a:gd name="connsiteX39" fmla="*/ 173292 w 531101"/>
              <a:gd name="connsiteY39" fmla="*/ 755374 h 1179443"/>
              <a:gd name="connsiteX40" fmla="*/ 173292 w 531101"/>
              <a:gd name="connsiteY40" fmla="*/ 795130 h 1179443"/>
              <a:gd name="connsiteX41" fmla="*/ 146788 w 531101"/>
              <a:gd name="connsiteY41" fmla="*/ 781878 h 1179443"/>
              <a:gd name="connsiteX42" fmla="*/ 120283 w 531101"/>
              <a:gd name="connsiteY42" fmla="*/ 821635 h 1179443"/>
              <a:gd name="connsiteX43" fmla="*/ 120283 w 531101"/>
              <a:gd name="connsiteY43" fmla="*/ 821635 h 1179443"/>
              <a:gd name="connsiteX44" fmla="*/ 120283 w 531101"/>
              <a:gd name="connsiteY44" fmla="*/ 861391 h 1179443"/>
              <a:gd name="connsiteX45" fmla="*/ 120283 w 531101"/>
              <a:gd name="connsiteY45" fmla="*/ 861391 h 1179443"/>
              <a:gd name="connsiteX46" fmla="*/ 120283 w 531101"/>
              <a:gd name="connsiteY46" fmla="*/ 901148 h 1179443"/>
              <a:gd name="connsiteX47" fmla="*/ 93779 w 531101"/>
              <a:gd name="connsiteY47" fmla="*/ 914400 h 1179443"/>
              <a:gd name="connsiteX48" fmla="*/ 67275 w 531101"/>
              <a:gd name="connsiteY48" fmla="*/ 914400 h 1179443"/>
              <a:gd name="connsiteX49" fmla="*/ 40770 w 531101"/>
              <a:gd name="connsiteY49" fmla="*/ 954156 h 1179443"/>
              <a:gd name="connsiteX50" fmla="*/ 14266 w 531101"/>
              <a:gd name="connsiteY50" fmla="*/ 980661 h 1179443"/>
              <a:gd name="connsiteX51" fmla="*/ 1014 w 531101"/>
              <a:gd name="connsiteY51" fmla="*/ 1020417 h 1179443"/>
              <a:gd name="connsiteX52" fmla="*/ 40770 w 531101"/>
              <a:gd name="connsiteY52" fmla="*/ 1086678 h 1179443"/>
              <a:gd name="connsiteX53" fmla="*/ 120283 w 531101"/>
              <a:gd name="connsiteY53" fmla="*/ 1126435 h 1179443"/>
              <a:gd name="connsiteX54" fmla="*/ 107031 w 531101"/>
              <a:gd name="connsiteY5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1101" h="1179443">
                <a:moveTo>
                  <a:pt x="531101" y="119269"/>
                </a:moveTo>
                <a:lnTo>
                  <a:pt x="451588" y="66261"/>
                </a:lnTo>
                <a:cubicBezTo>
                  <a:pt x="429501" y="50800"/>
                  <a:pt x="398579" y="26504"/>
                  <a:pt x="398579" y="26504"/>
                </a:cubicBezTo>
                <a:cubicBezTo>
                  <a:pt x="385327" y="17669"/>
                  <a:pt x="372075" y="13252"/>
                  <a:pt x="372075" y="13252"/>
                </a:cubicBezTo>
                <a:cubicBezTo>
                  <a:pt x="358823" y="8835"/>
                  <a:pt x="330109" y="0"/>
                  <a:pt x="319066" y="0"/>
                </a:cubicBezTo>
                <a:cubicBezTo>
                  <a:pt x="308023" y="0"/>
                  <a:pt x="305814" y="13252"/>
                  <a:pt x="305814" y="13252"/>
                </a:cubicBezTo>
                <a:lnTo>
                  <a:pt x="292562" y="26504"/>
                </a:lnTo>
                <a:cubicBezTo>
                  <a:pt x="283727" y="28713"/>
                  <a:pt x="263848" y="30921"/>
                  <a:pt x="252805" y="26504"/>
                </a:cubicBezTo>
                <a:cubicBezTo>
                  <a:pt x="241761" y="22087"/>
                  <a:pt x="226301" y="0"/>
                  <a:pt x="226301" y="0"/>
                </a:cubicBezTo>
                <a:cubicBezTo>
                  <a:pt x="215258" y="0"/>
                  <a:pt x="186544" y="26504"/>
                  <a:pt x="186544" y="26504"/>
                </a:cubicBezTo>
                <a:cubicBezTo>
                  <a:pt x="171083" y="30921"/>
                  <a:pt x="133535" y="26504"/>
                  <a:pt x="133535" y="26504"/>
                </a:cubicBezTo>
                <a:cubicBezTo>
                  <a:pt x="126909" y="35339"/>
                  <a:pt x="146788" y="79513"/>
                  <a:pt x="146788" y="79513"/>
                </a:cubicBezTo>
                <a:cubicBezTo>
                  <a:pt x="148997" y="97183"/>
                  <a:pt x="151205" y="112644"/>
                  <a:pt x="146788" y="132522"/>
                </a:cubicBezTo>
                <a:cubicBezTo>
                  <a:pt x="142371" y="152400"/>
                  <a:pt x="120283" y="198783"/>
                  <a:pt x="120283" y="198783"/>
                </a:cubicBezTo>
                <a:cubicBezTo>
                  <a:pt x="115866" y="212035"/>
                  <a:pt x="107031" y="205409"/>
                  <a:pt x="120283" y="212035"/>
                </a:cubicBezTo>
                <a:cubicBezTo>
                  <a:pt x="133535" y="218661"/>
                  <a:pt x="177709" y="234122"/>
                  <a:pt x="199796" y="238539"/>
                </a:cubicBezTo>
                <a:cubicBezTo>
                  <a:pt x="221883" y="242956"/>
                  <a:pt x="252805" y="238539"/>
                  <a:pt x="252805" y="238539"/>
                </a:cubicBezTo>
                <a:lnTo>
                  <a:pt x="226301" y="265043"/>
                </a:lnTo>
                <a:cubicBezTo>
                  <a:pt x="224092" y="269460"/>
                  <a:pt x="228509" y="258417"/>
                  <a:pt x="239553" y="265043"/>
                </a:cubicBezTo>
                <a:cubicBezTo>
                  <a:pt x="250596" y="271669"/>
                  <a:pt x="285936" y="293757"/>
                  <a:pt x="292562" y="304800"/>
                </a:cubicBezTo>
                <a:cubicBezTo>
                  <a:pt x="299188" y="315844"/>
                  <a:pt x="279309" y="331304"/>
                  <a:pt x="279309" y="331304"/>
                </a:cubicBezTo>
                <a:cubicBezTo>
                  <a:pt x="285935" y="335721"/>
                  <a:pt x="332318" y="331304"/>
                  <a:pt x="332318" y="331304"/>
                </a:cubicBezTo>
                <a:cubicBezTo>
                  <a:pt x="349988" y="333513"/>
                  <a:pt x="385327" y="344556"/>
                  <a:pt x="385327" y="344556"/>
                </a:cubicBezTo>
                <a:cubicBezTo>
                  <a:pt x="398579" y="353391"/>
                  <a:pt x="411831" y="384313"/>
                  <a:pt x="411831" y="384313"/>
                </a:cubicBezTo>
                <a:cubicBezTo>
                  <a:pt x="416248" y="395357"/>
                  <a:pt x="411831" y="410817"/>
                  <a:pt x="411831" y="410817"/>
                </a:cubicBezTo>
                <a:cubicBezTo>
                  <a:pt x="405205" y="419652"/>
                  <a:pt x="372075" y="437322"/>
                  <a:pt x="372075" y="437322"/>
                </a:cubicBezTo>
                <a:cubicBezTo>
                  <a:pt x="356614" y="446157"/>
                  <a:pt x="319066" y="463826"/>
                  <a:pt x="319066" y="463826"/>
                </a:cubicBezTo>
                <a:cubicBezTo>
                  <a:pt x="310231" y="472661"/>
                  <a:pt x="321275" y="479287"/>
                  <a:pt x="319066" y="490330"/>
                </a:cubicBezTo>
                <a:cubicBezTo>
                  <a:pt x="316857" y="501373"/>
                  <a:pt x="305814" y="530087"/>
                  <a:pt x="305814" y="530087"/>
                </a:cubicBezTo>
                <a:cubicBezTo>
                  <a:pt x="299188" y="543339"/>
                  <a:pt x="279309" y="569843"/>
                  <a:pt x="279309" y="569843"/>
                </a:cubicBezTo>
                <a:cubicBezTo>
                  <a:pt x="272683" y="578678"/>
                  <a:pt x="266057" y="583096"/>
                  <a:pt x="266057" y="583096"/>
                </a:cubicBezTo>
                <a:cubicBezTo>
                  <a:pt x="263848" y="587513"/>
                  <a:pt x="266057" y="596348"/>
                  <a:pt x="266057" y="596348"/>
                </a:cubicBezTo>
                <a:cubicBezTo>
                  <a:pt x="261640" y="605183"/>
                  <a:pt x="239553" y="636104"/>
                  <a:pt x="239553" y="636104"/>
                </a:cubicBezTo>
                <a:cubicBezTo>
                  <a:pt x="228509" y="642730"/>
                  <a:pt x="199796" y="636104"/>
                  <a:pt x="199796" y="636104"/>
                </a:cubicBezTo>
                <a:lnTo>
                  <a:pt x="186544" y="636104"/>
                </a:lnTo>
                <a:cubicBezTo>
                  <a:pt x="184335" y="642730"/>
                  <a:pt x="186544" y="675861"/>
                  <a:pt x="186544" y="675861"/>
                </a:cubicBezTo>
                <a:lnTo>
                  <a:pt x="186544" y="675861"/>
                </a:lnTo>
                <a:lnTo>
                  <a:pt x="173292" y="689113"/>
                </a:lnTo>
                <a:cubicBezTo>
                  <a:pt x="171083" y="697948"/>
                  <a:pt x="173292" y="728869"/>
                  <a:pt x="173292" y="728869"/>
                </a:cubicBezTo>
                <a:lnTo>
                  <a:pt x="173292" y="755374"/>
                </a:lnTo>
                <a:lnTo>
                  <a:pt x="173292" y="795130"/>
                </a:lnTo>
                <a:cubicBezTo>
                  <a:pt x="168875" y="799547"/>
                  <a:pt x="146788" y="781878"/>
                  <a:pt x="146788" y="781878"/>
                </a:cubicBezTo>
                <a:cubicBezTo>
                  <a:pt x="137953" y="786296"/>
                  <a:pt x="120283" y="821635"/>
                  <a:pt x="120283" y="821635"/>
                </a:cubicBezTo>
                <a:lnTo>
                  <a:pt x="120283" y="821635"/>
                </a:lnTo>
                <a:lnTo>
                  <a:pt x="120283" y="861391"/>
                </a:lnTo>
                <a:lnTo>
                  <a:pt x="120283" y="861391"/>
                </a:lnTo>
                <a:lnTo>
                  <a:pt x="120283" y="901148"/>
                </a:lnTo>
                <a:cubicBezTo>
                  <a:pt x="115866" y="909983"/>
                  <a:pt x="93779" y="914400"/>
                  <a:pt x="93779" y="914400"/>
                </a:cubicBezTo>
                <a:cubicBezTo>
                  <a:pt x="84944" y="916609"/>
                  <a:pt x="67275" y="914400"/>
                  <a:pt x="67275" y="914400"/>
                </a:cubicBezTo>
                <a:cubicBezTo>
                  <a:pt x="58440" y="921026"/>
                  <a:pt x="40770" y="954156"/>
                  <a:pt x="40770" y="954156"/>
                </a:cubicBezTo>
                <a:cubicBezTo>
                  <a:pt x="31935" y="965199"/>
                  <a:pt x="14266" y="980661"/>
                  <a:pt x="14266" y="980661"/>
                </a:cubicBezTo>
                <a:cubicBezTo>
                  <a:pt x="7640" y="991705"/>
                  <a:pt x="-3403" y="1002748"/>
                  <a:pt x="1014" y="1020417"/>
                </a:cubicBezTo>
                <a:cubicBezTo>
                  <a:pt x="5431" y="1038086"/>
                  <a:pt x="20892" y="1069008"/>
                  <a:pt x="40770" y="1086678"/>
                </a:cubicBezTo>
                <a:cubicBezTo>
                  <a:pt x="60648" y="1104348"/>
                  <a:pt x="120283" y="1126435"/>
                  <a:pt x="120283" y="1126435"/>
                </a:cubicBezTo>
                <a:cubicBezTo>
                  <a:pt x="131326" y="1141896"/>
                  <a:pt x="119178" y="1160669"/>
                  <a:pt x="107031" y="1179443"/>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xmlns="" id="{75E56A02-05AB-1A9C-5771-5136A2CCB99C}"/>
              </a:ext>
            </a:extLst>
          </p:cNvPr>
          <p:cNvSpPr/>
          <p:nvPr/>
        </p:nvSpPr>
        <p:spPr>
          <a:xfrm>
            <a:off x="1245704" y="5465497"/>
            <a:ext cx="238539" cy="272694"/>
          </a:xfrm>
          <a:custGeom>
            <a:avLst/>
            <a:gdLst>
              <a:gd name="connsiteX0" fmla="*/ 238539 w 238539"/>
              <a:gd name="connsiteY0" fmla="*/ 272694 h 272694"/>
              <a:gd name="connsiteX1" fmla="*/ 145774 w 238539"/>
              <a:gd name="connsiteY1" fmla="*/ 166677 h 272694"/>
              <a:gd name="connsiteX2" fmla="*/ 145774 w 238539"/>
              <a:gd name="connsiteY2" fmla="*/ 87164 h 272694"/>
              <a:gd name="connsiteX3" fmla="*/ 26505 w 238539"/>
              <a:gd name="connsiteY3" fmla="*/ 7651 h 272694"/>
              <a:gd name="connsiteX4" fmla="*/ 0 w 238539"/>
              <a:gd name="connsiteY4" fmla="*/ 7651 h 27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39" h="272694">
                <a:moveTo>
                  <a:pt x="238539" y="272694"/>
                </a:moveTo>
                <a:cubicBezTo>
                  <a:pt x="199887" y="235146"/>
                  <a:pt x="161235" y="197599"/>
                  <a:pt x="145774" y="166677"/>
                </a:cubicBezTo>
                <a:cubicBezTo>
                  <a:pt x="130313" y="135755"/>
                  <a:pt x="165652" y="113668"/>
                  <a:pt x="145774" y="87164"/>
                </a:cubicBezTo>
                <a:cubicBezTo>
                  <a:pt x="125896" y="60660"/>
                  <a:pt x="26505" y="7651"/>
                  <a:pt x="26505" y="7651"/>
                </a:cubicBezTo>
                <a:cubicBezTo>
                  <a:pt x="2209" y="-5601"/>
                  <a:pt x="1104" y="1025"/>
                  <a:pt x="0" y="765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2C29ABED-36BC-03DB-AFC7-6C9317A4171A}"/>
              </a:ext>
            </a:extLst>
          </p:cNvPr>
          <p:cNvSpPr/>
          <p:nvPr/>
        </p:nvSpPr>
        <p:spPr>
          <a:xfrm>
            <a:off x="1056541" y="4666541"/>
            <a:ext cx="331304" cy="798956"/>
          </a:xfrm>
          <a:custGeom>
            <a:avLst/>
            <a:gdLst>
              <a:gd name="connsiteX0" fmla="*/ 331304 w 331304"/>
              <a:gd name="connsiteY0" fmla="*/ 0 h 798956"/>
              <a:gd name="connsiteX1" fmla="*/ 251791 w 331304"/>
              <a:gd name="connsiteY1" fmla="*/ 145774 h 798956"/>
              <a:gd name="connsiteX2" fmla="*/ 212035 w 331304"/>
              <a:gd name="connsiteY2" fmla="*/ 225287 h 798956"/>
              <a:gd name="connsiteX3" fmla="*/ 159026 w 331304"/>
              <a:gd name="connsiteY3" fmla="*/ 278296 h 798956"/>
              <a:gd name="connsiteX4" fmla="*/ 159026 w 331304"/>
              <a:gd name="connsiteY4" fmla="*/ 304800 h 798956"/>
              <a:gd name="connsiteX5" fmla="*/ 92765 w 331304"/>
              <a:gd name="connsiteY5" fmla="*/ 331305 h 798956"/>
              <a:gd name="connsiteX6" fmla="*/ 66261 w 331304"/>
              <a:gd name="connsiteY6" fmla="*/ 344557 h 798956"/>
              <a:gd name="connsiteX7" fmla="*/ 0 w 331304"/>
              <a:gd name="connsiteY7" fmla="*/ 397566 h 798956"/>
              <a:gd name="connsiteX8" fmla="*/ 66261 w 331304"/>
              <a:gd name="connsiteY8" fmla="*/ 424070 h 798956"/>
              <a:gd name="connsiteX9" fmla="*/ 66261 w 331304"/>
              <a:gd name="connsiteY9" fmla="*/ 477079 h 798956"/>
              <a:gd name="connsiteX10" fmla="*/ 66261 w 331304"/>
              <a:gd name="connsiteY10" fmla="*/ 530087 h 798956"/>
              <a:gd name="connsiteX11" fmla="*/ 66261 w 331304"/>
              <a:gd name="connsiteY11" fmla="*/ 543340 h 798956"/>
              <a:gd name="connsiteX12" fmla="*/ 26504 w 331304"/>
              <a:gd name="connsiteY12" fmla="*/ 543340 h 798956"/>
              <a:gd name="connsiteX13" fmla="*/ 26504 w 331304"/>
              <a:gd name="connsiteY13" fmla="*/ 596348 h 798956"/>
              <a:gd name="connsiteX14" fmla="*/ 39756 w 331304"/>
              <a:gd name="connsiteY14" fmla="*/ 609600 h 798956"/>
              <a:gd name="connsiteX15" fmla="*/ 13252 w 331304"/>
              <a:gd name="connsiteY15" fmla="*/ 675861 h 798956"/>
              <a:gd name="connsiteX16" fmla="*/ 26504 w 331304"/>
              <a:gd name="connsiteY16" fmla="*/ 702366 h 798956"/>
              <a:gd name="connsiteX17" fmla="*/ 26504 w 331304"/>
              <a:gd name="connsiteY17" fmla="*/ 715618 h 798956"/>
              <a:gd name="connsiteX18" fmla="*/ 0 w 331304"/>
              <a:gd name="connsiteY18" fmla="*/ 728870 h 798956"/>
              <a:gd name="connsiteX19" fmla="*/ 26504 w 331304"/>
              <a:gd name="connsiteY19" fmla="*/ 742122 h 798956"/>
              <a:gd name="connsiteX20" fmla="*/ 79513 w 331304"/>
              <a:gd name="connsiteY20" fmla="*/ 755374 h 798956"/>
              <a:gd name="connsiteX21" fmla="*/ 172278 w 331304"/>
              <a:gd name="connsiteY21" fmla="*/ 795131 h 798956"/>
              <a:gd name="connsiteX22" fmla="*/ 225287 w 331304"/>
              <a:gd name="connsiteY22" fmla="*/ 795131 h 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304" h="798956">
                <a:moveTo>
                  <a:pt x="331304" y="0"/>
                </a:moveTo>
                <a:cubicBezTo>
                  <a:pt x="304800" y="48591"/>
                  <a:pt x="271669" y="108226"/>
                  <a:pt x="251791" y="145774"/>
                </a:cubicBezTo>
                <a:cubicBezTo>
                  <a:pt x="231913" y="183322"/>
                  <a:pt x="212035" y="225287"/>
                  <a:pt x="212035" y="225287"/>
                </a:cubicBezTo>
                <a:cubicBezTo>
                  <a:pt x="196574" y="247374"/>
                  <a:pt x="159026" y="278296"/>
                  <a:pt x="159026" y="278296"/>
                </a:cubicBezTo>
                <a:cubicBezTo>
                  <a:pt x="150191" y="291548"/>
                  <a:pt x="170069" y="295965"/>
                  <a:pt x="159026" y="304800"/>
                </a:cubicBezTo>
                <a:cubicBezTo>
                  <a:pt x="147983" y="313635"/>
                  <a:pt x="92765" y="331305"/>
                  <a:pt x="92765" y="331305"/>
                </a:cubicBezTo>
                <a:cubicBezTo>
                  <a:pt x="77304" y="337931"/>
                  <a:pt x="81722" y="333514"/>
                  <a:pt x="66261" y="344557"/>
                </a:cubicBezTo>
                <a:cubicBezTo>
                  <a:pt x="50800" y="355601"/>
                  <a:pt x="0" y="384314"/>
                  <a:pt x="0" y="397566"/>
                </a:cubicBezTo>
                <a:cubicBezTo>
                  <a:pt x="0" y="410818"/>
                  <a:pt x="66261" y="424070"/>
                  <a:pt x="66261" y="424070"/>
                </a:cubicBezTo>
                <a:cubicBezTo>
                  <a:pt x="77304" y="437322"/>
                  <a:pt x="66261" y="477079"/>
                  <a:pt x="66261" y="477079"/>
                </a:cubicBezTo>
                <a:lnTo>
                  <a:pt x="66261" y="530087"/>
                </a:lnTo>
                <a:lnTo>
                  <a:pt x="66261" y="543340"/>
                </a:lnTo>
                <a:cubicBezTo>
                  <a:pt x="59635" y="545549"/>
                  <a:pt x="26504" y="543340"/>
                  <a:pt x="26504" y="543340"/>
                </a:cubicBezTo>
                <a:cubicBezTo>
                  <a:pt x="19878" y="552175"/>
                  <a:pt x="26504" y="596348"/>
                  <a:pt x="26504" y="596348"/>
                </a:cubicBezTo>
                <a:cubicBezTo>
                  <a:pt x="28713" y="607391"/>
                  <a:pt x="41965" y="596348"/>
                  <a:pt x="39756" y="609600"/>
                </a:cubicBezTo>
                <a:cubicBezTo>
                  <a:pt x="37547" y="622852"/>
                  <a:pt x="13252" y="675861"/>
                  <a:pt x="13252" y="675861"/>
                </a:cubicBezTo>
                <a:cubicBezTo>
                  <a:pt x="11043" y="691322"/>
                  <a:pt x="26504" y="702366"/>
                  <a:pt x="26504" y="702366"/>
                </a:cubicBezTo>
                <a:cubicBezTo>
                  <a:pt x="28713" y="708992"/>
                  <a:pt x="26504" y="715618"/>
                  <a:pt x="26504" y="715618"/>
                </a:cubicBezTo>
                <a:cubicBezTo>
                  <a:pt x="22087" y="720035"/>
                  <a:pt x="0" y="728870"/>
                  <a:pt x="0" y="728870"/>
                </a:cubicBezTo>
                <a:cubicBezTo>
                  <a:pt x="0" y="733287"/>
                  <a:pt x="26504" y="742122"/>
                  <a:pt x="26504" y="742122"/>
                </a:cubicBezTo>
                <a:cubicBezTo>
                  <a:pt x="39756" y="746539"/>
                  <a:pt x="55217" y="746539"/>
                  <a:pt x="79513" y="755374"/>
                </a:cubicBezTo>
                <a:cubicBezTo>
                  <a:pt x="103809" y="764209"/>
                  <a:pt x="147982" y="788505"/>
                  <a:pt x="172278" y="795131"/>
                </a:cubicBezTo>
                <a:cubicBezTo>
                  <a:pt x="196574" y="801757"/>
                  <a:pt x="210930" y="798444"/>
                  <a:pt x="225287" y="79513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490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xmlns="" id="{4EA5CF45-B260-4D33-2DED-0735C947C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490788"/>
            <a:ext cx="7210425" cy="40147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478B5FC0-C9F2-06D4-956A-BB0DEBF3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04800"/>
            <a:ext cx="7199313"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749EC4BF-1DEB-B10A-E1B6-4B6F338E1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6125"/>
            <a:ext cx="4424363"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1287</TotalTime>
  <Words>1591</Words>
  <Application>Microsoft Office PowerPoint</Application>
  <PresentationFormat>On-screen Show (4:3)</PresentationFormat>
  <Paragraphs>219</Paragraphs>
  <Slides>34</Slides>
  <Notes>0</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GOODLUCK</dc:creator>
  <cp:lastModifiedBy>ADMIN</cp:lastModifiedBy>
  <cp:revision>94</cp:revision>
  <dcterms:created xsi:type="dcterms:W3CDTF">2022-06-17T13:18:04Z</dcterms:created>
  <dcterms:modified xsi:type="dcterms:W3CDTF">2024-09-16T15:09:28Z</dcterms:modified>
</cp:coreProperties>
</file>