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0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9" r:id="rId4"/>
    <p:sldMasterId id="2147483727" r:id="rId5"/>
    <p:sldMasterId id="2147483775" r:id="rId6"/>
    <p:sldMasterId id="2147483787" r:id="rId7"/>
    <p:sldMasterId id="2147483805" r:id="rId8"/>
    <p:sldMasterId id="2147483841" r:id="rId9"/>
    <p:sldMasterId id="2147483895" r:id="rId10"/>
    <p:sldMasterId id="2147483913" r:id="rId11"/>
  </p:sldMasterIdLst>
  <p:notesMasterIdLst>
    <p:notesMasterId r:id="rId31"/>
  </p:notesMasterIdLst>
  <p:sldIdLst>
    <p:sldId id="281" r:id="rId12"/>
    <p:sldId id="262" r:id="rId13"/>
    <p:sldId id="258" r:id="rId14"/>
    <p:sldId id="302" r:id="rId15"/>
    <p:sldId id="264" r:id="rId16"/>
    <p:sldId id="259" r:id="rId17"/>
    <p:sldId id="265" r:id="rId18"/>
    <p:sldId id="260" r:id="rId19"/>
    <p:sldId id="266" r:id="rId20"/>
    <p:sldId id="276" r:id="rId21"/>
    <p:sldId id="267" r:id="rId22"/>
    <p:sldId id="277" r:id="rId23"/>
    <p:sldId id="269" r:id="rId24"/>
    <p:sldId id="278" r:id="rId25"/>
    <p:sldId id="279" r:id="rId26"/>
    <p:sldId id="273" r:id="rId27"/>
    <p:sldId id="272" r:id="rId28"/>
    <p:sldId id="270" r:id="rId29"/>
    <p:sldId id="30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2990-BE9D-48AD-B927-801AA4EB1B36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7876-7A3C-4AE7-9698-817741A8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676DCBF-7F33-4FE3-8BE1-AABA559D790D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5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5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95701" y="3141663"/>
            <a:ext cx="7871884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vi-VN" noProof="0" smtClean="0"/>
              <a:t>Bấm &amp; sửa kiểu tiêu đề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95701" y="3813176"/>
            <a:ext cx="7871884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vi-VN" noProof="0" smtClean="0"/>
              <a:t>Bấm &amp; sửa kiểu phụ đề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12992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276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4492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3133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487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6131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117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737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68005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178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045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92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113184" y="1268413"/>
            <a:ext cx="2495549" cy="5472112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24418" y="1268413"/>
            <a:ext cx="7285567" cy="5472112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726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4476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251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28943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239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71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13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935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81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1102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7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95701" y="3141663"/>
            <a:ext cx="7871884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vi-VN" noProof="0" smtClean="0"/>
              <a:t>Bấm &amp; sửa kiểu tiêu đề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95701" y="3813176"/>
            <a:ext cx="7871884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vi-VN" noProof="0" smtClean="0"/>
              <a:t>Bấm &amp; sửa kiểu phụ đề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3543500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0202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10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96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962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113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116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36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7489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289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82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9528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06719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6992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9762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01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2485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9654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9810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7824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099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3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18120518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78365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645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8643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6412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08182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271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328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345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8458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50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719667" y="1844675"/>
            <a:ext cx="484293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765800" y="1844675"/>
            <a:ext cx="484293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045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784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1333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9690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422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0250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5260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92669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17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26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08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014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3662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2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smtClean="0"/>
              <a:t>Bấm biểu tượng để thêm hình ảnh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671709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51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113184" y="1268413"/>
            <a:ext cx="2495549" cy="5472112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24418" y="1268413"/>
            <a:ext cx="7285567" cy="5472112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74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12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29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53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81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37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1268297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5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6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8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7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9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42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464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2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71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53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719667" y="1844675"/>
            <a:ext cx="484293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765800" y="1844675"/>
            <a:ext cx="4842933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161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57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675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4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21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44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125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833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677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871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4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718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28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51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89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401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6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30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37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04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083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959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24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16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975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72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87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116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92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0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63979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368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4435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5901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33956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23404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4186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44248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22983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1909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03839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99855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4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19825613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5046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59694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777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7310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4880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4852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1324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05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430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71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 smtClean="0"/>
              <a:t>Bấm biểu tượng để thêm hình ảnh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</p:spTree>
    <p:extLst>
      <p:ext uri="{BB962C8B-B14F-4D97-AF65-F5344CB8AC3E}">
        <p14:creationId xmlns:p14="http://schemas.microsoft.com/office/powerpoint/2010/main" val="39169940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4575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378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812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46932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6793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4648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0428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7705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7814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3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268413"/>
            <a:ext cx="988906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44675"/>
            <a:ext cx="988906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5881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2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F0197-A669-4ADE-B123-DEA4C29DC94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5FA0-C4E2-4FF9-89BB-42A05EE66C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1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268413"/>
            <a:ext cx="988906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44675"/>
            <a:ext cx="988906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5260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35CF8-5B74-47FE-9A74-1E9044471B62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4073501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1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7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7/13/2021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9.bin"/><Relationship Id="rId3" Type="http://schemas.openxmlformats.org/officeDocument/2006/relationships/image" Target="../media/image24.jp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0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28.wmf"/><Relationship Id="rId15" Type="http://schemas.openxmlformats.org/officeDocument/2006/relationships/image" Target="../media/image30.wmf"/><Relationship Id="rId10" Type="http://schemas.openxmlformats.org/officeDocument/2006/relationships/image" Target="../media/image29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138989"/>
            <a:ext cx="11901267" cy="3676852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1:  </a:t>
            </a:r>
            <a:r>
              <a:rPr lang="en-US" sz="32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2. 3</a:t>
            </a:r>
            <a:r>
              <a:rPr lang="en-US" sz="3200" b="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+ 24: 6 - 2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840" y="4289368"/>
            <a:ext cx="100990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20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40000" y="1727200"/>
            <a:ext cx="2209800" cy="641350"/>
            <a:chOff x="384" y="336"/>
            <a:chExt cx="1392" cy="404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384" y="33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2" name="Text Box 9"/>
            <p:cNvSpPr txBox="1">
              <a:spLocks noChangeArrowheads="1"/>
            </p:cNvSpPr>
            <p:nvPr/>
          </p:nvSpPr>
          <p:spPr bwMode="auto">
            <a:xfrm>
              <a:off x="1440" y="336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540000" y="2214563"/>
            <a:ext cx="2286000" cy="641350"/>
            <a:chOff x="384" y="643"/>
            <a:chExt cx="1440" cy="404"/>
          </a:xfrm>
        </p:grpSpPr>
        <p:sp>
          <p:nvSpPr>
            <p:cNvPr id="53254" name="Text Box 3"/>
            <p:cNvSpPr txBox="1">
              <a:spLocks noChangeArrowheads="1"/>
            </p:cNvSpPr>
            <p:nvPr/>
          </p:nvSpPr>
          <p:spPr bwMode="auto">
            <a:xfrm>
              <a:off x="384" y="643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5" name="Text Box 10"/>
            <p:cNvSpPr txBox="1">
              <a:spLocks noChangeArrowheads="1"/>
            </p:cNvSpPr>
            <p:nvPr/>
          </p:nvSpPr>
          <p:spPr bwMode="auto">
            <a:xfrm>
              <a:off x="1488" y="643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40000" y="2717800"/>
            <a:ext cx="2514600" cy="717550"/>
            <a:chOff x="384" y="960"/>
            <a:chExt cx="1584" cy="452"/>
          </a:xfrm>
        </p:grpSpPr>
        <p:sp>
          <p:nvSpPr>
            <p:cNvPr id="53257" name="Text Box 4"/>
            <p:cNvSpPr txBox="1">
              <a:spLocks noChangeArrowheads="1"/>
            </p:cNvSpPr>
            <p:nvPr/>
          </p:nvSpPr>
          <p:spPr bwMode="auto">
            <a:xfrm>
              <a:off x="384" y="100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8" name="Text Box 11"/>
            <p:cNvSpPr txBox="1">
              <a:spLocks noChangeArrowheads="1"/>
            </p:cNvSpPr>
            <p:nvPr/>
          </p:nvSpPr>
          <p:spPr bwMode="auto">
            <a:xfrm>
              <a:off x="1488" y="9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540000" y="3251201"/>
            <a:ext cx="2514600" cy="671513"/>
            <a:chOff x="384" y="1296"/>
            <a:chExt cx="1584" cy="423"/>
          </a:xfrm>
        </p:grpSpPr>
        <p:sp>
          <p:nvSpPr>
            <p:cNvPr id="53260" name="Text Box 5"/>
            <p:cNvSpPr txBox="1">
              <a:spLocks noChangeArrowheads="1"/>
            </p:cNvSpPr>
            <p:nvPr/>
          </p:nvSpPr>
          <p:spPr bwMode="auto">
            <a:xfrm>
              <a:off x="384" y="131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1" name="Text Box 12"/>
            <p:cNvSpPr txBox="1">
              <a:spLocks noChangeArrowheads="1"/>
            </p:cNvSpPr>
            <p:nvPr/>
          </p:nvSpPr>
          <p:spPr bwMode="auto">
            <a:xfrm>
              <a:off x="1488" y="129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540000" y="3890963"/>
            <a:ext cx="2590800" cy="641350"/>
            <a:chOff x="384" y="1699"/>
            <a:chExt cx="1632" cy="404"/>
          </a:xfrm>
        </p:grpSpPr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384" y="1699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4" name="Text Box 13"/>
            <p:cNvSpPr txBox="1">
              <a:spLocks noChangeArrowheads="1"/>
            </p:cNvSpPr>
            <p:nvPr/>
          </p:nvSpPr>
          <p:spPr bwMode="auto">
            <a:xfrm>
              <a:off x="1488" y="1699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616200" y="4424363"/>
            <a:ext cx="2514600" cy="641350"/>
            <a:chOff x="432" y="2035"/>
            <a:chExt cx="1584" cy="404"/>
          </a:xfrm>
        </p:grpSpPr>
        <p:sp>
          <p:nvSpPr>
            <p:cNvPr id="53266" name="Text Box 7"/>
            <p:cNvSpPr txBox="1">
              <a:spLocks noChangeArrowheads="1"/>
            </p:cNvSpPr>
            <p:nvPr/>
          </p:nvSpPr>
          <p:spPr bwMode="auto">
            <a:xfrm>
              <a:off x="432" y="203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sz="36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7" name="Text Box 14"/>
            <p:cNvSpPr txBox="1">
              <a:spLocks noChangeArrowheads="1"/>
            </p:cNvSpPr>
            <p:nvPr/>
          </p:nvSpPr>
          <p:spPr bwMode="auto">
            <a:xfrm>
              <a:off x="1488" y="2035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</p:grp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692400" y="49276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783139" y="4438650"/>
            <a:ext cx="3743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</a:rPr>
              <a:t>Loại vì 35&gt;30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673600" y="2032000"/>
            <a:ext cx="1981200" cy="2743200"/>
            <a:chOff x="1728" y="528"/>
            <a:chExt cx="1248" cy="1728"/>
          </a:xfrm>
        </p:grpSpPr>
        <p:sp>
          <p:nvSpPr>
            <p:cNvPr id="53271" name="Line 18"/>
            <p:cNvSpPr>
              <a:spLocks noChangeShapeType="1"/>
            </p:cNvSpPr>
            <p:nvPr/>
          </p:nvSpPr>
          <p:spPr bwMode="auto">
            <a:xfrm>
              <a:off x="1728" y="528"/>
              <a:ext cx="1248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2" name="Line 19"/>
            <p:cNvSpPr>
              <a:spLocks noChangeShapeType="1"/>
            </p:cNvSpPr>
            <p:nvPr/>
          </p:nvSpPr>
          <p:spPr bwMode="auto">
            <a:xfrm>
              <a:off x="1728" y="816"/>
              <a:ext cx="124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3" name="Line 20"/>
            <p:cNvSpPr>
              <a:spLocks noChangeShapeType="1"/>
            </p:cNvSpPr>
            <p:nvPr/>
          </p:nvSpPr>
          <p:spPr bwMode="auto">
            <a:xfrm>
              <a:off x="1920" y="1200"/>
              <a:ext cx="105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4" name="Line 21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5" name="Line 22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6" name="Line 24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10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982395" y="619264"/>
            <a:ext cx="1074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 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ìm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6502400" y="1828800"/>
            <a:ext cx="3684588" cy="2451100"/>
          </a:xfrm>
          <a:prstGeom prst="star32">
            <a:avLst>
              <a:gd name="adj" fmla="val 45000"/>
            </a:avLst>
          </a:prstGeom>
          <a:solidFill>
            <a:srgbClr val="99FF33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3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utoUpdateAnimBg="0"/>
      <p:bldP spid="14353" grpId="0" build="p" autoUpdateAnimBg="0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63"/>
          <p:cNvGraphicFramePr>
            <a:graphicFrameLocks noChangeAspect="1"/>
          </p:cNvGraphicFramePr>
          <p:nvPr/>
        </p:nvGraphicFramePr>
        <p:xfrm>
          <a:off x="5943600" y="236220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36220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150"/>
          <p:cNvSpPr txBox="1">
            <a:spLocks noChangeArrowheads="1"/>
          </p:cNvSpPr>
          <p:nvPr/>
        </p:nvSpPr>
        <p:spPr bwMode="auto">
          <a:xfrm>
            <a:off x="1191761" y="1266376"/>
            <a:ext cx="8550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Ư(a).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7" name="Picture 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13375"/>
            <a:ext cx="114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44"/>
          <p:cNvGrpSpPr>
            <a:grpSpLocks/>
          </p:cNvGrpSpPr>
          <p:nvPr/>
        </p:nvGrpSpPr>
        <p:grpSpPr bwMode="auto">
          <a:xfrm>
            <a:off x="2474913" y="7013575"/>
            <a:ext cx="2514600" cy="579438"/>
            <a:chOff x="432" y="2371"/>
            <a:chExt cx="1584" cy="365"/>
          </a:xfrm>
        </p:grpSpPr>
        <p:sp>
          <p:nvSpPr>
            <p:cNvPr id="2072" name="Text Box 25"/>
            <p:cNvSpPr txBox="1">
              <a:spLocks noChangeArrowheads="1"/>
            </p:cNvSpPr>
            <p:nvPr/>
          </p:nvSpPr>
          <p:spPr bwMode="auto">
            <a:xfrm>
              <a:off x="432" y="2371"/>
              <a:ext cx="96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3" name="Text Box 26"/>
            <p:cNvSpPr txBox="1">
              <a:spLocks noChangeArrowheads="1"/>
            </p:cNvSpPr>
            <p:nvPr/>
          </p:nvSpPr>
          <p:spPr bwMode="auto">
            <a:xfrm>
              <a:off x="1488" y="2371"/>
              <a:ext cx="5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sz="3200" b="1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456716" y="620045"/>
            <a:ext cx="51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11853" y="2023901"/>
            <a:ext cx="10692093" cy="15696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tắc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Ta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(a &gt;1)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lần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lượt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chia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tự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nhiên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1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xét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ấy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 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45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133600" y="1143000"/>
            <a:ext cx="1447800" cy="641350"/>
            <a:chOff x="480" y="384"/>
            <a:chExt cx="912" cy="404"/>
          </a:xfrm>
        </p:grpSpPr>
        <p:sp>
          <p:nvSpPr>
            <p:cNvPr id="56323" name="Text Box 2"/>
            <p:cNvSpPr txBox="1">
              <a:spLocks noChangeArrowheads="1"/>
            </p:cNvSpPr>
            <p:nvPr/>
          </p:nvSpPr>
          <p:spPr bwMode="auto">
            <a:xfrm>
              <a:off x="480" y="38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56324" name="Object 4"/>
            <p:cNvGraphicFramePr>
              <a:graphicFrameLocks noChangeAspect="1"/>
            </p:cNvGraphicFramePr>
            <p:nvPr/>
          </p:nvGraphicFramePr>
          <p:xfrm>
            <a:off x="720" y="384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5" name="Equation" r:id="rId4" imgW="76101" imgH="190252" progId="Equation.DSMT4">
                    <p:embed/>
                  </p:oleObj>
                </mc:Choice>
                <mc:Fallback>
                  <p:oleObj name="Equation" r:id="rId4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84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992313" y="1784350"/>
            <a:ext cx="1447800" cy="641350"/>
            <a:chOff x="462" y="787"/>
            <a:chExt cx="912" cy="404"/>
          </a:xfrm>
        </p:grpSpPr>
        <p:graphicFrame>
          <p:nvGraphicFramePr>
            <p:cNvPr id="56326" name="Object 3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6" name="Equation" r:id="rId6" imgW="76101" imgH="190252" progId="Equation.DSMT4">
                    <p:embed/>
                  </p:oleObj>
                </mc:Choice>
                <mc:Fallback>
                  <p:oleObj name="Equation" r:id="rId6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7" name="Text Box 5"/>
            <p:cNvSpPr txBox="1">
              <a:spLocks noChangeArrowheads="1"/>
            </p:cNvSpPr>
            <p:nvPr/>
          </p:nvSpPr>
          <p:spPr bwMode="auto">
            <a:xfrm>
              <a:off x="462" y="787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949824" y="3178175"/>
            <a:ext cx="1447800" cy="641350"/>
            <a:chOff x="417" y="787"/>
            <a:chExt cx="912" cy="404"/>
          </a:xfrm>
        </p:grpSpPr>
        <p:graphicFrame>
          <p:nvGraphicFramePr>
            <p:cNvPr id="56329" name="Object 9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7" name="Equation" r:id="rId7" imgW="76101" imgH="190252" progId="Equation.DSMT4">
                    <p:embed/>
                  </p:oleObj>
                </mc:Choice>
                <mc:Fallback>
                  <p:oleObj name="Equation" r:id="rId7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417" y="787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978119" y="5759427"/>
            <a:ext cx="1447800" cy="720725"/>
            <a:chOff x="440" y="722"/>
            <a:chExt cx="912" cy="454"/>
          </a:xfrm>
        </p:grpSpPr>
        <p:graphicFrame>
          <p:nvGraphicFramePr>
            <p:cNvPr id="56332" name="Object 12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8" name="Equation" r:id="rId8" imgW="76101" imgH="190252" progId="Equation.DSMT4">
                    <p:embed/>
                  </p:oleObj>
                </mc:Choice>
                <mc:Fallback>
                  <p:oleObj name="Equation" r:id="rId8" imgW="76101" imgH="19025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440" y="722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030413" y="2401888"/>
            <a:ext cx="1524000" cy="719138"/>
            <a:chOff x="357" y="1104"/>
            <a:chExt cx="960" cy="453"/>
          </a:xfrm>
        </p:grpSpPr>
        <p:grpSp>
          <p:nvGrpSpPr>
            <p:cNvPr id="56335" name="Group 14"/>
            <p:cNvGrpSpPr>
              <a:grpSpLocks/>
            </p:cNvGrpSpPr>
            <p:nvPr/>
          </p:nvGrpSpPr>
          <p:grpSpPr bwMode="auto">
            <a:xfrm>
              <a:off x="624" y="1178"/>
              <a:ext cx="287" cy="379"/>
              <a:chOff x="912" y="3290"/>
              <a:chExt cx="287" cy="379"/>
            </a:xfrm>
          </p:grpSpPr>
          <p:graphicFrame>
            <p:nvGraphicFramePr>
              <p:cNvPr id="56336" name="Object 15"/>
              <p:cNvGraphicFramePr>
                <a:graphicFrameLocks noChangeAspect="1"/>
              </p:cNvGraphicFramePr>
              <p:nvPr/>
            </p:nvGraphicFramePr>
            <p:xfrm>
              <a:off x="951" y="3290"/>
              <a:ext cx="207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89" name="Equation" r:id="rId9" imgW="76101" imgH="190252" progId="Equation.DSMT4">
                      <p:embed/>
                    </p:oleObj>
                  </mc:Choice>
                  <mc:Fallback>
                    <p:oleObj name="Equation" r:id="rId9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1" y="3290"/>
                            <a:ext cx="207" cy="3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37" name="Line 16"/>
              <p:cNvSpPr>
                <a:spLocks noChangeShapeType="1"/>
              </p:cNvSpPr>
              <p:nvPr/>
            </p:nvSpPr>
            <p:spPr bwMode="auto">
              <a:xfrm flipH="1">
                <a:off x="912" y="331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38" name="Text Box 17"/>
            <p:cNvSpPr txBox="1">
              <a:spLocks noChangeArrowheads="1"/>
            </p:cNvSpPr>
            <p:nvPr/>
          </p:nvSpPr>
          <p:spPr bwMode="auto">
            <a:xfrm>
              <a:off x="357" y="110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8     3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65419" y="3794127"/>
            <a:ext cx="1524000" cy="715962"/>
            <a:chOff x="384" y="1085"/>
            <a:chExt cx="960" cy="451"/>
          </a:xfrm>
        </p:grpSpPr>
        <p:grpSp>
          <p:nvGrpSpPr>
            <p:cNvPr id="56340" name="Group 21"/>
            <p:cNvGrpSpPr>
              <a:grpSpLocks/>
            </p:cNvGrpSpPr>
            <p:nvPr/>
          </p:nvGrpSpPr>
          <p:grpSpPr bwMode="auto">
            <a:xfrm>
              <a:off x="624" y="1128"/>
              <a:ext cx="288" cy="408"/>
              <a:chOff x="912" y="3240"/>
              <a:chExt cx="288" cy="408"/>
            </a:xfrm>
          </p:grpSpPr>
          <p:graphicFrame>
            <p:nvGraphicFramePr>
              <p:cNvPr id="56341" name="Object 22"/>
              <p:cNvGraphicFramePr>
                <a:graphicFrameLocks noChangeAspect="1"/>
              </p:cNvGraphicFramePr>
              <p:nvPr/>
            </p:nvGraphicFramePr>
            <p:xfrm>
              <a:off x="977" y="3240"/>
              <a:ext cx="22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90" name="Equation" r:id="rId11" imgW="76101" imgH="190252" progId="Equation.DSMT4">
                      <p:embed/>
                    </p:oleObj>
                  </mc:Choice>
                  <mc:Fallback>
                    <p:oleObj name="Equation" r:id="rId11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77" y="3240"/>
                            <a:ext cx="223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2" name="Line 23"/>
              <p:cNvSpPr>
                <a:spLocks noChangeShapeType="1"/>
              </p:cNvSpPr>
              <p:nvPr/>
            </p:nvSpPr>
            <p:spPr bwMode="auto">
              <a:xfrm flipH="1">
                <a:off x="912" y="331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3" name="Text Box 24"/>
            <p:cNvSpPr txBox="1">
              <a:spLocks noChangeArrowheads="1"/>
            </p:cNvSpPr>
            <p:nvPr/>
          </p:nvSpPr>
          <p:spPr bwMode="auto">
            <a:xfrm>
              <a:off x="384" y="108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8      5</a:t>
              </a: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965419" y="4433094"/>
            <a:ext cx="1524000" cy="684213"/>
            <a:chOff x="384" y="1104"/>
            <a:chExt cx="960" cy="431"/>
          </a:xfrm>
        </p:grpSpPr>
        <p:grpSp>
          <p:nvGrpSpPr>
            <p:cNvPr id="56345" name="Group 26"/>
            <p:cNvGrpSpPr>
              <a:grpSpLocks/>
            </p:cNvGrpSpPr>
            <p:nvPr/>
          </p:nvGrpSpPr>
          <p:grpSpPr bwMode="auto">
            <a:xfrm>
              <a:off x="624" y="1113"/>
              <a:ext cx="287" cy="422"/>
              <a:chOff x="912" y="3225"/>
              <a:chExt cx="287" cy="422"/>
            </a:xfrm>
          </p:grpSpPr>
          <p:graphicFrame>
            <p:nvGraphicFramePr>
              <p:cNvPr id="56346" name="Object 27"/>
              <p:cNvGraphicFramePr>
                <a:graphicFrameLocks noChangeAspect="1"/>
              </p:cNvGraphicFramePr>
              <p:nvPr/>
            </p:nvGraphicFramePr>
            <p:xfrm>
              <a:off x="969" y="3225"/>
              <a:ext cx="230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91" name="Equation" r:id="rId12" imgW="76101" imgH="190252" progId="Equation.DSMT4">
                      <p:embed/>
                    </p:oleObj>
                  </mc:Choice>
                  <mc:Fallback>
                    <p:oleObj name="Equation" r:id="rId12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9" y="3225"/>
                            <a:ext cx="230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7" name="Line 28"/>
              <p:cNvSpPr>
                <a:spLocks noChangeShapeType="1"/>
              </p:cNvSpPr>
              <p:nvPr/>
            </p:nvSpPr>
            <p:spPr bwMode="auto">
              <a:xfrm flipH="1">
                <a:off x="912" y="331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8" name="Text Box 29"/>
            <p:cNvSpPr txBox="1">
              <a:spLocks noChangeArrowheads="1"/>
            </p:cNvSpPr>
            <p:nvPr/>
          </p:nvSpPr>
          <p:spPr bwMode="auto">
            <a:xfrm>
              <a:off x="384" y="110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8      6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965419" y="5079862"/>
            <a:ext cx="1524000" cy="685800"/>
            <a:chOff x="384" y="1104"/>
            <a:chExt cx="960" cy="432"/>
          </a:xfrm>
        </p:grpSpPr>
        <p:grpSp>
          <p:nvGrpSpPr>
            <p:cNvPr id="56350" name="Group 31"/>
            <p:cNvGrpSpPr>
              <a:grpSpLocks/>
            </p:cNvGrpSpPr>
            <p:nvPr/>
          </p:nvGrpSpPr>
          <p:grpSpPr bwMode="auto">
            <a:xfrm>
              <a:off x="624" y="1184"/>
              <a:ext cx="287" cy="352"/>
              <a:chOff x="912" y="3296"/>
              <a:chExt cx="287" cy="352"/>
            </a:xfrm>
          </p:grpSpPr>
          <p:graphicFrame>
            <p:nvGraphicFramePr>
              <p:cNvPr id="56351" name="Object 32"/>
              <p:cNvGraphicFramePr>
                <a:graphicFrameLocks noChangeAspect="1"/>
              </p:cNvGraphicFramePr>
              <p:nvPr/>
            </p:nvGraphicFramePr>
            <p:xfrm>
              <a:off x="987" y="3296"/>
              <a:ext cx="192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92" name="Equation" r:id="rId13" imgW="76101" imgH="190252" progId="Equation.DSMT4">
                      <p:embed/>
                    </p:oleObj>
                  </mc:Choice>
                  <mc:Fallback>
                    <p:oleObj name="Equation" r:id="rId13" imgW="76101" imgH="190252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87" y="3296"/>
                            <a:ext cx="192" cy="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52" name="Line 33"/>
              <p:cNvSpPr>
                <a:spLocks noChangeShapeType="1"/>
              </p:cNvSpPr>
              <p:nvPr/>
            </p:nvSpPr>
            <p:spPr bwMode="auto">
              <a:xfrm flipH="1">
                <a:off x="912" y="331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53" name="Text Box 34"/>
            <p:cNvSpPr txBox="1">
              <a:spLocks noChangeArrowheads="1"/>
            </p:cNvSpPr>
            <p:nvPr/>
          </p:nvSpPr>
          <p:spPr bwMode="auto">
            <a:xfrm>
              <a:off x="384" y="110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8      7</a:t>
              </a:r>
            </a:p>
          </p:txBody>
        </p:sp>
      </p:grpSp>
      <p:grpSp>
        <p:nvGrpSpPr>
          <p:cNvPr id="14" name="Group 48"/>
          <p:cNvGrpSpPr>
            <a:grpSpLocks/>
          </p:cNvGrpSpPr>
          <p:nvPr/>
        </p:nvGrpSpPr>
        <p:grpSpPr bwMode="auto">
          <a:xfrm>
            <a:off x="3275013" y="1423989"/>
            <a:ext cx="3048000" cy="4876800"/>
            <a:chOff x="1008" y="288"/>
            <a:chExt cx="1920" cy="3072"/>
          </a:xfrm>
        </p:grpSpPr>
        <p:sp>
          <p:nvSpPr>
            <p:cNvPr id="56355" name="Line 39"/>
            <p:cNvSpPr>
              <a:spLocks noChangeShapeType="1"/>
            </p:cNvSpPr>
            <p:nvPr/>
          </p:nvSpPr>
          <p:spPr bwMode="auto">
            <a:xfrm>
              <a:off x="1008" y="288"/>
              <a:ext cx="1872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56" name="Line 40"/>
            <p:cNvSpPr>
              <a:spLocks noChangeShapeType="1"/>
            </p:cNvSpPr>
            <p:nvPr/>
          </p:nvSpPr>
          <p:spPr bwMode="auto">
            <a:xfrm>
              <a:off x="1008" y="672"/>
              <a:ext cx="1920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57" name="Line 41"/>
            <p:cNvSpPr>
              <a:spLocks noChangeShapeType="1"/>
            </p:cNvSpPr>
            <p:nvPr/>
          </p:nvSpPr>
          <p:spPr bwMode="auto">
            <a:xfrm flipV="1">
              <a:off x="1104" y="1008"/>
              <a:ext cx="1824" cy="5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6358" name="Line 42"/>
            <p:cNvSpPr>
              <a:spLocks noChangeShapeType="1"/>
            </p:cNvSpPr>
            <p:nvPr/>
          </p:nvSpPr>
          <p:spPr bwMode="auto">
            <a:xfrm flipV="1">
              <a:off x="1104" y="1008"/>
              <a:ext cx="1824" cy="2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6324600" y="1371600"/>
            <a:ext cx="3429000" cy="28956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ước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8</a:t>
            </a:r>
          </a:p>
        </p:txBody>
      </p:sp>
      <p:graphicFrame>
        <p:nvGraphicFramePr>
          <p:cNvPr id="3119" name="Object 47"/>
          <p:cNvGraphicFramePr>
            <a:graphicFrameLocks noChangeAspect="1"/>
          </p:cNvGraphicFramePr>
          <p:nvPr/>
        </p:nvGraphicFramePr>
        <p:xfrm>
          <a:off x="7010400" y="4724401"/>
          <a:ext cx="19812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Equation" r:id="rId14" imgW="596641" imgH="253890" progId="Equation.DSMT4">
                  <p:embed/>
                </p:oleObj>
              </mc:Choice>
              <mc:Fallback>
                <p:oleObj name="Equation" r:id="rId14" imgW="59664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724401"/>
                        <a:ext cx="1981200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0" name="Text Box 48"/>
          <p:cNvSpPr txBox="1">
            <a:spLocks noChangeArrowheads="1"/>
          </p:cNvSpPr>
          <p:nvPr/>
        </p:nvSpPr>
        <p:spPr bwMode="auto">
          <a:xfrm>
            <a:off x="5715000" y="4876800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</a:rPr>
              <a:t>Ư(8)=</a:t>
            </a:r>
          </a:p>
        </p:txBody>
      </p:sp>
      <p:sp>
        <p:nvSpPr>
          <p:cNvPr id="56362" name="Text Box 42"/>
          <p:cNvSpPr txBox="1">
            <a:spLocks noChangeArrowheads="1"/>
          </p:cNvSpPr>
          <p:nvPr/>
        </p:nvSpPr>
        <p:spPr bwMode="auto">
          <a:xfrm>
            <a:off x="838200" y="403225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Ư(8)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6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animBg="1" autoUpdateAnimBg="0"/>
      <p:bldP spid="31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564" y="742225"/>
            <a:ext cx="90538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:</a:t>
            </a:r>
          </a:p>
          <a:p>
            <a:pPr marL="457200" indent="-457200">
              <a:buAutoNum type="alphaLcParenR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Ư(15)</a:t>
            </a:r>
          </a:p>
          <a:p>
            <a:pPr marL="457200" indent="-457200">
              <a:buAutoNum type="alphaLcParenR"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B(6)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562" y="3267343"/>
            <a:ext cx="9329638" cy="1531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284" y="2340399"/>
            <a:ext cx="1181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46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34920" y="710565"/>
            <a:ext cx="10515600" cy="1325563"/>
          </a:xfrm>
        </p:spPr>
        <p:txBody>
          <a:bodyPr/>
          <a:lstStyle/>
          <a:p>
            <a:pPr algn="l"/>
            <a:r>
              <a:rPr lang="en-US" b="1" u="sng" dirty="0" err="1" smtClean="0">
                <a:solidFill>
                  <a:srgbClr val="FF0000"/>
                </a:solidFill>
              </a:rPr>
              <a:t>Chú</a:t>
            </a:r>
            <a:r>
              <a:rPr lang="en-US" b="1" u="sng" dirty="0" smtClean="0">
                <a:solidFill>
                  <a:srgbClr val="FF0000"/>
                </a:solidFill>
              </a:rPr>
              <a:t> ý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382523" y="2396174"/>
            <a:ext cx="10071292" cy="2973387"/>
          </a:xfrm>
        </p:spPr>
        <p:txBody>
          <a:bodyPr rtlCol="0">
            <a:noAutofit/>
          </a:bodyPr>
          <a:lstStyle/>
          <a:p>
            <a:pPr>
              <a:spcAft>
                <a:spcPts val="0"/>
              </a:spcAft>
              <a:buNone/>
              <a:defRPr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6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4" y="1075765"/>
            <a:ext cx="3634504" cy="320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18" y="2246314"/>
            <a:ext cx="320726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710" y="3848893"/>
            <a:ext cx="3208149" cy="280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5" y="2939257"/>
            <a:ext cx="334961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685801"/>
            <a:ext cx="354032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2490790"/>
            <a:ext cx="2163762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4" name="Picture 12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110" y="397663"/>
            <a:ext cx="3436749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0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/>
        </p:nvSpPr>
        <p:spPr>
          <a:xfrm>
            <a:off x="3054153" y="945698"/>
            <a:ext cx="716065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kern="0" dirty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NHÓM </a:t>
            </a:r>
            <a:r>
              <a:rPr lang="en-US" sz="3600" b="1" kern="0" dirty="0" smtClean="0">
                <a:solidFill>
                  <a:srgbClr val="FFC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b="1" kern="0" dirty="0">
              <a:solidFill>
                <a:srgbClr val="FFC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1869439" y="1804126"/>
            <a:ext cx="8554721" cy="468265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cử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luận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bảng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chỗ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giáo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mời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kỳ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lấy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Chúc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hoàn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1869439" y="410435"/>
            <a:ext cx="1173480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FF"/>
              </a:buClr>
              <a:buSzPts val="3600"/>
              <a:buFont typeface="Times New Roman"/>
              <a:buNone/>
            </a:pPr>
            <a:r>
              <a:rPr lang="en-US" sz="36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cầu</a:t>
            </a: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600" b="1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5218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9118" y="2819808"/>
            <a:ext cx="851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II: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9118" y="1977049"/>
            <a:ext cx="851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9118" y="3662567"/>
            <a:ext cx="9738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8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863213" y="1792157"/>
                <a:ext cx="67262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Ư(20)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1;2;4;5;10;20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13" y="1792157"/>
                <a:ext cx="6726253" cy="523220"/>
              </a:xfrm>
              <a:prstGeom prst="rect">
                <a:avLst/>
              </a:prstGeom>
              <a:blipFill>
                <a:blip r:embed="rId3"/>
                <a:stretch>
                  <a:fillRect l="-190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467449" y="3085473"/>
                <a:ext cx="8886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B(4)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0;4;8;12;16;20;24;28;32;36;40;44;48;…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449" y="3085473"/>
                <a:ext cx="8886423" cy="523220"/>
              </a:xfrm>
              <a:prstGeom prst="rect">
                <a:avLst/>
              </a:prstGeom>
              <a:blipFill>
                <a:blip r:embed="rId4"/>
                <a:stretch>
                  <a:fillRect l="-144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467449" y="4926885"/>
            <a:ext cx="677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6; 4;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263" y="1024022"/>
            <a:ext cx="8638781" cy="7559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163" y="2325488"/>
            <a:ext cx="8638781" cy="7498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1163" y="3679474"/>
            <a:ext cx="986418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4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6679507_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1177927"/>
            <a:ext cx="4394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57813"/>
            <a:ext cx="17795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5357813"/>
            <a:ext cx="1779588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90" y="5357813"/>
            <a:ext cx="1779587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138063Barres_nourriture__7_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5357813"/>
            <a:ext cx="17780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Gif0405_12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4000500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13"/>
          <p:cNvSpPr>
            <a:spLocks noChangeArrowheads="1"/>
          </p:cNvSpPr>
          <p:nvPr/>
        </p:nvSpPr>
        <p:spPr bwMode="auto">
          <a:xfrm>
            <a:off x="2248007" y="2382951"/>
            <a:ext cx="76959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36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5130" name="Rectangle 14"/>
          <p:cNvSpPr>
            <a:spLocks noChangeArrowheads="1"/>
          </p:cNvSpPr>
          <p:nvPr/>
        </p:nvSpPr>
        <p:spPr bwMode="auto">
          <a:xfrm>
            <a:off x="5956231" y="4865923"/>
            <a:ext cx="4323842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438"/>
              </a:spcBef>
              <a:buFontTx/>
              <a:buNone/>
            </a:pP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Giáo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viên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: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Hà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Thu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Huyền</a:t>
            </a:r>
            <a:endParaRPr lang="en-US" sz="2400" b="1" dirty="0">
              <a:solidFill>
                <a:prstClr val="black"/>
              </a:solidFill>
              <a:latin typeface=".VnArial" pitchFamily="34" charset="0"/>
            </a:endParaRPr>
          </a:p>
          <a:p>
            <a:pPr>
              <a:spcBef>
                <a:spcPts val="438"/>
              </a:spcBef>
              <a:buFontTx/>
              <a:buNone/>
            </a:pP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Trường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: THCS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Vĩnh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.VnArial" pitchFamily="34" charset="0"/>
              </a:rPr>
              <a:t>Niệm</a:t>
            </a:r>
            <a:r>
              <a:rPr lang="en-US" sz="2400" b="1" dirty="0">
                <a:solidFill>
                  <a:prstClr val="black"/>
                </a:solidFill>
                <a:latin typeface=".VnArial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04"/>
            <a:ext cx="12192000" cy="6866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3255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295" y="5628354"/>
            <a:ext cx="10200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NGUYỄN THỊ HUYỀN THANH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739" y="1651602"/>
            <a:ext cx="9623021" cy="22193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3328" y="1092803"/>
            <a:ext cx="1867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9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2301413" y="1556328"/>
            <a:ext cx="7894882" cy="1428627"/>
            <a:chOff x="912" y="1008"/>
            <a:chExt cx="3984" cy="912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gray">
            <a:xfrm>
              <a:off x="1047" y="1140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54" name="Group 10"/>
          <p:cNvGrpSpPr>
            <a:grpSpLocks/>
          </p:cNvGrpSpPr>
          <p:nvPr/>
        </p:nvGrpSpPr>
        <p:grpSpPr bwMode="auto">
          <a:xfrm>
            <a:off x="927895" y="4610502"/>
            <a:ext cx="7803823" cy="1911164"/>
            <a:chOff x="912" y="2016"/>
            <a:chExt cx="3984" cy="912"/>
          </a:xfrm>
        </p:grpSpPr>
        <p:sp>
          <p:nvSpPr>
            <p:cNvPr id="55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gray">
            <a:xfrm>
              <a:off x="1047" y="2148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25877" y="427809"/>
            <a:ext cx="7170824" cy="4572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 smtClean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 smtClean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dirty="0">
              <a:solidFill>
                <a:srgbClr val="6E8F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889" y="1589834"/>
            <a:ext cx="6461812" cy="1361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885" y="4722340"/>
            <a:ext cx="5810601" cy="1782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76" y="1243165"/>
            <a:ext cx="1637421" cy="1945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8444" y="1355123"/>
            <a:ext cx="1681051" cy="172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2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7796" y="0"/>
            <a:ext cx="12754595" cy="6858000"/>
          </a:xfrm>
          <a:prstGeom prst="rect">
            <a:avLst/>
          </a:prstGeom>
        </p:spPr>
      </p:pic>
      <p:sp>
        <p:nvSpPr>
          <p:cNvPr id="3" name="WordArt 21"/>
          <p:cNvSpPr>
            <a:spLocks noChangeArrowheads="1" noChangeShapeType="1" noTextEdit="1"/>
          </p:cNvSpPr>
          <p:nvPr/>
        </p:nvSpPr>
        <p:spPr bwMode="auto">
          <a:xfrm rot="375794">
            <a:off x="547839" y="-15388"/>
            <a:ext cx="692416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70569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24206" scaled="1"/>
                </a:gradFill>
                <a:latin typeface=".VnArabia" panose="020B7200000000000000" pitchFamily="34" charset="0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174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21"/>
          <p:cNvSpPr>
            <a:spLocks/>
          </p:cNvSpPr>
          <p:nvPr/>
        </p:nvSpPr>
        <p:spPr bwMode="gray">
          <a:xfrm>
            <a:off x="1177247" y="1331994"/>
            <a:ext cx="539849" cy="509553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209331" y="277443"/>
            <a:ext cx="7170824" cy="4572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 smtClean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dirty="0" smtClean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solidFill>
                  <a:srgbClr val="6E8F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400" dirty="0">
              <a:solidFill>
                <a:srgbClr val="6E8F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3467" y="1041042"/>
            <a:ext cx="9425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?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31" y="2471112"/>
            <a:ext cx="11818620" cy="2466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88" y="5234284"/>
            <a:ext cx="5706925" cy="749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091" y="673569"/>
            <a:ext cx="926672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7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10"/>
          <p:cNvGrpSpPr>
            <a:grpSpLocks/>
          </p:cNvGrpSpPr>
          <p:nvPr/>
        </p:nvGrpSpPr>
        <p:grpSpPr bwMode="auto">
          <a:xfrm>
            <a:off x="203200" y="1241200"/>
            <a:ext cx="11785600" cy="2619600"/>
            <a:chOff x="628" y="1889"/>
            <a:chExt cx="3984" cy="912"/>
          </a:xfrm>
        </p:grpSpPr>
        <p:sp>
          <p:nvSpPr>
            <p:cNvPr id="55" name="AutoShape 11"/>
            <p:cNvSpPr>
              <a:spLocks noChangeArrowheads="1"/>
            </p:cNvSpPr>
            <p:nvPr/>
          </p:nvSpPr>
          <p:spPr bwMode="gray">
            <a:xfrm>
              <a:off x="628" y="1889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gray">
            <a:xfrm>
              <a:off x="1023" y="2159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022" y="1306400"/>
            <a:ext cx="10893328" cy="2279392"/>
          </a:xfrm>
          <a:prstGeom prst="rect">
            <a:avLst/>
          </a:prstGeom>
        </p:spPr>
      </p:pic>
      <p:sp>
        <p:nvSpPr>
          <p:cNvPr id="7" name="WordArt 21"/>
          <p:cNvSpPr>
            <a:spLocks noChangeArrowheads="1" noChangeShapeType="1" noTextEdit="1"/>
          </p:cNvSpPr>
          <p:nvPr/>
        </p:nvSpPr>
        <p:spPr bwMode="auto">
          <a:xfrm rot="375794">
            <a:off x="1448622" y="34075"/>
            <a:ext cx="692416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70569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24206" scaled="1"/>
                </a:gradFill>
                <a:latin typeface=".VnArabia" panose="020B7200000000000000" pitchFamily="34" charset="0"/>
                <a:cs typeface="Arial"/>
              </a:rPr>
              <a:t>?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1120" y="4063458"/>
            <a:ext cx="11917680" cy="160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493614" y="595955"/>
            <a:ext cx="4910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188" y="3929564"/>
            <a:ext cx="2290225" cy="82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413" y="4136751"/>
            <a:ext cx="1328226" cy="61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23"/>
          <p:cNvSpPr>
            <a:spLocks noChangeShapeType="1"/>
          </p:cNvSpPr>
          <p:nvPr/>
        </p:nvSpPr>
        <p:spPr bwMode="auto">
          <a:xfrm flipH="1">
            <a:off x="3798732" y="4756589"/>
            <a:ext cx="826135" cy="5262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5953093" y="4756590"/>
            <a:ext cx="845821" cy="74582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2493614" y="5275764"/>
            <a:ext cx="308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b.</a:t>
            </a:r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6608414" y="5351964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b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a.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893545" y="1360158"/>
            <a:ext cx="8988392" cy="944880"/>
          </a:xfrm>
          <a:prstGeom prst="rect">
            <a:avLst/>
          </a:prstGeom>
          <a:solidFill>
            <a:srgbClr val="94C6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93545" y="2657517"/>
            <a:ext cx="10647680" cy="1036320"/>
          </a:xfrm>
          <a:prstGeom prst="rect">
            <a:avLst/>
          </a:prstGeom>
          <a:solidFill>
            <a:srgbClr val="94C600"/>
          </a:solidFill>
          <a:ln w="38100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Ư(a)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B(b)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bội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5182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1" grpId="0" animBg="1"/>
      <p:bldP spid="33" grpId="0" animBg="1"/>
      <p:bldP spid="34" grpId="0"/>
      <p:bldP spid="35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1347544" y="1013515"/>
            <a:ext cx="9145743" cy="2381750"/>
            <a:chOff x="912" y="1008"/>
            <a:chExt cx="3984" cy="912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gray">
            <a:xfrm>
              <a:off x="1047" y="1140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54" name="Group 10"/>
          <p:cNvGrpSpPr>
            <a:grpSpLocks/>
          </p:cNvGrpSpPr>
          <p:nvPr/>
        </p:nvGrpSpPr>
        <p:grpSpPr bwMode="auto">
          <a:xfrm>
            <a:off x="4060235" y="3767987"/>
            <a:ext cx="3720360" cy="2606506"/>
            <a:chOff x="912" y="2016"/>
            <a:chExt cx="5993" cy="1908"/>
          </a:xfrm>
        </p:grpSpPr>
        <p:sp>
          <p:nvSpPr>
            <p:cNvPr id="55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5993" cy="1908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gray">
            <a:xfrm>
              <a:off x="1047" y="2148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968611" y="1386237"/>
            <a:ext cx="852467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Điền từ thích hợp vào chỗ trống: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lphaLcParenR"/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là...... của 15       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18 là........ của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45 là ...... của 9        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là........ của 72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2921" y="4034033"/>
            <a:ext cx="3328707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5 là ước của 15           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18 là bội của 6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45 là bội của 9             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 là ước của 72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3292894" y="236983"/>
            <a:ext cx="5017719" cy="668119"/>
            <a:chOff x="930" y="1926"/>
            <a:chExt cx="3984" cy="912"/>
          </a:xfrm>
        </p:grpSpPr>
        <p:sp>
          <p:nvSpPr>
            <p:cNvPr id="14" name="AutoShape 11"/>
            <p:cNvSpPr>
              <a:spLocks noChangeArrowheads="1"/>
            </p:cNvSpPr>
            <p:nvPr/>
          </p:nvSpPr>
          <p:spPr bwMode="gray">
            <a:xfrm>
              <a:off x="930" y="192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Phiếu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>
              <a:off x="1023" y="2159"/>
              <a:ext cx="383" cy="373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6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6651" y="651717"/>
            <a:ext cx="8814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endParaRPr lang="en-US" sz="3600" b="1" dirty="0">
              <a:ln w="12700">
                <a:solidFill>
                  <a:srgbClr val="212121">
                    <a:satMod val="155000"/>
                  </a:srgb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50"/>
          <p:cNvSpPr txBox="1">
            <a:spLocks noChangeArrowheads="1"/>
          </p:cNvSpPr>
          <p:nvPr/>
        </p:nvSpPr>
        <p:spPr bwMode="auto">
          <a:xfrm>
            <a:off x="1083113" y="1536663"/>
            <a:ext cx="9407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B(a).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93946" y="2360054"/>
            <a:ext cx="10340788" cy="1330685"/>
          </a:xfrm>
          <a:prstGeom prst="rect">
            <a:avLst/>
          </a:prstGeom>
          <a:solidFill>
            <a:srgbClr val="FFFF00"/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rgbClr val="0000CC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  <a:tab pos="2743200" algn="ctr"/>
                <a:tab pos="3086100" algn="l"/>
                <a:tab pos="5486400" algn="r"/>
              </a:tabLst>
            </a:pPr>
            <a:r>
              <a:rPr lang="en-US" sz="4000" u="sng" dirty="0" err="1">
                <a:solidFill>
                  <a:srgbClr val="212121"/>
                </a:solidFill>
              </a:rPr>
              <a:t>Quy</a:t>
            </a:r>
            <a:r>
              <a:rPr lang="en-US" sz="4000" u="sng" dirty="0">
                <a:solidFill>
                  <a:srgbClr val="212121"/>
                </a:solidFill>
              </a:rPr>
              <a:t> </a:t>
            </a:r>
            <a:r>
              <a:rPr lang="en-US" sz="4000" u="sng" dirty="0" err="1" smtClean="0">
                <a:solidFill>
                  <a:srgbClr val="212121"/>
                </a:solidFill>
              </a:rPr>
              <a:t>tắc</a:t>
            </a:r>
            <a:r>
              <a:rPr lang="en-US" sz="3200" dirty="0" smtClean="0">
                <a:solidFill>
                  <a:srgbClr val="212121"/>
                </a:solidFill>
              </a:rPr>
              <a:t>: </a:t>
            </a:r>
            <a:r>
              <a:rPr lang="vi-VN" sz="32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Muốn tìm bội của một số khác 0 ta lấy số đó nhân lần lượt với 0; 1;  2; 3; ....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527" y="4610099"/>
            <a:ext cx="235453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8.xml><?xml version="1.0" encoding="utf-8"?>
<a:theme xmlns:a="http://schemas.openxmlformats.org/drawingml/2006/main" name="4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9.xml><?xml version="1.0" encoding="utf-8"?>
<a:theme xmlns:a="http://schemas.openxmlformats.org/drawingml/2006/main" name="6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623</Words>
  <Application>Microsoft Office PowerPoint</Application>
  <PresentationFormat>Widescreen</PresentationFormat>
  <Paragraphs>82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.VnArabia</vt:lpstr>
      <vt:lpstr>.VnArial</vt:lpstr>
      <vt:lpstr>Arial</vt:lpstr>
      <vt:lpstr>Calibri</vt:lpstr>
      <vt:lpstr>Calibri Light</vt:lpstr>
      <vt:lpstr>Cambria Math</vt:lpstr>
      <vt:lpstr>Garamond</vt:lpstr>
      <vt:lpstr>Tahoma</vt:lpstr>
      <vt:lpstr>Times New Roman</vt:lpstr>
      <vt:lpstr>Verdana</vt:lpstr>
      <vt:lpstr>template</vt:lpstr>
      <vt:lpstr>1_template</vt:lpstr>
      <vt:lpstr>Custom Design</vt:lpstr>
      <vt:lpstr>Organic</vt:lpstr>
      <vt:lpstr>1_Organic</vt:lpstr>
      <vt:lpstr>1_Office Theme</vt:lpstr>
      <vt:lpstr>3_Organic</vt:lpstr>
      <vt:lpstr>4_Organic</vt:lpstr>
      <vt:lpstr>6_Organic</vt:lpstr>
      <vt:lpstr>9_Organic</vt:lpstr>
      <vt:lpstr>Office Theme</vt:lpstr>
      <vt:lpstr>Equation</vt:lpstr>
      <vt:lpstr>                                     Kiểm tra bài cũ:    HS 1:  Tính:      2. 32 + 24: 6 - 2       </vt:lpstr>
      <vt:lpstr>PowerPoint Presentation</vt:lpstr>
      <vt:lpstr>1. Quan hệ chia hết</vt:lpstr>
      <vt:lpstr>PowerPoint Presentation</vt:lpstr>
      <vt:lpstr>1. Quan hệ chia hết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Thanh</cp:lastModifiedBy>
  <cp:revision>66</cp:revision>
  <dcterms:created xsi:type="dcterms:W3CDTF">2021-07-02T10:12:53Z</dcterms:created>
  <dcterms:modified xsi:type="dcterms:W3CDTF">2021-07-13T15:51:20Z</dcterms:modified>
</cp:coreProperties>
</file>