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83" r:id="rId2"/>
    <p:sldId id="260" r:id="rId3"/>
    <p:sldId id="264" r:id="rId4"/>
    <p:sldId id="265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71" r:id="rId13"/>
    <p:sldId id="292" r:id="rId14"/>
    <p:sldId id="293" r:id="rId15"/>
    <p:sldId id="272" r:id="rId16"/>
    <p:sldId id="294" r:id="rId17"/>
    <p:sldId id="295" r:id="rId18"/>
    <p:sldId id="296" r:id="rId19"/>
    <p:sldId id="297" r:id="rId20"/>
    <p:sldId id="298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8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8648-4FD7-154D-6452-4F1FA0265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77085-735E-6935-3FB5-AEC1F90BE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515E1-4D2E-2760-7AE8-F99E9A4A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C02-2168-442C-B162-403FEE5407D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14D-1EC7-CAC1-6956-2A5A84AA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FB9AC-1CB7-5B3E-8275-93BC96D2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686D-D640-4049-8E70-76389761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853F-974B-67FD-FA51-8F436E9F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85AE8-75AC-4F87-AC16-EA6603FB7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4A134-8C05-6586-E909-777E221E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C02-2168-442C-B162-403FEE5407D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9F106-9D33-0879-9BA3-1C5F28F97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DF3C3-CF05-96D1-EC25-174C2D4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686D-D640-4049-8E70-76389761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7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9C62C-6152-80C9-ACD6-6200C14C5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94B5C-EB95-D329-9C0E-692374313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4AA9E-C5A9-65AE-B444-8A5383DF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C02-2168-442C-B162-403FEE5407D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B47E6-24A1-D094-7997-88AC5D9A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A9B53-5B4A-B623-E73B-1D4DDC1B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686D-D640-4049-8E70-76389761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8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7BBA-906C-B11A-CCDF-85C8883A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C1D40-8B1F-3B83-6E32-F904C78B6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282F-CC77-DC9B-B47E-402C2A88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C02-2168-442C-B162-403FEE5407D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1CA50-B8B8-23DF-3EAC-D2176147C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1227F-AE6C-B8AF-BD1F-31956671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686D-D640-4049-8E70-76389761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6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0DEF-EDF4-36DA-0D3D-5EE77C47C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2B2D1-E061-EDDB-2146-15FAF76E0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730E4-BC10-E9D4-F110-3670C9A8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C02-2168-442C-B162-403FEE5407D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622DA-ADEF-F4BF-AF69-3C2E674A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99BF9-E377-4A7B-E744-F7E24643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686D-D640-4049-8E70-76389761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8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E0E3-C831-C063-46F1-38FFC49B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36EA3-EB5A-9BBD-A191-E8AB458E9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CB777-448F-BAD8-7E56-D475AEEEE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58A7F-B374-AC86-F0AB-62EF3652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C02-2168-442C-B162-403FEE5407D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6D45E-3727-3319-8238-13423F5C8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CB60B-214C-362C-42C8-311D6379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686D-D640-4049-8E70-76389761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9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4487B-E378-410E-5FA9-5991A9F3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C3A46-C3C0-A1AF-6C4F-23292CB7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B291B-135F-523B-6014-98E5BD83E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35DA51-249E-CB44-60FA-AD0851C8A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8A4699-8F5F-7DA9-46E3-C2AB94111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48FF84-8AC9-C757-146C-5C8FB4C8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C02-2168-442C-B162-403FEE5407D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960243-987E-DC13-D0C9-AC7318A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A1013-99B0-7E56-B656-C519D73B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686D-D640-4049-8E70-76389761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1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25DC-913E-C4B1-238A-C8842AF8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5BDF1-3479-D86E-0E1B-851D80FD8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C02-2168-442C-B162-403FEE5407D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3C8A-7A04-0AA9-24C6-E087B9CB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6F1A3-4088-7D34-232D-3D393A0B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686D-D640-4049-8E70-76389761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93645B-269F-7420-5B67-76CCCE05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C02-2168-442C-B162-403FEE5407D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090B7-799D-D376-51A5-30C6E501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F8880-6C8A-6EF8-F771-FEFA841D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686D-D640-4049-8E70-76389761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9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62E38-2DDA-D1C4-22BF-BFC2AB40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D2B62-B2C7-D1CC-EC18-2A9195145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1BC04-3B13-1303-0537-2AD84BBAF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C02B1-7779-EAF1-D5DF-3BE6F6E0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C02-2168-442C-B162-403FEE5407D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737CA-521C-1DFB-D4A5-31EC78A5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617EB-3CE9-635D-CEEF-240EDF3F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686D-D640-4049-8E70-76389761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0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F234-E89B-9012-A7C5-0E514C681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92654-6234-F67F-610A-C70967638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507F3-501F-6DE1-4554-3CF972EF6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716F5-C2F5-2004-4360-5A3D6BF6F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CC02-2168-442C-B162-403FEE5407D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91FEF-E8CC-A6A1-4101-66DE3038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5B8FC-B783-6548-5EAB-E1ACA5B0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686D-D640-4049-8E70-76389761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8788D1-DF4F-6573-6E60-5E3031822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38C36-26A4-8EFD-B409-58D6F35AD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15E27-EF4D-5395-3EF5-817AF7B70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FCC02-2168-442C-B162-403FEE5407D6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2A24D-3BAD-3BBD-C648-FEE1EA19A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9E139-9C8B-D236-D4CE-D5E34E352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686D-D640-4049-8E70-76389761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4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DA91B1B-440C-3A69-B4EB-FBEBEEE962CD}"/>
              </a:ext>
            </a:extLst>
          </p:cNvPr>
          <p:cNvSpPr txBox="1"/>
          <p:nvPr/>
        </p:nvSpPr>
        <p:spPr>
          <a:xfrm>
            <a:off x="2275892" y="2034179"/>
            <a:ext cx="8522736" cy="19389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 BÀI VĂN KỂ LẠI SỰ VIỆC CÓ THẬT LIÊN QUAN ĐẾN NHÂN VẬT HOẶC SỰ KIỆN LỊCH SỬ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3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916C4E-4A55-4CE5-292B-53983475BDAF}"/>
              </a:ext>
            </a:extLst>
          </p:cNvPr>
          <p:cNvSpPr txBox="1"/>
          <p:nvPr/>
        </p:nvSpPr>
        <p:spPr>
          <a:xfrm>
            <a:off x="1130710" y="943500"/>
            <a:ext cx="609600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11208174" cy="1409617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5389187-0041-EC71-72D4-7F9A4B3570CC}"/>
              </a:ext>
            </a:extLst>
          </p:cNvPr>
          <p:cNvSpPr txBox="1"/>
          <p:nvPr/>
        </p:nvSpPr>
        <p:spPr>
          <a:xfrm>
            <a:off x="314131" y="1527250"/>
            <a:ext cx="11534745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3200" b="1" dirty="0">
                <a:solidFill>
                  <a:srgbClr val="3A72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200" dirty="0">
              <a:solidFill>
                <a:srgbClr val="3A72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9F6094E-A441-945B-55ED-B6B7376AC2D7}"/>
              </a:ext>
            </a:extLst>
          </p:cNvPr>
          <p:cNvSpPr txBox="1"/>
          <p:nvPr/>
        </p:nvSpPr>
        <p:spPr>
          <a:xfrm>
            <a:off x="585219" y="3842140"/>
            <a:ext cx="1072398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  <a:endParaRPr lang="en-US" sz="26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80C5B65F-D243-BD2F-5844-F43CB31A8896}"/>
              </a:ext>
            </a:extLst>
          </p:cNvPr>
          <p:cNvSpPr txBox="1"/>
          <p:nvPr/>
        </p:nvSpPr>
        <p:spPr>
          <a:xfrm>
            <a:off x="672305" y="2959443"/>
            <a:ext cx="6136637" cy="492443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1597E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190043" y="359190"/>
            <a:ext cx="7048226" cy="707886"/>
          </a:xfrm>
          <a:prstGeom prst="rect">
            <a:avLst/>
          </a:prstGeom>
          <a:solidFill>
            <a:srgbClr val="193498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081FFCA-7CB7-A5D2-35AD-9FCC07E3A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01" y="1850571"/>
            <a:ext cx="6343650" cy="411548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6A08DDC-3A9F-3BC3-D9E3-9F0E1DF1B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9" y="0"/>
            <a:ext cx="1944197" cy="26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CE93BA7-6DC6-68AC-968F-70F0CFF27A36}"/>
              </a:ext>
            </a:extLst>
          </p:cNvPr>
          <p:cNvSpPr txBox="1"/>
          <p:nvPr/>
        </p:nvSpPr>
        <p:spPr>
          <a:xfrm>
            <a:off x="1238864" y="159752"/>
            <a:ext cx="4032932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THỰC HÀNH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CD01F46-56E6-5E84-3008-5C57D1A5A1F0}"/>
              </a:ext>
            </a:extLst>
          </p:cNvPr>
          <p:cNvSpPr txBox="1"/>
          <p:nvPr/>
        </p:nvSpPr>
        <p:spPr>
          <a:xfrm>
            <a:off x="641404" y="2340052"/>
            <a:ext cx="3887053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193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193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28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vi-VN" sz="28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endParaRPr lang="en-US" sz="28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CB12B85-2230-5D59-05A1-A2BA883E0907}"/>
              </a:ext>
            </a:extLst>
          </p:cNvPr>
          <p:cNvSpPr txBox="1"/>
          <p:nvPr/>
        </p:nvSpPr>
        <p:spPr>
          <a:xfrm>
            <a:off x="345958" y="1147807"/>
            <a:ext cx="115240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ộn: Dọc 10">
            <a:extLst>
              <a:ext uri="{FF2B5EF4-FFF2-40B4-BE49-F238E27FC236}">
                <a16:creationId xmlns:a16="http://schemas.microsoft.com/office/drawing/2014/main" id="{B32C4719-2772-83B9-0795-4E5601E2DD6C}"/>
              </a:ext>
            </a:extLst>
          </p:cNvPr>
          <p:cNvSpPr/>
          <p:nvPr/>
        </p:nvSpPr>
        <p:spPr>
          <a:xfrm>
            <a:off x="179614" y="988470"/>
            <a:ext cx="11832772" cy="1192245"/>
          </a:xfrm>
          <a:prstGeom prst="verticalScroll">
            <a:avLst/>
          </a:prstGeom>
          <a:noFill/>
          <a:ln w="76200">
            <a:solidFill>
              <a:srgbClr val="113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60F9CAE4-D42E-F719-EA17-57FBFD03FD8A}"/>
              </a:ext>
            </a:extLst>
          </p:cNvPr>
          <p:cNvSpPr txBox="1"/>
          <p:nvPr/>
        </p:nvSpPr>
        <p:spPr>
          <a:xfrm>
            <a:off x="497967" y="3722194"/>
            <a:ext cx="11220067" cy="491609"/>
          </a:xfrm>
          <a:prstGeom prst="rect">
            <a:avLst/>
          </a:prstGeom>
          <a:noFill/>
          <a:ln w="57150">
            <a:solidFill>
              <a:srgbClr val="1597E5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CD64E8E-647C-3D10-F1E0-5FB6DC848C45}"/>
              </a:ext>
            </a:extLst>
          </p:cNvPr>
          <p:cNvSpPr txBox="1"/>
          <p:nvPr/>
        </p:nvSpPr>
        <p:spPr>
          <a:xfrm>
            <a:off x="497967" y="4409837"/>
            <a:ext cx="9278519" cy="491609"/>
          </a:xfrm>
          <a:prstGeom prst="rect">
            <a:avLst/>
          </a:prstGeom>
          <a:noFill/>
          <a:ln w="57150">
            <a:solidFill>
              <a:srgbClr val="1597E5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Hình tự do: Hình 26">
            <a:extLst>
              <a:ext uri="{FF2B5EF4-FFF2-40B4-BE49-F238E27FC236}">
                <a16:creationId xmlns:a16="http://schemas.microsoft.com/office/drawing/2014/main" id="{C88B7140-AF41-6DDE-ED07-B01989F639A2}"/>
              </a:ext>
            </a:extLst>
          </p:cNvPr>
          <p:cNvSpPr/>
          <p:nvPr/>
        </p:nvSpPr>
        <p:spPr>
          <a:xfrm>
            <a:off x="4851086" y="2384362"/>
            <a:ext cx="3226114" cy="1192245"/>
          </a:xfrm>
          <a:custGeom>
            <a:avLst/>
            <a:gdLst>
              <a:gd name="connsiteX0" fmla="*/ 299883 w 2251587"/>
              <a:gd name="connsiteY0" fmla="*/ 0 h 3068430"/>
              <a:gd name="connsiteX1" fmla="*/ 1275735 w 2251587"/>
              <a:gd name="connsiteY1" fmla="*/ 0 h 3068430"/>
              <a:gd name="connsiteX2" fmla="*/ 1379168 w 2251587"/>
              <a:gd name="connsiteY2" fmla="*/ 162615 h 3068430"/>
              <a:gd name="connsiteX3" fmla="*/ 1704251 w 2251587"/>
              <a:gd name="connsiteY3" fmla="*/ 162615 h 3068430"/>
              <a:gd name="connsiteX4" fmla="*/ 2045109 w 2251587"/>
              <a:gd name="connsiteY4" fmla="*/ 503473 h 3068430"/>
              <a:gd name="connsiteX5" fmla="*/ 2045109 w 2251587"/>
              <a:gd name="connsiteY5" fmla="*/ 1209595 h 3068430"/>
              <a:gd name="connsiteX6" fmla="*/ 2251587 w 2251587"/>
              <a:gd name="connsiteY6" fmla="*/ 1534215 h 3068430"/>
              <a:gd name="connsiteX7" fmla="*/ 2045109 w 2251587"/>
              <a:gd name="connsiteY7" fmla="*/ 1858836 h 3068430"/>
              <a:gd name="connsiteX8" fmla="*/ 2045109 w 2251587"/>
              <a:gd name="connsiteY8" fmla="*/ 2564957 h 3068430"/>
              <a:gd name="connsiteX9" fmla="*/ 1704251 w 2251587"/>
              <a:gd name="connsiteY9" fmla="*/ 2905815 h 3068430"/>
              <a:gd name="connsiteX10" fmla="*/ 1379168 w 2251587"/>
              <a:gd name="connsiteY10" fmla="*/ 2905815 h 3068430"/>
              <a:gd name="connsiteX11" fmla="*/ 1275735 w 2251587"/>
              <a:gd name="connsiteY11" fmla="*/ 3068430 h 3068430"/>
              <a:gd name="connsiteX12" fmla="*/ 299883 w 2251587"/>
              <a:gd name="connsiteY12" fmla="*/ 3068430 h 3068430"/>
              <a:gd name="connsiteX13" fmla="*/ 403316 w 2251587"/>
              <a:gd name="connsiteY13" fmla="*/ 2905815 h 3068430"/>
              <a:gd name="connsiteX14" fmla="*/ 340858 w 2251587"/>
              <a:gd name="connsiteY14" fmla="*/ 2905815 h 3068430"/>
              <a:gd name="connsiteX15" fmla="*/ 0 w 2251587"/>
              <a:gd name="connsiteY15" fmla="*/ 2564957 h 3068430"/>
              <a:gd name="connsiteX16" fmla="*/ 0 w 2251587"/>
              <a:gd name="connsiteY16" fmla="*/ 503473 h 3068430"/>
              <a:gd name="connsiteX17" fmla="*/ 340858 w 2251587"/>
              <a:gd name="connsiteY17" fmla="*/ 162615 h 3068430"/>
              <a:gd name="connsiteX18" fmla="*/ 403316 w 2251587"/>
              <a:gd name="connsiteY18" fmla="*/ 162615 h 30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1587" h="3068430">
                <a:moveTo>
                  <a:pt x="299883" y="0"/>
                </a:moveTo>
                <a:lnTo>
                  <a:pt x="1275735" y="0"/>
                </a:lnTo>
                <a:lnTo>
                  <a:pt x="1379168" y="162615"/>
                </a:lnTo>
                <a:lnTo>
                  <a:pt x="1704251" y="162615"/>
                </a:lnTo>
                <a:cubicBezTo>
                  <a:pt x="1892502" y="162615"/>
                  <a:pt x="2045109" y="315222"/>
                  <a:pt x="2045109" y="503473"/>
                </a:cubicBezTo>
                <a:lnTo>
                  <a:pt x="2045109" y="1209595"/>
                </a:lnTo>
                <a:lnTo>
                  <a:pt x="2251587" y="1534215"/>
                </a:lnTo>
                <a:lnTo>
                  <a:pt x="2045109" y="1858836"/>
                </a:lnTo>
                <a:lnTo>
                  <a:pt x="2045109" y="2564957"/>
                </a:lnTo>
                <a:cubicBezTo>
                  <a:pt x="2045109" y="2753208"/>
                  <a:pt x="1892502" y="2905815"/>
                  <a:pt x="1704251" y="2905815"/>
                </a:cubicBezTo>
                <a:lnTo>
                  <a:pt x="1379168" y="2905815"/>
                </a:lnTo>
                <a:lnTo>
                  <a:pt x="1275735" y="3068430"/>
                </a:lnTo>
                <a:lnTo>
                  <a:pt x="299883" y="3068430"/>
                </a:lnTo>
                <a:lnTo>
                  <a:pt x="403316" y="2905815"/>
                </a:lnTo>
                <a:lnTo>
                  <a:pt x="340858" y="2905815"/>
                </a:lnTo>
                <a:cubicBezTo>
                  <a:pt x="152607" y="2905815"/>
                  <a:pt x="0" y="2753208"/>
                  <a:pt x="0" y="2564957"/>
                </a:cubicBezTo>
                <a:lnTo>
                  <a:pt x="0" y="503473"/>
                </a:lnTo>
                <a:cubicBezTo>
                  <a:pt x="0" y="315222"/>
                  <a:pt x="152607" y="162615"/>
                  <a:pt x="340858" y="162615"/>
                </a:cubicBezTo>
                <a:lnTo>
                  <a:pt x="403316" y="162615"/>
                </a:lnTo>
                <a:close/>
              </a:path>
            </a:pathLst>
          </a:custGeom>
          <a:solidFill>
            <a:srgbClr val="1597E5"/>
          </a:solidFill>
          <a:ln>
            <a:solidFill>
              <a:schemeClr val="accent1">
                <a:shade val="50000"/>
                <a:alpha val="67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8C94ABE-6A51-202F-F0FA-3524BBD6A5A6}"/>
              </a:ext>
            </a:extLst>
          </p:cNvPr>
          <p:cNvSpPr txBox="1"/>
          <p:nvPr/>
        </p:nvSpPr>
        <p:spPr>
          <a:xfrm>
            <a:off x="311769" y="4993314"/>
            <a:ext cx="12304748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Ví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dụ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đến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thăm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đền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thờ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Phạm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Nghị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xã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Nghĩa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Lâm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huyện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Nghĩa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Hưng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Nam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Định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6CA7B85E-75A9-F2E6-975E-A2B4B3358469}"/>
              </a:ext>
            </a:extLst>
          </p:cNvPr>
          <p:cNvSpPr txBox="1"/>
          <p:nvPr/>
        </p:nvSpPr>
        <p:spPr>
          <a:xfrm>
            <a:off x="485967" y="5734094"/>
            <a:ext cx="11526419" cy="892552"/>
          </a:xfrm>
          <a:prstGeom prst="rect">
            <a:avLst/>
          </a:prstGeom>
          <a:noFill/>
          <a:ln w="57150">
            <a:solidFill>
              <a:srgbClr val="1597E5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  <p:bldP spid="22" grpId="0" animBg="1"/>
      <p:bldP spid="26" grpId="0" animBg="1"/>
      <p:bldP spid="27" grpId="0" animBg="1"/>
      <p:bldP spid="1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EF6528F4-BB7E-683D-4706-2CCAC974EF7F}"/>
              </a:ext>
            </a:extLst>
          </p:cNvPr>
          <p:cNvGraphicFramePr>
            <a:graphicFrameLocks noGrp="1"/>
          </p:cNvGraphicFramePr>
          <p:nvPr/>
        </p:nvGraphicFramePr>
        <p:xfrm>
          <a:off x="881742" y="2431671"/>
          <a:ext cx="10428515" cy="3475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28515">
                  <a:extLst>
                    <a:ext uri="{9D8B030D-6E8A-4147-A177-3AD203B41FA5}">
                      <a16:colId xmlns:a16="http://schemas.microsoft.com/office/drawing/2014/main" val="27727909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569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94177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FB9AFFC0-95E6-3496-5922-F5A316B26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570" y="1390812"/>
            <a:ext cx="33842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vi-VN" altLang="ja-JP" sz="4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Phiếu</a:t>
            </a:r>
            <a:r>
              <a:rPr kumimoji="0" lang="vi-VN" altLang="ja-JP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kumimoji="0" lang="vi-VN" altLang="ja-JP" sz="4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tưởng</a:t>
            </a:r>
            <a:r>
              <a:rPr kumimoji="0" lang="vi-VN" altLang="ja-JP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kumimoji="0" lang="vi-VN" altLang="ja-JP" sz="4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FBB33F0-5074-AA74-3241-2402545E4018}"/>
              </a:ext>
            </a:extLst>
          </p:cNvPr>
          <p:cNvSpPr txBox="1"/>
          <p:nvPr/>
        </p:nvSpPr>
        <p:spPr>
          <a:xfrm>
            <a:off x="1238864" y="159752"/>
            <a:ext cx="4032932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THỰC HÀNH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53D821D-D770-96D7-BC9E-1318D65FC81B}"/>
              </a:ext>
            </a:extLst>
          </p:cNvPr>
          <p:cNvSpPr txBox="1"/>
          <p:nvPr/>
        </p:nvSpPr>
        <p:spPr>
          <a:xfrm>
            <a:off x="1238864" y="1027302"/>
            <a:ext cx="2082331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vi-VN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CB2C17B6-1E87-A299-1E1A-A063B475CD8B}"/>
              </a:ext>
            </a:extLst>
          </p:cNvPr>
          <p:cNvGraphicFramePr>
            <a:graphicFrameLocks noGrp="1"/>
          </p:cNvGraphicFramePr>
          <p:nvPr/>
        </p:nvGraphicFramePr>
        <p:xfrm>
          <a:off x="320123" y="435430"/>
          <a:ext cx="11551754" cy="6223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51754">
                  <a:extLst>
                    <a:ext uri="{9D8B030D-6E8A-4147-A177-3AD203B41FA5}">
                      <a16:colId xmlns:a16="http://schemas.microsoft.com/office/drawing/2014/main" val="2238076424"/>
                    </a:ext>
                  </a:extLst>
                </a:gridCol>
              </a:tblGrid>
              <a:tr h="708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6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3" marR="59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713014"/>
                  </a:ext>
                </a:extLst>
              </a:tr>
              <a:tr h="5431483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5715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Rằm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giêng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"/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15875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Thăm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5875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Nghe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Hưng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3" marR="59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95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376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CE93BA7-6DC6-68AC-968F-70F0CFF27A36}"/>
              </a:ext>
            </a:extLst>
          </p:cNvPr>
          <p:cNvSpPr txBox="1"/>
          <p:nvPr/>
        </p:nvSpPr>
        <p:spPr>
          <a:xfrm>
            <a:off x="1238864" y="159752"/>
            <a:ext cx="4032932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THỰC HÀNH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CD01F46-56E6-5E84-3008-5C57D1A5A1F0}"/>
              </a:ext>
            </a:extLst>
          </p:cNvPr>
          <p:cNvSpPr txBox="1"/>
          <p:nvPr/>
        </p:nvSpPr>
        <p:spPr>
          <a:xfrm>
            <a:off x="1172999" y="896911"/>
            <a:ext cx="2082331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vi-VN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Hình tự do: Hình 27">
            <a:extLst>
              <a:ext uri="{FF2B5EF4-FFF2-40B4-BE49-F238E27FC236}">
                <a16:creationId xmlns:a16="http://schemas.microsoft.com/office/drawing/2014/main" id="{738B02BC-A33E-2719-15DD-A5AFCEC551A9}"/>
              </a:ext>
            </a:extLst>
          </p:cNvPr>
          <p:cNvSpPr/>
          <p:nvPr/>
        </p:nvSpPr>
        <p:spPr>
          <a:xfrm>
            <a:off x="271893" y="4438586"/>
            <a:ext cx="2183504" cy="706540"/>
          </a:xfrm>
          <a:custGeom>
            <a:avLst/>
            <a:gdLst>
              <a:gd name="connsiteX0" fmla="*/ 299883 w 2251587"/>
              <a:gd name="connsiteY0" fmla="*/ 0 h 3068430"/>
              <a:gd name="connsiteX1" fmla="*/ 1275735 w 2251587"/>
              <a:gd name="connsiteY1" fmla="*/ 0 h 3068430"/>
              <a:gd name="connsiteX2" fmla="*/ 1379168 w 2251587"/>
              <a:gd name="connsiteY2" fmla="*/ 162615 h 3068430"/>
              <a:gd name="connsiteX3" fmla="*/ 1704251 w 2251587"/>
              <a:gd name="connsiteY3" fmla="*/ 162615 h 3068430"/>
              <a:gd name="connsiteX4" fmla="*/ 2045109 w 2251587"/>
              <a:gd name="connsiteY4" fmla="*/ 503473 h 3068430"/>
              <a:gd name="connsiteX5" fmla="*/ 2045109 w 2251587"/>
              <a:gd name="connsiteY5" fmla="*/ 1209595 h 3068430"/>
              <a:gd name="connsiteX6" fmla="*/ 2251587 w 2251587"/>
              <a:gd name="connsiteY6" fmla="*/ 1534215 h 3068430"/>
              <a:gd name="connsiteX7" fmla="*/ 2045109 w 2251587"/>
              <a:gd name="connsiteY7" fmla="*/ 1858836 h 3068430"/>
              <a:gd name="connsiteX8" fmla="*/ 2045109 w 2251587"/>
              <a:gd name="connsiteY8" fmla="*/ 2564957 h 3068430"/>
              <a:gd name="connsiteX9" fmla="*/ 1704251 w 2251587"/>
              <a:gd name="connsiteY9" fmla="*/ 2905815 h 3068430"/>
              <a:gd name="connsiteX10" fmla="*/ 1379168 w 2251587"/>
              <a:gd name="connsiteY10" fmla="*/ 2905815 h 3068430"/>
              <a:gd name="connsiteX11" fmla="*/ 1275735 w 2251587"/>
              <a:gd name="connsiteY11" fmla="*/ 3068430 h 3068430"/>
              <a:gd name="connsiteX12" fmla="*/ 299883 w 2251587"/>
              <a:gd name="connsiteY12" fmla="*/ 3068430 h 3068430"/>
              <a:gd name="connsiteX13" fmla="*/ 403316 w 2251587"/>
              <a:gd name="connsiteY13" fmla="*/ 2905815 h 3068430"/>
              <a:gd name="connsiteX14" fmla="*/ 340858 w 2251587"/>
              <a:gd name="connsiteY14" fmla="*/ 2905815 h 3068430"/>
              <a:gd name="connsiteX15" fmla="*/ 0 w 2251587"/>
              <a:gd name="connsiteY15" fmla="*/ 2564957 h 3068430"/>
              <a:gd name="connsiteX16" fmla="*/ 0 w 2251587"/>
              <a:gd name="connsiteY16" fmla="*/ 503473 h 3068430"/>
              <a:gd name="connsiteX17" fmla="*/ 340858 w 2251587"/>
              <a:gd name="connsiteY17" fmla="*/ 162615 h 3068430"/>
              <a:gd name="connsiteX18" fmla="*/ 403316 w 2251587"/>
              <a:gd name="connsiteY18" fmla="*/ 162615 h 30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1587" h="3068430">
                <a:moveTo>
                  <a:pt x="299883" y="0"/>
                </a:moveTo>
                <a:lnTo>
                  <a:pt x="1275735" y="0"/>
                </a:lnTo>
                <a:lnTo>
                  <a:pt x="1379168" y="162615"/>
                </a:lnTo>
                <a:lnTo>
                  <a:pt x="1704251" y="162615"/>
                </a:lnTo>
                <a:cubicBezTo>
                  <a:pt x="1892502" y="162615"/>
                  <a:pt x="2045109" y="315222"/>
                  <a:pt x="2045109" y="503473"/>
                </a:cubicBezTo>
                <a:lnTo>
                  <a:pt x="2045109" y="1209595"/>
                </a:lnTo>
                <a:lnTo>
                  <a:pt x="2251587" y="1534215"/>
                </a:lnTo>
                <a:lnTo>
                  <a:pt x="2045109" y="1858836"/>
                </a:lnTo>
                <a:lnTo>
                  <a:pt x="2045109" y="2564957"/>
                </a:lnTo>
                <a:cubicBezTo>
                  <a:pt x="2045109" y="2753208"/>
                  <a:pt x="1892502" y="2905815"/>
                  <a:pt x="1704251" y="2905815"/>
                </a:cubicBezTo>
                <a:lnTo>
                  <a:pt x="1379168" y="2905815"/>
                </a:lnTo>
                <a:lnTo>
                  <a:pt x="1275735" y="3068430"/>
                </a:lnTo>
                <a:lnTo>
                  <a:pt x="299883" y="3068430"/>
                </a:lnTo>
                <a:lnTo>
                  <a:pt x="403316" y="2905815"/>
                </a:lnTo>
                <a:lnTo>
                  <a:pt x="340858" y="2905815"/>
                </a:lnTo>
                <a:cubicBezTo>
                  <a:pt x="152607" y="2905815"/>
                  <a:pt x="0" y="2753208"/>
                  <a:pt x="0" y="2564957"/>
                </a:cubicBezTo>
                <a:lnTo>
                  <a:pt x="0" y="503473"/>
                </a:lnTo>
                <a:cubicBezTo>
                  <a:pt x="0" y="315222"/>
                  <a:pt x="152607" y="162615"/>
                  <a:pt x="340858" y="162615"/>
                </a:cubicBezTo>
                <a:lnTo>
                  <a:pt x="403316" y="162615"/>
                </a:lnTo>
                <a:close/>
              </a:path>
            </a:pathLst>
          </a:custGeom>
          <a:solidFill>
            <a:srgbClr val="1597E5"/>
          </a:solidFill>
          <a:ln>
            <a:solidFill>
              <a:schemeClr val="accent1">
                <a:shade val="50000"/>
                <a:alpha val="67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vi-VN" sz="2800" b="1" dirty="0" err="1">
                <a:latin typeface="+mj-lt"/>
              </a:rPr>
              <a:t>Mở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đoạn</a:t>
            </a:r>
            <a:endParaRPr lang="en-US" sz="2800" b="1" dirty="0">
              <a:latin typeface="+mj-lt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E68F502-6EF1-C827-9728-1363CE9394B7}"/>
              </a:ext>
            </a:extLst>
          </p:cNvPr>
          <p:cNvSpPr txBox="1"/>
          <p:nvPr/>
        </p:nvSpPr>
        <p:spPr>
          <a:xfrm>
            <a:off x="2783105" y="5280894"/>
            <a:ext cx="8848532" cy="522259"/>
          </a:xfrm>
          <a:prstGeom prst="rect">
            <a:avLst/>
          </a:prstGeom>
          <a:noFill/>
          <a:ln w="57150">
            <a:solidFill>
              <a:srgbClr val="1597E5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hay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438F127-FC8F-A8C4-20CD-DDDC398D930F}"/>
              </a:ext>
            </a:extLst>
          </p:cNvPr>
          <p:cNvSpPr txBox="1"/>
          <p:nvPr/>
        </p:nvSpPr>
        <p:spPr>
          <a:xfrm>
            <a:off x="2783104" y="3394967"/>
            <a:ext cx="8848531" cy="1043619"/>
          </a:xfrm>
          <a:prstGeom prst="rect">
            <a:avLst/>
          </a:prstGeom>
          <a:noFill/>
          <a:ln w="57150">
            <a:solidFill>
              <a:srgbClr val="1597E5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ED787C0-FE11-9FB0-5A44-388D0A6B72EF}"/>
              </a:ext>
            </a:extLst>
          </p:cNvPr>
          <p:cNvSpPr txBox="1"/>
          <p:nvPr/>
        </p:nvSpPr>
        <p:spPr>
          <a:xfrm>
            <a:off x="987111" y="1833817"/>
            <a:ext cx="10573519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theo ba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văn,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33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1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CE93BA7-6DC6-68AC-968F-70F0CFF27A36}"/>
              </a:ext>
            </a:extLst>
          </p:cNvPr>
          <p:cNvSpPr txBox="1"/>
          <p:nvPr/>
        </p:nvSpPr>
        <p:spPr>
          <a:xfrm>
            <a:off x="923179" y="86480"/>
            <a:ext cx="4032932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THỰC HÀNH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CD01F46-56E6-5E84-3008-5C57D1A5A1F0}"/>
              </a:ext>
            </a:extLst>
          </p:cNvPr>
          <p:cNvSpPr txBox="1"/>
          <p:nvPr/>
        </p:nvSpPr>
        <p:spPr>
          <a:xfrm>
            <a:off x="1134784" y="757836"/>
            <a:ext cx="2082331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vi-VN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60F9CAE4-D42E-F719-EA17-57FBFD03FD8A}"/>
              </a:ext>
            </a:extLst>
          </p:cNvPr>
          <p:cNvSpPr txBox="1"/>
          <p:nvPr/>
        </p:nvSpPr>
        <p:spPr>
          <a:xfrm>
            <a:off x="2407546" y="1500880"/>
            <a:ext cx="9431801" cy="492443"/>
          </a:xfrm>
          <a:prstGeom prst="rect">
            <a:avLst/>
          </a:prstGeom>
          <a:noFill/>
          <a:ln w="57150">
            <a:solidFill>
              <a:srgbClr val="1597E5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1F76E1D4-999C-375E-8A8B-62BB7E390561}"/>
              </a:ext>
            </a:extLst>
          </p:cNvPr>
          <p:cNvSpPr/>
          <p:nvPr/>
        </p:nvSpPr>
        <p:spPr>
          <a:xfrm>
            <a:off x="95974" y="3087504"/>
            <a:ext cx="2183505" cy="706540"/>
          </a:xfrm>
          <a:custGeom>
            <a:avLst/>
            <a:gdLst>
              <a:gd name="connsiteX0" fmla="*/ 299883 w 2251587"/>
              <a:gd name="connsiteY0" fmla="*/ 0 h 3068430"/>
              <a:gd name="connsiteX1" fmla="*/ 1275735 w 2251587"/>
              <a:gd name="connsiteY1" fmla="*/ 0 h 3068430"/>
              <a:gd name="connsiteX2" fmla="*/ 1379168 w 2251587"/>
              <a:gd name="connsiteY2" fmla="*/ 162615 h 3068430"/>
              <a:gd name="connsiteX3" fmla="*/ 1704251 w 2251587"/>
              <a:gd name="connsiteY3" fmla="*/ 162615 h 3068430"/>
              <a:gd name="connsiteX4" fmla="*/ 2045109 w 2251587"/>
              <a:gd name="connsiteY4" fmla="*/ 503473 h 3068430"/>
              <a:gd name="connsiteX5" fmla="*/ 2045109 w 2251587"/>
              <a:gd name="connsiteY5" fmla="*/ 1209595 h 3068430"/>
              <a:gd name="connsiteX6" fmla="*/ 2251587 w 2251587"/>
              <a:gd name="connsiteY6" fmla="*/ 1534215 h 3068430"/>
              <a:gd name="connsiteX7" fmla="*/ 2045109 w 2251587"/>
              <a:gd name="connsiteY7" fmla="*/ 1858836 h 3068430"/>
              <a:gd name="connsiteX8" fmla="*/ 2045109 w 2251587"/>
              <a:gd name="connsiteY8" fmla="*/ 2564957 h 3068430"/>
              <a:gd name="connsiteX9" fmla="*/ 1704251 w 2251587"/>
              <a:gd name="connsiteY9" fmla="*/ 2905815 h 3068430"/>
              <a:gd name="connsiteX10" fmla="*/ 1379168 w 2251587"/>
              <a:gd name="connsiteY10" fmla="*/ 2905815 h 3068430"/>
              <a:gd name="connsiteX11" fmla="*/ 1275735 w 2251587"/>
              <a:gd name="connsiteY11" fmla="*/ 3068430 h 3068430"/>
              <a:gd name="connsiteX12" fmla="*/ 299883 w 2251587"/>
              <a:gd name="connsiteY12" fmla="*/ 3068430 h 3068430"/>
              <a:gd name="connsiteX13" fmla="*/ 403316 w 2251587"/>
              <a:gd name="connsiteY13" fmla="*/ 2905815 h 3068430"/>
              <a:gd name="connsiteX14" fmla="*/ 340858 w 2251587"/>
              <a:gd name="connsiteY14" fmla="*/ 2905815 h 3068430"/>
              <a:gd name="connsiteX15" fmla="*/ 0 w 2251587"/>
              <a:gd name="connsiteY15" fmla="*/ 2564957 h 3068430"/>
              <a:gd name="connsiteX16" fmla="*/ 0 w 2251587"/>
              <a:gd name="connsiteY16" fmla="*/ 503473 h 3068430"/>
              <a:gd name="connsiteX17" fmla="*/ 340858 w 2251587"/>
              <a:gd name="connsiteY17" fmla="*/ 162615 h 3068430"/>
              <a:gd name="connsiteX18" fmla="*/ 403316 w 2251587"/>
              <a:gd name="connsiteY18" fmla="*/ 162615 h 30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1587" h="3068430">
                <a:moveTo>
                  <a:pt x="299883" y="0"/>
                </a:moveTo>
                <a:lnTo>
                  <a:pt x="1275735" y="0"/>
                </a:lnTo>
                <a:lnTo>
                  <a:pt x="1379168" y="162615"/>
                </a:lnTo>
                <a:lnTo>
                  <a:pt x="1704251" y="162615"/>
                </a:lnTo>
                <a:cubicBezTo>
                  <a:pt x="1892502" y="162615"/>
                  <a:pt x="2045109" y="315222"/>
                  <a:pt x="2045109" y="503473"/>
                </a:cubicBezTo>
                <a:lnTo>
                  <a:pt x="2045109" y="1209595"/>
                </a:lnTo>
                <a:lnTo>
                  <a:pt x="2251587" y="1534215"/>
                </a:lnTo>
                <a:lnTo>
                  <a:pt x="2045109" y="1858836"/>
                </a:lnTo>
                <a:lnTo>
                  <a:pt x="2045109" y="2564957"/>
                </a:lnTo>
                <a:cubicBezTo>
                  <a:pt x="2045109" y="2753208"/>
                  <a:pt x="1892502" y="2905815"/>
                  <a:pt x="1704251" y="2905815"/>
                </a:cubicBezTo>
                <a:lnTo>
                  <a:pt x="1379168" y="2905815"/>
                </a:lnTo>
                <a:lnTo>
                  <a:pt x="1275735" y="3068430"/>
                </a:lnTo>
                <a:lnTo>
                  <a:pt x="299883" y="3068430"/>
                </a:lnTo>
                <a:lnTo>
                  <a:pt x="403316" y="2905815"/>
                </a:lnTo>
                <a:lnTo>
                  <a:pt x="340858" y="2905815"/>
                </a:lnTo>
                <a:cubicBezTo>
                  <a:pt x="152607" y="2905815"/>
                  <a:pt x="0" y="2753208"/>
                  <a:pt x="0" y="2564957"/>
                </a:cubicBezTo>
                <a:lnTo>
                  <a:pt x="0" y="503473"/>
                </a:lnTo>
                <a:cubicBezTo>
                  <a:pt x="0" y="315222"/>
                  <a:pt x="152607" y="162615"/>
                  <a:pt x="340858" y="162615"/>
                </a:cubicBezTo>
                <a:lnTo>
                  <a:pt x="403316" y="162615"/>
                </a:lnTo>
                <a:close/>
              </a:path>
            </a:pathLst>
          </a:custGeom>
          <a:solidFill>
            <a:srgbClr val="1597E5"/>
          </a:solidFill>
          <a:ln>
            <a:solidFill>
              <a:schemeClr val="accent1">
                <a:shade val="50000"/>
                <a:alpha val="67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2EA3A8C4-68E7-00C6-03C7-AAEF0A07513B}"/>
              </a:ext>
            </a:extLst>
          </p:cNvPr>
          <p:cNvSpPr txBox="1"/>
          <p:nvPr/>
        </p:nvSpPr>
        <p:spPr>
          <a:xfrm>
            <a:off x="2407547" y="3041452"/>
            <a:ext cx="9431800" cy="892552"/>
          </a:xfrm>
          <a:prstGeom prst="rect">
            <a:avLst/>
          </a:prstGeom>
          <a:noFill/>
          <a:ln w="57150">
            <a:solidFill>
              <a:srgbClr val="1597E5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dung/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34F3C032-CD94-B808-9D29-5BE529541C1F}"/>
              </a:ext>
            </a:extLst>
          </p:cNvPr>
          <p:cNvSpPr txBox="1"/>
          <p:nvPr/>
        </p:nvSpPr>
        <p:spPr>
          <a:xfrm>
            <a:off x="2175949" y="2138531"/>
            <a:ext cx="611232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D710234-D369-F97B-A345-00586E73CC06}"/>
              </a:ext>
            </a:extLst>
          </p:cNvPr>
          <p:cNvSpPr txBox="1"/>
          <p:nvPr/>
        </p:nvSpPr>
        <p:spPr>
          <a:xfrm>
            <a:off x="2175949" y="2538938"/>
            <a:ext cx="611232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659F7DD-841B-E6B8-B7D9-8883350AF8AE}"/>
              </a:ext>
            </a:extLst>
          </p:cNvPr>
          <p:cNvSpPr txBox="1"/>
          <p:nvPr/>
        </p:nvSpPr>
        <p:spPr>
          <a:xfrm>
            <a:off x="2279479" y="4647410"/>
            <a:ext cx="94318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,…);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AA6843A4-BF8A-39D2-6AC0-47BF9781C8DA}"/>
              </a:ext>
            </a:extLst>
          </p:cNvPr>
          <p:cNvSpPr txBox="1"/>
          <p:nvPr/>
        </p:nvSpPr>
        <p:spPr>
          <a:xfrm>
            <a:off x="2279479" y="4147663"/>
            <a:ext cx="63844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98425F9-A258-8D83-E950-C88518AFBB8B}"/>
              </a:ext>
            </a:extLst>
          </p:cNvPr>
          <p:cNvSpPr txBox="1"/>
          <p:nvPr/>
        </p:nvSpPr>
        <p:spPr>
          <a:xfrm>
            <a:off x="2407548" y="5653888"/>
            <a:ext cx="9431799" cy="892552"/>
          </a:xfrm>
          <a:prstGeom prst="rect">
            <a:avLst/>
          </a:prstGeom>
          <a:noFill/>
          <a:ln w="57150">
            <a:solidFill>
              <a:srgbClr val="1597E5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 animBg="1"/>
      <p:bldP spid="29" grpId="0" animBg="1"/>
      <p:bldP spid="24" grpId="0"/>
      <p:bldP spid="26" grpId="0"/>
      <p:bldP spid="17" grpId="0"/>
      <p:bldP spid="19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CE93BA7-6DC6-68AC-968F-70F0CFF27A36}"/>
              </a:ext>
            </a:extLst>
          </p:cNvPr>
          <p:cNvSpPr txBox="1"/>
          <p:nvPr/>
        </p:nvSpPr>
        <p:spPr>
          <a:xfrm>
            <a:off x="1238864" y="159752"/>
            <a:ext cx="4032932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THỰC HÀNH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CD01F46-56E6-5E84-3008-5C57D1A5A1F0}"/>
              </a:ext>
            </a:extLst>
          </p:cNvPr>
          <p:cNvSpPr txBox="1"/>
          <p:nvPr/>
        </p:nvSpPr>
        <p:spPr>
          <a:xfrm>
            <a:off x="1172999" y="896911"/>
            <a:ext cx="2082331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vi-VN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Hình tự do: Hình 27">
            <a:extLst>
              <a:ext uri="{FF2B5EF4-FFF2-40B4-BE49-F238E27FC236}">
                <a16:creationId xmlns:a16="http://schemas.microsoft.com/office/drawing/2014/main" id="{738B02BC-A33E-2719-15DD-A5AFCEC551A9}"/>
              </a:ext>
            </a:extLst>
          </p:cNvPr>
          <p:cNvSpPr/>
          <p:nvPr/>
        </p:nvSpPr>
        <p:spPr>
          <a:xfrm>
            <a:off x="685550" y="4115187"/>
            <a:ext cx="2183504" cy="706540"/>
          </a:xfrm>
          <a:custGeom>
            <a:avLst/>
            <a:gdLst>
              <a:gd name="connsiteX0" fmla="*/ 299883 w 2251587"/>
              <a:gd name="connsiteY0" fmla="*/ 0 h 3068430"/>
              <a:gd name="connsiteX1" fmla="*/ 1275735 w 2251587"/>
              <a:gd name="connsiteY1" fmla="*/ 0 h 3068430"/>
              <a:gd name="connsiteX2" fmla="*/ 1379168 w 2251587"/>
              <a:gd name="connsiteY2" fmla="*/ 162615 h 3068430"/>
              <a:gd name="connsiteX3" fmla="*/ 1704251 w 2251587"/>
              <a:gd name="connsiteY3" fmla="*/ 162615 h 3068430"/>
              <a:gd name="connsiteX4" fmla="*/ 2045109 w 2251587"/>
              <a:gd name="connsiteY4" fmla="*/ 503473 h 3068430"/>
              <a:gd name="connsiteX5" fmla="*/ 2045109 w 2251587"/>
              <a:gd name="connsiteY5" fmla="*/ 1209595 h 3068430"/>
              <a:gd name="connsiteX6" fmla="*/ 2251587 w 2251587"/>
              <a:gd name="connsiteY6" fmla="*/ 1534215 h 3068430"/>
              <a:gd name="connsiteX7" fmla="*/ 2045109 w 2251587"/>
              <a:gd name="connsiteY7" fmla="*/ 1858836 h 3068430"/>
              <a:gd name="connsiteX8" fmla="*/ 2045109 w 2251587"/>
              <a:gd name="connsiteY8" fmla="*/ 2564957 h 3068430"/>
              <a:gd name="connsiteX9" fmla="*/ 1704251 w 2251587"/>
              <a:gd name="connsiteY9" fmla="*/ 2905815 h 3068430"/>
              <a:gd name="connsiteX10" fmla="*/ 1379168 w 2251587"/>
              <a:gd name="connsiteY10" fmla="*/ 2905815 h 3068430"/>
              <a:gd name="connsiteX11" fmla="*/ 1275735 w 2251587"/>
              <a:gd name="connsiteY11" fmla="*/ 3068430 h 3068430"/>
              <a:gd name="connsiteX12" fmla="*/ 299883 w 2251587"/>
              <a:gd name="connsiteY12" fmla="*/ 3068430 h 3068430"/>
              <a:gd name="connsiteX13" fmla="*/ 403316 w 2251587"/>
              <a:gd name="connsiteY13" fmla="*/ 2905815 h 3068430"/>
              <a:gd name="connsiteX14" fmla="*/ 340858 w 2251587"/>
              <a:gd name="connsiteY14" fmla="*/ 2905815 h 3068430"/>
              <a:gd name="connsiteX15" fmla="*/ 0 w 2251587"/>
              <a:gd name="connsiteY15" fmla="*/ 2564957 h 3068430"/>
              <a:gd name="connsiteX16" fmla="*/ 0 w 2251587"/>
              <a:gd name="connsiteY16" fmla="*/ 503473 h 3068430"/>
              <a:gd name="connsiteX17" fmla="*/ 340858 w 2251587"/>
              <a:gd name="connsiteY17" fmla="*/ 162615 h 3068430"/>
              <a:gd name="connsiteX18" fmla="*/ 403316 w 2251587"/>
              <a:gd name="connsiteY18" fmla="*/ 162615 h 30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1587" h="3068430">
                <a:moveTo>
                  <a:pt x="299883" y="0"/>
                </a:moveTo>
                <a:lnTo>
                  <a:pt x="1275735" y="0"/>
                </a:lnTo>
                <a:lnTo>
                  <a:pt x="1379168" y="162615"/>
                </a:lnTo>
                <a:lnTo>
                  <a:pt x="1704251" y="162615"/>
                </a:lnTo>
                <a:cubicBezTo>
                  <a:pt x="1892502" y="162615"/>
                  <a:pt x="2045109" y="315222"/>
                  <a:pt x="2045109" y="503473"/>
                </a:cubicBezTo>
                <a:lnTo>
                  <a:pt x="2045109" y="1209595"/>
                </a:lnTo>
                <a:lnTo>
                  <a:pt x="2251587" y="1534215"/>
                </a:lnTo>
                <a:lnTo>
                  <a:pt x="2045109" y="1858836"/>
                </a:lnTo>
                <a:lnTo>
                  <a:pt x="2045109" y="2564957"/>
                </a:lnTo>
                <a:cubicBezTo>
                  <a:pt x="2045109" y="2753208"/>
                  <a:pt x="1892502" y="2905815"/>
                  <a:pt x="1704251" y="2905815"/>
                </a:cubicBezTo>
                <a:lnTo>
                  <a:pt x="1379168" y="2905815"/>
                </a:lnTo>
                <a:lnTo>
                  <a:pt x="1275735" y="3068430"/>
                </a:lnTo>
                <a:lnTo>
                  <a:pt x="299883" y="3068430"/>
                </a:lnTo>
                <a:lnTo>
                  <a:pt x="403316" y="2905815"/>
                </a:lnTo>
                <a:lnTo>
                  <a:pt x="340858" y="2905815"/>
                </a:lnTo>
                <a:cubicBezTo>
                  <a:pt x="152607" y="2905815"/>
                  <a:pt x="0" y="2753208"/>
                  <a:pt x="0" y="2564957"/>
                </a:cubicBezTo>
                <a:lnTo>
                  <a:pt x="0" y="503473"/>
                </a:lnTo>
                <a:cubicBezTo>
                  <a:pt x="0" y="315222"/>
                  <a:pt x="152607" y="162615"/>
                  <a:pt x="340858" y="162615"/>
                </a:cubicBezTo>
                <a:lnTo>
                  <a:pt x="403316" y="162615"/>
                </a:lnTo>
                <a:close/>
              </a:path>
            </a:pathLst>
          </a:custGeom>
          <a:solidFill>
            <a:srgbClr val="1597E5"/>
          </a:solidFill>
          <a:ln>
            <a:solidFill>
              <a:schemeClr val="accent1">
                <a:shade val="50000"/>
                <a:alpha val="67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438F127-FC8F-A8C4-20CD-DDDC398D930F}"/>
              </a:ext>
            </a:extLst>
          </p:cNvPr>
          <p:cNvSpPr txBox="1"/>
          <p:nvPr/>
        </p:nvSpPr>
        <p:spPr>
          <a:xfrm>
            <a:off x="3331530" y="3991403"/>
            <a:ext cx="7580096" cy="954107"/>
          </a:xfrm>
          <a:prstGeom prst="rect">
            <a:avLst/>
          </a:prstGeom>
          <a:noFill/>
          <a:ln w="57150">
            <a:solidFill>
              <a:srgbClr val="1597E5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ED787C0-FE11-9FB0-5A44-388D0A6B72EF}"/>
              </a:ext>
            </a:extLst>
          </p:cNvPr>
          <p:cNvSpPr txBox="1"/>
          <p:nvPr/>
        </p:nvSpPr>
        <p:spPr>
          <a:xfrm>
            <a:off x="987111" y="1833817"/>
            <a:ext cx="10573519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theo ba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văn, </a:t>
            </a:r>
            <a:r>
              <a:rPr lang="vi-VN" sz="2800" b="1" i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vi-VN" sz="2800" b="1" i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33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9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CE93BA7-6DC6-68AC-968F-70F0CFF27A36}"/>
              </a:ext>
            </a:extLst>
          </p:cNvPr>
          <p:cNvSpPr txBox="1"/>
          <p:nvPr/>
        </p:nvSpPr>
        <p:spPr>
          <a:xfrm>
            <a:off x="1238864" y="301267"/>
            <a:ext cx="4032932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THỰC HÀNH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CD01F46-56E6-5E84-3008-5C57D1A5A1F0}"/>
              </a:ext>
            </a:extLst>
          </p:cNvPr>
          <p:cNvSpPr txBox="1"/>
          <p:nvPr/>
        </p:nvSpPr>
        <p:spPr>
          <a:xfrm>
            <a:off x="1238864" y="1105778"/>
            <a:ext cx="1003189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vi-VN" sz="3200" b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endParaRPr lang="en-US" sz="3200" dirty="0">
              <a:solidFill>
                <a:srgbClr val="33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438F127-FC8F-A8C4-20CD-DDDC398D930F}"/>
              </a:ext>
            </a:extLst>
          </p:cNvPr>
          <p:cNvSpPr txBox="1"/>
          <p:nvPr/>
        </p:nvSpPr>
        <p:spPr>
          <a:xfrm>
            <a:off x="2000314" y="2409579"/>
            <a:ext cx="7731516" cy="1384995"/>
          </a:xfrm>
          <a:prstGeom prst="rect">
            <a:avLst/>
          </a:prstGeom>
          <a:noFill/>
          <a:ln w="57150">
            <a:solidFill>
              <a:srgbClr val="1597E5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Khi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1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CE93BA7-6DC6-68AC-968F-70F0CFF27A36}"/>
              </a:ext>
            </a:extLst>
          </p:cNvPr>
          <p:cNvSpPr txBox="1"/>
          <p:nvPr/>
        </p:nvSpPr>
        <p:spPr>
          <a:xfrm>
            <a:off x="1238864" y="301267"/>
            <a:ext cx="4032932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THỰC HÀNH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CD01F46-56E6-5E84-3008-5C57D1A5A1F0}"/>
              </a:ext>
            </a:extLst>
          </p:cNvPr>
          <p:cNvSpPr txBox="1"/>
          <p:nvPr/>
        </p:nvSpPr>
        <p:spPr>
          <a:xfrm>
            <a:off x="1238864" y="1105778"/>
            <a:ext cx="1003189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3200" b="1" dirty="0">
                <a:solidFill>
                  <a:srgbClr val="193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193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193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rgbClr val="193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193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193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438F127-FC8F-A8C4-20CD-DDDC398D930F}"/>
              </a:ext>
            </a:extLst>
          </p:cNvPr>
          <p:cNvSpPr txBox="1"/>
          <p:nvPr/>
        </p:nvSpPr>
        <p:spPr>
          <a:xfrm>
            <a:off x="717128" y="2339282"/>
            <a:ext cx="10757743" cy="548099"/>
          </a:xfrm>
          <a:prstGeom prst="rect">
            <a:avLst/>
          </a:prstGeom>
          <a:noFill/>
          <a:ln w="57150">
            <a:solidFill>
              <a:srgbClr val="1597E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Sau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dựa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kiểm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90B5BB1-D575-F4F8-F4BA-C8FCFDE4B1B8}"/>
              </a:ext>
            </a:extLst>
          </p:cNvPr>
          <p:cNvSpPr txBox="1"/>
          <p:nvPr/>
        </p:nvSpPr>
        <p:spPr>
          <a:xfrm>
            <a:off x="717128" y="3507640"/>
            <a:ext cx="10843501" cy="1043619"/>
          </a:xfrm>
          <a:prstGeom prst="rect">
            <a:avLst/>
          </a:prstGeom>
          <a:noFill/>
          <a:ln w="57150">
            <a:solidFill>
              <a:srgbClr val="1597E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Tiếp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tục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chưa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đầy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đủ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liên quan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nhân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42F7F1-FF7B-3D53-7F5C-83E51189F865}"/>
              </a:ext>
            </a:extLst>
          </p:cNvPr>
          <p:cNvSpPr txBox="1"/>
          <p:nvPr/>
        </p:nvSpPr>
        <p:spPr>
          <a:xfrm>
            <a:off x="717128" y="5171518"/>
            <a:ext cx="5150272" cy="548099"/>
          </a:xfrm>
          <a:prstGeom prst="rect">
            <a:avLst/>
          </a:prstGeom>
          <a:noFill/>
          <a:ln w="57150">
            <a:solidFill>
              <a:srgbClr val="1597E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lỗi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pháp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3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1597E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190044" y="172341"/>
            <a:ext cx="7048226" cy="707886"/>
          </a:xfrm>
          <a:prstGeom prst="rect">
            <a:avLst/>
          </a:prstGeom>
          <a:solidFill>
            <a:srgbClr val="193498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2761096" y="1237275"/>
            <a:ext cx="8249025" cy="3371849"/>
          </a:xfrm>
          <a:prstGeom prst="wedgeEllipseCallout">
            <a:avLst>
              <a:gd name="adj1" fmla="val 44252"/>
              <a:gd name="adj2" fmla="val 65660"/>
            </a:avLst>
          </a:prstGeom>
          <a:solidFill>
            <a:srgbClr val="113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341286D-00E1-CB39-8766-3E7FAB938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176" y="4190614"/>
            <a:ext cx="2506824" cy="266738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E23F18CC-F2E1-39A6-E39B-249C3669C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2038" y="1618971"/>
            <a:ext cx="3688864" cy="337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ED6AA932-8EFD-8D50-D3D4-0C8FF0BE4740}"/>
              </a:ext>
            </a:extLst>
          </p:cNvPr>
          <p:cNvGraphicFramePr>
            <a:graphicFrameLocks noGrp="1"/>
          </p:cNvGraphicFramePr>
          <p:nvPr/>
        </p:nvGraphicFramePr>
        <p:xfrm>
          <a:off x="110329" y="865868"/>
          <a:ext cx="11971341" cy="5853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9371">
                  <a:extLst>
                    <a:ext uri="{9D8B030D-6E8A-4147-A177-3AD203B41FA5}">
                      <a16:colId xmlns:a16="http://schemas.microsoft.com/office/drawing/2014/main" val="335556051"/>
                    </a:ext>
                  </a:extLst>
                </a:gridCol>
                <a:gridCol w="8419921">
                  <a:extLst>
                    <a:ext uri="{9D8B030D-6E8A-4147-A177-3AD203B41FA5}">
                      <a16:colId xmlns:a16="http://schemas.microsoft.com/office/drawing/2014/main" val="1018056288"/>
                    </a:ext>
                  </a:extLst>
                </a:gridCol>
                <a:gridCol w="950083">
                  <a:extLst>
                    <a:ext uri="{9D8B030D-6E8A-4147-A177-3AD203B41FA5}">
                      <a16:colId xmlns:a16="http://schemas.microsoft.com/office/drawing/2014/main" val="132024063"/>
                    </a:ext>
                  </a:extLst>
                </a:gridCol>
                <a:gridCol w="1301966">
                  <a:extLst>
                    <a:ext uri="{9D8B030D-6E8A-4147-A177-3AD203B41FA5}">
                      <a16:colId xmlns:a16="http://schemas.microsoft.com/office/drawing/2014/main" val="3040282842"/>
                    </a:ext>
                  </a:extLst>
                </a:gridCol>
              </a:tblGrid>
              <a:tr h="8118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44916"/>
                  </a:ext>
                </a:extLst>
              </a:tr>
              <a:tr h="38899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70640"/>
                  </a:ext>
                </a:extLst>
              </a:tr>
              <a:tr h="3889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98366"/>
                  </a:ext>
                </a:extLst>
              </a:tr>
              <a:tr h="3889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131702"/>
                  </a:ext>
                </a:extLst>
              </a:tr>
              <a:tr h="811699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414166"/>
                  </a:ext>
                </a:extLst>
              </a:tr>
              <a:tr h="3889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962236"/>
                  </a:ext>
                </a:extLst>
              </a:tr>
              <a:tr h="8118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264544"/>
                  </a:ext>
                </a:extLst>
              </a:tr>
              <a:tr h="3889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594254"/>
                  </a:ext>
                </a:extLst>
              </a:tr>
              <a:tr h="38899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271867"/>
                  </a:ext>
                </a:extLst>
              </a:tr>
              <a:tr h="7142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5" marR="66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91712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D7B42AB8-27EC-F0B3-3C88-4EF00CCF1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808" y="30777"/>
            <a:ext cx="1061639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en-US" altLang="ja-JP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BẢNG KIỂM VỀ HÌNH THỨC VÀ NỘI DUNG </a:t>
            </a:r>
            <a:r>
              <a:rPr lang="en-US" altLang="ja-JP" sz="26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 VĂN KỂ LẠI SỰ VIỆC CÓ THẬT LIÊN QUAN ĐẾN NHÂN VẬT/SỰ KIỆN LỊCH SỬ</a:t>
            </a:r>
            <a:endParaRPr kumimoji="0" lang="en-US" altLang="ja-JP" sz="2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406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4952323-89E6-06B9-CF74-9BC331BC871B}"/>
              </a:ext>
            </a:extLst>
          </p:cNvPr>
          <p:cNvSpPr txBox="1"/>
          <p:nvPr/>
        </p:nvSpPr>
        <p:spPr>
          <a:xfrm>
            <a:off x="2574471" y="3319968"/>
            <a:ext cx="88119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123D5D6-6E57-BD3C-C1F1-D5A0BC8D6983}"/>
              </a:ext>
            </a:extLst>
          </p:cNvPr>
          <p:cNvSpPr txBox="1"/>
          <p:nvPr/>
        </p:nvSpPr>
        <p:spPr>
          <a:xfrm>
            <a:off x="5208618" y="2092421"/>
            <a:ext cx="3543689" cy="706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vi-VN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ộn: Ngang 9">
            <a:extLst>
              <a:ext uri="{FF2B5EF4-FFF2-40B4-BE49-F238E27FC236}">
                <a16:creationId xmlns:a16="http://schemas.microsoft.com/office/drawing/2014/main" id="{B63602A5-1CF6-1BED-E815-A66F7C7BE1F2}"/>
              </a:ext>
            </a:extLst>
          </p:cNvPr>
          <p:cNvSpPr/>
          <p:nvPr/>
        </p:nvSpPr>
        <p:spPr>
          <a:xfrm>
            <a:off x="1510003" y="665350"/>
            <a:ext cx="10170368" cy="5327778"/>
          </a:xfrm>
          <a:prstGeom prst="horizontalScroll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B13F23C-1B5B-0F78-1FCA-4838E740C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6554" y="920126"/>
            <a:ext cx="2455093" cy="234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7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1597E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190044" y="172341"/>
            <a:ext cx="7048226" cy="707886"/>
          </a:xfrm>
          <a:prstGeom prst="rect">
            <a:avLst/>
          </a:prstGeom>
          <a:solidFill>
            <a:srgbClr val="193498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D76E2E2-6E43-137A-FE27-0EFECFBDC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2" y="-123178"/>
            <a:ext cx="2999117" cy="226661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2409C2CE-68EE-CEDC-767F-300218706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44" y="1067076"/>
            <a:ext cx="8435225" cy="57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916C4E-4A55-4CE5-292B-53983475BDAF}"/>
              </a:ext>
            </a:extLst>
          </p:cNvPr>
          <p:cNvSpPr txBox="1"/>
          <p:nvPr/>
        </p:nvSpPr>
        <p:spPr>
          <a:xfrm>
            <a:off x="1130710" y="943500"/>
            <a:ext cx="609600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11208174" cy="1409617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5EBAD44-8F75-BFB1-B59E-161D72F8AC66}"/>
              </a:ext>
            </a:extLst>
          </p:cNvPr>
          <p:cNvSpPr txBox="1"/>
          <p:nvPr/>
        </p:nvSpPr>
        <p:spPr>
          <a:xfrm>
            <a:off x="1207613" y="2973967"/>
            <a:ext cx="9776774" cy="1815882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5389187-0041-EC71-72D4-7F9A4B3570CC}"/>
              </a:ext>
            </a:extLst>
          </p:cNvPr>
          <p:cNvSpPr txBox="1"/>
          <p:nvPr/>
        </p:nvSpPr>
        <p:spPr>
          <a:xfrm>
            <a:off x="343124" y="1695437"/>
            <a:ext cx="609755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916C4E-4A55-4CE5-292B-53983475BDAF}"/>
              </a:ext>
            </a:extLst>
          </p:cNvPr>
          <p:cNvSpPr txBox="1"/>
          <p:nvPr/>
        </p:nvSpPr>
        <p:spPr>
          <a:xfrm>
            <a:off x="1130710" y="943500"/>
            <a:ext cx="609600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11208174" cy="1409617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5EBAD44-8F75-BFB1-B59E-161D72F8AC66}"/>
              </a:ext>
            </a:extLst>
          </p:cNvPr>
          <p:cNvSpPr txBox="1"/>
          <p:nvPr/>
        </p:nvSpPr>
        <p:spPr>
          <a:xfrm>
            <a:off x="423840" y="2902053"/>
            <a:ext cx="11534745" cy="492443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5389187-0041-EC71-72D4-7F9A4B3570CC}"/>
              </a:ext>
            </a:extLst>
          </p:cNvPr>
          <p:cNvSpPr txBox="1"/>
          <p:nvPr/>
        </p:nvSpPr>
        <p:spPr>
          <a:xfrm>
            <a:off x="179838" y="1613118"/>
            <a:ext cx="11534745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DB63EC7-F54A-542F-B491-58372D90EECC}"/>
              </a:ext>
            </a:extLst>
          </p:cNvPr>
          <p:cNvSpPr txBox="1"/>
          <p:nvPr/>
        </p:nvSpPr>
        <p:spPr>
          <a:xfrm>
            <a:off x="423840" y="3558117"/>
            <a:ext cx="11534744" cy="892552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1F31983-2373-D24A-75CA-43A298272BF3}"/>
              </a:ext>
            </a:extLst>
          </p:cNvPr>
          <p:cNvSpPr txBox="1"/>
          <p:nvPr/>
        </p:nvSpPr>
        <p:spPr>
          <a:xfrm>
            <a:off x="423840" y="4709241"/>
            <a:ext cx="9776774" cy="492443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299A839-F7E0-74EB-3C1B-F6D4F3478F49}"/>
              </a:ext>
            </a:extLst>
          </p:cNvPr>
          <p:cNvSpPr txBox="1"/>
          <p:nvPr/>
        </p:nvSpPr>
        <p:spPr>
          <a:xfrm>
            <a:off x="433170" y="5433235"/>
            <a:ext cx="6294201" cy="492443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A9A9C68-17C2-61D3-BB58-4A065D25FFF8}"/>
              </a:ext>
            </a:extLst>
          </p:cNvPr>
          <p:cNvSpPr txBox="1"/>
          <p:nvPr/>
        </p:nvSpPr>
        <p:spPr>
          <a:xfrm>
            <a:off x="423840" y="6173072"/>
            <a:ext cx="6303531" cy="492443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461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9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916C4E-4A55-4CE5-292B-53983475BDAF}"/>
              </a:ext>
            </a:extLst>
          </p:cNvPr>
          <p:cNvSpPr txBox="1"/>
          <p:nvPr/>
        </p:nvSpPr>
        <p:spPr>
          <a:xfrm>
            <a:off x="1130710" y="943500"/>
            <a:ext cx="609600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11208174" cy="1409617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5EBAD44-8F75-BFB1-B59E-161D72F8AC66}"/>
              </a:ext>
            </a:extLst>
          </p:cNvPr>
          <p:cNvSpPr txBox="1"/>
          <p:nvPr/>
        </p:nvSpPr>
        <p:spPr>
          <a:xfrm>
            <a:off x="722420" y="2913719"/>
            <a:ext cx="3952216" cy="492443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5389187-0041-EC71-72D4-7F9A4B3570CC}"/>
              </a:ext>
            </a:extLst>
          </p:cNvPr>
          <p:cNvSpPr txBox="1"/>
          <p:nvPr/>
        </p:nvSpPr>
        <p:spPr>
          <a:xfrm>
            <a:off x="179838" y="1613118"/>
            <a:ext cx="11534745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939D493-98D0-F051-794D-9E8771D8580B}"/>
              </a:ext>
            </a:extLst>
          </p:cNvPr>
          <p:cNvSpPr txBox="1"/>
          <p:nvPr/>
        </p:nvSpPr>
        <p:spPr>
          <a:xfrm>
            <a:off x="517147" y="5979814"/>
            <a:ext cx="999075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+KB: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0D55CDD-D14F-0BA4-071D-4DE0F7B75504}"/>
              </a:ext>
            </a:extLst>
          </p:cNvPr>
          <p:cNvSpPr txBox="1"/>
          <p:nvPr/>
        </p:nvSpPr>
        <p:spPr>
          <a:xfrm>
            <a:off x="517147" y="3612858"/>
            <a:ext cx="9328278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+MB: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4B582F9-CC5B-EF8B-376E-6F8D75B9A14D}"/>
              </a:ext>
            </a:extLst>
          </p:cNvPr>
          <p:cNvSpPr txBox="1"/>
          <p:nvPr/>
        </p:nvSpPr>
        <p:spPr>
          <a:xfrm>
            <a:off x="517147" y="4541840"/>
            <a:ext cx="9990752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+TB: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47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916C4E-4A55-4CE5-292B-53983475BDAF}"/>
              </a:ext>
            </a:extLst>
          </p:cNvPr>
          <p:cNvSpPr txBox="1"/>
          <p:nvPr/>
        </p:nvSpPr>
        <p:spPr>
          <a:xfrm>
            <a:off x="1130710" y="943500"/>
            <a:ext cx="609600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11208174" cy="1409617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5EBAD44-8F75-BFB1-B59E-161D72F8AC66}"/>
              </a:ext>
            </a:extLst>
          </p:cNvPr>
          <p:cNvSpPr txBox="1"/>
          <p:nvPr/>
        </p:nvSpPr>
        <p:spPr>
          <a:xfrm>
            <a:off x="620912" y="2951866"/>
            <a:ext cx="10950176" cy="892552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5389187-0041-EC71-72D4-7F9A4B3570CC}"/>
              </a:ext>
            </a:extLst>
          </p:cNvPr>
          <p:cNvSpPr txBox="1"/>
          <p:nvPr/>
        </p:nvSpPr>
        <p:spPr>
          <a:xfrm>
            <a:off x="314131" y="1527250"/>
            <a:ext cx="11534745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3200" b="1" dirty="0">
                <a:solidFill>
                  <a:srgbClr val="3A72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200" dirty="0">
              <a:solidFill>
                <a:srgbClr val="3A72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DB63EC7-F54A-542F-B491-58372D90EECC}"/>
              </a:ext>
            </a:extLst>
          </p:cNvPr>
          <p:cNvSpPr txBox="1"/>
          <p:nvPr/>
        </p:nvSpPr>
        <p:spPr>
          <a:xfrm>
            <a:off x="747372" y="4186961"/>
            <a:ext cx="11534744" cy="492443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tr. 46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1F31983-2373-D24A-75CA-43A298272BF3}"/>
              </a:ext>
            </a:extLst>
          </p:cNvPr>
          <p:cNvSpPr txBox="1"/>
          <p:nvPr/>
        </p:nvSpPr>
        <p:spPr>
          <a:xfrm>
            <a:off x="817313" y="5021948"/>
            <a:ext cx="10831261" cy="89255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916C4E-4A55-4CE5-292B-53983475BDAF}"/>
              </a:ext>
            </a:extLst>
          </p:cNvPr>
          <p:cNvSpPr txBox="1"/>
          <p:nvPr/>
        </p:nvSpPr>
        <p:spPr>
          <a:xfrm>
            <a:off x="1130710" y="943500"/>
            <a:ext cx="609600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11208174" cy="1409617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5EBAD44-8F75-BFB1-B59E-161D72F8AC66}"/>
              </a:ext>
            </a:extLst>
          </p:cNvPr>
          <p:cNvSpPr txBox="1"/>
          <p:nvPr/>
        </p:nvSpPr>
        <p:spPr>
          <a:xfrm>
            <a:off x="620912" y="2951866"/>
            <a:ext cx="10950176" cy="492443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5389187-0041-EC71-72D4-7F9A4B3570CC}"/>
              </a:ext>
            </a:extLst>
          </p:cNvPr>
          <p:cNvSpPr txBox="1"/>
          <p:nvPr/>
        </p:nvSpPr>
        <p:spPr>
          <a:xfrm>
            <a:off x="314131" y="1527250"/>
            <a:ext cx="11534745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3200" b="1" dirty="0">
                <a:solidFill>
                  <a:srgbClr val="3A72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200" dirty="0">
              <a:solidFill>
                <a:srgbClr val="3A72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DB63EC7-F54A-542F-B491-58372D90EECC}"/>
              </a:ext>
            </a:extLst>
          </p:cNvPr>
          <p:cNvSpPr txBox="1"/>
          <p:nvPr/>
        </p:nvSpPr>
        <p:spPr>
          <a:xfrm>
            <a:off x="590788" y="3658754"/>
            <a:ext cx="11534744" cy="492443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1F31983-2373-D24A-75CA-43A298272BF3}"/>
              </a:ext>
            </a:extLst>
          </p:cNvPr>
          <p:cNvSpPr txBox="1"/>
          <p:nvPr/>
        </p:nvSpPr>
        <p:spPr>
          <a:xfrm>
            <a:off x="620912" y="4153269"/>
            <a:ext cx="10831261" cy="492443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561AA4D-7776-198D-A15D-43C205770B5C}"/>
              </a:ext>
            </a:extLst>
          </p:cNvPr>
          <p:cNvSpPr txBox="1"/>
          <p:nvPr/>
        </p:nvSpPr>
        <p:spPr>
          <a:xfrm>
            <a:off x="590788" y="6059392"/>
            <a:ext cx="8112343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ngoái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(26-28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359562C-4745-D4C2-F7B1-17D63210D5A0}"/>
              </a:ext>
            </a:extLst>
          </p:cNvPr>
          <p:cNvSpPr txBox="1"/>
          <p:nvPr/>
        </p:nvSpPr>
        <p:spPr>
          <a:xfrm>
            <a:off x="486907" y="4783283"/>
            <a:ext cx="11534743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Anh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7FD7E48-8AC8-9419-4921-298C260543A5}"/>
              </a:ext>
            </a:extLst>
          </p:cNvPr>
          <p:cNvSpPr txBox="1"/>
          <p:nvPr/>
        </p:nvSpPr>
        <p:spPr>
          <a:xfrm>
            <a:off x="486907" y="5406231"/>
            <a:ext cx="8919739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9" grpId="0" animBg="1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916C4E-4A55-4CE5-292B-53983475BDAF}"/>
              </a:ext>
            </a:extLst>
          </p:cNvPr>
          <p:cNvSpPr txBox="1"/>
          <p:nvPr/>
        </p:nvSpPr>
        <p:spPr>
          <a:xfrm>
            <a:off x="1130710" y="943500"/>
            <a:ext cx="609600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11208174" cy="1409617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5EBAD44-8F75-BFB1-B59E-161D72F8AC66}"/>
              </a:ext>
            </a:extLst>
          </p:cNvPr>
          <p:cNvSpPr txBox="1"/>
          <p:nvPr/>
        </p:nvSpPr>
        <p:spPr>
          <a:xfrm>
            <a:off x="427449" y="2798261"/>
            <a:ext cx="6136637" cy="492443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5389187-0041-EC71-72D4-7F9A4B3570CC}"/>
              </a:ext>
            </a:extLst>
          </p:cNvPr>
          <p:cNvSpPr txBox="1"/>
          <p:nvPr/>
        </p:nvSpPr>
        <p:spPr>
          <a:xfrm>
            <a:off x="314131" y="1527250"/>
            <a:ext cx="11534745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3200" b="1" dirty="0">
                <a:solidFill>
                  <a:srgbClr val="3A729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A7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200" dirty="0">
              <a:solidFill>
                <a:srgbClr val="3A72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DB63EC7-F54A-542F-B491-58372D90EECC}"/>
              </a:ext>
            </a:extLst>
          </p:cNvPr>
          <p:cNvSpPr txBox="1"/>
          <p:nvPr/>
        </p:nvSpPr>
        <p:spPr>
          <a:xfrm>
            <a:off x="486906" y="3356379"/>
            <a:ext cx="11534744" cy="54809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1F31983-2373-D24A-75CA-43A298272BF3}"/>
              </a:ext>
            </a:extLst>
          </p:cNvPr>
          <p:cNvSpPr txBox="1"/>
          <p:nvPr/>
        </p:nvSpPr>
        <p:spPr>
          <a:xfrm>
            <a:off x="486907" y="3874521"/>
            <a:ext cx="11534743" cy="104361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561AA4D-7776-198D-A15D-43C205770B5C}"/>
              </a:ext>
            </a:extLst>
          </p:cNvPr>
          <p:cNvSpPr txBox="1"/>
          <p:nvPr/>
        </p:nvSpPr>
        <p:spPr>
          <a:xfrm>
            <a:off x="486906" y="6124024"/>
            <a:ext cx="986928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359562C-4745-D4C2-F7B1-17D63210D5A0}"/>
              </a:ext>
            </a:extLst>
          </p:cNvPr>
          <p:cNvSpPr txBox="1"/>
          <p:nvPr/>
        </p:nvSpPr>
        <p:spPr>
          <a:xfrm>
            <a:off x="486907" y="4895293"/>
            <a:ext cx="11534743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lễ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7FD7E48-8AC8-9419-4921-298C260543A5}"/>
              </a:ext>
            </a:extLst>
          </p:cNvPr>
          <p:cNvSpPr txBox="1"/>
          <p:nvPr/>
        </p:nvSpPr>
        <p:spPr>
          <a:xfrm>
            <a:off x="486906" y="5443392"/>
            <a:ext cx="8919739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9" grpId="0" animBg="1"/>
      <p:bldP spid="13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1874</Words>
  <Application>Microsoft Office PowerPoint</Application>
  <PresentationFormat>Widescreen</PresentationFormat>
  <Paragraphs>147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2022-08-27T01:01:02Z</dcterms:created>
  <dcterms:modified xsi:type="dcterms:W3CDTF">2022-08-27T01:01:08Z</dcterms:modified>
</cp:coreProperties>
</file>