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7" r:id="rId2"/>
    <p:sldId id="258" r:id="rId3"/>
    <p:sldId id="349" r:id="rId4"/>
    <p:sldId id="350" r:id="rId5"/>
    <p:sldId id="260" r:id="rId6"/>
    <p:sldId id="263" r:id="rId7"/>
    <p:sldId id="261" r:id="rId8"/>
    <p:sldId id="285" r:id="rId9"/>
    <p:sldId id="351" r:id="rId10"/>
    <p:sldId id="353" r:id="rId11"/>
    <p:sldId id="358" r:id="rId12"/>
    <p:sldId id="354" r:id="rId13"/>
    <p:sldId id="355" r:id="rId14"/>
    <p:sldId id="356" r:id="rId15"/>
    <p:sldId id="357" r:id="rId16"/>
    <p:sldId id="359" r:id="rId17"/>
    <p:sldId id="360" r:id="rId18"/>
    <p:sldId id="372" r:id="rId19"/>
    <p:sldId id="361" r:id="rId20"/>
    <p:sldId id="362" r:id="rId21"/>
    <p:sldId id="363" r:id="rId22"/>
    <p:sldId id="364" r:id="rId23"/>
    <p:sldId id="365" r:id="rId24"/>
    <p:sldId id="373" r:id="rId25"/>
    <p:sldId id="374" r:id="rId26"/>
    <p:sldId id="375" r:id="rId27"/>
    <p:sldId id="376" r:id="rId28"/>
    <p:sldId id="377" r:id="rId29"/>
    <p:sldId id="378" r:id="rId30"/>
    <p:sldId id="366" r:id="rId31"/>
    <p:sldId id="379" r:id="rId32"/>
    <p:sldId id="380" r:id="rId33"/>
    <p:sldId id="318" r:id="rId34"/>
    <p:sldId id="262" r:id="rId35"/>
    <p:sldId id="367" r:id="rId36"/>
    <p:sldId id="368" r:id="rId37"/>
    <p:sldId id="382" r:id="rId38"/>
    <p:sldId id="370" r:id="rId39"/>
    <p:sldId id="381" r:id="rId40"/>
    <p:sldId id="383" r:id="rId41"/>
    <p:sldId id="384" r:id="rId42"/>
    <p:sldId id="347" r:id="rId43"/>
    <p:sldId id="385" r:id="rId44"/>
    <p:sldId id="386" r:id="rId45"/>
    <p:sldId id="38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9B70-9872-624E-399B-B9AC6B925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4121C-10F6-70CA-E001-78A064894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BB473-EE3A-89F9-EF6D-A7C7448C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0C368-8910-0770-818A-256AA37A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25A7-F60D-1AFF-12F5-5D818293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737C-379A-A200-050C-F80DC4AD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A73E1-2433-2047-80DD-559F8A77E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68423-A786-89E2-D8B7-3B0641D3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63452-1956-BAA1-12FA-0CD4DE47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472F-4566-EBF9-EE6E-89D41ECC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FAA16-B2B9-7F2A-1974-04DED6AEE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79271-B411-C15E-8043-209C5B452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C2CD7-EC33-AA6C-5E46-177587D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4B3E9-D58B-51C4-C1A1-CD6A11BB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1BE98-4949-DC4A-5856-B41AB956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60BE-C939-E0F7-7FAD-3442168D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0026E-A0C7-5699-4FCC-DF0D4A295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15A94-0D99-D48A-3C13-423B342E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D092E-5C9C-50C4-1B99-9C0675D7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FDD01-AFCB-BC05-D3B7-1F7098FF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A034-4618-FDD8-8FD7-3761E5E4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E4AC-0E1A-6328-8FDA-766A38F0B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D63CF-47C1-B6BC-8821-E9C15AEB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3770-29E7-660E-8C19-DAC53211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72D4F-DE07-F8FF-0C7D-36305D31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916E-8167-7664-2288-BC69FF8A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DFA68-54A3-EBD1-BDEF-0C4FB7082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7FF16-69E0-5056-4B2C-AA26D5979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CA8A2-6530-6E6B-8421-0F887268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71E3D-385C-3824-CC1E-02B2EBB8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D195D-91D2-3B6A-9B9E-FCBA7228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6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9EC7-A07E-1F65-98B3-9F42605E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9A82-05EC-05A9-2090-1B9FF17C3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AEC40-A749-7407-179F-9B946D02F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8BCAB-0C9D-8B71-8914-B06F4ADA8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EC0A-175E-6227-24F9-242BA9A52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F26AC-BFE1-7015-ED6F-0DE23C0C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F94A7-1BBA-9B09-C89B-CED6B028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4D1E5-34DF-6613-A49E-AA112BC5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0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61C2-DBEE-6651-B3B8-029011EC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B5090-C06C-2A83-9B7E-48E765CE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8ACF1-2F49-A2D9-0BC6-4AB1F948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66398-40A8-8204-B04D-280BB138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3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B1730-D1E6-CCF1-286A-53CDDFB8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CA45A-2145-706F-04C4-0C810931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83C84-9DC8-3010-F1D4-593158B7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7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CABB-70CF-BFA9-DBFD-8106F163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86EEE-5153-21EF-7EB0-C03BE280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D06C6-0482-B3DE-E6B3-7D0197F10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9CB55-02B5-51B8-395A-0BE78EAA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6D880-8C3F-274B-34D7-7ED8667E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21617-4880-B300-AB48-B7C65C4E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0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7841-9809-B2BB-4C4F-3DB1B006B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C7A76-7474-48A8-E651-1AC0FE48E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704C3-BDB0-49E3-3349-57F5DE44B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95F53-19A2-6C67-E75F-6F3EA2B1D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4DA32-37B4-6B29-D9DF-8A9CE3BC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8E336-5116-20BE-D4E1-738731B9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67FC7-7C29-30DE-C954-E2F9C16D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DC47F-1198-BE53-0B54-0CFFB2FF8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62434-4F08-7892-9F1E-F29612A33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18829-E050-4923-85F0-9C4591053B4D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5160D-C2E0-A23A-5BA7-120FA425E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ADB8-AF1A-F3D9-159C-EEF84BE3D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E1A6-029B-48FF-A7F6-DD8B69C5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5" Type="http://schemas.openxmlformats.org/officeDocument/2006/relationships/slide" Target="slide35.xml"/><Relationship Id="rId10" Type="http://schemas.openxmlformats.org/officeDocument/2006/relationships/slide" Target="slide36.xml"/><Relationship Id="rId4" Type="http://schemas.openxmlformats.org/officeDocument/2006/relationships/slide" Target="slide37.xml"/><Relationship Id="rId9" Type="http://schemas.microsoft.com/office/2007/relationships/hdphoto" Target="../media/hdphoto2.wdp"/><Relationship Id="rId14" Type="http://schemas.openxmlformats.org/officeDocument/2006/relationships/slide" Target="slide38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19C7A1-4797-E356-AC14-4A0C583D5E57}"/>
              </a:ext>
            </a:extLst>
          </p:cNvPr>
          <p:cNvSpPr txBox="1"/>
          <p:nvPr/>
        </p:nvSpPr>
        <p:spPr>
          <a:xfrm flipH="1">
            <a:off x="1574635" y="1874772"/>
            <a:ext cx="92808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2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200" b="1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NHỮNG TÌNH HUỐNG HIỂM NGHÈO</a:t>
            </a:r>
            <a:endParaRPr lang="en-US" sz="3200" b="1" dirty="0">
              <a:solidFill>
                <a:srgbClr val="FF0000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pl-PL" sz="3200" b="1" i="1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(HAI NGƯỜI BẠN ĐỒNG HÀNH VÀ CON GẤU; CHÓ SÓI VÀ CHIÊN CON)</a:t>
            </a:r>
            <a:endParaRPr lang="en-US" sz="3200" b="1" dirty="0">
              <a:solidFill>
                <a:srgbClr val="FF0000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321342"/>
            <a:ext cx="6600709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15D94BA-B34D-7214-9055-475F2803D221}"/>
              </a:ext>
            </a:extLst>
          </p:cNvPr>
          <p:cNvSpPr txBox="1"/>
          <p:nvPr/>
        </p:nvSpPr>
        <p:spPr>
          <a:xfrm>
            <a:off x="954054" y="2500389"/>
            <a:ext cx="10177366" cy="523220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nghèo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BD876E6-1800-FCC0-008C-2034C176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89" y="3200874"/>
            <a:ext cx="3399591" cy="339959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04924" y="1319766"/>
            <a:ext cx="4893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EFCD12F-4B7C-389C-8B47-2D97C570AD28}"/>
              </a:ext>
            </a:extLst>
          </p:cNvPr>
          <p:cNvSpPr txBox="1"/>
          <p:nvPr/>
        </p:nvSpPr>
        <p:spPr>
          <a:xfrm>
            <a:off x="845119" y="3542004"/>
            <a:ext cx="4893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0B55A07-DBA2-4B42-8DB3-EC33916D9683}"/>
              </a:ext>
            </a:extLst>
          </p:cNvPr>
          <p:cNvSpPr txBox="1"/>
          <p:nvPr/>
        </p:nvSpPr>
        <p:spPr>
          <a:xfrm>
            <a:off x="1857022" y="4464193"/>
            <a:ext cx="1294624" cy="522259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Diagram 11">
            <a:extLst>
              <a:ext uri="{FF2B5EF4-FFF2-40B4-BE49-F238E27FC236}">
                <a16:creationId xmlns:a16="http://schemas.microsoft.com/office/drawing/2014/main" id="{5BBA30EF-C2D4-6DA5-0A20-EC13F01A063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10" y="2642622"/>
            <a:ext cx="5024891" cy="34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6442C8-3EFA-1563-7B90-C626B360D860}"/>
              </a:ext>
            </a:extLst>
          </p:cNvPr>
          <p:cNvSpPr txBox="1"/>
          <p:nvPr/>
        </p:nvSpPr>
        <p:spPr>
          <a:xfrm>
            <a:off x="827315" y="1127323"/>
            <a:ext cx="10929257" cy="111068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A779D9-0423-BDAA-4AEA-FECEB8D99ADE}"/>
              </a:ext>
            </a:extLst>
          </p:cNvPr>
          <p:cNvSpPr txBox="1"/>
          <p:nvPr/>
        </p:nvSpPr>
        <p:spPr>
          <a:xfrm>
            <a:off x="4164919" y="243741"/>
            <a:ext cx="5229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02</a:t>
            </a:r>
            <a:endParaRPr lang="en-US" sz="4000" b="1" dirty="0">
              <a:solidFill>
                <a:schemeClr val="bg1"/>
              </a:solidFill>
              <a:highlight>
                <a:srgbClr val="00CC9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7F59757-E48E-CC10-08D4-598200FE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89" y="3200874"/>
            <a:ext cx="3399591" cy="33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652561" y="1219186"/>
            <a:ext cx="10102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khảo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652561" y="707886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NGƯỜI BẠN ĐỒNG HÀNH VÀ CON 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EFEE77-4DF8-1371-61E2-412B92EAB0A8}"/>
                  </a:ext>
                </a:extLst>
              </p:cNvPr>
              <p:cNvSpPr txBox="1"/>
              <p:nvPr/>
            </p:nvSpPr>
            <p:spPr>
              <a:xfrm>
                <a:off x="736923" y="2234921"/>
                <a:ext cx="10198554" cy="1055608"/>
              </a:xfrm>
              <a:prstGeom prst="roundRect">
                <a:avLst/>
              </a:prstGeom>
              <a:noFill/>
              <a:ln w="38100">
                <a:solidFill>
                  <a:srgbClr val="33CCCC"/>
                </a:solidFill>
              </a:ln>
            </p:spPr>
            <p:txBody>
              <a:bodyPr wrap="square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tabLst>
                    <a:tab pos="1386840" algn="l"/>
                  </a:tabLst>
                </a:pP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Nội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dung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chính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: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Tình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huống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gặp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con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gấu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chất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những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90EFEE77-4DF8-1371-61E2-412B92EAB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23" y="2234921"/>
                <a:ext cx="10198554" cy="1055608"/>
              </a:xfrm>
              <a:prstGeom prst="roundRect">
                <a:avLst/>
              </a:prstGeom>
              <a:blipFill>
                <a:blip r:embed="rId2"/>
                <a:stretch>
                  <a:fillRect l="-536" r="-536" b="-8380"/>
                </a:stretch>
              </a:blipFill>
              <a:ln w="38100">
                <a:solidFill>
                  <a:srgbClr val="33CC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4F1201-85A0-AB34-C990-B7E62F60E717}"/>
              </a:ext>
            </a:extLst>
          </p:cNvPr>
          <p:cNvSpPr txBox="1"/>
          <p:nvPr/>
        </p:nvSpPr>
        <p:spPr>
          <a:xfrm>
            <a:off x="758110" y="3388048"/>
            <a:ext cx="10177366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1: Hai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gấu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nhảy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vồ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8B9858-A6CB-4087-FBAD-7F7C6BD00D9C}"/>
              </a:ext>
            </a:extLst>
          </p:cNvPr>
          <p:cNvSpPr txBox="1"/>
          <p:nvPr/>
        </p:nvSpPr>
        <p:spPr>
          <a:xfrm>
            <a:off x="758110" y="4064449"/>
            <a:ext cx="10177366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FCF64DF-4AE0-12A9-7CDB-C1902EFDA41D}"/>
              </a:ext>
            </a:extLst>
          </p:cNvPr>
          <p:cNvSpPr txBox="1"/>
          <p:nvPr/>
        </p:nvSpPr>
        <p:spPr>
          <a:xfrm>
            <a:off x="736923" y="4740850"/>
            <a:ext cx="10177366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nằm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bẹp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10CF34D-26E1-9CE9-B69D-284F7FD35B6C}"/>
                  </a:ext>
                </a:extLst>
              </p:cNvPr>
              <p:cNvSpPr txBox="1"/>
              <p:nvPr/>
            </p:nvSpPr>
            <p:spPr>
              <a:xfrm>
                <a:off x="758110" y="5471694"/>
                <a:ext cx="10177366" cy="578882"/>
              </a:xfrm>
              <a:prstGeom prst="roundRect">
                <a:avLst/>
              </a:prstGeom>
              <a:noFill/>
              <a:ln w="38100">
                <a:solidFill>
                  <a:srgbClr val="33CCCC"/>
                </a:solidFill>
              </a:ln>
            </p:spPr>
            <p:txBody>
              <a:bodyPr wrap="square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tabLst>
                    <a:tab pos="1386840" algn="l"/>
                  </a:tabLst>
                </a:pP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Sự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kiện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4: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Gấu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ngửi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mãi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người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nằm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dưới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r>
                  <a:rPr lang="en-US" sz="2800" dirty="0" err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đất</a:t>
                </a:r>
                <a:r>
                  <a:rPr lang="en-US" sz="28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bỏ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10CF34D-26E1-9CE9-B69D-284F7FD35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10" y="5471694"/>
                <a:ext cx="10177366" cy="578882"/>
              </a:xfrm>
              <a:prstGeom prst="roundRect">
                <a:avLst/>
              </a:prstGeom>
              <a:blipFill>
                <a:blip r:embed="rId3"/>
                <a:stretch>
                  <a:fillRect l="-776" t="-2970" b="-18812"/>
                </a:stretch>
              </a:blipFill>
              <a:ln w="38100">
                <a:solidFill>
                  <a:srgbClr val="33CC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A0FFCDC-0018-CCCE-4454-22D4F22105D0}"/>
              </a:ext>
            </a:extLst>
          </p:cNvPr>
          <p:cNvSpPr txBox="1"/>
          <p:nvPr/>
        </p:nvSpPr>
        <p:spPr>
          <a:xfrm>
            <a:off x="759567" y="6148095"/>
            <a:ext cx="10177366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439691"/>
            <a:ext cx="1010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736923" y="905642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NGƯỜI BẠN ĐỒNG HÀNH VÀ CON 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0EFEE77-4DF8-1371-61E2-412B92EAB0A8}"/>
              </a:ext>
            </a:extLst>
          </p:cNvPr>
          <p:cNvSpPr txBox="1"/>
          <p:nvPr/>
        </p:nvSpPr>
        <p:spPr>
          <a:xfrm>
            <a:off x="1104511" y="2316421"/>
            <a:ext cx="9367546" cy="1055608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Phần</a:t>
            </a:r>
            <a:r>
              <a:rPr lang="vi-VN" sz="2800" dirty="0">
                <a:latin typeface="+mj-lt"/>
              </a:rPr>
              <a:t> 1 : </a:t>
            </a:r>
            <a:r>
              <a:rPr lang="vi-VN" sz="2800" dirty="0" err="1">
                <a:latin typeface="+mj-lt"/>
              </a:rPr>
              <a:t>Từ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đầu</a:t>
            </a:r>
            <a:r>
              <a:rPr lang="vi-VN" sz="2800" dirty="0">
                <a:latin typeface="+mj-lt"/>
              </a:rPr>
              <a:t> → con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chết</a:t>
            </a:r>
            <a:r>
              <a:rPr lang="vi-VN" sz="2800" dirty="0">
                <a:latin typeface="+mj-lt"/>
              </a:rPr>
              <a:t> : hai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con </a:t>
            </a:r>
            <a:r>
              <a:rPr lang="vi-VN" sz="2800" dirty="0" err="1">
                <a:latin typeface="+mj-lt"/>
              </a:rPr>
              <a:t>gấu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tấn</a:t>
            </a:r>
            <a:r>
              <a:rPr lang="vi-VN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4F1201-85A0-AB34-C990-B7E62F60E717}"/>
              </a:ext>
            </a:extLst>
          </p:cNvPr>
          <p:cNvSpPr txBox="1"/>
          <p:nvPr/>
        </p:nvSpPr>
        <p:spPr>
          <a:xfrm>
            <a:off x="1136876" y="3799698"/>
            <a:ext cx="9335181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2ABFC31-76F5-B44E-636C-FF23E6C6A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81" y="4109776"/>
            <a:ext cx="2423554" cy="24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439691"/>
            <a:ext cx="10102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736923" y="905642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NGƯỜI BẠN ĐỒNG HÀNH VÀ CON 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1801F4A-0A40-5C3B-AC87-7D8E7A12B6DA}"/>
              </a:ext>
            </a:extLst>
          </p:cNvPr>
          <p:cNvSpPr txBox="1"/>
          <p:nvPr/>
        </p:nvSpPr>
        <p:spPr>
          <a:xfrm>
            <a:off x="823966" y="3149597"/>
            <a:ext cx="11001270" cy="613245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A61B61-1063-6E00-70D3-4BB6C2A56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A85F6EC-54FA-5774-278E-40E1A301A597}"/>
              </a:ext>
            </a:extLst>
          </p:cNvPr>
          <p:cNvGraphicFramePr>
            <a:graphicFrameLocks noGrp="1"/>
          </p:cNvGraphicFramePr>
          <p:nvPr/>
        </p:nvGraphicFramePr>
        <p:xfrm>
          <a:off x="318407" y="1848455"/>
          <a:ext cx="11612336" cy="4759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5380">
                  <a:extLst>
                    <a:ext uri="{9D8B030D-6E8A-4147-A177-3AD203B41FA5}">
                      <a16:colId xmlns:a16="http://schemas.microsoft.com/office/drawing/2014/main" val="1326113356"/>
                    </a:ext>
                  </a:extLst>
                </a:gridCol>
                <a:gridCol w="9646956">
                  <a:extLst>
                    <a:ext uri="{9D8B030D-6E8A-4147-A177-3AD203B41FA5}">
                      <a16:colId xmlns:a16="http://schemas.microsoft.com/office/drawing/2014/main" val="3480665410"/>
                    </a:ext>
                  </a:extLst>
                </a:gridCol>
              </a:tblGrid>
              <a:tr h="494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06528"/>
                  </a:ext>
                </a:extLst>
              </a:tr>
              <a:tr h="6954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659400"/>
                  </a:ext>
                </a:extLst>
              </a:tr>
              <a:tr h="7314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854331"/>
                  </a:ext>
                </a:extLst>
              </a:tr>
              <a:tr h="9459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732768"/>
                  </a:ext>
                </a:extLst>
              </a:tr>
              <a:tr h="9459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461061"/>
                  </a:ext>
                </a:extLst>
              </a:tr>
              <a:tr h="94590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659411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20CA447-51C8-1CE5-7C09-1090D256DFE6}"/>
              </a:ext>
            </a:extLst>
          </p:cNvPr>
          <p:cNvSpPr txBox="1"/>
          <p:nvPr/>
        </p:nvSpPr>
        <p:spPr>
          <a:xfrm>
            <a:off x="887185" y="0"/>
            <a:ext cx="11304815" cy="184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B46EEFF-19F1-A171-8B38-EFF28AFC083C}"/>
              </a:ext>
            </a:extLst>
          </p:cNvPr>
          <p:cNvSpPr txBox="1"/>
          <p:nvPr/>
        </p:nvSpPr>
        <p:spPr>
          <a:xfrm>
            <a:off x="3986891" y="2371348"/>
            <a:ext cx="6180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52D4A6F-1F58-F6C3-603A-2F5AF77137A2}"/>
              </a:ext>
            </a:extLst>
          </p:cNvPr>
          <p:cNvSpPr txBox="1"/>
          <p:nvPr/>
        </p:nvSpPr>
        <p:spPr>
          <a:xfrm>
            <a:off x="4071316" y="308688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847549-8F87-31E7-A353-76BD3F769C02}"/>
              </a:ext>
            </a:extLst>
          </p:cNvPr>
          <p:cNvSpPr txBox="1"/>
          <p:nvPr/>
        </p:nvSpPr>
        <p:spPr>
          <a:xfrm>
            <a:off x="3491592" y="374124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=&gt;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0FE6D32-9513-1D8B-8C7A-39E173762C91}"/>
              </a:ext>
            </a:extLst>
          </p:cNvPr>
          <p:cNvSpPr txBox="1"/>
          <p:nvPr/>
        </p:nvSpPr>
        <p:spPr>
          <a:xfrm>
            <a:off x="3080656" y="4692547"/>
            <a:ext cx="86949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hãi,ngạc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F3A7BF3-BADA-36CB-421B-5F2E57010917}"/>
              </a:ext>
            </a:extLst>
          </p:cNvPr>
          <p:cNvSpPr txBox="1"/>
          <p:nvPr/>
        </p:nvSpPr>
        <p:spPr>
          <a:xfrm>
            <a:off x="3229003" y="5673926"/>
            <a:ext cx="7696199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9" grpId="0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736923" y="804641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NGƯỜI BẠN ĐỒNG HÀNH VÀ CON 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72BDE7-D0E2-153F-10FE-958F1A4C6307}"/>
              </a:ext>
            </a:extLst>
          </p:cNvPr>
          <p:cNvSpPr txBox="1"/>
          <p:nvPr/>
        </p:nvSpPr>
        <p:spPr>
          <a:xfrm>
            <a:off x="1343218" y="2513939"/>
            <a:ext cx="7908861" cy="543908"/>
          </a:xfrm>
          <a:prstGeom prst="roundRect">
            <a:avLst/>
          </a:prstGeom>
          <a:solidFill>
            <a:srgbClr val="33CCCC"/>
          </a:solidFill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nghèo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(con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gấu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AD8300B-D731-15B2-DBD4-86FB52022677}"/>
              </a:ext>
            </a:extLst>
          </p:cNvPr>
          <p:cNvSpPr txBox="1"/>
          <p:nvPr/>
        </p:nvSpPr>
        <p:spPr>
          <a:xfrm>
            <a:off x="736923" y="3229205"/>
            <a:ext cx="9811917" cy="91973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túm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lấy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cành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trốn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lá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-&gt;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bỏ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bê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DCCA07D-82C4-92B4-41AC-E8184592E62E}"/>
              </a:ext>
            </a:extLst>
          </p:cNvPr>
          <p:cNvSpPr txBox="1"/>
          <p:nvPr/>
        </p:nvSpPr>
        <p:spPr>
          <a:xfrm>
            <a:off x="736923" y="4329119"/>
            <a:ext cx="10983686" cy="49160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trông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đâu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nằm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cát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B4F6B-48FC-5BFA-B706-0E5E2BAC0C33}"/>
              </a:ext>
            </a:extLst>
          </p:cNvPr>
          <p:cNvSpPr txBox="1"/>
          <p:nvPr/>
        </p:nvSpPr>
        <p:spPr>
          <a:xfrm>
            <a:off x="428041" y="5032368"/>
            <a:ext cx="116014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bộc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lộ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bỏ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bê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bè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bộc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lộ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này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F77D016-EC25-3E34-A0B9-1F010F43EEB3}"/>
              </a:ext>
            </a:extLst>
          </p:cNvPr>
          <p:cNvSpPr txBox="1"/>
          <p:nvPr/>
        </p:nvSpPr>
        <p:spPr>
          <a:xfrm>
            <a:off x="428041" y="6065961"/>
            <a:ext cx="108487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trở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rõ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ràng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thấm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thía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</a:t>
            </a:r>
            <a:r>
              <a:rPr lang="en-US" sz="2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52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736923" y="804641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NGƯỜI BẠN ĐỒNG HÀNH VÀ CON 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25526FA7-B443-8474-DF60-A473DB252B2F}"/>
              </a:ext>
            </a:extLst>
          </p:cNvPr>
          <p:cNvGraphicFramePr>
            <a:graphicFrameLocks noGrp="1"/>
          </p:cNvGraphicFramePr>
          <p:nvPr/>
        </p:nvGraphicFramePr>
        <p:xfrm>
          <a:off x="1357334" y="2808515"/>
          <a:ext cx="9477331" cy="2394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8341">
                  <a:extLst>
                    <a:ext uri="{9D8B030D-6E8A-4147-A177-3AD203B41FA5}">
                      <a16:colId xmlns:a16="http://schemas.microsoft.com/office/drawing/2014/main" val="3497249036"/>
                    </a:ext>
                  </a:extLst>
                </a:gridCol>
                <a:gridCol w="7548990">
                  <a:extLst>
                    <a:ext uri="{9D8B030D-6E8A-4147-A177-3AD203B41FA5}">
                      <a16:colId xmlns:a16="http://schemas.microsoft.com/office/drawing/2014/main" val="3767418208"/>
                    </a:ext>
                  </a:extLst>
                </a:gridCol>
              </a:tblGrid>
              <a:tr h="81295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050283"/>
                  </a:ext>
                </a:extLst>
              </a:tr>
              <a:tr h="158190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026080"/>
                  </a:ext>
                </a:extLst>
              </a:tr>
            </a:tbl>
          </a:graphicData>
        </a:graphic>
      </p:graphicFrame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1F19651-6B1E-29E3-A1B9-AED950CB9BD2}"/>
              </a:ext>
            </a:extLst>
          </p:cNvPr>
          <p:cNvSpPr txBox="1"/>
          <p:nvPr/>
        </p:nvSpPr>
        <p:spPr>
          <a:xfrm>
            <a:off x="4958443" y="2959476"/>
            <a:ext cx="6760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0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90ABAAE-38A1-118B-9D0D-0848264D6794}"/>
              </a:ext>
            </a:extLst>
          </p:cNvPr>
          <p:cNvSpPr txBox="1"/>
          <p:nvPr/>
        </p:nvSpPr>
        <p:spPr>
          <a:xfrm>
            <a:off x="3674236" y="3995992"/>
            <a:ext cx="6760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0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1403C7A-12E5-75A5-34A7-6E0177AE3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4" y="4602145"/>
            <a:ext cx="2301606" cy="23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A6442C8-3EFA-1563-7B90-C626B360D860}"/>
              </a:ext>
            </a:extLst>
          </p:cNvPr>
          <p:cNvSpPr txBox="1"/>
          <p:nvPr/>
        </p:nvSpPr>
        <p:spPr>
          <a:xfrm>
            <a:off x="827315" y="1127323"/>
            <a:ext cx="10929257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A779D9-0423-BDAA-4AEA-FECEB8D99ADE}"/>
              </a:ext>
            </a:extLst>
          </p:cNvPr>
          <p:cNvSpPr txBox="1"/>
          <p:nvPr/>
        </p:nvSpPr>
        <p:spPr>
          <a:xfrm>
            <a:off x="4164919" y="243741"/>
            <a:ext cx="5229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04</a:t>
            </a:r>
            <a:endParaRPr lang="en-US" sz="4000" b="1" dirty="0">
              <a:solidFill>
                <a:schemeClr val="bg1"/>
              </a:solidFill>
              <a:highlight>
                <a:srgbClr val="00CC9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Diagram 5">
            <a:extLst>
              <a:ext uri="{FF2B5EF4-FFF2-40B4-BE49-F238E27FC236}">
                <a16:creationId xmlns:a16="http://schemas.microsoft.com/office/drawing/2014/main" id="{47364C09-3C92-6446-2AE9-F633A226FDC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7" r="-4568"/>
          <a:stretch>
            <a:fillRect/>
          </a:stretch>
        </p:blipFill>
        <p:spPr bwMode="auto">
          <a:xfrm>
            <a:off x="3810066" y="2136710"/>
            <a:ext cx="4251583" cy="39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E593FEF-0381-8AA5-B224-B87E1B60E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8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652561" y="1219186"/>
            <a:ext cx="10102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khảo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652561" y="774836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4F1201-85A0-AB34-C990-B7E62F60E717}"/>
              </a:ext>
            </a:extLst>
          </p:cNvPr>
          <p:cNvSpPr txBox="1"/>
          <p:nvPr/>
        </p:nvSpPr>
        <p:spPr>
          <a:xfrm>
            <a:off x="278613" y="2293931"/>
            <a:ext cx="11795760" cy="527804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1: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thì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cớ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8B9858-A6CB-4087-FBAD-7F7C6BD00D9C}"/>
              </a:ext>
            </a:extLst>
          </p:cNvPr>
          <p:cNvSpPr txBox="1"/>
          <p:nvPr/>
        </p:nvSpPr>
        <p:spPr>
          <a:xfrm>
            <a:off x="278613" y="2972623"/>
            <a:ext cx="11795759" cy="987504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2: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đục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nới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nguồn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FCF64DF-4AE0-12A9-7CDB-C1902EFDA41D}"/>
              </a:ext>
            </a:extLst>
          </p:cNvPr>
          <p:cNvSpPr txBox="1"/>
          <p:nvPr/>
        </p:nvSpPr>
        <p:spPr>
          <a:xfrm>
            <a:off x="278613" y="4111015"/>
            <a:ext cx="10543303" cy="544830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3: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xấu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năm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ngoái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đời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10CF34D-26E1-9CE9-B69D-284F7FD35B6C}"/>
              </a:ext>
            </a:extLst>
          </p:cNvPr>
          <p:cNvSpPr txBox="1"/>
          <p:nvPr/>
        </p:nvSpPr>
        <p:spPr>
          <a:xfrm>
            <a:off x="278613" y="4799172"/>
            <a:ext cx="9215906" cy="544830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4: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xấu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A0FFCDC-0018-CCCE-4454-22D4F22105D0}"/>
              </a:ext>
            </a:extLst>
          </p:cNvPr>
          <p:cNvSpPr txBox="1"/>
          <p:nvPr/>
        </p:nvSpPr>
        <p:spPr>
          <a:xfrm>
            <a:off x="278613" y="5487329"/>
            <a:ext cx="10846587" cy="527804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5: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giống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giống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giống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….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ghét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05D56F2-A7A6-3B06-30AA-29CD4A7834CA}"/>
              </a:ext>
            </a:extLst>
          </p:cNvPr>
          <p:cNvSpPr txBox="1"/>
          <p:nvPr/>
        </p:nvSpPr>
        <p:spPr>
          <a:xfrm>
            <a:off x="278613" y="6151908"/>
            <a:ext cx="7859547" cy="544830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5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6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“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đôi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co”,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cổ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lôi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5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r>
              <a:rPr lang="en-US" sz="25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845974" y="1752881"/>
            <a:ext cx="29458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600" b="1" dirty="0">
                <a:solidFill>
                  <a:srgbClr val="46C172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NHỮNG TÌNH HUỐNG HIỂM NGHÈO</a:t>
            </a:r>
            <a:endParaRPr lang="en-US" sz="4600" b="1" dirty="0">
              <a:solidFill>
                <a:srgbClr val="46C172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439691"/>
            <a:ext cx="10102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0EFEE77-4DF8-1371-61E2-412B92EAB0A8}"/>
              </a:ext>
            </a:extLst>
          </p:cNvPr>
          <p:cNvSpPr txBox="1"/>
          <p:nvPr/>
        </p:nvSpPr>
        <p:spPr>
          <a:xfrm>
            <a:off x="1104511" y="2316421"/>
            <a:ext cx="9367546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→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4F1201-85A0-AB34-C990-B7E62F60E717}"/>
              </a:ext>
            </a:extLst>
          </p:cNvPr>
          <p:cNvSpPr txBox="1"/>
          <p:nvPr/>
        </p:nvSpPr>
        <p:spPr>
          <a:xfrm>
            <a:off x="1104511" y="3303245"/>
            <a:ext cx="9335181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821ECC-BFD8-4C64-1682-1156DFDA3BFD}"/>
              </a:ext>
            </a:extLst>
          </p:cNvPr>
          <p:cNvSpPr txBox="1"/>
          <p:nvPr/>
        </p:nvSpPr>
        <p:spPr>
          <a:xfrm>
            <a:off x="652561" y="774836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26319B-45C5-7F06-79FA-1BC0ABB2A497}"/>
              </a:ext>
            </a:extLst>
          </p:cNvPr>
          <p:cNvSpPr txBox="1"/>
          <p:nvPr/>
        </p:nvSpPr>
        <p:spPr>
          <a:xfrm>
            <a:off x="1136876" y="4297461"/>
            <a:ext cx="9335181" cy="578882"/>
          </a:xfrm>
          <a:prstGeom prst="round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1D2C053-156A-0AF9-61A8-A08A31DB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439691"/>
            <a:ext cx="10102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1801F4A-0A40-5C3B-AC87-7D8E7A12B6DA}"/>
              </a:ext>
            </a:extLst>
          </p:cNvPr>
          <p:cNvSpPr txBox="1"/>
          <p:nvPr/>
        </p:nvSpPr>
        <p:spPr>
          <a:xfrm>
            <a:off x="1139841" y="2945243"/>
            <a:ext cx="9036546" cy="1282146"/>
          </a:xfrm>
          <a:prstGeom prst="rect">
            <a:avLst/>
          </a:prstGeom>
          <a:noFill/>
          <a:ln w="5715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7E45B0-999E-2D11-0ACE-0E2B93846CD4}"/>
              </a:ext>
            </a:extLst>
          </p:cNvPr>
          <p:cNvSpPr txBox="1"/>
          <p:nvPr/>
        </p:nvSpPr>
        <p:spPr>
          <a:xfrm>
            <a:off x="736923" y="887065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990B24C-5C7F-2433-60DC-21168CC51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A85F6EC-54FA-5774-278E-40E1A301A597}"/>
              </a:ext>
            </a:extLst>
          </p:cNvPr>
          <p:cNvGraphicFramePr>
            <a:graphicFrameLocks noGrp="1"/>
          </p:cNvGraphicFramePr>
          <p:nvPr/>
        </p:nvGraphicFramePr>
        <p:xfrm>
          <a:off x="295275" y="1533797"/>
          <a:ext cx="11601450" cy="5016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3538">
                  <a:extLst>
                    <a:ext uri="{9D8B030D-6E8A-4147-A177-3AD203B41FA5}">
                      <a16:colId xmlns:a16="http://schemas.microsoft.com/office/drawing/2014/main" val="1326113356"/>
                    </a:ext>
                  </a:extLst>
                </a:gridCol>
                <a:gridCol w="9637912">
                  <a:extLst>
                    <a:ext uri="{9D8B030D-6E8A-4147-A177-3AD203B41FA5}">
                      <a16:colId xmlns:a16="http://schemas.microsoft.com/office/drawing/2014/main" val="3480665410"/>
                    </a:ext>
                  </a:extLst>
                </a:gridCol>
              </a:tblGrid>
              <a:tr h="454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06528"/>
                  </a:ext>
                </a:extLst>
              </a:tr>
              <a:tr h="5437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659400"/>
                  </a:ext>
                </a:extLst>
              </a:tr>
              <a:tr h="4508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85433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732768"/>
                  </a:ext>
                </a:extLst>
              </a:tr>
              <a:tr h="17961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461061"/>
                  </a:ext>
                </a:extLst>
              </a:tr>
              <a:tr h="1009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659411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20CA447-51C8-1CE5-7C09-1090D256DFE6}"/>
              </a:ext>
            </a:extLst>
          </p:cNvPr>
          <p:cNvSpPr txBox="1"/>
          <p:nvPr/>
        </p:nvSpPr>
        <p:spPr>
          <a:xfrm>
            <a:off x="887185" y="-47206"/>
            <a:ext cx="1130481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05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B46EEFF-19F1-A171-8B38-EFF28AFC083C}"/>
              </a:ext>
            </a:extLst>
          </p:cNvPr>
          <p:cNvSpPr txBox="1"/>
          <p:nvPr/>
        </p:nvSpPr>
        <p:spPr>
          <a:xfrm>
            <a:off x="3965119" y="1950072"/>
            <a:ext cx="72471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52D4A6F-1F58-F6C3-603A-2F5AF77137A2}"/>
              </a:ext>
            </a:extLst>
          </p:cNvPr>
          <p:cNvSpPr txBox="1"/>
          <p:nvPr/>
        </p:nvSpPr>
        <p:spPr>
          <a:xfrm>
            <a:off x="4540702" y="2487968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847549-8F87-31E7-A353-76BD3F769C02}"/>
              </a:ext>
            </a:extLst>
          </p:cNvPr>
          <p:cNvSpPr txBox="1"/>
          <p:nvPr/>
        </p:nvSpPr>
        <p:spPr>
          <a:xfrm>
            <a:off x="2098220" y="2919548"/>
            <a:ext cx="958215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</a:p>
          <a:p>
            <a:pPr algn="ctr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0FE6D32-9513-1D8B-8C7A-39E173762C91}"/>
              </a:ext>
            </a:extLst>
          </p:cNvPr>
          <p:cNvSpPr txBox="1"/>
          <p:nvPr/>
        </p:nvSpPr>
        <p:spPr>
          <a:xfrm>
            <a:off x="2415961" y="3723571"/>
            <a:ext cx="9582152" cy="1450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bụng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=&gt;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lối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600" i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endParaRPr lang="en-US" sz="2600" dirty="0">
              <a:solidFill>
                <a:srgbClr val="33CC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F3A7BF3-BADA-36CB-421B-5F2E57010917}"/>
              </a:ext>
            </a:extLst>
          </p:cNvPr>
          <p:cNvSpPr txBox="1"/>
          <p:nvPr/>
        </p:nvSpPr>
        <p:spPr>
          <a:xfrm>
            <a:off x="2638453" y="5562084"/>
            <a:ext cx="9137168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huồng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ngụ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0BD1982-4C35-471A-3F98-C8BC19EC92F0}"/>
                  </a:ext>
                </a:extLst>
              </p:cNvPr>
              <p:cNvSpPr txBox="1"/>
              <p:nvPr/>
            </p:nvSpPr>
            <p:spPr>
              <a:xfrm>
                <a:off x="2861609" y="5063391"/>
                <a:ext cx="8350676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600" b="1" dirty="0" err="1">
                    <a:solidFill>
                      <a:srgbClr val="00CC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ản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chất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tàn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ác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hành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xử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bất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công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nhân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chó</a:t>
                </a:r>
                <a:r>
                  <a:rPr lang="en-US" sz="2600" b="1" dirty="0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600" b="1" dirty="0" err="1">
                    <a:solidFill>
                      <a:srgbClr val="00CC9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sói</a:t>
                </a:r>
                <a:endParaRPr lang="en-US" sz="2600" b="1" dirty="0">
                  <a:solidFill>
                    <a:srgbClr val="00CC99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0BD1982-4C35-471A-3F98-C8BC19EC9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609" y="5063391"/>
                <a:ext cx="8350676" cy="492443"/>
              </a:xfrm>
              <a:prstGeom prst="rect">
                <a:avLst/>
              </a:prstGeom>
              <a:blipFill>
                <a:blip r:embed="rId2"/>
                <a:stretch>
                  <a:fillRect t="-137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53A10FC-765E-CB9D-29F1-A3E48E5906A7}"/>
              </a:ext>
            </a:extLst>
          </p:cNvPr>
          <p:cNvSpPr txBox="1"/>
          <p:nvPr/>
        </p:nvSpPr>
        <p:spPr>
          <a:xfrm>
            <a:off x="1093348" y="451622"/>
            <a:ext cx="1091701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3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2" grpId="0"/>
      <p:bldP spid="2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772BDE7-D0E2-153F-10FE-958F1A4C6307}"/>
              </a:ext>
            </a:extLst>
          </p:cNvPr>
          <p:cNvSpPr txBox="1"/>
          <p:nvPr/>
        </p:nvSpPr>
        <p:spPr>
          <a:xfrm>
            <a:off x="3237333" y="2471212"/>
            <a:ext cx="5547440" cy="577818"/>
          </a:xfrm>
          <a:prstGeom prst="roundRect">
            <a:avLst/>
          </a:prstGeom>
          <a:solidFill>
            <a:srgbClr val="33CCCC"/>
          </a:solidFill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AD8300B-D731-15B2-DBD4-86FB52022677}"/>
              </a:ext>
            </a:extLst>
          </p:cNvPr>
          <p:cNvSpPr txBox="1"/>
          <p:nvPr/>
        </p:nvSpPr>
        <p:spPr>
          <a:xfrm>
            <a:off x="1271587" y="3155750"/>
            <a:ext cx="8232905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DCCA07D-82C4-92B4-41AC-E8184592E62E}"/>
              </a:ext>
            </a:extLst>
          </p:cNvPr>
          <p:cNvSpPr txBox="1"/>
          <p:nvPr/>
        </p:nvSpPr>
        <p:spPr>
          <a:xfrm>
            <a:off x="1117922" y="4612685"/>
            <a:ext cx="9136421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8D72F0-CA14-C0C2-7119-636B59656596}"/>
              </a:ext>
            </a:extLst>
          </p:cNvPr>
          <p:cNvSpPr txBox="1"/>
          <p:nvPr/>
        </p:nvSpPr>
        <p:spPr>
          <a:xfrm>
            <a:off x="736923" y="849311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A55F344-DCD9-4E31-7069-D6C80D0446AF}"/>
              </a:ext>
            </a:extLst>
          </p:cNvPr>
          <p:cNvSpPr txBox="1"/>
          <p:nvPr/>
        </p:nvSpPr>
        <p:spPr>
          <a:xfrm>
            <a:off x="921397" y="3700527"/>
            <a:ext cx="92413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0480" lvl="0" indent="-3429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"/>
            </a:pP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tò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mò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xem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4F965D-8082-7A96-4D22-0A7DA96E3E87}"/>
              </a:ext>
            </a:extLst>
          </p:cNvPr>
          <p:cNvSpPr txBox="1"/>
          <p:nvPr/>
        </p:nvSpPr>
        <p:spPr>
          <a:xfrm>
            <a:off x="1330584" y="5797426"/>
            <a:ext cx="89153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=&gt;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6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5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8D72F0-CA14-C0C2-7119-636B59656596}"/>
              </a:ext>
            </a:extLst>
          </p:cNvPr>
          <p:cNvSpPr txBox="1"/>
          <p:nvPr/>
        </p:nvSpPr>
        <p:spPr>
          <a:xfrm>
            <a:off x="736923" y="849311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01657E1-4B3B-EEC2-0AF8-BAE9D3BAF549}"/>
              </a:ext>
            </a:extLst>
          </p:cNvPr>
          <p:cNvSpPr txBox="1"/>
          <p:nvPr/>
        </p:nvSpPr>
        <p:spPr>
          <a:xfrm>
            <a:off x="1158430" y="2662534"/>
            <a:ext cx="8829093" cy="1055608"/>
          </a:xfrm>
          <a:prstGeom prst="roundRect">
            <a:avLst/>
          </a:prstGeom>
          <a:solidFill>
            <a:srgbClr val="33CCCC"/>
          </a:solidFill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090FBF2-A330-A8AB-9DAE-012234E55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B97DE48-A02C-54BD-7DE2-DBC268997EF2}"/>
              </a:ext>
            </a:extLst>
          </p:cNvPr>
          <p:cNvSpPr txBox="1"/>
          <p:nvPr/>
        </p:nvSpPr>
        <p:spPr>
          <a:xfrm>
            <a:off x="794657" y="4192322"/>
            <a:ext cx="6096000" cy="1110689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3, 4: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lẽ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B4464E5-BC9A-8C28-E48C-7B8447EDAA34}"/>
              </a:ext>
            </a:extLst>
          </p:cNvPr>
          <p:cNvSpPr txBox="1"/>
          <p:nvPr/>
        </p:nvSpPr>
        <p:spPr>
          <a:xfrm>
            <a:off x="4038600" y="261938"/>
            <a:ext cx="41148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HOẠT ĐỘNG NHÓM</a:t>
            </a:r>
            <a:endParaRPr lang="en-US" sz="3200" dirty="0">
              <a:solidFill>
                <a:schemeClr val="bg1"/>
              </a:solidFill>
              <a:effectLst/>
              <a:highlight>
                <a:srgbClr val="33CCCC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0849B1-D3A5-CF84-ACED-525C8DEBFA0D}"/>
              </a:ext>
            </a:extLst>
          </p:cNvPr>
          <p:cNvSpPr txBox="1"/>
          <p:nvPr/>
        </p:nvSpPr>
        <p:spPr>
          <a:xfrm>
            <a:off x="794657" y="2146152"/>
            <a:ext cx="6096000" cy="1110689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1, 2: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4B4DEFB-A50A-AC6A-CFDE-D4E3D8005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66" y="2355089"/>
            <a:ext cx="5556477" cy="4502911"/>
          </a:xfrm>
          <a:prstGeom prst="rect">
            <a:avLst/>
          </a:prstGeom>
        </p:spPr>
      </p:pic>
      <p:pic>
        <p:nvPicPr>
          <p:cNvPr id="13" name="y2mate.com - Đồng hồ đếm ngược 4 phút 4 minutes timer Hailist_480p">
            <a:hlinkClick r:id="" action="ppaction://media"/>
            <a:extLst>
              <a:ext uri="{FF2B5EF4-FFF2-40B4-BE49-F238E27FC236}">
                <a16:creationId xmlns:a16="http://schemas.microsoft.com/office/drawing/2014/main" id="{0838DB81-D95B-D821-EC2D-118D68D36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1894" y="261938"/>
            <a:ext cx="3041469" cy="17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3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B4464E5-BC9A-8C28-E48C-7B8447EDAA34}"/>
              </a:ext>
            </a:extLst>
          </p:cNvPr>
          <p:cNvSpPr txBox="1"/>
          <p:nvPr/>
        </p:nvSpPr>
        <p:spPr>
          <a:xfrm>
            <a:off x="4038600" y="261938"/>
            <a:ext cx="41148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MS Mincho" panose="02020609040205080304" pitchFamily="49" charset="-128"/>
              </a:rPr>
              <a:t>HOẠT ĐỘNG NHÓM</a:t>
            </a:r>
            <a:endParaRPr lang="en-US" sz="3200" dirty="0">
              <a:solidFill>
                <a:schemeClr val="bg1"/>
              </a:solidFill>
              <a:effectLst/>
              <a:highlight>
                <a:srgbClr val="33CCCC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0849B1-D3A5-CF84-ACED-525C8DEBFA0D}"/>
              </a:ext>
            </a:extLst>
          </p:cNvPr>
          <p:cNvSpPr txBox="1"/>
          <p:nvPr/>
        </p:nvSpPr>
        <p:spPr>
          <a:xfrm>
            <a:off x="620485" y="2440066"/>
            <a:ext cx="6836229" cy="3160802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pt-BR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</a:t>
            </a:r>
            <a:r>
              <a:rPr lang="pt-B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 xét lời buộc tội của sói và lời tranh biện của chiên con?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 </a:t>
            </a:r>
            <a:r>
              <a:rPr lang="pt-B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 cuộc đối thoại, em có nhận xét gì về đặc điểm của mỗi nhân vật?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 </a:t>
            </a:r>
            <a:r>
              <a:rPr lang="pt-BR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hiểu về lời khái quát ở đầu văn bản “kẻ mạnh, cái lẽ vốn già” như thế nào?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4B4DEFB-A50A-AC6A-CFDE-D4E3D8005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82" y="2440066"/>
            <a:ext cx="4526818" cy="3668486"/>
          </a:xfrm>
          <a:prstGeom prst="rect">
            <a:avLst/>
          </a:prstGeom>
        </p:spPr>
      </p:pic>
      <p:pic>
        <p:nvPicPr>
          <p:cNvPr id="3" name="y2mate.com - Đồng hồ đếm ngược 10 phút 10 Minutes Countdown Timer_360p">
            <a:hlinkClick r:id="" action="ppaction://media"/>
            <a:extLst>
              <a:ext uri="{FF2B5EF4-FFF2-40B4-BE49-F238E27FC236}">
                <a16:creationId xmlns:a16="http://schemas.microsoft.com/office/drawing/2014/main" id="{CE066740-0D65-73E1-802F-13E5305723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3496" y="553812"/>
            <a:ext cx="2864149" cy="188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5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8D72F0-CA14-C0C2-7119-636B59656596}"/>
              </a:ext>
            </a:extLst>
          </p:cNvPr>
          <p:cNvSpPr txBox="1"/>
          <p:nvPr/>
        </p:nvSpPr>
        <p:spPr>
          <a:xfrm>
            <a:off x="736923" y="849311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01657E1-4B3B-EEC2-0AF8-BAE9D3BAF549}"/>
              </a:ext>
            </a:extLst>
          </p:cNvPr>
          <p:cNvSpPr txBox="1"/>
          <p:nvPr/>
        </p:nvSpPr>
        <p:spPr>
          <a:xfrm>
            <a:off x="1104705" y="2709259"/>
            <a:ext cx="8829093" cy="1225868"/>
          </a:xfrm>
          <a:prstGeom prst="roundRect">
            <a:avLst/>
          </a:prstGeom>
          <a:solidFill>
            <a:srgbClr val="33CCCC"/>
          </a:solidFill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30480" algn="ctr"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algn="ctr"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A2EC100-6791-AEDB-2D75-CC5469A5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22" y="4342723"/>
            <a:ext cx="2561028" cy="25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D72EA294-C7B4-CE02-FC74-784EFAEA57C8}"/>
              </a:ext>
            </a:extLst>
          </p:cNvPr>
          <p:cNvGraphicFramePr>
            <a:graphicFrameLocks noGrp="1"/>
          </p:cNvGraphicFramePr>
          <p:nvPr/>
        </p:nvGraphicFramePr>
        <p:xfrm>
          <a:off x="93703" y="586908"/>
          <a:ext cx="12004594" cy="5684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354">
                  <a:extLst>
                    <a:ext uri="{9D8B030D-6E8A-4147-A177-3AD203B41FA5}">
                      <a16:colId xmlns:a16="http://schemas.microsoft.com/office/drawing/2014/main" val="1552276704"/>
                    </a:ext>
                  </a:extLst>
                </a:gridCol>
                <a:gridCol w="3415671">
                  <a:extLst>
                    <a:ext uri="{9D8B030D-6E8A-4147-A177-3AD203B41FA5}">
                      <a16:colId xmlns:a16="http://schemas.microsoft.com/office/drawing/2014/main" val="3020967867"/>
                    </a:ext>
                  </a:extLst>
                </a:gridCol>
                <a:gridCol w="3418586">
                  <a:extLst>
                    <a:ext uri="{9D8B030D-6E8A-4147-A177-3AD203B41FA5}">
                      <a16:colId xmlns:a16="http://schemas.microsoft.com/office/drawing/2014/main" val="259046811"/>
                    </a:ext>
                  </a:extLst>
                </a:gridCol>
                <a:gridCol w="3571983">
                  <a:extLst>
                    <a:ext uri="{9D8B030D-6E8A-4147-A177-3AD203B41FA5}">
                      <a16:colId xmlns:a16="http://schemas.microsoft.com/office/drawing/2014/main" val="2168847177"/>
                    </a:ext>
                  </a:extLst>
                </a:gridCol>
              </a:tblGrid>
              <a:tr h="56354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134898"/>
                  </a:ext>
                </a:extLst>
              </a:tr>
              <a:tr h="1275345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505097"/>
                  </a:ext>
                </a:extLst>
              </a:tr>
              <a:tr h="85023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dám nói xấu sói năm ngoái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đáp cho thấy lời kết tội của sói là bịa đặt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240536"/>
                  </a:ext>
                </a:extLst>
              </a:tr>
              <a:tr h="1275345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vu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488351"/>
                  </a:ext>
                </a:extLst>
              </a:tr>
              <a:tr h="170046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vu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23" marR="55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51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45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67054" y="1303507"/>
            <a:ext cx="10102722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58D72F0-CA14-C0C2-7119-636B59656596}"/>
              </a:ext>
            </a:extLst>
          </p:cNvPr>
          <p:cNvSpPr txBox="1"/>
          <p:nvPr/>
        </p:nvSpPr>
        <p:spPr>
          <a:xfrm>
            <a:off x="813512" y="784120"/>
            <a:ext cx="7927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VĂN BẢN </a:t>
            </a:r>
            <a:r>
              <a:rPr lang="en-US" sz="3200" b="1" i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32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7E0325F-5210-AD6D-1B93-D13CCB0251DB}"/>
              </a:ext>
            </a:extLst>
          </p:cNvPr>
          <p:cNvSpPr txBox="1"/>
          <p:nvPr/>
        </p:nvSpPr>
        <p:spPr>
          <a:xfrm>
            <a:off x="767054" y="5828516"/>
            <a:ext cx="11261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ghét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46C17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DC3697-ABEC-639E-03B2-75444BABE871}"/>
              </a:ext>
            </a:extLst>
          </p:cNvPr>
          <p:cNvSpPr txBox="1"/>
          <p:nvPr/>
        </p:nvSpPr>
        <p:spPr>
          <a:xfrm>
            <a:off x="824010" y="2487678"/>
            <a:ext cx="60960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33CCCC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EBBBC64-C31E-0875-2CCE-351CDFD0500B}"/>
              </a:ext>
            </a:extLst>
          </p:cNvPr>
          <p:cNvSpPr txBox="1"/>
          <p:nvPr/>
        </p:nvSpPr>
        <p:spPr>
          <a:xfrm>
            <a:off x="824010" y="2941108"/>
            <a:ext cx="10780162" cy="181588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R="30480" lvl="0">
              <a:spcBef>
                <a:spcPts val="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vu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01E3C98-6EDE-ED02-42B3-8EC93D78B5A1}"/>
              </a:ext>
            </a:extLst>
          </p:cNvPr>
          <p:cNvSpPr txBox="1"/>
          <p:nvPr/>
        </p:nvSpPr>
        <p:spPr>
          <a:xfrm>
            <a:off x="813512" y="4874409"/>
            <a:ext cx="9949543" cy="954107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R="30480" lvl="0">
              <a:spcBef>
                <a:spcPts val="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45020" y="172340"/>
            <a:ext cx="337326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7119253" y="1540142"/>
            <a:ext cx="4357400" cy="1691847"/>
          </a:xfrm>
          <a:prstGeom prst="wedgeEllipseCallout">
            <a:avLst>
              <a:gd name="adj1" fmla="val -41085"/>
              <a:gd name="adj2" fmla="val 58317"/>
            </a:avLst>
          </a:pr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032AA39-EE25-B43E-E97A-69D449ECA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613" y="1975016"/>
            <a:ext cx="4762500" cy="57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921397" y="75377"/>
            <a:ext cx="5704971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Suy ngẫm và phản hồi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EFFDA0-7E41-B737-C4C5-510434C59079}"/>
              </a:ext>
            </a:extLst>
          </p:cNvPr>
          <p:cNvSpPr txBox="1"/>
          <p:nvPr/>
        </p:nvSpPr>
        <p:spPr>
          <a:xfrm>
            <a:off x="736923" y="1352763"/>
            <a:ext cx="10102722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ED93643-7256-45BC-CB7F-83F804996423}"/>
              </a:ext>
            </a:extLst>
          </p:cNvPr>
          <p:cNvSpPr txBox="1"/>
          <p:nvPr/>
        </p:nvSpPr>
        <p:spPr>
          <a:xfrm>
            <a:off x="736923" y="899869"/>
            <a:ext cx="12788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B.VĂN BẢN </a:t>
            </a:r>
            <a:r>
              <a:rPr lang="en-US" sz="3200" b="1" i="1" dirty="0">
                <a:solidFill>
                  <a:srgbClr val="46C172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CHÓ SÓI VÀ CHIÊN CON</a:t>
            </a:r>
            <a:endParaRPr lang="en-US" sz="2800" i="1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25526FA7-B443-8474-DF60-A473DB252B2F}"/>
              </a:ext>
            </a:extLst>
          </p:cNvPr>
          <p:cNvGraphicFramePr>
            <a:graphicFrameLocks noGrp="1"/>
          </p:cNvGraphicFramePr>
          <p:nvPr/>
        </p:nvGraphicFramePr>
        <p:xfrm>
          <a:off x="1357334" y="2808514"/>
          <a:ext cx="9724323" cy="29838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596">
                  <a:extLst>
                    <a:ext uri="{9D8B030D-6E8A-4147-A177-3AD203B41FA5}">
                      <a16:colId xmlns:a16="http://schemas.microsoft.com/office/drawing/2014/main" val="3497249036"/>
                    </a:ext>
                  </a:extLst>
                </a:gridCol>
                <a:gridCol w="7745727">
                  <a:extLst>
                    <a:ext uri="{9D8B030D-6E8A-4147-A177-3AD203B41FA5}">
                      <a16:colId xmlns:a16="http://schemas.microsoft.com/office/drawing/2014/main" val="376741820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050283"/>
                  </a:ext>
                </a:extLst>
              </a:tr>
              <a:tr h="2221857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026080"/>
                  </a:ext>
                </a:extLst>
              </a:tr>
            </a:tbl>
          </a:graphicData>
        </a:graphic>
      </p:graphicFrame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1F19651-6B1E-29E3-A1B9-AED950CB9BD2}"/>
              </a:ext>
            </a:extLst>
          </p:cNvPr>
          <p:cNvSpPr txBox="1"/>
          <p:nvPr/>
        </p:nvSpPr>
        <p:spPr>
          <a:xfrm>
            <a:off x="4958443" y="2959476"/>
            <a:ext cx="6760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00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90ABAAE-38A1-118B-9D0D-0848264D6794}"/>
              </a:ext>
            </a:extLst>
          </p:cNvPr>
          <p:cNvSpPr txBox="1"/>
          <p:nvPr/>
        </p:nvSpPr>
        <p:spPr>
          <a:xfrm>
            <a:off x="3654138" y="3643202"/>
            <a:ext cx="7090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56F1880-DCD1-B743-F476-28259899321D}"/>
              </a:ext>
            </a:extLst>
          </p:cNvPr>
          <p:cNvSpPr txBox="1"/>
          <p:nvPr/>
        </p:nvSpPr>
        <p:spPr>
          <a:xfrm>
            <a:off x="3654138" y="4717786"/>
            <a:ext cx="71805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46C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788758" y="11294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990179" y="242405"/>
            <a:ext cx="3021952" cy="707886"/>
          </a:xfrm>
          <a:prstGeom prst="rect">
            <a:avLst/>
          </a:prstGeom>
          <a:solidFill>
            <a:srgbClr val="00CC99"/>
          </a:solidFill>
          <a:ln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3033642" y="2528708"/>
            <a:ext cx="6657202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Xây </a:t>
            </a:r>
            <a:r>
              <a:rPr lang="vi-VN" sz="2800" dirty="0" err="1">
                <a:latin typeface="+mj-lt"/>
              </a:rPr>
              <a:t>dựng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gũi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3033642" y="3254543"/>
            <a:ext cx="6657202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1747451" y="1415143"/>
            <a:ext cx="8697098" cy="5279571"/>
          </a:xfrm>
          <a:prstGeom prst="horizontalScroll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DAE4811-D492-19EA-E3B5-058C9C7BC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1819" y="1768841"/>
            <a:ext cx="2064953" cy="20649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010741-390D-05CA-65F0-BD43F9277681}"/>
              </a:ext>
            </a:extLst>
          </p:cNvPr>
          <p:cNvSpPr txBox="1"/>
          <p:nvPr/>
        </p:nvSpPr>
        <p:spPr>
          <a:xfrm>
            <a:off x="3033642" y="4429447"/>
            <a:ext cx="6657202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DB81C72-1F00-7FBE-2899-772459B11214}"/>
              </a:ext>
            </a:extLst>
          </p:cNvPr>
          <p:cNvSpPr txBox="1"/>
          <p:nvPr/>
        </p:nvSpPr>
        <p:spPr>
          <a:xfrm>
            <a:off x="3033642" y="5089159"/>
            <a:ext cx="6657202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7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281665" y="75406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399272" y="120153"/>
            <a:ext cx="3096598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1466847" y="2028293"/>
            <a:ext cx="1005655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1466846" y="3673819"/>
            <a:ext cx="10056559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492012" y="1088570"/>
            <a:ext cx="11177474" cy="5604371"/>
          </a:xfrm>
          <a:prstGeom prst="horizontalScroll">
            <a:avLst>
              <a:gd name="adj" fmla="val 6220"/>
            </a:avLst>
          </a:prstGeom>
          <a:noFill/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43208F5-31E4-55AB-891C-2F9BA3A43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920" y="1177865"/>
            <a:ext cx="2064953" cy="206495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1CB2333-B5BC-6145-E72D-5253A3B67AE4}"/>
              </a:ext>
            </a:extLst>
          </p:cNvPr>
          <p:cNvSpPr txBox="1"/>
          <p:nvPr/>
        </p:nvSpPr>
        <p:spPr>
          <a:xfrm>
            <a:off x="1366554" y="5149825"/>
            <a:ext cx="97331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2157546"/>
            <a:ext cx="8011777" cy="309803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0" y="249142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4268" y="2047009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8B0B1EB-8A48-19C5-08C6-A5D1DADD87E3}"/>
              </a:ext>
            </a:extLst>
          </p:cNvPr>
          <p:cNvSpPr txBox="1"/>
          <p:nvPr/>
        </p:nvSpPr>
        <p:spPr>
          <a:xfrm>
            <a:off x="4562670" y="2953975"/>
            <a:ext cx="6958995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 CHƠI HÁI TÁO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8" y="-216433"/>
            <a:ext cx="8011011" cy="6553200"/>
          </a:xfrm>
        </p:spPr>
      </p:pic>
      <p:pic>
        <p:nvPicPr>
          <p:cNvPr id="72" name="Picture 20">
            <a:extLst>
              <a:ext uri="{FF2B5EF4-FFF2-40B4-BE49-F238E27FC236}">
                <a16:creationId xmlns:a16="http://schemas.microsoft.com/office/drawing/2014/main" id="{F63FC67D-C379-C28A-1F3C-4FDFA23821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943399" y="1974062"/>
            <a:ext cx="1000995" cy="1129981"/>
          </a:xfrm>
          <a:prstGeom prst="rect">
            <a:avLst/>
          </a:prstGeom>
        </p:spPr>
      </p:pic>
      <p:pic>
        <p:nvPicPr>
          <p:cNvPr id="73" name="Picture 21">
            <a:extLst>
              <a:ext uri="{FF2B5EF4-FFF2-40B4-BE49-F238E27FC236}">
                <a16:creationId xmlns:a16="http://schemas.microsoft.com/office/drawing/2014/main" id="{07C3EEAE-E537-3672-D5AE-E7E7AA836B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340508" y="1125765"/>
            <a:ext cx="1047304" cy="1182257"/>
          </a:xfrm>
          <a:prstGeom prst="rect">
            <a:avLst/>
          </a:prstGeom>
        </p:spPr>
      </p:pic>
      <p:sp>
        <p:nvSpPr>
          <p:cNvPr id="68" name="Hộp Văn bản 67">
            <a:hlinkClick r:id="rId10" action="ppaction://hlinksldjump"/>
            <a:extLst>
              <a:ext uri="{FF2B5EF4-FFF2-40B4-BE49-F238E27FC236}">
                <a16:creationId xmlns:a16="http://schemas.microsoft.com/office/drawing/2014/main" id="{B34695B5-3F60-C9DF-8F45-02E369EB77FF}"/>
              </a:ext>
            </a:extLst>
          </p:cNvPr>
          <p:cNvSpPr txBox="1"/>
          <p:nvPr/>
        </p:nvSpPr>
        <p:spPr>
          <a:xfrm>
            <a:off x="5552234" y="1349238"/>
            <a:ext cx="82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82" y="5341382"/>
            <a:ext cx="830818" cy="8308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8" y="280684"/>
            <a:ext cx="3397249" cy="521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33F6DF37-FD74-49A9-2575-23180FC4F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633" flipH="1">
            <a:off x="7271921" y="575597"/>
            <a:ext cx="1000995" cy="1129981"/>
          </a:xfrm>
          <a:prstGeom prst="rect">
            <a:avLst/>
          </a:prstGeom>
        </p:spPr>
      </p:pic>
      <p:pic>
        <p:nvPicPr>
          <p:cNvPr id="64" name="Picture 20">
            <a:extLst>
              <a:ext uri="{FF2B5EF4-FFF2-40B4-BE49-F238E27FC236}">
                <a16:creationId xmlns:a16="http://schemas.microsoft.com/office/drawing/2014/main" id="{4624AA72-F19A-1BE0-9207-522D1256F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415" flipH="1">
            <a:off x="8198226" y="1994302"/>
            <a:ext cx="1000995" cy="1129981"/>
          </a:xfrm>
          <a:prstGeom prst="rect">
            <a:avLst/>
          </a:prstGeom>
        </p:spPr>
      </p:pic>
      <p:sp>
        <p:nvSpPr>
          <p:cNvPr id="63" name="Hộp Văn bản 62">
            <a:hlinkClick r:id="rId4" action="ppaction://hlinksldjump"/>
            <a:extLst>
              <a:ext uri="{FF2B5EF4-FFF2-40B4-BE49-F238E27FC236}">
                <a16:creationId xmlns:a16="http://schemas.microsoft.com/office/drawing/2014/main" id="{73A32949-D1F7-24E1-79FC-C90F22AE628A}"/>
              </a:ext>
            </a:extLst>
          </p:cNvPr>
          <p:cNvSpPr txBox="1"/>
          <p:nvPr/>
        </p:nvSpPr>
        <p:spPr>
          <a:xfrm>
            <a:off x="7434640" y="701230"/>
            <a:ext cx="82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5" name="Hộp Văn bản 64">
            <a:hlinkClick r:id="rId14" action="ppaction://hlinksldjump"/>
            <a:extLst>
              <a:ext uri="{FF2B5EF4-FFF2-40B4-BE49-F238E27FC236}">
                <a16:creationId xmlns:a16="http://schemas.microsoft.com/office/drawing/2014/main" id="{9010DFFB-E11B-59B9-BA11-DDAB4073C914}"/>
              </a:ext>
            </a:extLst>
          </p:cNvPr>
          <p:cNvSpPr txBox="1"/>
          <p:nvPr/>
        </p:nvSpPr>
        <p:spPr>
          <a:xfrm>
            <a:off x="8335216" y="2207971"/>
            <a:ext cx="82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6" name="Hộp Văn bản 65">
            <a:hlinkClick r:id="rId15" action="ppaction://hlinksldjump"/>
            <a:extLst>
              <a:ext uri="{FF2B5EF4-FFF2-40B4-BE49-F238E27FC236}">
                <a16:creationId xmlns:a16="http://schemas.microsoft.com/office/drawing/2014/main" id="{76A9264E-58EE-1080-AF1C-29C0A503DA61}"/>
              </a:ext>
            </a:extLst>
          </p:cNvPr>
          <p:cNvSpPr txBox="1"/>
          <p:nvPr/>
        </p:nvSpPr>
        <p:spPr>
          <a:xfrm>
            <a:off x="4070152" y="2122483"/>
            <a:ext cx="754665" cy="105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8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68" grpId="0"/>
      <p:bldP spid="63" grpId="0"/>
      <p:bldP spid="65" grpId="0"/>
      <p:bldP spid="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42BADEEE-0174-C886-ADF3-A5FA0E48C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1099712" y="5673655"/>
            <a:ext cx="1000995" cy="1129981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8C3B4799-7460-6F73-7752-D07140E8F4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3827016"/>
            <a:ext cx="1086500" cy="118292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1FBC206F-7902-A2D1-9EB8-770CDEDFB3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76DA331D-774E-8DDF-E4C7-07ECF18E64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32" name="Snip Diagonal Corner Rectangle 3">
            <a:extLst>
              <a:ext uri="{FF2B5EF4-FFF2-40B4-BE49-F238E27FC236}">
                <a16:creationId xmlns:a16="http://schemas.microsoft.com/office/drawing/2014/main" id="{3F4A1786-7FFB-3374-25ED-80FDE95ADBBD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5C6D2641-133E-6786-1C31-9A6F46EB351B}"/>
              </a:ext>
            </a:extLst>
          </p:cNvPr>
          <p:cNvSpPr/>
          <p:nvPr/>
        </p:nvSpPr>
        <p:spPr>
          <a:xfrm>
            <a:off x="1110220" y="19749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9">
            <a:extLst>
              <a:ext uri="{FF2B5EF4-FFF2-40B4-BE49-F238E27FC236}">
                <a16:creationId xmlns:a16="http://schemas.microsoft.com/office/drawing/2014/main" id="{3ED636EE-1A19-E8E1-6085-74972934439B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Cloud 40">
            <a:extLst>
              <a:ext uri="{FF2B5EF4-FFF2-40B4-BE49-F238E27FC236}">
                <a16:creationId xmlns:a16="http://schemas.microsoft.com/office/drawing/2014/main" id="{BF9C95B7-FFC6-103B-2E8B-FAA33906B280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41">
            <a:extLst>
              <a:ext uri="{FF2B5EF4-FFF2-40B4-BE49-F238E27FC236}">
                <a16:creationId xmlns:a16="http://schemas.microsoft.com/office/drawing/2014/main" id="{014EA94C-6B75-9663-ABDC-BFF7B9CAE988}"/>
              </a:ext>
            </a:extLst>
          </p:cNvPr>
          <p:cNvSpPr/>
          <p:nvPr/>
        </p:nvSpPr>
        <p:spPr>
          <a:xfrm>
            <a:off x="6174982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42">
            <a:extLst>
              <a:ext uri="{FF2B5EF4-FFF2-40B4-BE49-F238E27FC236}">
                <a16:creationId xmlns:a16="http://schemas.microsoft.com/office/drawing/2014/main" id="{7E9926F7-9F17-522F-4CF9-4114292A62F3}"/>
              </a:ext>
            </a:extLst>
          </p:cNvPr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3">
            <a:extLst>
              <a:ext uri="{FF2B5EF4-FFF2-40B4-BE49-F238E27FC236}">
                <a16:creationId xmlns:a16="http://schemas.microsoft.com/office/drawing/2014/main" id="{35170822-F485-3C6F-C802-01E0B620651F}"/>
              </a:ext>
            </a:extLst>
          </p:cNvPr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46">
            <a:extLst>
              <a:ext uri="{FF2B5EF4-FFF2-40B4-BE49-F238E27FC236}">
                <a16:creationId xmlns:a16="http://schemas.microsoft.com/office/drawing/2014/main" id="{87D7261D-4568-CCD3-DB9E-AA7A885253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40" name="Picture 50">
            <a:extLst>
              <a:ext uri="{FF2B5EF4-FFF2-40B4-BE49-F238E27FC236}">
                <a16:creationId xmlns:a16="http://schemas.microsoft.com/office/drawing/2014/main" id="{69FBF0A0-6485-2F7C-96BD-EBEEEEA14D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1" name="Picture 48">
            <a:extLst>
              <a:ext uri="{FF2B5EF4-FFF2-40B4-BE49-F238E27FC236}">
                <a16:creationId xmlns:a16="http://schemas.microsoft.com/office/drawing/2014/main" id="{F23B13B7-C7BB-1D8A-2C10-4BDCA56A6C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42" name="Picture 52">
            <a:extLst>
              <a:ext uri="{FF2B5EF4-FFF2-40B4-BE49-F238E27FC236}">
                <a16:creationId xmlns:a16="http://schemas.microsoft.com/office/drawing/2014/main" id="{2BE21C3E-F4A5-DE50-4FAF-0FE23DAF12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42BADEEE-0174-C886-ADF3-A5FA0E48C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1029076" y="5673656"/>
            <a:ext cx="1000995" cy="112998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88705A1-98BB-1396-09FF-6014DDC4FC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9AAF4AEB-83FA-A868-D355-4D0D4E7E62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BBF6886-8B8E-EB33-64FF-9C889EF84B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1" name="Snip Diagonal Corner Rectangle 3">
            <a:extLst>
              <a:ext uri="{FF2B5EF4-FFF2-40B4-BE49-F238E27FC236}">
                <a16:creationId xmlns:a16="http://schemas.microsoft.com/office/drawing/2014/main" id="{9D68D8DB-2008-5C24-B09C-01A9270BDFC1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8A506392-1DFD-FD99-2D46-20FB5C3F75FC}"/>
              </a:ext>
            </a:extLst>
          </p:cNvPr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39">
            <a:extLst>
              <a:ext uri="{FF2B5EF4-FFF2-40B4-BE49-F238E27FC236}">
                <a16:creationId xmlns:a16="http://schemas.microsoft.com/office/drawing/2014/main" id="{06AE56CE-17F1-5B4E-E85B-7CB99A5FF416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40">
            <a:extLst>
              <a:ext uri="{FF2B5EF4-FFF2-40B4-BE49-F238E27FC236}">
                <a16:creationId xmlns:a16="http://schemas.microsoft.com/office/drawing/2014/main" id="{B7DA2E9B-1674-57AF-A5E7-917C11D5384A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2AF2A5C9-7596-AE9D-D807-D74023BF777B}"/>
              </a:ext>
            </a:extLst>
          </p:cNvPr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42">
            <a:extLst>
              <a:ext uri="{FF2B5EF4-FFF2-40B4-BE49-F238E27FC236}">
                <a16:creationId xmlns:a16="http://schemas.microsoft.com/office/drawing/2014/main" id="{8BDC365C-DD89-A2A8-6BF3-96637981719F}"/>
              </a:ext>
            </a:extLst>
          </p:cNvPr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43">
            <a:extLst>
              <a:ext uri="{FF2B5EF4-FFF2-40B4-BE49-F238E27FC236}">
                <a16:creationId xmlns:a16="http://schemas.microsoft.com/office/drawing/2014/main" id="{A2A06F9F-49F1-ADF1-A0E2-5577B1D69830}"/>
              </a:ext>
            </a:extLst>
          </p:cNvPr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6">
            <a:extLst>
              <a:ext uri="{FF2B5EF4-FFF2-40B4-BE49-F238E27FC236}">
                <a16:creationId xmlns:a16="http://schemas.microsoft.com/office/drawing/2014/main" id="{8DC96EC1-3C2D-21B0-F03F-4D6C55B2FC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29" name="Picture 50">
            <a:extLst>
              <a:ext uri="{FF2B5EF4-FFF2-40B4-BE49-F238E27FC236}">
                <a16:creationId xmlns:a16="http://schemas.microsoft.com/office/drawing/2014/main" id="{A96006C8-117A-4BDF-D998-3631AB42DB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30" name="Picture 48">
            <a:extLst>
              <a:ext uri="{FF2B5EF4-FFF2-40B4-BE49-F238E27FC236}">
                <a16:creationId xmlns:a16="http://schemas.microsoft.com/office/drawing/2014/main" id="{92486CFD-1F07-E0AD-EF7D-C61B9309CD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31" name="Picture 52">
            <a:extLst>
              <a:ext uri="{FF2B5EF4-FFF2-40B4-BE49-F238E27FC236}">
                <a16:creationId xmlns:a16="http://schemas.microsoft.com/office/drawing/2014/main" id="{C1D7530A-30F5-02B4-69C7-4B6AA96059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42BADEEE-0174-C886-ADF3-A5FA0E48C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853301" y="5525648"/>
            <a:ext cx="1000995" cy="112998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88705A1-98BB-1396-09FF-6014DDC4FC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9AAF4AEB-83FA-A868-D355-4D0D4E7E62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BBBF6886-8B8E-EB33-64FF-9C889EF84B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1" name="Snip Diagonal Corner Rectangle 3">
            <a:extLst>
              <a:ext uri="{FF2B5EF4-FFF2-40B4-BE49-F238E27FC236}">
                <a16:creationId xmlns:a16="http://schemas.microsoft.com/office/drawing/2014/main" id="{9D68D8DB-2008-5C24-B09C-01A9270BDFC1}"/>
              </a:ext>
            </a:extLst>
          </p:cNvPr>
          <p:cNvSpPr/>
          <p:nvPr/>
        </p:nvSpPr>
        <p:spPr>
          <a:xfrm>
            <a:off x="832636" y="148007"/>
            <a:ext cx="10966074" cy="16564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8A506392-1DFD-FD99-2D46-20FB5C3F75FC}"/>
              </a:ext>
            </a:extLst>
          </p:cNvPr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39">
            <a:extLst>
              <a:ext uri="{FF2B5EF4-FFF2-40B4-BE49-F238E27FC236}">
                <a16:creationId xmlns:a16="http://schemas.microsoft.com/office/drawing/2014/main" id="{06AE56CE-17F1-5B4E-E85B-7CB99A5FF416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40">
            <a:extLst>
              <a:ext uri="{FF2B5EF4-FFF2-40B4-BE49-F238E27FC236}">
                <a16:creationId xmlns:a16="http://schemas.microsoft.com/office/drawing/2014/main" id="{B7DA2E9B-1674-57AF-A5E7-917C11D5384A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2AF2A5C9-7596-AE9D-D807-D74023BF777B}"/>
              </a:ext>
            </a:extLst>
          </p:cNvPr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42">
            <a:extLst>
              <a:ext uri="{FF2B5EF4-FFF2-40B4-BE49-F238E27FC236}">
                <a16:creationId xmlns:a16="http://schemas.microsoft.com/office/drawing/2014/main" id="{8BDC365C-DD89-A2A8-6BF3-96637981719F}"/>
              </a:ext>
            </a:extLst>
          </p:cNvPr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43">
            <a:extLst>
              <a:ext uri="{FF2B5EF4-FFF2-40B4-BE49-F238E27FC236}">
                <a16:creationId xmlns:a16="http://schemas.microsoft.com/office/drawing/2014/main" id="{A2A06F9F-49F1-ADF1-A0E2-5577B1D69830}"/>
              </a:ext>
            </a:extLst>
          </p:cNvPr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6">
            <a:extLst>
              <a:ext uri="{FF2B5EF4-FFF2-40B4-BE49-F238E27FC236}">
                <a16:creationId xmlns:a16="http://schemas.microsoft.com/office/drawing/2014/main" id="{8DC96EC1-3C2D-21B0-F03F-4D6C55B2FC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29" name="Picture 50">
            <a:extLst>
              <a:ext uri="{FF2B5EF4-FFF2-40B4-BE49-F238E27FC236}">
                <a16:creationId xmlns:a16="http://schemas.microsoft.com/office/drawing/2014/main" id="{A96006C8-117A-4BDF-D998-3631AB42DB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30" name="Picture 48">
            <a:extLst>
              <a:ext uri="{FF2B5EF4-FFF2-40B4-BE49-F238E27FC236}">
                <a16:creationId xmlns:a16="http://schemas.microsoft.com/office/drawing/2014/main" id="{92486CFD-1F07-E0AD-EF7D-C61B9309CD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31" name="Picture 52">
            <a:extLst>
              <a:ext uri="{FF2B5EF4-FFF2-40B4-BE49-F238E27FC236}">
                <a16:creationId xmlns:a16="http://schemas.microsoft.com/office/drawing/2014/main" id="{C1D7530A-30F5-02B4-69C7-4B6AA96059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42BADEEE-0174-C886-ADF3-A5FA0E48C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853301" y="5525648"/>
            <a:ext cx="1000995" cy="112998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E40A5E2-1EC4-3642-DF8C-D2783BD5B9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64D4108-24D5-9C77-E223-166D04B4C6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8916A38-975A-1BC8-3B3B-CCB393E756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24A94860-1F52-6316-A101-4969F31AE1B7}"/>
              </a:ext>
            </a:extLst>
          </p:cNvPr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46C1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46C1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EF278B78-DAF3-94BE-5F0E-D536813C2456}"/>
              </a:ext>
            </a:extLst>
          </p:cNvPr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39">
            <a:extLst>
              <a:ext uri="{FF2B5EF4-FFF2-40B4-BE49-F238E27FC236}">
                <a16:creationId xmlns:a16="http://schemas.microsoft.com/office/drawing/2014/main" id="{2BD11257-D844-61CE-93A3-BDDC130EBD48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Cloud 40">
            <a:extLst>
              <a:ext uri="{FF2B5EF4-FFF2-40B4-BE49-F238E27FC236}">
                <a16:creationId xmlns:a16="http://schemas.microsoft.com/office/drawing/2014/main" id="{17189B95-E616-DBCF-CABD-B2556CD65FF8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A5011735-9BAC-363C-D621-06D0DDF3E380}"/>
              </a:ext>
            </a:extLst>
          </p:cNvPr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5BF5AF1D-A02D-2C54-E85C-0B1DC8EA2C83}"/>
              </a:ext>
            </a:extLst>
          </p:cNvPr>
          <p:cNvSpPr/>
          <p:nvPr/>
        </p:nvSpPr>
        <p:spPr>
          <a:xfrm>
            <a:off x="1075605" y="28979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4E4F6DAB-7AB1-9113-6DD8-802CE6D37BCF}"/>
              </a:ext>
            </a:extLst>
          </p:cNvPr>
          <p:cNvSpPr/>
          <p:nvPr/>
        </p:nvSpPr>
        <p:spPr>
          <a:xfrm>
            <a:off x="6096000" y="29021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6">
            <a:extLst>
              <a:ext uri="{FF2B5EF4-FFF2-40B4-BE49-F238E27FC236}">
                <a16:creationId xmlns:a16="http://schemas.microsoft.com/office/drawing/2014/main" id="{9D3A1422-2E89-A1A7-8D29-63B7580B30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98DFB1D0-8E28-F183-5626-B4B11299FE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A0AC31C4-A52F-171F-0F82-195D0DDF80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17" name="Picture 52">
            <a:extLst>
              <a:ext uri="{FF2B5EF4-FFF2-40B4-BE49-F238E27FC236}">
                <a16:creationId xmlns:a16="http://schemas.microsoft.com/office/drawing/2014/main" id="{BC7DA7C0-5989-DDA0-99BC-C14EE1752C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E3A1DA5-4178-FEAC-4D5B-2AD185A6D8CB}"/>
              </a:ext>
            </a:extLst>
          </p:cNvPr>
          <p:cNvGraphicFramePr>
            <a:graphicFrameLocks noGrp="1"/>
          </p:cNvGraphicFramePr>
          <p:nvPr/>
        </p:nvGraphicFramePr>
        <p:xfrm>
          <a:off x="212271" y="1240972"/>
          <a:ext cx="11767457" cy="4956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072">
                  <a:extLst>
                    <a:ext uri="{9D8B030D-6E8A-4147-A177-3AD203B41FA5}">
                      <a16:colId xmlns:a16="http://schemas.microsoft.com/office/drawing/2014/main" val="117280503"/>
                    </a:ext>
                  </a:extLst>
                </a:gridCol>
                <a:gridCol w="5897502">
                  <a:extLst>
                    <a:ext uri="{9D8B030D-6E8A-4147-A177-3AD203B41FA5}">
                      <a16:colId xmlns:a16="http://schemas.microsoft.com/office/drawing/2014/main" val="3144183573"/>
                    </a:ext>
                  </a:extLst>
                </a:gridCol>
                <a:gridCol w="3828883">
                  <a:extLst>
                    <a:ext uri="{9D8B030D-6E8A-4147-A177-3AD203B41FA5}">
                      <a16:colId xmlns:a16="http://schemas.microsoft.com/office/drawing/2014/main" val="110928000"/>
                    </a:ext>
                  </a:extLst>
                </a:gridCol>
              </a:tblGrid>
              <a:tr h="1502228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37692"/>
                  </a:ext>
                </a:extLst>
              </a:tr>
              <a:tr h="56822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335768"/>
                  </a:ext>
                </a:extLst>
              </a:tr>
              <a:tr h="85378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010426"/>
                  </a:ext>
                </a:extLst>
              </a:tr>
              <a:tr h="56822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496030"/>
                  </a:ext>
                </a:extLst>
              </a:tr>
              <a:tr h="56822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182529"/>
                  </a:ext>
                </a:extLst>
              </a:tr>
              <a:tr h="870639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955440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52F7AF-6B8F-9A19-9567-3CC671A38CF2}"/>
              </a:ext>
            </a:extLst>
          </p:cNvPr>
          <p:cNvSpPr txBox="1"/>
          <p:nvPr/>
        </p:nvSpPr>
        <p:spPr>
          <a:xfrm>
            <a:off x="3733800" y="246709"/>
            <a:ext cx="4724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06</a:t>
            </a:r>
          </a:p>
        </p:txBody>
      </p:sp>
    </p:spTree>
    <p:extLst>
      <p:ext uri="{BB962C8B-B14F-4D97-AF65-F5344CB8AC3E}">
        <p14:creationId xmlns:p14="http://schemas.microsoft.com/office/powerpoint/2010/main" val="139417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Cau chuyen ve tinh ban Sunrise Media_480p">
            <a:hlinkClick r:id="" action="ppaction://media"/>
            <a:extLst>
              <a:ext uri="{FF2B5EF4-FFF2-40B4-BE49-F238E27FC236}">
                <a16:creationId xmlns:a16="http://schemas.microsoft.com/office/drawing/2014/main" id="{2F74986C-CEE6-AFD1-4A1A-FDB36E815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60" y="-1"/>
            <a:ext cx="12197259" cy="68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E3A1DA5-4178-FEAC-4D5B-2AD185A6D8CB}"/>
              </a:ext>
            </a:extLst>
          </p:cNvPr>
          <p:cNvGraphicFramePr>
            <a:graphicFrameLocks noGrp="1"/>
          </p:cNvGraphicFramePr>
          <p:nvPr/>
        </p:nvGraphicFramePr>
        <p:xfrm>
          <a:off x="113948" y="1051957"/>
          <a:ext cx="11930568" cy="5600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8039">
                  <a:extLst>
                    <a:ext uri="{9D8B030D-6E8A-4147-A177-3AD203B41FA5}">
                      <a16:colId xmlns:a16="http://schemas.microsoft.com/office/drawing/2014/main" val="117280503"/>
                    </a:ext>
                  </a:extLst>
                </a:gridCol>
                <a:gridCol w="5132439">
                  <a:extLst>
                    <a:ext uri="{9D8B030D-6E8A-4147-A177-3AD203B41FA5}">
                      <a16:colId xmlns:a16="http://schemas.microsoft.com/office/drawing/2014/main" val="3144183573"/>
                    </a:ext>
                  </a:extLst>
                </a:gridCol>
                <a:gridCol w="5270090">
                  <a:extLst>
                    <a:ext uri="{9D8B030D-6E8A-4147-A177-3AD203B41FA5}">
                      <a16:colId xmlns:a16="http://schemas.microsoft.com/office/drawing/2014/main" val="110928000"/>
                    </a:ext>
                  </a:extLst>
                </a:gridCol>
              </a:tblGrid>
              <a:tr h="153240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37692"/>
                  </a:ext>
                </a:extLst>
              </a:tr>
              <a:tr h="482766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335768"/>
                  </a:ext>
                </a:extLst>
              </a:tr>
              <a:tr h="358530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01042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52F7AF-6B8F-9A19-9567-3CC671A38CF2}"/>
              </a:ext>
            </a:extLst>
          </p:cNvPr>
          <p:cNvSpPr txBox="1"/>
          <p:nvPr/>
        </p:nvSpPr>
        <p:spPr>
          <a:xfrm>
            <a:off x="3733800" y="246709"/>
            <a:ext cx="4724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4A6B8CA-9B1B-3010-A56B-27970C5D0D7B}"/>
              </a:ext>
            </a:extLst>
          </p:cNvPr>
          <p:cNvSpPr txBox="1"/>
          <p:nvPr/>
        </p:nvSpPr>
        <p:spPr>
          <a:xfrm>
            <a:off x="3048000" y="2624317"/>
            <a:ext cx="31168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6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3AB59-875E-E437-4B2F-7FADCC2040CF}"/>
              </a:ext>
            </a:extLst>
          </p:cNvPr>
          <p:cNvSpPr txBox="1"/>
          <p:nvPr/>
        </p:nvSpPr>
        <p:spPr>
          <a:xfrm>
            <a:off x="8458200" y="2611155"/>
            <a:ext cx="30372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endParaRPr lang="en-US" sz="26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9BEE37-4526-D6AA-E870-FF4E3F5E9E55}"/>
              </a:ext>
            </a:extLst>
          </p:cNvPr>
          <p:cNvSpPr txBox="1"/>
          <p:nvPr/>
        </p:nvSpPr>
        <p:spPr>
          <a:xfrm>
            <a:off x="1779640" y="3153321"/>
            <a:ext cx="48767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hãi,ngạc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nhiên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A216845-E7C6-3A6C-6AB2-8706CCB48DD8}"/>
              </a:ext>
            </a:extLst>
          </p:cNvPr>
          <p:cNvSpPr txBox="1"/>
          <p:nvPr/>
        </p:nvSpPr>
        <p:spPr>
          <a:xfrm>
            <a:off x="1683777" y="4846092"/>
            <a:ext cx="509310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bộc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lộ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bỏ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bê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bè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cơn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nạn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bộc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lộ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endParaRPr lang="en-US" sz="2600" dirty="0">
              <a:solidFill>
                <a:srgbClr val="00CC99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BF4C7A8-80A7-CAE6-AF13-F3228F1C7A24}"/>
              </a:ext>
            </a:extLst>
          </p:cNvPr>
          <p:cNvSpPr txBox="1"/>
          <p:nvPr/>
        </p:nvSpPr>
        <p:spPr>
          <a:xfrm>
            <a:off x="6816211" y="3123197"/>
            <a:ext cx="532416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bụng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600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9406AD3-0F05-BB0D-203C-4D18CFB6AF2F}"/>
              </a:ext>
            </a:extLst>
          </p:cNvPr>
          <p:cNvSpPr txBox="1"/>
          <p:nvPr/>
        </p:nvSpPr>
        <p:spPr>
          <a:xfrm>
            <a:off x="7026377" y="4635200"/>
            <a:ext cx="4648201" cy="1903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rgbClr val="00CC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600" i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endParaRPr lang="en-US" sz="2600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0" grpId="0"/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E3A1DA5-4178-FEAC-4D5B-2AD185A6D8CB}"/>
              </a:ext>
            </a:extLst>
          </p:cNvPr>
          <p:cNvGraphicFramePr>
            <a:graphicFrameLocks noGrp="1"/>
          </p:cNvGraphicFramePr>
          <p:nvPr/>
        </p:nvGraphicFramePr>
        <p:xfrm>
          <a:off x="261438" y="963011"/>
          <a:ext cx="11733924" cy="5477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4684">
                  <a:extLst>
                    <a:ext uri="{9D8B030D-6E8A-4147-A177-3AD203B41FA5}">
                      <a16:colId xmlns:a16="http://schemas.microsoft.com/office/drawing/2014/main" val="117280503"/>
                    </a:ext>
                  </a:extLst>
                </a:gridCol>
                <a:gridCol w="4850199">
                  <a:extLst>
                    <a:ext uri="{9D8B030D-6E8A-4147-A177-3AD203B41FA5}">
                      <a16:colId xmlns:a16="http://schemas.microsoft.com/office/drawing/2014/main" val="3144183573"/>
                    </a:ext>
                  </a:extLst>
                </a:gridCol>
                <a:gridCol w="5159041">
                  <a:extLst>
                    <a:ext uri="{9D8B030D-6E8A-4147-A177-3AD203B41FA5}">
                      <a16:colId xmlns:a16="http://schemas.microsoft.com/office/drawing/2014/main" val="110928000"/>
                    </a:ext>
                  </a:extLst>
                </a:gridCol>
              </a:tblGrid>
              <a:tr h="1433402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237692"/>
                  </a:ext>
                </a:extLst>
              </a:tr>
              <a:tr h="185686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496030"/>
                  </a:ext>
                </a:extLst>
              </a:tr>
              <a:tr h="85673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182529"/>
                  </a:ext>
                </a:extLst>
              </a:tr>
              <a:tr h="1319036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C1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955440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52F7AF-6B8F-9A19-9567-3CC671A38CF2}"/>
              </a:ext>
            </a:extLst>
          </p:cNvPr>
          <p:cNvSpPr txBox="1"/>
          <p:nvPr/>
        </p:nvSpPr>
        <p:spPr>
          <a:xfrm>
            <a:off x="3733800" y="246709"/>
            <a:ext cx="4724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4CB6972-347B-910A-640A-A5783FB118F4}"/>
              </a:ext>
            </a:extLst>
          </p:cNvPr>
          <p:cNvSpPr txBox="1"/>
          <p:nvPr/>
        </p:nvSpPr>
        <p:spPr>
          <a:xfrm>
            <a:off x="2139396" y="2477594"/>
            <a:ext cx="450721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6046F80-261F-2A81-C6D1-056A539152FA}"/>
              </a:ext>
            </a:extLst>
          </p:cNvPr>
          <p:cNvSpPr txBox="1"/>
          <p:nvPr/>
        </p:nvSpPr>
        <p:spPr>
          <a:xfrm>
            <a:off x="6896483" y="2477593"/>
            <a:ext cx="51821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chừng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D73EE8D-AA26-77DE-2879-942A44844A55}"/>
              </a:ext>
            </a:extLst>
          </p:cNvPr>
          <p:cNvSpPr txBox="1"/>
          <p:nvPr/>
        </p:nvSpPr>
        <p:spPr>
          <a:xfrm>
            <a:off x="2488975" y="4224613"/>
            <a:ext cx="3984400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3C1A7F-5C54-3F4C-CE5C-4D6546185314}"/>
                  </a:ext>
                </a:extLst>
              </p:cNvPr>
              <p:cNvSpPr txBox="1"/>
              <p:nvPr/>
            </p:nvSpPr>
            <p:spPr>
              <a:xfrm>
                <a:off x="2464552" y="4634180"/>
                <a:ext cx="403324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00" b="1" dirty="0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b="1" dirty="0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tên</a:t>
                </a:r>
                <a:r>
                  <a:rPr lang="en-US" sz="2600" b="1" dirty="0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cụ</a:t>
                </a:r>
                <a:r>
                  <a:rPr lang="en-US" sz="2600" b="1" dirty="0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46C172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endParaRPr lang="en-US" sz="2600" b="1" dirty="0">
                  <a:solidFill>
                    <a:srgbClr val="46C17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3C1A7F-5C54-3F4C-CE5C-4D6546185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52" y="4634180"/>
                <a:ext cx="4033243" cy="492443"/>
              </a:xfrm>
              <a:prstGeom prst="rect">
                <a:avLst/>
              </a:prstGeom>
              <a:blipFill>
                <a:blip r:embed="rId2"/>
                <a:stretch>
                  <a:fillRect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48CA595-26F3-1BD6-4D75-B354EE8C5C54}"/>
              </a:ext>
            </a:extLst>
          </p:cNvPr>
          <p:cNvSpPr txBox="1"/>
          <p:nvPr/>
        </p:nvSpPr>
        <p:spPr>
          <a:xfrm>
            <a:off x="7271842" y="4391637"/>
            <a:ext cx="44655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soi,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7708BAC-E0A5-C02B-BC7B-BD38B2718DE7}"/>
              </a:ext>
            </a:extLst>
          </p:cNvPr>
          <p:cNvSpPr txBox="1"/>
          <p:nvPr/>
        </p:nvSpPr>
        <p:spPr>
          <a:xfrm>
            <a:off x="2041073" y="5174044"/>
            <a:ext cx="5049753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lv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9E6056A-39FE-1EEB-041D-3F52FFE1BE2E}"/>
              </a:ext>
            </a:extLst>
          </p:cNvPr>
          <p:cNvSpPr txBox="1"/>
          <p:nvPr/>
        </p:nvSpPr>
        <p:spPr>
          <a:xfrm>
            <a:off x="1956298" y="5859405"/>
            <a:ext cx="504975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6FEE3D5-7482-3779-2D8F-AB3C2C18C7CA}"/>
              </a:ext>
            </a:extLst>
          </p:cNvPr>
          <p:cNvSpPr txBox="1"/>
          <p:nvPr/>
        </p:nvSpPr>
        <p:spPr>
          <a:xfrm>
            <a:off x="6896482" y="5129910"/>
            <a:ext cx="4931723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lv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400"/>
            </a:pP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52D715C-EC1D-B46F-1744-4D6140AAF651}"/>
              </a:ext>
            </a:extLst>
          </p:cNvPr>
          <p:cNvSpPr txBox="1"/>
          <p:nvPr/>
        </p:nvSpPr>
        <p:spPr>
          <a:xfrm>
            <a:off x="6896482" y="5969011"/>
            <a:ext cx="66761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46C17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8" grpId="0"/>
      <p:bldP spid="21" grpId="0"/>
      <p:bldP spid="24" grpId="0"/>
      <p:bldP spid="27" grpId="0"/>
      <p:bldP spid="30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46C172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101769" y="1327355"/>
            <a:ext cx="8347064" cy="4050829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071503" y="2067299"/>
            <a:ext cx="70684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3DAF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: </a:t>
            </a:r>
            <a:endParaRPr lang="en-US" sz="3200" dirty="0">
              <a:solidFill>
                <a:srgbClr val="3DAF4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58" y="102636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4968" y="1461724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353989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71492" y="0"/>
            <a:ext cx="3089995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46C172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101768" y="1327355"/>
            <a:ext cx="8726437" cy="4729316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3925847" y="2137741"/>
            <a:ext cx="75146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3DAF4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600" dirty="0">
              <a:solidFill>
                <a:srgbClr val="3DAF4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(La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-ten),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(Ê-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9" y="172342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1014" y="1525804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17CE31E6-42AF-724A-BB4F-C17B9F6FC3BB}"/>
              </a:ext>
            </a:extLst>
          </p:cNvPr>
          <p:cNvGraphicFramePr>
            <a:graphicFrameLocks noGrp="1"/>
          </p:cNvGraphicFramePr>
          <p:nvPr/>
        </p:nvGraphicFramePr>
        <p:xfrm>
          <a:off x="163192" y="1163857"/>
          <a:ext cx="11865615" cy="52703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82383">
                  <a:extLst>
                    <a:ext uri="{9D8B030D-6E8A-4147-A177-3AD203B41FA5}">
                      <a16:colId xmlns:a16="http://schemas.microsoft.com/office/drawing/2014/main" val="3570233543"/>
                    </a:ext>
                  </a:extLst>
                </a:gridCol>
                <a:gridCol w="9848535">
                  <a:extLst>
                    <a:ext uri="{9D8B030D-6E8A-4147-A177-3AD203B41FA5}">
                      <a16:colId xmlns:a16="http://schemas.microsoft.com/office/drawing/2014/main" val="1542391881"/>
                    </a:ext>
                  </a:extLst>
                </a:gridCol>
                <a:gridCol w="734697">
                  <a:extLst>
                    <a:ext uri="{9D8B030D-6E8A-4147-A177-3AD203B41FA5}">
                      <a16:colId xmlns:a16="http://schemas.microsoft.com/office/drawing/2014/main" val="1888668836"/>
                    </a:ext>
                  </a:extLst>
                </a:gridCol>
              </a:tblGrid>
              <a:tr h="323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811864"/>
                  </a:ext>
                </a:extLst>
              </a:tr>
              <a:tr h="364309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451256"/>
                  </a:ext>
                </a:extLst>
              </a:tr>
              <a:tr h="306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371011"/>
                  </a:ext>
                </a:extLst>
              </a:tr>
              <a:tr h="323188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(Lí do vì sao thích văn bản đó)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264041"/>
                  </a:ext>
                </a:extLst>
              </a:tr>
              <a:tr h="1377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873717"/>
                  </a:ext>
                </a:extLst>
              </a:tr>
              <a:tr h="971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cừu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non).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273081"/>
                  </a:ext>
                </a:extLst>
              </a:tr>
              <a:tr h="323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509224"/>
                  </a:ext>
                </a:extLst>
              </a:tr>
              <a:tr h="6510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797910"/>
                  </a:ext>
                </a:extLst>
              </a:tr>
              <a:tr h="5277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9" marR="423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96210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EE8D3F-2EF5-4F4A-0282-32DA9D600CBF}"/>
              </a:ext>
            </a:extLst>
          </p:cNvPr>
          <p:cNvSpPr txBox="1"/>
          <p:nvPr/>
        </p:nvSpPr>
        <p:spPr>
          <a:xfrm>
            <a:off x="3441290" y="27745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Rubrics </a:t>
            </a:r>
            <a:r>
              <a:rPr lang="en-US" sz="40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endParaRPr lang="en-US" sz="4000" b="1" dirty="0">
              <a:solidFill>
                <a:srgbClr val="46C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78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ộn: Ngang 5">
            <a:extLst>
              <a:ext uri="{FF2B5EF4-FFF2-40B4-BE49-F238E27FC236}">
                <a16:creationId xmlns:a16="http://schemas.microsoft.com/office/drawing/2014/main" id="{9D984187-C6E3-FF2C-4101-F5CB70A851FB}"/>
              </a:ext>
            </a:extLst>
          </p:cNvPr>
          <p:cNvSpPr/>
          <p:nvPr/>
        </p:nvSpPr>
        <p:spPr>
          <a:xfrm>
            <a:off x="1452027" y="580103"/>
            <a:ext cx="9682471" cy="569287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CC8145B-3351-45F0-43A5-F91C139F8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4163" y="916204"/>
            <a:ext cx="2064953" cy="20649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E5793BB-BACB-A5E7-D19C-3BB4543A6B01}"/>
              </a:ext>
            </a:extLst>
          </p:cNvPr>
          <p:cNvSpPr txBox="1"/>
          <p:nvPr/>
        </p:nvSpPr>
        <p:spPr>
          <a:xfrm>
            <a:off x="2216640" y="1319605"/>
            <a:ext cx="8917858" cy="3971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40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</a:t>
            </a:r>
            <a:endParaRPr lang="pt-BR" sz="4000" b="1" dirty="0">
              <a:solidFill>
                <a:srgbClr val="46C17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vẽ tranh hình ảnh ấn tượng về bài học.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bị: đọc kết nối chủ điểm, tìm hiểu về văn bản “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người, biết ta”</a:t>
            </a: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(đọc văn bản, trả lời câu hỏi trong SGK)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45020" y="172340"/>
            <a:ext cx="337326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6288833" y="1035697"/>
            <a:ext cx="5747657" cy="3153747"/>
          </a:xfrm>
          <a:prstGeom prst="wedgeEllipseCallout">
            <a:avLst>
              <a:gd name="adj1" fmla="val -56103"/>
              <a:gd name="adj2" fmla="val 53957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E2CD13B-09F5-6A67-6253-90FB402FD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08" y="2922240"/>
            <a:ext cx="3935759" cy="39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8E0ECB-1289-F58E-55DB-0B7DC06BE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5" y="334686"/>
            <a:ext cx="1917402" cy="19174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CC7A84-DD03-224F-ADD1-B4358178E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8" y="1614195"/>
            <a:ext cx="7053335" cy="48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0CBCBA2-2820-3D47-7456-918C58F37664}"/>
              </a:ext>
            </a:extLst>
          </p:cNvPr>
          <p:cNvSpPr txBox="1"/>
          <p:nvPr/>
        </p:nvSpPr>
        <p:spPr>
          <a:xfrm>
            <a:off x="1406589" y="0"/>
            <a:ext cx="8735785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</a:p>
        </p:txBody>
      </p:sp>
      <p:pic>
        <p:nvPicPr>
          <p:cNvPr id="2049" name="Picture 57">
            <a:extLst>
              <a:ext uri="{FF2B5EF4-FFF2-40B4-BE49-F238E27FC236}">
                <a16:creationId xmlns:a16="http://schemas.microsoft.com/office/drawing/2014/main" id="{4395DB66-5932-88A7-1749-BC817D789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649" y="743473"/>
            <a:ext cx="2467343" cy="26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58">
            <a:extLst>
              <a:ext uri="{FF2B5EF4-FFF2-40B4-BE49-F238E27FC236}">
                <a16:creationId xmlns:a16="http://schemas.microsoft.com/office/drawing/2014/main" id="{15C4E169-B763-6CD6-F5F7-423C199E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54" y="743473"/>
            <a:ext cx="2517032" cy="286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9">
            <a:extLst>
              <a:ext uri="{FF2B5EF4-FFF2-40B4-BE49-F238E27FC236}">
                <a16:creationId xmlns:a16="http://schemas.microsoft.com/office/drawing/2014/main" id="{41B0EFBA-B323-5E62-BFF5-C8E06B15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6" y="788236"/>
            <a:ext cx="2629902" cy="277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2">
            <a:extLst>
              <a:ext uri="{FF2B5EF4-FFF2-40B4-BE49-F238E27FC236}">
                <a16:creationId xmlns:a16="http://schemas.microsoft.com/office/drawing/2014/main" id="{B8E1F547-71BC-0783-2B37-76B212453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9" y="3812362"/>
            <a:ext cx="2467343" cy="29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1">
            <a:extLst>
              <a:ext uri="{FF2B5EF4-FFF2-40B4-BE49-F238E27FC236}">
                <a16:creationId xmlns:a16="http://schemas.microsoft.com/office/drawing/2014/main" id="{E344B455-F8B9-CD7E-E120-CB75E735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54" y="3812362"/>
            <a:ext cx="2337220" cy="29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3">
            <a:extLst>
              <a:ext uri="{FF2B5EF4-FFF2-40B4-BE49-F238E27FC236}">
                <a16:creationId xmlns:a16="http://schemas.microsoft.com/office/drawing/2014/main" id="{B614B3FD-10A7-EE2A-1FD2-80CB5D97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5" y="3812362"/>
            <a:ext cx="2629901" cy="29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707F7DF-5005-F601-A960-5DBB868D139D}"/>
              </a:ext>
            </a:extLst>
          </p:cNvPr>
          <p:cNvSpPr txBox="1"/>
          <p:nvPr/>
        </p:nvSpPr>
        <p:spPr>
          <a:xfrm>
            <a:off x="9635186" y="371736"/>
            <a:ext cx="1987420" cy="6101414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46C1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46C17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321342"/>
            <a:ext cx="6600709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1207130"/>
            <a:ext cx="4006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15D94BA-B34D-7214-9055-475F2803D221}"/>
              </a:ext>
            </a:extLst>
          </p:cNvPr>
          <p:cNvSpPr txBox="1"/>
          <p:nvPr/>
        </p:nvSpPr>
        <p:spPr>
          <a:xfrm>
            <a:off x="954054" y="2500389"/>
            <a:ext cx="10177366" cy="1444306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rõ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chậm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mỉa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đúng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40E326B-E79B-FA6F-386B-02314BB7975F}"/>
              </a:ext>
            </a:extLst>
          </p:cNvPr>
          <p:cNvSpPr txBox="1"/>
          <p:nvPr/>
        </p:nvSpPr>
        <p:spPr>
          <a:xfrm>
            <a:off x="954054" y="4476540"/>
            <a:ext cx="10177366" cy="983283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đúng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BD876E6-1800-FCC0-008C-2034C176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93" y="-244364"/>
            <a:ext cx="2547184" cy="254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29FCE2-B5E7-43DA-95B9-882C89517F56}"/>
              </a:ext>
            </a:extLst>
          </p:cNvPr>
          <p:cNvSpPr txBox="1"/>
          <p:nvPr/>
        </p:nvSpPr>
        <p:spPr>
          <a:xfrm>
            <a:off x="845119" y="321342"/>
            <a:ext cx="6600709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508C3-92F0-430D-9AD2-4776EB63418D}"/>
              </a:ext>
            </a:extLst>
          </p:cNvPr>
          <p:cNvSpPr txBox="1"/>
          <p:nvPr/>
        </p:nvSpPr>
        <p:spPr>
          <a:xfrm>
            <a:off x="845119" y="1207130"/>
            <a:ext cx="73564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khó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sgk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15D94BA-B34D-7214-9055-475F2803D221}"/>
              </a:ext>
            </a:extLst>
          </p:cNvPr>
          <p:cNvSpPr txBox="1"/>
          <p:nvPr/>
        </p:nvSpPr>
        <p:spPr>
          <a:xfrm>
            <a:off x="1025199" y="2857224"/>
            <a:ext cx="2128548" cy="523220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Đương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40E326B-E79B-FA6F-386B-02314BB7975F}"/>
              </a:ext>
            </a:extLst>
          </p:cNvPr>
          <p:cNvSpPr txBox="1"/>
          <p:nvPr/>
        </p:nvSpPr>
        <p:spPr>
          <a:xfrm>
            <a:off x="1032107" y="3814407"/>
            <a:ext cx="5418754" cy="983283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sói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mõm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rậm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BD876E6-1800-FCC0-008C-2034C1769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93" y="-244364"/>
            <a:ext cx="2547184" cy="254718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36C7B4-6727-B6EC-6C37-FBD55FB39A1A}"/>
              </a:ext>
            </a:extLst>
          </p:cNvPr>
          <p:cNvSpPr txBox="1"/>
          <p:nvPr/>
        </p:nvSpPr>
        <p:spPr>
          <a:xfrm>
            <a:off x="1106025" y="5507780"/>
            <a:ext cx="3039448" cy="523220"/>
          </a:xfrm>
          <a:prstGeom prst="rect">
            <a:avLst/>
          </a:prstGeom>
          <a:noFill/>
          <a:ln w="38100">
            <a:solidFill>
              <a:srgbClr val="33CCCC"/>
            </a:solidFill>
          </a:ln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Chiên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con: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cừu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non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71E58F-4226-5F3D-21B1-A0B8A1BF8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34" y="1840852"/>
            <a:ext cx="4762500" cy="47625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E92F9C6-63ED-FE0A-0B82-81F759BBB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20" y="1207130"/>
            <a:ext cx="7676178" cy="51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3341</Words>
  <Application>Microsoft Office PowerPoint</Application>
  <PresentationFormat>Widescreen</PresentationFormat>
  <Paragraphs>326</Paragraphs>
  <Slides>45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 Black</vt:lpstr>
      <vt:lpstr>Broadway</vt:lpstr>
      <vt:lpstr>Calibri</vt:lpstr>
      <vt:lpstr>Calibri Light</vt:lpstr>
      <vt:lpstr>Cambria Math</vt:lpstr>
      <vt:lpstr>Cooper Black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2022-08-27T00:59:52Z</dcterms:created>
  <dcterms:modified xsi:type="dcterms:W3CDTF">2022-08-27T01:00:01Z</dcterms:modified>
</cp:coreProperties>
</file>