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3.xml" ContentType="application/vnd.openxmlformats-officedocument.presentationml.comment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472" r:id="rId2"/>
    <p:sldId id="325" r:id="rId3"/>
    <p:sldId id="588" r:id="rId4"/>
    <p:sldId id="589" r:id="rId5"/>
    <p:sldId id="590" r:id="rId6"/>
    <p:sldId id="585" r:id="rId7"/>
    <p:sldId id="474" r:id="rId8"/>
    <p:sldId id="475" r:id="rId9"/>
    <p:sldId id="592" r:id="rId10"/>
    <p:sldId id="591" r:id="rId11"/>
    <p:sldId id="300" r:id="rId12"/>
    <p:sldId id="463" r:id="rId13"/>
    <p:sldId id="484" r:id="rId14"/>
    <p:sldId id="304" r:id="rId15"/>
    <p:sldId id="330" r:id="rId16"/>
    <p:sldId id="542" r:id="rId17"/>
    <p:sldId id="576" r:id="rId18"/>
    <p:sldId id="544" r:id="rId19"/>
    <p:sldId id="485" r:id="rId20"/>
    <p:sldId id="329" r:id="rId21"/>
    <p:sldId id="578" r:id="rId22"/>
    <p:sldId id="467" r:id="rId23"/>
    <p:sldId id="579" r:id="rId24"/>
    <p:sldId id="468" r:id="rId25"/>
    <p:sldId id="331" r:id="rId26"/>
    <p:sldId id="466" r:id="rId27"/>
    <p:sldId id="321" r:id="rId28"/>
    <p:sldId id="541" r:id="rId29"/>
    <p:sldId id="486" r:id="rId30"/>
    <p:sldId id="490" r:id="rId31"/>
    <p:sldId id="491" r:id="rId32"/>
    <p:sldId id="551" r:id="rId33"/>
    <p:sldId id="273" r:id="rId34"/>
  </p:sldIdLst>
  <p:sldSz cx="12192000" cy="6858000"/>
  <p:notesSz cx="6858000" cy="9144000"/>
  <p:embeddedFontLst>
    <p:embeddedFont>
      <p:font typeface="#9Slide03 AllRoundGothic" panose="020B0703020202020104" pitchFamily="34" charset="0"/>
      <p:regular r:id="rId36"/>
    </p:embeddedFont>
    <p:embeddedFont>
      <p:font typeface="#9Slide03 AmpleSoft Bold" panose="02000000000000000000" pitchFamily="2" charset="0"/>
      <p:regular r:id="rId37"/>
    </p:embeddedFont>
    <p:embeddedFont>
      <p:font typeface="#9Slide03 Arima Madurai" panose="00000500000000000000" pitchFamily="2" charset="0"/>
      <p:regular r:id="rId38"/>
    </p:embeddedFont>
    <p:embeddedFont>
      <p:font typeface="#9Slide03 Arima Madurai Black" panose="00000A00000000000000" pitchFamily="2" charset="0"/>
      <p:bold r:id="rId39"/>
    </p:embeddedFont>
    <p:embeddedFont>
      <p:font typeface="#9Slide03 Arima Madurai Light" panose="00000400000000000000" pitchFamily="2" charset="0"/>
      <p:regular r:id="rId40"/>
    </p:embeddedFont>
    <p:embeddedFont>
      <p:font typeface="#9Slide03 Cabin" panose="00000500000000000000" pitchFamily="2" charset="0"/>
      <p:regular r:id="rId41"/>
    </p:embeddedFont>
    <p:embeddedFont>
      <p:font typeface="#9Slide03 Cabin Condensed Bold" panose="00000806000000000000" pitchFamily="2" charset="0"/>
      <p:bold r:id="rId42"/>
    </p:embeddedFont>
    <p:embeddedFont>
      <p:font typeface="#9Slide03 Open Sans" panose="020B0606030504020204" pitchFamily="34" charset="0"/>
      <p:regular r:id="rId43"/>
    </p:embeddedFont>
    <p:embeddedFont>
      <p:font typeface="#9Slide05 Cimochi" panose="02000504060000020004" pitchFamily="2" charset="-34"/>
      <p:regular r:id="rId44"/>
    </p:embeddedFont>
    <p:embeddedFont>
      <p:font typeface="#9Slide05 Fourth Medium" panose="00000600000000000000" pitchFamily="2" charset="0"/>
      <p:bold r:id="rId45"/>
    </p:embeddedFont>
    <p:embeddedFont>
      <p:font typeface="#9Slide05 SVNLobster" panose="02040603050506020204" pitchFamily="18" charset="0"/>
      <p:regular r:id="rId46"/>
    </p:embeddedFont>
    <p:embeddedFont>
      <p:font typeface="#9Slide07 Dorayaki" pitchFamily="2"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VNI-Times" pitchFamily="2" charset="0"/>
      <p:regular r:id="rId54"/>
      <p:bold r:id="rId55"/>
      <p:italic r:id="rId56"/>
      <p:boldItalic r:id="rId5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âm" initials="ht" lastIdx="1" clrIdx="0">
    <p:extLst>
      <p:ext uri="{19B8F6BF-5375-455C-9EA6-DF929625EA0E}">
        <p15:presenceInfo xmlns:p15="http://schemas.microsoft.com/office/powerpoint/2012/main" userId="0e8091db39f20de6" providerId="Windows Live"/>
      </p:ext>
    </p:extLst>
  </p:cmAuthor>
  <p:cmAuthor id="2" name="Hanh Phuong" initials="HP" lastIdx="6" clrIdx="1">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67"/>
    <a:srgbClr val="F5F5F3"/>
    <a:srgbClr val="DFD9B3"/>
    <a:srgbClr val="FDA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0" d="100"/>
          <a:sy n="70" d="100"/>
        </p:scale>
        <p:origin x="77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7:47:06.595" idx="1">
    <p:pos x="10" y="10"/>
    <p:text>Nếu như miêu tả bức chân dung của Thúy Vân, Nguyễn Du chỉ dung có 4 câu thì đến Thúy Kiều, ông dung đến 12 câu. Chứng tỏ tác giả đã ưu ái, dung nhiều bút lực và sự yêu mến đặc biệt cho nhân vật này. Sự yêu mến đó càng được khẳng định khi Nguyễn Du sử dụng nghệ thuật đòn bẩy 1 cách tài tình. Ông miêu tả Thúy Vân trước như 1 tuyệt sắc giai nhân để làm nổi bật cho vẻ đẹp của Thúy Kiều: “Kiều càng …hơn”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5T17:49:27.424" idx="6">
    <p:pos x="10" y="10"/>
    <p:text>Không tả 1 cách cụ thể nhưng ND đã khắc sâu trong tâm trí người đọc 1 ấn tượng sâu sắc về vẻ đẹp vượt trội của TK. Lối miêu tả giúp tác giả tránh được sự trùng lặp nhàm chán và phát huy được trí tưởng tượng của độc giả. Đây chính là sự tài hoa và tài tình của Nguyễn Du</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0-08-25T21:29:12.041" idx="4">
    <p:pos x="10" y="10"/>
    <p:text>Đảo thứ tự miêu tả nhân vật
Đưa ra dự cảm về số phận nhân vật</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34F9B-AA3B-40A3-B887-609150FD99E3}" type="datetimeFigureOut">
              <a:rPr lang="en-SG" smtClean="0"/>
              <a:t>16/10/2021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7ABE-15CD-4563-A2F3-F757CC20D680}" type="slidenum">
              <a:rPr lang="en-SG" smtClean="0"/>
              <a:t>‹#›</a:t>
            </a:fld>
            <a:endParaRPr lang="en-SG"/>
          </a:p>
        </p:txBody>
      </p:sp>
    </p:spTree>
    <p:extLst>
      <p:ext uri="{BB962C8B-B14F-4D97-AF65-F5344CB8AC3E}">
        <p14:creationId xmlns:p14="http://schemas.microsoft.com/office/powerpoint/2010/main" val="30391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a:t>
            </a:fld>
            <a:endParaRPr lang="en-SG"/>
          </a:p>
        </p:txBody>
      </p:sp>
    </p:spTree>
    <p:extLst>
      <p:ext uri="{BB962C8B-B14F-4D97-AF65-F5344CB8AC3E}">
        <p14:creationId xmlns:p14="http://schemas.microsoft.com/office/powerpoint/2010/main" val="195660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13</a:t>
            </a:fld>
            <a:endParaRPr lang="en-SG"/>
          </a:p>
        </p:txBody>
      </p:sp>
    </p:spTree>
    <p:extLst>
      <p:ext uri="{BB962C8B-B14F-4D97-AF65-F5344CB8AC3E}">
        <p14:creationId xmlns:p14="http://schemas.microsoft.com/office/powerpoint/2010/main" val="155416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14</a:t>
            </a:fld>
            <a:endParaRPr lang="en-SG"/>
          </a:p>
        </p:txBody>
      </p:sp>
    </p:spTree>
    <p:extLst>
      <p:ext uri="{BB962C8B-B14F-4D97-AF65-F5344CB8AC3E}">
        <p14:creationId xmlns:p14="http://schemas.microsoft.com/office/powerpoint/2010/main" val="1798021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15</a:t>
            </a:fld>
            <a:endParaRPr lang="en-SG"/>
          </a:p>
        </p:txBody>
      </p:sp>
    </p:spTree>
    <p:extLst>
      <p:ext uri="{BB962C8B-B14F-4D97-AF65-F5344CB8AC3E}">
        <p14:creationId xmlns:p14="http://schemas.microsoft.com/office/powerpoint/2010/main" val="240395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16</a:t>
            </a:fld>
            <a:endParaRPr lang="en-SG"/>
          </a:p>
        </p:txBody>
      </p:sp>
    </p:spTree>
    <p:extLst>
      <p:ext uri="{BB962C8B-B14F-4D97-AF65-F5344CB8AC3E}">
        <p14:creationId xmlns:p14="http://schemas.microsoft.com/office/powerpoint/2010/main" val="170210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17</a:t>
            </a:fld>
            <a:endParaRPr lang="en-SG"/>
          </a:p>
        </p:txBody>
      </p:sp>
    </p:spTree>
    <p:extLst>
      <p:ext uri="{BB962C8B-B14F-4D97-AF65-F5344CB8AC3E}">
        <p14:creationId xmlns:p14="http://schemas.microsoft.com/office/powerpoint/2010/main" val="3619274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18</a:t>
            </a:fld>
            <a:endParaRPr lang="en-SG"/>
          </a:p>
        </p:txBody>
      </p:sp>
    </p:spTree>
    <p:extLst>
      <p:ext uri="{BB962C8B-B14F-4D97-AF65-F5344CB8AC3E}">
        <p14:creationId xmlns:p14="http://schemas.microsoft.com/office/powerpoint/2010/main" val="3180596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19</a:t>
            </a:fld>
            <a:endParaRPr lang="en-SG"/>
          </a:p>
        </p:txBody>
      </p:sp>
    </p:spTree>
    <p:extLst>
      <p:ext uri="{BB962C8B-B14F-4D97-AF65-F5344CB8AC3E}">
        <p14:creationId xmlns:p14="http://schemas.microsoft.com/office/powerpoint/2010/main" val="283881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20</a:t>
            </a:fld>
            <a:endParaRPr lang="en-SG"/>
          </a:p>
        </p:txBody>
      </p:sp>
    </p:spTree>
    <p:extLst>
      <p:ext uri="{BB962C8B-B14F-4D97-AF65-F5344CB8AC3E}">
        <p14:creationId xmlns:p14="http://schemas.microsoft.com/office/powerpoint/2010/main" val="195490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21</a:t>
            </a:fld>
            <a:endParaRPr lang="en-SG"/>
          </a:p>
        </p:txBody>
      </p:sp>
    </p:spTree>
    <p:extLst>
      <p:ext uri="{BB962C8B-B14F-4D97-AF65-F5344CB8AC3E}">
        <p14:creationId xmlns:p14="http://schemas.microsoft.com/office/powerpoint/2010/main" val="2982427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22</a:t>
            </a:fld>
            <a:endParaRPr lang="en-SG"/>
          </a:p>
        </p:txBody>
      </p:sp>
    </p:spTree>
    <p:extLst>
      <p:ext uri="{BB962C8B-B14F-4D97-AF65-F5344CB8AC3E}">
        <p14:creationId xmlns:p14="http://schemas.microsoft.com/office/powerpoint/2010/main" val="367284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a:t>
            </a:fld>
            <a:endParaRPr lang="en-SG"/>
          </a:p>
        </p:txBody>
      </p:sp>
    </p:spTree>
    <p:extLst>
      <p:ext uri="{BB962C8B-B14F-4D97-AF65-F5344CB8AC3E}">
        <p14:creationId xmlns:p14="http://schemas.microsoft.com/office/powerpoint/2010/main" val="2648425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23</a:t>
            </a:fld>
            <a:endParaRPr lang="en-SG"/>
          </a:p>
        </p:txBody>
      </p:sp>
    </p:spTree>
    <p:extLst>
      <p:ext uri="{BB962C8B-B14F-4D97-AF65-F5344CB8AC3E}">
        <p14:creationId xmlns:p14="http://schemas.microsoft.com/office/powerpoint/2010/main" val="3672844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24</a:t>
            </a:fld>
            <a:endParaRPr lang="en-SG"/>
          </a:p>
        </p:txBody>
      </p:sp>
    </p:spTree>
    <p:extLst>
      <p:ext uri="{BB962C8B-B14F-4D97-AF65-F5344CB8AC3E}">
        <p14:creationId xmlns:p14="http://schemas.microsoft.com/office/powerpoint/2010/main" val="1023053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25</a:t>
            </a:fld>
            <a:endParaRPr lang="en-SG"/>
          </a:p>
        </p:txBody>
      </p:sp>
    </p:spTree>
    <p:extLst>
      <p:ext uri="{BB962C8B-B14F-4D97-AF65-F5344CB8AC3E}">
        <p14:creationId xmlns:p14="http://schemas.microsoft.com/office/powerpoint/2010/main" val="2671654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26</a:t>
            </a:fld>
            <a:endParaRPr lang="en-SG"/>
          </a:p>
        </p:txBody>
      </p:sp>
    </p:spTree>
    <p:extLst>
      <p:ext uri="{BB962C8B-B14F-4D97-AF65-F5344CB8AC3E}">
        <p14:creationId xmlns:p14="http://schemas.microsoft.com/office/powerpoint/2010/main" val="65022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27</a:t>
            </a:fld>
            <a:endParaRPr lang="en-SG"/>
          </a:p>
        </p:txBody>
      </p:sp>
    </p:spTree>
    <p:extLst>
      <p:ext uri="{BB962C8B-B14F-4D97-AF65-F5344CB8AC3E}">
        <p14:creationId xmlns:p14="http://schemas.microsoft.com/office/powerpoint/2010/main" val="1814557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28</a:t>
            </a:fld>
            <a:endParaRPr lang="en-SG"/>
          </a:p>
        </p:txBody>
      </p:sp>
    </p:spTree>
    <p:extLst>
      <p:ext uri="{BB962C8B-B14F-4D97-AF65-F5344CB8AC3E}">
        <p14:creationId xmlns:p14="http://schemas.microsoft.com/office/powerpoint/2010/main" val="2544364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29</a:t>
            </a:fld>
            <a:endParaRPr lang="en-SG"/>
          </a:p>
        </p:txBody>
      </p:sp>
    </p:spTree>
    <p:extLst>
      <p:ext uri="{BB962C8B-B14F-4D97-AF65-F5344CB8AC3E}">
        <p14:creationId xmlns:p14="http://schemas.microsoft.com/office/powerpoint/2010/main" val="2307685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30</a:t>
            </a:fld>
            <a:endParaRPr lang="en-SG"/>
          </a:p>
        </p:txBody>
      </p:sp>
    </p:spTree>
    <p:extLst>
      <p:ext uri="{BB962C8B-B14F-4D97-AF65-F5344CB8AC3E}">
        <p14:creationId xmlns:p14="http://schemas.microsoft.com/office/powerpoint/2010/main" val="88229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31</a:t>
            </a:fld>
            <a:endParaRPr lang="en-SG"/>
          </a:p>
        </p:txBody>
      </p:sp>
    </p:spTree>
    <p:extLst>
      <p:ext uri="{BB962C8B-B14F-4D97-AF65-F5344CB8AC3E}">
        <p14:creationId xmlns:p14="http://schemas.microsoft.com/office/powerpoint/2010/main" val="1580872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32</a:t>
            </a:fld>
            <a:endParaRPr lang="en-SG"/>
          </a:p>
        </p:txBody>
      </p:sp>
    </p:spTree>
    <p:extLst>
      <p:ext uri="{BB962C8B-B14F-4D97-AF65-F5344CB8AC3E}">
        <p14:creationId xmlns:p14="http://schemas.microsoft.com/office/powerpoint/2010/main" val="292934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a:t>
            </a:fld>
            <a:endParaRPr lang="en-SG"/>
          </a:p>
        </p:txBody>
      </p:sp>
    </p:spTree>
    <p:extLst>
      <p:ext uri="{BB962C8B-B14F-4D97-AF65-F5344CB8AC3E}">
        <p14:creationId xmlns:p14="http://schemas.microsoft.com/office/powerpoint/2010/main" val="330350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33</a:t>
            </a:fld>
            <a:endParaRPr lang="en-SG"/>
          </a:p>
        </p:txBody>
      </p:sp>
    </p:spTree>
    <p:extLst>
      <p:ext uri="{BB962C8B-B14F-4D97-AF65-F5344CB8AC3E}">
        <p14:creationId xmlns:p14="http://schemas.microsoft.com/office/powerpoint/2010/main" val="364508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a:t>
            </a:fld>
            <a:endParaRPr lang="en-SG"/>
          </a:p>
        </p:txBody>
      </p:sp>
    </p:spTree>
    <p:extLst>
      <p:ext uri="{BB962C8B-B14F-4D97-AF65-F5344CB8AC3E}">
        <p14:creationId xmlns:p14="http://schemas.microsoft.com/office/powerpoint/2010/main" val="151861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a:t>
            </a:fld>
            <a:endParaRPr lang="en-SG"/>
          </a:p>
        </p:txBody>
      </p:sp>
    </p:spTree>
    <p:extLst>
      <p:ext uri="{BB962C8B-B14F-4D97-AF65-F5344CB8AC3E}">
        <p14:creationId xmlns:p14="http://schemas.microsoft.com/office/powerpoint/2010/main" val="2570275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7</a:t>
            </a:fld>
            <a:endParaRPr lang="en-SG"/>
          </a:p>
        </p:txBody>
      </p:sp>
    </p:spTree>
    <p:extLst>
      <p:ext uri="{BB962C8B-B14F-4D97-AF65-F5344CB8AC3E}">
        <p14:creationId xmlns:p14="http://schemas.microsoft.com/office/powerpoint/2010/main" val="79851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8</a:t>
            </a:fld>
            <a:endParaRPr lang="en-SG"/>
          </a:p>
        </p:txBody>
      </p:sp>
    </p:spTree>
    <p:extLst>
      <p:ext uri="{BB962C8B-B14F-4D97-AF65-F5344CB8AC3E}">
        <p14:creationId xmlns:p14="http://schemas.microsoft.com/office/powerpoint/2010/main" val="302446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11</a:t>
            </a:fld>
            <a:endParaRPr lang="en-SG"/>
          </a:p>
        </p:txBody>
      </p:sp>
    </p:spTree>
    <p:extLst>
      <p:ext uri="{BB962C8B-B14F-4D97-AF65-F5344CB8AC3E}">
        <p14:creationId xmlns:p14="http://schemas.microsoft.com/office/powerpoint/2010/main" val="361927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12</a:t>
            </a:fld>
            <a:endParaRPr lang="en-SG"/>
          </a:p>
        </p:txBody>
      </p:sp>
    </p:spTree>
    <p:extLst>
      <p:ext uri="{BB962C8B-B14F-4D97-AF65-F5344CB8AC3E}">
        <p14:creationId xmlns:p14="http://schemas.microsoft.com/office/powerpoint/2010/main" val="1420865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D889-783A-4A8C-9446-C9224C9EB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B4DD8F-BCEC-4554-96D9-C9C8CC45D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81B147-0FBF-4A6F-BA4B-52855CEE0FCA}"/>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5" name="Footer Placeholder 4">
            <a:extLst>
              <a:ext uri="{FF2B5EF4-FFF2-40B4-BE49-F238E27FC236}">
                <a16:creationId xmlns:a16="http://schemas.microsoft.com/office/drawing/2014/main" id="{F5A6043D-D892-4853-8749-54E41796BB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626752-B8EB-4B3B-965E-004A2AC42BA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9928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6168-9226-4FEF-8D7E-59E1262E20D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82AE540-EDDA-48DA-B0DB-5C5764BBF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836092-3831-4F3D-A18B-A32B633554C5}"/>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5" name="Footer Placeholder 4">
            <a:extLst>
              <a:ext uri="{FF2B5EF4-FFF2-40B4-BE49-F238E27FC236}">
                <a16:creationId xmlns:a16="http://schemas.microsoft.com/office/drawing/2014/main" id="{B095DD4C-2DD1-4BB1-8194-492EA0AE70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1F1E11-D64D-4058-86E6-3F94694EAB2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86641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1B525-04A5-4584-8BB8-89421EDFB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425CF8-7B85-43F8-B077-123B9BF5B3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5B1A01-E43E-40FE-84A5-C9A30476036F}"/>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5" name="Footer Placeholder 4">
            <a:extLst>
              <a:ext uri="{FF2B5EF4-FFF2-40B4-BE49-F238E27FC236}">
                <a16:creationId xmlns:a16="http://schemas.microsoft.com/office/drawing/2014/main" id="{06AD276D-C918-4030-AABE-C9003AAB58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62364F-EAB0-4F5E-A563-12E3CD885F4A}"/>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93115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3740-4F8C-495D-8909-221F138C8D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41245C7-95B6-4528-B291-E0D98C4801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B7948C5-3934-4190-9134-73F2F4DE172F}"/>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5" name="Footer Placeholder 4">
            <a:extLst>
              <a:ext uri="{FF2B5EF4-FFF2-40B4-BE49-F238E27FC236}">
                <a16:creationId xmlns:a16="http://schemas.microsoft.com/office/drawing/2014/main" id="{81463AE4-5947-489C-824D-52EE2367F3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EADC66-74A1-4AE5-988B-5D9FF1AFD416}"/>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7972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B9E5-3321-4E85-8EB1-083761B46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93DEC18-B99C-4BE1-A7AF-2162AF681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0E7B8-79E8-41BA-ACBE-74D1C43C9E36}"/>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5" name="Footer Placeholder 4">
            <a:extLst>
              <a:ext uri="{FF2B5EF4-FFF2-40B4-BE49-F238E27FC236}">
                <a16:creationId xmlns:a16="http://schemas.microsoft.com/office/drawing/2014/main" id="{2CEDDDE8-355C-42C6-8F1A-B83E73EDE6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43F3BB-762B-49E6-95DD-5D82DEFC03F8}"/>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89650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B23F-3E45-4F6E-BDDF-BBCFEF4A5D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632614E-4C24-4AE8-9888-55A21CAE84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F9E939F-AC3D-412F-9515-B09D305DC5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D401859-655D-420C-A7D1-214E3E9ED186}"/>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6" name="Footer Placeholder 5">
            <a:extLst>
              <a:ext uri="{FF2B5EF4-FFF2-40B4-BE49-F238E27FC236}">
                <a16:creationId xmlns:a16="http://schemas.microsoft.com/office/drawing/2014/main" id="{4C325609-6965-4BC3-8F4B-A4B345B364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5EBEE0-DC71-4F86-823D-D63269825771}"/>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51995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5F6A-AFAF-405C-91FD-D1A72D81866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F2BE15-AD2F-42E9-AE47-910967B9A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7F6F8C-BF23-4A67-BC26-446D64712B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72A044-1804-4DE9-B718-998767647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30511F-AC3C-4AF5-A775-D9AC22F211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8C4F518-5005-4CE5-9725-478E49FA44DA}"/>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8" name="Footer Placeholder 7">
            <a:extLst>
              <a:ext uri="{FF2B5EF4-FFF2-40B4-BE49-F238E27FC236}">
                <a16:creationId xmlns:a16="http://schemas.microsoft.com/office/drawing/2014/main" id="{C58984CB-089C-400B-8383-32FD4CBC56E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91A06B2-522C-4EA8-9BC5-06399ABA5569}"/>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9850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DC1C-F3A4-4FE6-AC38-B37B66273EC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D44E987-DC63-4BC4-A6FC-0E5B61ED00A7}"/>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4" name="Footer Placeholder 3">
            <a:extLst>
              <a:ext uri="{FF2B5EF4-FFF2-40B4-BE49-F238E27FC236}">
                <a16:creationId xmlns:a16="http://schemas.microsoft.com/office/drawing/2014/main" id="{11A26485-28E6-495B-A67E-16BD309E0DF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76D973C-E4E4-419F-A6E2-170A84AF347F}"/>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67785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94448-22DB-4305-A0AD-7ECA96DE7172}"/>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3" name="Footer Placeholder 2">
            <a:extLst>
              <a:ext uri="{FF2B5EF4-FFF2-40B4-BE49-F238E27FC236}">
                <a16:creationId xmlns:a16="http://schemas.microsoft.com/office/drawing/2014/main" id="{0680111C-58C8-42E3-978C-01473FFC68E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7A39732-C242-4828-B77C-5B8C68FE9364}"/>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35339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F76A-587A-4A28-BBD4-849916A31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AF1ABA-4125-4E16-B824-EB6161F28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8E3AC97-4BFD-42FA-B513-F35EC20F9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311EA-6A4F-40BF-9D8A-C7B8938F4BD6}"/>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6" name="Footer Placeholder 5">
            <a:extLst>
              <a:ext uri="{FF2B5EF4-FFF2-40B4-BE49-F238E27FC236}">
                <a16:creationId xmlns:a16="http://schemas.microsoft.com/office/drawing/2014/main" id="{3A2C0A85-DEE3-4C71-B763-A632577F2B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E3A7DBA-A86E-47C3-B0BE-8593C6C9581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96086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7DB6-862F-40D3-BD1E-DE7D37B7D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48B878A-400C-4C1F-B6D9-4E559DC9C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68E572C-5B18-4591-8482-5F315E5A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8E0D63-A0E7-484F-AD17-D06BE9CC2520}"/>
              </a:ext>
            </a:extLst>
          </p:cNvPr>
          <p:cNvSpPr>
            <a:spLocks noGrp="1"/>
          </p:cNvSpPr>
          <p:nvPr>
            <p:ph type="dt" sz="half" idx="10"/>
          </p:nvPr>
        </p:nvSpPr>
        <p:spPr/>
        <p:txBody>
          <a:bodyPr/>
          <a:lstStyle/>
          <a:p>
            <a:fld id="{D08ED45A-02FE-4B60-A854-83B38255CFFC}" type="datetimeFigureOut">
              <a:rPr lang="vi-VN" smtClean="0"/>
              <a:t>16/10/2021</a:t>
            </a:fld>
            <a:endParaRPr lang="vi-VN"/>
          </a:p>
        </p:txBody>
      </p:sp>
      <p:sp>
        <p:nvSpPr>
          <p:cNvPr id="6" name="Footer Placeholder 5">
            <a:extLst>
              <a:ext uri="{FF2B5EF4-FFF2-40B4-BE49-F238E27FC236}">
                <a16:creationId xmlns:a16="http://schemas.microsoft.com/office/drawing/2014/main" id="{8B4A194D-3979-4D2D-8478-B572CD9AA8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39F15ED-0C58-492D-BAB7-83A60C6B3D7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1555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0FD47-C975-43B9-8385-EB95E929F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185BFD9-F105-45F8-B4DA-4C49CFF68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371E77-6FAB-43DD-B5F2-64B781773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t>16/10/2021</a:t>
            </a:fld>
            <a:endParaRPr lang="vi-VN"/>
          </a:p>
        </p:txBody>
      </p:sp>
      <p:sp>
        <p:nvSpPr>
          <p:cNvPr id="5" name="Footer Placeholder 4">
            <a:extLst>
              <a:ext uri="{FF2B5EF4-FFF2-40B4-BE49-F238E27FC236}">
                <a16:creationId xmlns:a16="http://schemas.microsoft.com/office/drawing/2014/main" id="{591BF801-7041-44F8-A3E9-B05768BA6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DE89BDF-5CC5-42C9-840F-2100A842F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t>‹#›</a:t>
            </a:fld>
            <a:endParaRPr lang="vi-VN"/>
          </a:p>
        </p:txBody>
      </p:sp>
    </p:spTree>
    <p:extLst>
      <p:ext uri="{BB962C8B-B14F-4D97-AF65-F5344CB8AC3E}">
        <p14:creationId xmlns:p14="http://schemas.microsoft.com/office/powerpoint/2010/main" val="32678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comments" Target="../comments/comment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bÃ i vÄn phÃ¢n tÃ­ch Äoáº¡n trÃ­ch Chá» em ThÃºy Kiá»u hay nháº¥t ngáº¯n gá»n ...">
            <a:extLst>
              <a:ext uri="{FF2B5EF4-FFF2-40B4-BE49-F238E27FC236}">
                <a16:creationId xmlns:a16="http://schemas.microsoft.com/office/drawing/2014/main" id="{73AB86C7-0433-4D53-8B45-5FF924A8F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73" y="228600"/>
            <a:ext cx="5292363" cy="640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DC899C4-C2BA-41A1-9D3B-B8C63CF7A639}"/>
              </a:ext>
            </a:extLst>
          </p:cNvPr>
          <p:cNvSpPr txBox="1">
            <a:spLocks noChangeArrowheads="1"/>
          </p:cNvSpPr>
          <p:nvPr/>
        </p:nvSpPr>
        <p:spPr bwMode="auto">
          <a:xfrm>
            <a:off x="5514036" y="1715319"/>
            <a:ext cx="63731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15000" dirty="0" err="1">
                <a:latin typeface="#9Slide07 Dorayaki" pitchFamily="2" charset="0"/>
              </a:rPr>
              <a:t>Chị</a:t>
            </a:r>
            <a:r>
              <a:rPr lang="en-SG" altLang="en-US" sz="15000" dirty="0">
                <a:latin typeface="#9Slide07 Dorayaki" pitchFamily="2" charset="0"/>
              </a:rPr>
              <a:t> </a:t>
            </a:r>
            <a:r>
              <a:rPr lang="en-SG" altLang="en-US" sz="15000" dirty="0" err="1">
                <a:latin typeface="#9Slide07 Dorayaki" pitchFamily="2" charset="0"/>
              </a:rPr>
              <a:t>em</a:t>
            </a:r>
            <a:r>
              <a:rPr lang="en-SG" altLang="en-US" sz="15000" dirty="0">
                <a:latin typeface="#9Slide07 Dorayaki" pitchFamily="2" charset="0"/>
              </a:rPr>
              <a:t> </a:t>
            </a:r>
            <a:r>
              <a:rPr lang="en-SG" altLang="en-US" sz="15000" dirty="0" err="1">
                <a:latin typeface="#9Slide07 Dorayaki" pitchFamily="2" charset="0"/>
              </a:rPr>
              <a:t>Thúy</a:t>
            </a:r>
            <a:r>
              <a:rPr lang="en-SG" altLang="en-US" sz="15000" dirty="0">
                <a:latin typeface="#9Slide07 Dorayaki" pitchFamily="2" charset="0"/>
              </a:rPr>
              <a:t> </a:t>
            </a:r>
            <a:r>
              <a:rPr lang="en-SG" altLang="en-US" sz="15000" dirty="0" err="1">
                <a:latin typeface="#9Slide07 Dorayaki" pitchFamily="2" charset="0"/>
              </a:rPr>
              <a:t>Kiều</a:t>
            </a:r>
            <a:endParaRPr lang="en-SG" altLang="en-US" sz="15000" dirty="0">
              <a:latin typeface="#9Slide07 Dorayaki" pitchFamily="2" charset="0"/>
            </a:endParaRPr>
          </a:p>
        </p:txBody>
      </p:sp>
      <p:sp>
        <p:nvSpPr>
          <p:cNvPr id="4" name="TextBox 3">
            <a:extLst>
              <a:ext uri="{FF2B5EF4-FFF2-40B4-BE49-F238E27FC236}">
                <a16:creationId xmlns:a16="http://schemas.microsoft.com/office/drawing/2014/main" id="{1F5C9F8B-F5DE-4C9C-9D3B-80FACB4E1863}"/>
              </a:ext>
            </a:extLst>
          </p:cNvPr>
          <p:cNvSpPr txBox="1">
            <a:spLocks noChangeArrowheads="1"/>
          </p:cNvSpPr>
          <p:nvPr/>
        </p:nvSpPr>
        <p:spPr bwMode="auto">
          <a:xfrm>
            <a:off x="5091402" y="228600"/>
            <a:ext cx="6878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CHỦ ĐỀ: TRUYỆN KIỀU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069" y="-7055"/>
            <a:ext cx="12251069" cy="6846602"/>
          </a:xfrm>
          <a:prstGeom prst="rect">
            <a:avLst/>
          </a:prstGeom>
        </p:spPr>
      </p:pic>
      <p:sp>
        <p:nvSpPr>
          <p:cNvPr id="2" name="Oval 1">
            <a:extLst>
              <a:ext uri="{FF2B5EF4-FFF2-40B4-BE49-F238E27FC236}">
                <a16:creationId xmlns:a16="http://schemas.microsoft.com/office/drawing/2014/main" id="{61410CE5-8DE7-4D3B-992B-5CCB2E50D1AB}"/>
              </a:ext>
            </a:extLst>
          </p:cNvPr>
          <p:cNvSpPr/>
          <p:nvPr/>
        </p:nvSpPr>
        <p:spPr>
          <a:xfrm>
            <a:off x="4098445" y="1320798"/>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4. </a:t>
            </a:r>
            <a:r>
              <a:rPr lang="en-SG" sz="4800" dirty="0" err="1">
                <a:solidFill>
                  <a:srgbClr val="FF0000"/>
                </a:solidFill>
                <a:latin typeface="#9Slide03 Arima Madurai Black" panose="00000A00000000000000" pitchFamily="2" charset="0"/>
                <a:cs typeface="#9Slide03 Arima Madurai Black" panose="00000A00000000000000" pitchFamily="2" charset="0"/>
              </a:rPr>
              <a:t>Phân</a:t>
            </a:r>
            <a:r>
              <a:rPr lang="en-SG" sz="4800" dirty="0">
                <a:solidFill>
                  <a:srgbClr val="FF0000"/>
                </a:solidFill>
                <a:latin typeface="#9Slide03 Arima Madurai Black" panose="00000A00000000000000" pitchFamily="2" charset="0"/>
                <a:cs typeface="#9Slide03 Arima Madurai Black" panose="00000A00000000000000" pitchFamily="2" charset="0"/>
              </a:rPr>
              <a:t> </a:t>
            </a:r>
            <a:r>
              <a:rPr lang="en-SG" sz="4800" dirty="0" err="1">
                <a:solidFill>
                  <a:srgbClr val="FF0000"/>
                </a:solidFill>
                <a:latin typeface="#9Slide03 Arima Madurai Black" panose="00000A00000000000000" pitchFamily="2" charset="0"/>
                <a:cs typeface="#9Slide03 Arima Madurai Black" panose="00000A00000000000000" pitchFamily="2" charset="0"/>
              </a:rPr>
              <a:t>tích</a:t>
            </a:r>
            <a:endParaRPr lang="en-SG" sz="48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8" name="Group 7"/>
          <p:cNvGrpSpPr/>
          <p:nvPr/>
        </p:nvGrpSpPr>
        <p:grpSpPr>
          <a:xfrm>
            <a:off x="-2203322" y="-77586"/>
            <a:ext cx="14211163" cy="5418800"/>
            <a:chOff x="-2203322" y="-77586"/>
            <a:chExt cx="14211163" cy="5418800"/>
          </a:xfrm>
        </p:grpSpPr>
        <p:pic>
          <p:nvPicPr>
            <p:cNvPr id="4"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62" y="2883764"/>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Đèn Lồng Hình ảnh | Định dạng hình ảnh PNG 400435317|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a:off x="-2203322" y="-77586"/>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Đèn Lồng Hình ảnh | Định dạng hình ảnh PNG 400435317|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a:off x="1585509" y="-61767"/>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Đèn Lồng Hình ảnh | Định dạng hình ảnh PNG 400435317|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a:off x="5459086" y="-45948"/>
              <a:ext cx="6548755" cy="3000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90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A0BDD2-D3D0-4065-A98B-95AA5E7B1735}"/>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r="-1" b="10281"/>
          <a:stretch/>
        </p:blipFill>
        <p:spPr>
          <a:xfrm>
            <a:off x="5797543" y="10"/>
            <a:ext cx="6394152" cy="6857990"/>
          </a:xfrm>
          <a:prstGeom prst="rect">
            <a:avLst/>
          </a:prstGeom>
          <a:solidFill>
            <a:srgbClr val="FFFFFF">
              <a:shade val="85000"/>
            </a:srgbClr>
          </a:solidFill>
        </p:spPr>
      </p:pic>
      <p:pic>
        <p:nvPicPr>
          <p:cNvPr id="20" name="Picture 1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id="{44476810-14B3-41F9-B4CD-70815A26F783}"/>
              </a:ext>
            </a:extLst>
          </p:cNvPr>
          <p:cNvSpPr>
            <a:spLocks noGrp="1"/>
          </p:cNvSpPr>
          <p:nvPr>
            <p:ph idx="1"/>
          </p:nvPr>
        </p:nvSpPr>
        <p:spPr>
          <a:xfrm>
            <a:off x="182113" y="2405575"/>
            <a:ext cx="5913583" cy="2311409"/>
          </a:xfrm>
        </p:spPr>
        <p:txBody>
          <a:bodyPr vert="horz" lIns="91440" tIns="45720" rIns="91440" bIns="45720" rtlCol="0" anchor="ctr">
            <a:noAutofit/>
          </a:bodyPr>
          <a:lstStyle/>
          <a:p>
            <a:pPr marL="0" indent="0" algn="ctr">
              <a:buNone/>
            </a:pP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lòng</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hai</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ả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tố</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nga</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a:t>
            </a:r>
          </a:p>
          <a:p>
            <a:pPr marL="0" indent="0" algn="ctr">
              <a:buNone/>
            </a:pP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Thúy</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Kiều</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là</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chị</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em</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là</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Thúy</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Vân</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p>
          <a:p>
            <a:pPr marL="0" indent="0" algn="ctr">
              <a:buNone/>
            </a:pP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Mai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cốt</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cách</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tuyết</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tinh</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thần</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a:t>
            </a:r>
          </a:p>
          <a:p>
            <a:pPr marL="0" indent="0" algn="ctr">
              <a:buNone/>
            </a:pP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Mỗi</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người</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một</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vẻ</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mười</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phân</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vẹn</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400" b="1" dirty="0" err="1">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mười</a:t>
            </a:r>
            <a:r>
              <a:rPr lang="en-US" sz="2400" b="1" dirty="0">
                <a:solidFill>
                  <a:schemeClr val="accent4">
                    <a:lumMod val="50000"/>
                  </a:schemeClr>
                </a:solidFill>
                <a:latin typeface="#9Slide03 Open Sans" panose="020B0606030504020204" pitchFamily="34" charset="0"/>
                <a:ea typeface="#9Slide03 Open Sans" panose="020B0606030504020204" pitchFamily="34" charset="0"/>
                <a:cs typeface="#9Slide03 Open Sans" panose="020B0606030504020204" pitchFamily="34" charset="0"/>
              </a:rPr>
              <a:t>.</a:t>
            </a:r>
          </a:p>
        </p:txBody>
      </p:sp>
      <p:sp>
        <p:nvSpPr>
          <p:cNvPr id="6" name="TextBox 5">
            <a:extLst>
              <a:ext uri="{FF2B5EF4-FFF2-40B4-BE49-F238E27FC236}">
                <a16:creationId xmlns:a16="http://schemas.microsoft.com/office/drawing/2014/main" id="{35D11CF8-FEBB-4987-9B05-361A0EB4E8E9}"/>
              </a:ext>
            </a:extLst>
          </p:cNvPr>
          <p:cNvSpPr txBox="1">
            <a:spLocks noChangeArrowheads="1"/>
          </p:cNvSpPr>
          <p:nvPr/>
        </p:nvSpPr>
        <p:spPr bwMode="auto">
          <a:xfrm>
            <a:off x="182418" y="571357"/>
            <a:ext cx="5913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4.1.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Giới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thiệu</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chung</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về</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chị</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em</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2341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Soạn bài chị em Thúy Kiều của Nguyễn Du - Lớp 9A - Trường THPT Chuyên  Nguyễn Tất Thành">
            <a:extLst>
              <a:ext uri="{FF2B5EF4-FFF2-40B4-BE49-F238E27FC236}">
                <a16:creationId xmlns:a16="http://schemas.microsoft.com/office/drawing/2014/main" id="{262E7A0C-396E-4FB0-A861-A95FBCB4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2" r="10597"/>
          <a:stretch/>
        </p:blipFill>
        <p:spPr bwMode="auto">
          <a:xfrm>
            <a:off x="20" y="10"/>
            <a:ext cx="7009876" cy="685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52"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ình chữ nhật 6">
            <a:extLst>
              <a:ext uri="{FF2B5EF4-FFF2-40B4-BE49-F238E27FC236}">
                <a16:creationId xmlns:a16="http://schemas.microsoft.com/office/drawing/2014/main" id="{0808A75B-D49A-4F16-913D-367BBCA4B993}"/>
              </a:ext>
            </a:extLst>
          </p:cNvPr>
          <p:cNvSpPr/>
          <p:nvPr/>
        </p:nvSpPr>
        <p:spPr>
          <a:xfrm>
            <a:off x="6541987" y="1467114"/>
            <a:ext cx="5345213" cy="4979405"/>
          </a:xfrm>
          <a:prstGeom prst="rect">
            <a:avLst/>
          </a:prstGeom>
          <a:noFill/>
        </p:spPr>
      </p:sp>
      <p:sp>
        <p:nvSpPr>
          <p:cNvPr id="12" name="TextBox 11">
            <a:extLst>
              <a:ext uri="{FF2B5EF4-FFF2-40B4-BE49-F238E27FC236}">
                <a16:creationId xmlns:a16="http://schemas.microsoft.com/office/drawing/2014/main" id="{C8191619-AA42-4F08-8EA1-93AAB4DA91BC}"/>
              </a:ext>
            </a:extLst>
          </p:cNvPr>
          <p:cNvSpPr txBox="1"/>
          <p:nvPr/>
        </p:nvSpPr>
        <p:spPr>
          <a:xfrm flipH="1">
            <a:off x="6598774" y="1865190"/>
            <a:ext cx="5190836" cy="1200329"/>
          </a:xfrm>
          <a:prstGeom prst="rect">
            <a:avLst/>
          </a:prstGeom>
          <a:noFill/>
        </p:spPr>
        <p:txBody>
          <a:bodyPr wrap="square" rtlCol="0">
            <a:spAutoFit/>
          </a:bodyPr>
          <a:lstStyle/>
          <a:p>
            <a:pPr algn="ctr"/>
            <a:r>
              <a:rPr lang="en-SG" sz="3600" b="1" dirty="0">
                <a:latin typeface="#9Slide03 Arima Madurai" panose="00000500000000000000" pitchFamily="2" charset="0"/>
                <a:cs typeface="#9Slide03 Arima Madurai" panose="00000500000000000000" pitchFamily="2" charset="0"/>
              </a:rPr>
              <a:t>2 ng</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ời</a:t>
            </a:r>
            <a:r>
              <a:rPr lang="en-SG" sz="3600" b="1" dirty="0">
                <a:latin typeface="#9Slide03 Arima Madurai" panose="00000500000000000000" pitchFamily="2" charset="0"/>
                <a:cs typeface="#9Slide03 Arima Madurai" panose="00000500000000000000" pitchFamily="2" charset="0"/>
              </a:rPr>
              <a:t> con </a:t>
            </a:r>
            <a:r>
              <a:rPr lang="en-SG" sz="3600" b="1" dirty="0" err="1">
                <a:latin typeface="#9Slide03 Arima Madurai" panose="00000500000000000000" pitchFamily="2" charset="0"/>
                <a:cs typeface="#9Slide03 Arima Madurai" panose="00000500000000000000" pitchFamily="2" charset="0"/>
              </a:rPr>
              <a:t>gái</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đầu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trong</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gia</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đình</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họ</a:t>
            </a:r>
            <a:r>
              <a:rPr lang="en-SG" sz="3600" b="1" dirty="0">
                <a:latin typeface="#9Slide03 Arima Madurai" panose="00000500000000000000" pitchFamily="2" charset="0"/>
                <a:cs typeface="#9Slide03 Arima Madurai" panose="00000500000000000000" pitchFamily="2" charset="0"/>
              </a:rPr>
              <a:t> V</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ơng</a:t>
            </a:r>
            <a:endParaRPr lang="en-SG" sz="3600" b="1" dirty="0">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7C9DA506-D612-41B5-80A9-FC36C73BC6CE}"/>
              </a:ext>
            </a:extLst>
          </p:cNvPr>
          <p:cNvSpPr/>
          <p:nvPr/>
        </p:nvSpPr>
        <p:spPr>
          <a:xfrm>
            <a:off x="7939974" y="533630"/>
            <a:ext cx="2549237"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a:solidFill>
                  <a:srgbClr val="FF0000"/>
                </a:solidFill>
                <a:latin typeface="#9Slide03 Arima Madurai" panose="00000500000000000000" pitchFamily="2" charset="0"/>
                <a:cs typeface="#9Slide03 Arima Madurai" panose="00000500000000000000" pitchFamily="2" charset="0"/>
              </a:rPr>
              <a:t>Lai </a:t>
            </a:r>
            <a:r>
              <a:rPr lang="en-SG" sz="3600" b="1" dirty="0" err="1">
                <a:solidFill>
                  <a:srgbClr val="FF0000"/>
                </a:solidFill>
                <a:latin typeface="#9Slide03 Arima Madurai" panose="00000500000000000000" pitchFamily="2" charset="0"/>
                <a:cs typeface="#9Slide03 Arima Madurai" panose="00000500000000000000" pitchFamily="2" charset="0"/>
              </a:rPr>
              <a:t>lịch</a:t>
            </a:r>
            <a:endParaRPr lang="en-SG" sz="3600" dirty="0">
              <a:solidFill>
                <a:srgbClr val="FF0000"/>
              </a:solidFill>
            </a:endParaRPr>
          </a:p>
        </p:txBody>
      </p:sp>
      <p:sp>
        <p:nvSpPr>
          <p:cNvPr id="14" name="Rectangle: Rounded Corners 13">
            <a:extLst>
              <a:ext uri="{FF2B5EF4-FFF2-40B4-BE49-F238E27FC236}">
                <a16:creationId xmlns:a16="http://schemas.microsoft.com/office/drawing/2014/main" id="{21213293-5831-4FE8-A2AF-614EDB9A7287}"/>
              </a:ext>
            </a:extLst>
          </p:cNvPr>
          <p:cNvSpPr/>
          <p:nvPr/>
        </p:nvSpPr>
        <p:spPr>
          <a:xfrm>
            <a:off x="7009896" y="3592285"/>
            <a:ext cx="4570785"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err="1">
                <a:solidFill>
                  <a:srgbClr val="FF0000"/>
                </a:solidFill>
                <a:latin typeface="#9Slide03 Arima Madurai" panose="00000500000000000000" pitchFamily="2" charset="0"/>
                <a:cs typeface="#9Slide03 Arima Madurai" panose="00000500000000000000" pitchFamily="2" charset="0"/>
              </a:rPr>
              <a:t>Vị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trí</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trong</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gia</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đình</a:t>
            </a:r>
            <a:endParaRPr lang="en-SG" sz="3600" dirty="0">
              <a:solidFill>
                <a:srgbClr val="FF0000"/>
              </a:solidFill>
            </a:endParaRPr>
          </a:p>
        </p:txBody>
      </p:sp>
      <p:sp>
        <p:nvSpPr>
          <p:cNvPr id="15" name="TextBox 14">
            <a:extLst>
              <a:ext uri="{FF2B5EF4-FFF2-40B4-BE49-F238E27FC236}">
                <a16:creationId xmlns:a16="http://schemas.microsoft.com/office/drawing/2014/main" id="{268BAE3A-0F05-469E-8267-BC73F82B9E9A}"/>
              </a:ext>
            </a:extLst>
          </p:cNvPr>
          <p:cNvSpPr txBox="1"/>
          <p:nvPr/>
        </p:nvSpPr>
        <p:spPr>
          <a:xfrm flipH="1">
            <a:off x="6968480" y="4993919"/>
            <a:ext cx="4653616" cy="1200329"/>
          </a:xfrm>
          <a:prstGeom prst="rect">
            <a:avLst/>
          </a:prstGeom>
          <a:noFill/>
        </p:spPr>
        <p:txBody>
          <a:bodyPr wrap="square" rtlCol="0">
            <a:spAutoFit/>
          </a:bodyPr>
          <a:lstStyle/>
          <a:p>
            <a:pPr algn="ct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Kiều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chị</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Em</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Vân</a:t>
            </a:r>
            <a:endParaRPr lang="en-SG" sz="3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757395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Thá»nh HÃ m - Thá»nh Nam">
            <a:extLst>
              <a:ext uri="{FF2B5EF4-FFF2-40B4-BE49-F238E27FC236}">
                <a16:creationId xmlns:a16="http://schemas.microsoft.com/office/drawing/2014/main" id="{21CF513D-5857-4097-9C67-3C2CA1E0B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99" y="0"/>
            <a:ext cx="3856037"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164365-170D-484C-99F6-253D80430755}"/>
              </a:ext>
            </a:extLst>
          </p:cNvPr>
          <p:cNvSpPr txBox="1"/>
          <p:nvPr/>
        </p:nvSpPr>
        <p:spPr>
          <a:xfrm flipH="1">
            <a:off x="2023917" y="374650"/>
            <a:ext cx="4259047" cy="646331"/>
          </a:xfrm>
          <a:prstGeom prst="rect">
            <a:avLst/>
          </a:prstGeom>
          <a:noFill/>
        </p:spPr>
        <p:txBody>
          <a:bodyPr wrap="square" rtlCol="0">
            <a:spAutoFit/>
          </a:bodyPr>
          <a:lstStyle/>
          <a:p>
            <a:pPr algn="ctr"/>
            <a:r>
              <a:rPr lang="en-SG" sz="3600" b="1" dirty="0" err="1">
                <a:solidFill>
                  <a:srgbClr val="FF0000"/>
                </a:solidFill>
                <a:latin typeface="#9Slide03 Arima Madurai" panose="00000500000000000000" pitchFamily="2" charset="0"/>
                <a:cs typeface="#9Slide03 Arima Madurai" panose="00000500000000000000" pitchFamily="2" charset="0"/>
              </a:rPr>
              <a:t>Vẻ</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đẹp</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của</a:t>
            </a:r>
            <a:r>
              <a:rPr lang="en-SG" sz="3600" b="1" dirty="0">
                <a:solidFill>
                  <a:srgbClr val="FF0000"/>
                </a:solidFill>
                <a:latin typeface="#9Slide03 Arima Madurai" panose="00000500000000000000" pitchFamily="2" charset="0"/>
                <a:cs typeface="#9Slide03 Arima Madurai" panose="00000500000000000000" pitchFamily="2" charset="0"/>
              </a:rPr>
              <a:t> 2 </a:t>
            </a:r>
            <a:r>
              <a:rPr lang="en-SG" sz="3600" b="1" dirty="0" err="1">
                <a:solidFill>
                  <a:srgbClr val="FF0000"/>
                </a:solidFill>
                <a:latin typeface="#9Slide03 Arima Madurai" panose="00000500000000000000" pitchFamily="2" charset="0"/>
                <a:cs typeface="#9Slide03 Arima Madurai" panose="00000500000000000000" pitchFamily="2" charset="0"/>
              </a:rPr>
              <a:t>chị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em</a:t>
            </a:r>
            <a:endParaRPr lang="en-SG" sz="3600" dirty="0">
              <a:latin typeface="#9Slide03 Arima Madurai" panose="00000500000000000000" pitchFamily="2" charset="0"/>
              <a:cs typeface="#9Slide03 Arima Madurai" panose="00000500000000000000" pitchFamily="2" charset="0"/>
            </a:endParaRPr>
          </a:p>
        </p:txBody>
      </p:sp>
      <p:sp>
        <p:nvSpPr>
          <p:cNvPr id="4" name="Rectangle 23">
            <a:extLst>
              <a:ext uri="{FF2B5EF4-FFF2-40B4-BE49-F238E27FC236}">
                <a16:creationId xmlns:a16="http://schemas.microsoft.com/office/drawing/2014/main" id="{94EC82A8-5D20-45E3-B0EC-C6CB2733F520}"/>
              </a:ext>
            </a:extLst>
          </p:cNvPr>
          <p:cNvSpPr>
            <a:spLocks noChangeArrowheads="1"/>
          </p:cNvSpPr>
          <p:nvPr/>
        </p:nvSpPr>
        <p:spPr bwMode="auto">
          <a:xfrm>
            <a:off x="357868" y="5331046"/>
            <a:ext cx="7591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Mỗi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ng</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một</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vẻ</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phân</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vẹn</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Vẻ</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ẹp</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của</a:t>
            </a:r>
            <a:r>
              <a:rPr lang="fr-FR" altLang="en-US" sz="2800" dirty="0">
                <a:latin typeface="#9Slide03 Arima Madurai" panose="00000500000000000000" pitchFamily="2" charset="0"/>
                <a:cs typeface="#9Slide03 Arima Madurai" panose="00000500000000000000" pitchFamily="2" charset="0"/>
              </a:rPr>
              <a:t> 2 </a:t>
            </a:r>
            <a:r>
              <a:rPr lang="fr-FR" altLang="en-US" sz="2800" dirty="0" err="1">
                <a:latin typeface="#9Slide03 Arima Madurai" panose="00000500000000000000" pitchFamily="2" charset="0"/>
                <a:cs typeface="#9Slide03 Arima Madurai" panose="00000500000000000000" pitchFamily="2" charset="0"/>
              </a:rPr>
              <a:t>chị</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em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có</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nét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khác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nhau</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err="1">
                <a:latin typeface="#9Slide03 Arima Madurai" panose="00000500000000000000" pitchFamily="2" charset="0"/>
                <a:cs typeface="#9Slide03 Arima Madurai" panose="00000500000000000000" pitchFamily="2" charset="0"/>
              </a:rPr>
              <a:t>ng</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ều</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ạt</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ến</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a:latin typeface="#9Slide03 Arima Madurai" panose="00000500000000000000" pitchFamily="2" charset="0"/>
                <a:cs typeface="#9Slide03 Arima Madurai" panose="00000500000000000000" pitchFamily="2" charset="0"/>
              </a:rPr>
              <a:t>ộ </a:t>
            </a:r>
            <a:r>
              <a:rPr lang="fr-FR" altLang="en-US" sz="2800" dirty="0" err="1">
                <a:latin typeface="#9Slide03 Arima Madurai" panose="00000500000000000000" pitchFamily="2" charset="0"/>
                <a:cs typeface="#9Slide03 Arima Madurai" panose="00000500000000000000" pitchFamily="2" charset="0"/>
              </a:rPr>
              <a:t>hoàn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mĩ</a:t>
            </a:r>
            <a:r>
              <a:rPr lang="fr-FR" altLang="en-US" sz="2800" dirty="0">
                <a:latin typeface="#9Slide03 Arima Madurai" panose="00000500000000000000" pitchFamily="2" charset="0"/>
                <a:cs typeface="#9Slide03 Arima Madurai" panose="00000500000000000000" pitchFamily="2" charset="0"/>
              </a:rPr>
              <a:t>. </a:t>
            </a:r>
            <a:endParaRPr lang="en-US" altLang="en-US" sz="28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E5CB7790-78B8-4806-807B-4BBC9DC37159}"/>
              </a:ext>
            </a:extLst>
          </p:cNvPr>
          <p:cNvSpPr txBox="1"/>
          <p:nvPr/>
        </p:nvSpPr>
        <p:spPr>
          <a:xfrm flipH="1">
            <a:off x="357871" y="1275195"/>
            <a:ext cx="7591137" cy="954107"/>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Ẩn</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dụ</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tố</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nga</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rPr>
              <a:t>Ng</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ời</a:t>
            </a:r>
            <a:r>
              <a:rPr lang="en-SG" sz="2800" dirty="0">
                <a:latin typeface="#9Slide03 Arima Madurai" panose="00000500000000000000" pitchFamily="2" charset="0"/>
                <a:cs typeface="#9Slide03 Arima Madurai" panose="00000500000000000000" pitchFamily="2" charset="0"/>
              </a:rPr>
              <a:t> con </a:t>
            </a:r>
            <a:r>
              <a:rPr lang="en-SG" sz="2800" dirty="0" err="1">
                <a:latin typeface="#9Slide03 Arima Madurai" panose="00000500000000000000" pitchFamily="2" charset="0"/>
                <a:cs typeface="#9Slide03 Arima Madurai" panose="00000500000000000000" pitchFamily="2" charset="0"/>
              </a:rPr>
              <a:t>gái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a:t>
            </a:r>
            <a:r>
              <a:rPr lang="vi-VN" sz="2800" dirty="0">
                <a:latin typeface="#9Slide03 Arima Madurai" panose="00000500000000000000" pitchFamily="2" charset="0"/>
                <a:cs typeface="#9Slide03 Arima Madurai" panose="00000500000000000000" pitchFamily="2" charset="0"/>
              </a:rPr>
              <a:t>ư</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vầng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trăng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sáng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dịu</a:t>
            </a:r>
            <a:endParaRPr lang="en-SG" sz="28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D9CA1278-B0A1-4574-BEF9-3F9620E3DF2F}"/>
              </a:ext>
            </a:extLst>
          </p:cNvPr>
          <p:cNvSpPr txBox="1"/>
          <p:nvPr/>
        </p:nvSpPr>
        <p:spPr>
          <a:xfrm flipH="1">
            <a:off x="357870" y="2483516"/>
            <a:ext cx="7591137" cy="1384995"/>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Ước</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lệ</a:t>
            </a:r>
            <a:r>
              <a:rPr lang="en-SG" sz="2800" dirty="0">
                <a:solidFill>
                  <a:srgbClr val="0070C0"/>
                </a:solidFill>
                <a:latin typeface="#9Slide03 Arima Madurai" panose="00000500000000000000" pitchFamily="2" charset="0"/>
                <a:cs typeface="#9Slide03 Arima Madurai" panose="00000500000000000000" pitchFamily="2" charset="0"/>
              </a:rPr>
              <a:t> “Mai </a:t>
            </a:r>
            <a:r>
              <a:rPr lang="en-SG" sz="2800" dirty="0" err="1">
                <a:solidFill>
                  <a:srgbClr val="0070C0"/>
                </a:solidFill>
                <a:latin typeface="#9Slide03 Arima Madurai" panose="00000500000000000000" pitchFamily="2" charset="0"/>
                <a:cs typeface="#9Slide03 Arima Madurai" panose="00000500000000000000" pitchFamily="2" charset="0"/>
              </a:rPr>
              <a:t>cốt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cách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tuyết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tinh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thần</a:t>
            </a:r>
            <a:r>
              <a:rPr lang="en-SG"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Vóc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dáng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thanh</a:t>
            </a:r>
            <a:r>
              <a:rPr lang="fr-FR" altLang="en-US" sz="2800" dirty="0">
                <a:latin typeface="#9Slide03 Arima Madurai" panose="00000500000000000000" pitchFamily="2" charset="0"/>
                <a:cs typeface="#9Slide03 Arima Madurai" panose="00000500000000000000" pitchFamily="2" charset="0"/>
              </a:rPr>
              <a:t> tao, </a:t>
            </a:r>
            <a:r>
              <a:rPr lang="fr-FR" altLang="en-US" sz="2800" dirty="0" err="1">
                <a:latin typeface="#9Slide03 Arima Madurai" panose="00000500000000000000" pitchFamily="2" charset="0"/>
                <a:cs typeface="#9Slide03 Arima Madurai" panose="00000500000000000000" pitchFamily="2" charset="0"/>
              </a:rPr>
              <a:t>tâm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hồn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trong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cốt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cách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mai, </a:t>
            </a:r>
            <a:r>
              <a:rPr lang="fr-FR" altLang="en-US" sz="2800" dirty="0" err="1">
                <a:latin typeface="#9Slide03 Arima Madurai" panose="00000500000000000000" pitchFamily="2" charset="0"/>
                <a:cs typeface="#9Slide03 Arima Madurai" panose="00000500000000000000" pitchFamily="2" charset="0"/>
              </a:rPr>
              <a:t>tinh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thần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tuyết</a:t>
            </a:r>
            <a:r>
              <a:rPr lang="fr-FR" altLang="en-US" sz="2800" dirty="0">
                <a:latin typeface="#9Slide03 Arima Madurai" panose="00000500000000000000" pitchFamily="2" charset="0"/>
                <a:cs typeface="#9Slide03 Arima Madurai" panose="00000500000000000000" pitchFamily="2" charset="0"/>
              </a:rPr>
              <a:t>)</a:t>
            </a:r>
            <a:endParaRPr lang="en-SG" sz="2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94C78793-61E2-46C0-B1C3-C7A4E6D8B4C3}"/>
              </a:ext>
            </a:extLst>
          </p:cNvPr>
          <p:cNvSpPr txBox="1"/>
          <p:nvPr/>
        </p:nvSpPr>
        <p:spPr>
          <a:xfrm flipH="1">
            <a:off x="357869" y="4122725"/>
            <a:ext cx="7591137" cy="954107"/>
          </a:xfrm>
          <a:prstGeom prst="rect">
            <a:avLst/>
          </a:prstGeom>
          <a:noFill/>
        </p:spPr>
        <p:txBody>
          <a:bodyPr wrap="square" rtlCol="0">
            <a:spAutoFit/>
          </a:bodyPr>
          <a:lstStyle/>
          <a:p>
            <a:pPr algn="just"/>
            <a:r>
              <a:rPr lang="fr-FR" sz="2800" dirty="0">
                <a:solidFill>
                  <a:srgbClr val="0070C0"/>
                </a:solidFill>
                <a:latin typeface="#9Slide03 Arima Madurai" panose="00000500000000000000" pitchFamily="2" charset="0"/>
                <a:cs typeface="#9Slide03 Arima Madurai" panose="00000500000000000000" pitchFamily="2" charset="0"/>
              </a:rPr>
              <a:t>+ </a:t>
            </a:r>
            <a:r>
              <a:rPr lang="fr-FR" sz="2800" dirty="0" err="1">
                <a:solidFill>
                  <a:srgbClr val="0070C0"/>
                </a:solidFill>
                <a:latin typeface="#9Slide03 Arima Madurai" panose="00000500000000000000" pitchFamily="2" charset="0"/>
                <a:cs typeface="#9Slide03 Arima Madurai" panose="00000500000000000000" pitchFamily="2" charset="0"/>
              </a:rPr>
              <a:t>Nhịp</a:t>
            </a:r>
            <a:r>
              <a:rPr lang="fr-FR" sz="2800" dirty="0">
                <a:solidFill>
                  <a:srgbClr val="0070C0"/>
                </a:solidFill>
                <a:latin typeface="#9Slide03 Arima Madurai" panose="00000500000000000000" pitchFamily="2" charset="0"/>
                <a:cs typeface="#9Slide03 Arima Madurai" panose="00000500000000000000" pitchFamily="2" charset="0"/>
              </a:rPr>
              <a:t> 4/4 </a:t>
            </a:r>
            <a:r>
              <a:rPr lang="fr-FR" sz="2800" dirty="0" err="1">
                <a:solidFill>
                  <a:srgbClr val="0070C0"/>
                </a:solidFill>
                <a:latin typeface="#9Slide03 Arima Madurai" panose="00000500000000000000" pitchFamily="2" charset="0"/>
                <a:cs typeface="#9Slide03 Arima Madurai" panose="00000500000000000000" pitchFamily="2" charset="0"/>
              </a:rPr>
              <a:t>và</a:t>
            </a:r>
            <a:r>
              <a:rPr lang="fr-FR" sz="2800" dirty="0">
                <a:solidFill>
                  <a:srgbClr val="0070C0"/>
                </a:solidFill>
                <a:latin typeface="#9Slide03 Arima Madurai" panose="00000500000000000000" pitchFamily="2" charset="0"/>
                <a:cs typeface="#9Slide03 Arima Madurai" panose="00000500000000000000" pitchFamily="2" charset="0"/>
              </a:rPr>
              <a:t> 3/3 </a:t>
            </a:r>
            <a:r>
              <a:rPr lang="en-SG" sz="2800" dirty="0">
                <a:solidFill>
                  <a:srgbClr val="0070C0"/>
                </a:solidFill>
                <a:latin typeface="#9Slide03 Arima Madurai" panose="00000500000000000000" pitchFamily="2" charset="0"/>
                <a:cs typeface="#9Slide03 Arima Madurai" panose="00000500000000000000" pitchFamily="2" charset="0"/>
              </a:rPr>
              <a:t>ở </a:t>
            </a:r>
            <a:r>
              <a:rPr lang="en-SG" sz="2800" dirty="0" err="1">
                <a:solidFill>
                  <a:srgbClr val="0070C0"/>
                </a:solidFill>
                <a:latin typeface="#9Slide03 Arima Madurai" panose="00000500000000000000" pitchFamily="2" charset="0"/>
                <a:cs typeface="#9Slide03 Arima Madurai" panose="00000500000000000000" pitchFamily="2" charset="0"/>
              </a:rPr>
              <a:t>câu</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thứ</a:t>
            </a:r>
            <a:r>
              <a:rPr lang="en-SG" sz="2800" dirty="0">
                <a:solidFill>
                  <a:srgbClr val="0070C0"/>
                </a:solidFill>
                <a:latin typeface="#9Slide03 Arima Madurai" panose="00000500000000000000" pitchFamily="2" charset="0"/>
                <a:cs typeface="#9Slide03 Arima Madurai" panose="00000500000000000000" pitchFamily="2" charset="0"/>
              </a:rPr>
              <a:t> 2 </a:t>
            </a:r>
            <a:r>
              <a:rPr lang="en-SG" sz="2800" dirty="0" err="1">
                <a:solidFill>
                  <a:srgbClr val="0070C0"/>
                </a:solidFill>
                <a:latin typeface="#9Slide03 Arima Madurai" panose="00000500000000000000" pitchFamily="2" charset="0"/>
                <a:cs typeface="#9Slide03 Arima Madurai" panose="00000500000000000000" pitchFamily="2" charset="0"/>
              </a:rPr>
              <a:t>và</a:t>
            </a:r>
            <a:r>
              <a:rPr lang="en-SG" sz="2800" dirty="0">
                <a:solidFill>
                  <a:srgbClr val="0070C0"/>
                </a:solidFill>
                <a:latin typeface="#9Slide03 Arima Madurai" panose="00000500000000000000" pitchFamily="2" charset="0"/>
                <a:cs typeface="#9Slide03 Arima Madurai" panose="00000500000000000000" pitchFamily="2" charset="0"/>
              </a:rPr>
              <a:t> 3: </a:t>
            </a:r>
            <a:r>
              <a:rPr lang="en-SG" sz="2800" dirty="0" err="1">
                <a:latin typeface="#9Slide03 Arima Madurai" panose="00000500000000000000" pitchFamily="2" charset="0"/>
                <a:cs typeface="#9Slide03 Arima Madurai" panose="00000500000000000000" pitchFamily="2" charset="0"/>
              </a:rPr>
              <a:t>Nhịp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nhàng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đối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xứng</a:t>
            </a:r>
            <a:r>
              <a:rPr lang="en-SG" sz="2800" dirty="0">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vật</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mĩ</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2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chị</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em</a:t>
            </a:r>
            <a:endParaRPr lang="en-SG" sz="2800" dirty="0">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id="{4B020840-BBC7-4EC1-8D3C-FD56633F163A}"/>
              </a:ext>
            </a:extLst>
          </p:cNvPr>
          <p:cNvPicPr>
            <a:picLocks noChangeAspect="1"/>
          </p:cNvPicPr>
          <p:nvPr/>
        </p:nvPicPr>
        <p:blipFill rotWithShape="1">
          <a:blip r:embed="rId4"/>
          <a:srcRect l="10570" t="24286" r="8893" b="22265"/>
          <a:stretch/>
        </p:blipFill>
        <p:spPr>
          <a:xfrm>
            <a:off x="976817" y="7112214"/>
            <a:ext cx="9818914" cy="3665532"/>
          </a:xfrm>
          <a:prstGeom prst="rect">
            <a:avLst/>
          </a:prstGeom>
        </p:spPr>
      </p:pic>
    </p:spTree>
    <p:extLst>
      <p:ext uri="{BB962C8B-B14F-4D97-AF65-F5344CB8AC3E}">
        <p14:creationId xmlns:p14="http://schemas.microsoft.com/office/powerpoint/2010/main" val="34472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6E922679-C049-483A-83E4-855CB64C214B}"/>
              </a:ext>
            </a:extLst>
          </p:cNvPr>
          <p:cNvSpPr/>
          <p:nvPr/>
        </p:nvSpPr>
        <p:spPr>
          <a:xfrm>
            <a:off x="0" y="3560843"/>
            <a:ext cx="12192000" cy="2987191"/>
          </a:xfrm>
          <a:prstGeom prst="rect">
            <a:avLst/>
          </a:prstGeom>
          <a:solidFill>
            <a:srgbClr val="F5F5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ình chữ nhật 22">
            <a:extLst>
              <a:ext uri="{FF2B5EF4-FFF2-40B4-BE49-F238E27FC236}">
                <a16:creationId xmlns:a16="http://schemas.microsoft.com/office/drawing/2014/main" id="{BD90BEDA-DA5E-4B65-B0EE-6F5E612B7FD2}"/>
              </a:ext>
            </a:extLst>
          </p:cNvPr>
          <p:cNvSpPr/>
          <p:nvPr/>
        </p:nvSpPr>
        <p:spPr>
          <a:xfrm>
            <a:off x="112542" y="3560843"/>
            <a:ext cx="12006722" cy="3046988"/>
          </a:xfrm>
          <a:prstGeom prst="rect">
            <a:avLst/>
          </a:prstGeom>
        </p:spPr>
        <p:txBody>
          <a:bodyPr wrap="square">
            <a:spAutoFit/>
          </a:bodyPr>
          <a:lstStyle/>
          <a:p>
            <a:pPr algn="ctr"/>
            <a:r>
              <a:rPr lang="en-SG" sz="4800" b="1" dirty="0" err="1">
                <a:latin typeface="#9Slide05 Cimochi" panose="02000504060000020004" pitchFamily="2" charset="-34"/>
                <a:cs typeface="#9Slide05 Cimochi" panose="02000504060000020004" pitchFamily="2" charset="-34"/>
              </a:rPr>
              <a:t>Lời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giới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thiệu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ngắn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gọn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nhưng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vừa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tự</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nhiên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vừa</a:t>
            </a:r>
            <a:r>
              <a:rPr lang="en-SG" sz="4800" b="1" dirty="0">
                <a:latin typeface="#9Slide05 Cimochi" panose="02000504060000020004" pitchFamily="2" charset="-34"/>
                <a:cs typeface="#9Slide05 Cimochi" panose="02000504060000020004" pitchFamily="2" charset="-34"/>
              </a:rPr>
              <a:t> sang </a:t>
            </a:r>
            <a:r>
              <a:rPr lang="en-SG" sz="4800" b="1" dirty="0" err="1">
                <a:latin typeface="#9Slide05 Cimochi" panose="02000504060000020004" pitchFamily="2" charset="-34"/>
                <a:cs typeface="#9Slide05 Cimochi" panose="02000504060000020004" pitchFamily="2" charset="-34"/>
              </a:rPr>
              <a:t>trọng</a:t>
            </a:r>
            <a:r>
              <a:rPr lang="en-SG" sz="4800" b="1" dirty="0">
                <a:latin typeface="#9Slide05 Cimochi" panose="02000504060000020004" pitchFamily="2" charset="-34"/>
                <a:cs typeface="#9Slide05 Cimochi" panose="02000504060000020004" pitchFamily="2" charset="-34"/>
              </a:rPr>
              <a:t>, mang </a:t>
            </a:r>
            <a:r>
              <a:rPr lang="en-SG" sz="4800" b="1" dirty="0" err="1">
                <a:latin typeface="#9Slide05 Cimochi" panose="02000504060000020004" pitchFamily="2" charset="-34"/>
                <a:cs typeface="#9Slide05 Cimochi" panose="02000504060000020004" pitchFamily="2" charset="-34"/>
              </a:rPr>
              <a:t>đến</a:t>
            </a:r>
            <a:r>
              <a:rPr lang="en-SG" sz="4800" b="1" dirty="0">
                <a:latin typeface="#9Slide05 Cimochi" panose="02000504060000020004" pitchFamily="2" charset="-34"/>
                <a:cs typeface="#9Slide05 Cimochi" panose="02000504060000020004" pitchFamily="2" charset="-34"/>
              </a:rPr>
              <a:t> nhiều </a:t>
            </a:r>
            <a:r>
              <a:rPr lang="en-SG" sz="4800" b="1" dirty="0" err="1">
                <a:latin typeface="#9Slide05 Cimochi" panose="02000504060000020004" pitchFamily="2" charset="-34"/>
                <a:cs typeface="#9Slide05 Cimochi" panose="02000504060000020004" pitchFamily="2" charset="-34"/>
              </a:rPr>
              <a:t>thông</a:t>
            </a:r>
            <a:r>
              <a:rPr lang="en-SG" sz="4800" b="1" dirty="0">
                <a:latin typeface="#9Slide05 Cimochi" panose="02000504060000020004" pitchFamily="2" charset="-34"/>
                <a:cs typeface="#9Slide05 Cimochi" panose="02000504060000020004" pitchFamily="2" charset="-34"/>
              </a:rPr>
              <a:t> tin </a:t>
            </a:r>
            <a:r>
              <a:rPr lang="en-SG" sz="4800" b="1" dirty="0" err="1">
                <a:latin typeface="#9Slide05 Cimochi" panose="02000504060000020004" pitchFamily="2" charset="-34"/>
                <a:cs typeface="#9Slide05 Cimochi" panose="02000504060000020004" pitchFamily="2" charset="-34"/>
              </a:rPr>
              <a:t>phong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phú</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và</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ấn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tượng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đậm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nét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về</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vẻ</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2 </a:t>
            </a:r>
            <a:r>
              <a:rPr lang="en-SG" sz="4800" b="1" dirty="0" err="1">
                <a:latin typeface="#9Slide05 Cimochi" panose="02000504060000020004" pitchFamily="2" charset="-34"/>
                <a:cs typeface="#9Slide05 Cimochi" panose="02000504060000020004" pitchFamily="2" charset="-34"/>
              </a:rPr>
              <a:t>nhân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Vân</a:t>
            </a:r>
            <a:r>
              <a:rPr lang="en-SG" sz="4800" b="1" dirty="0">
                <a:latin typeface="#9Slide05 Cimochi" panose="02000504060000020004" pitchFamily="2" charset="-34"/>
                <a:cs typeface="#9Slide05 Cimochi" panose="02000504060000020004" pitchFamily="2" charset="-34"/>
              </a:rPr>
              <a:t> -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Kiều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Đồng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bộc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lộ</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cảm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hứng</a:t>
            </a:r>
            <a:r>
              <a:rPr lang="en-SG" sz="4800" b="1" dirty="0">
                <a:latin typeface="#9Slide05 Cimochi" panose="02000504060000020004" pitchFamily="2" charset="-34"/>
                <a:cs typeface="#9Slide05 Cimochi" panose="02000504060000020004" pitchFamily="2" charset="-34"/>
              </a:rPr>
              <a:t> ca </a:t>
            </a:r>
            <a:r>
              <a:rPr lang="en-SG" sz="4800" b="1" dirty="0" err="1">
                <a:latin typeface="#9Slide05 Cimochi" panose="02000504060000020004" pitchFamily="2" charset="-34"/>
                <a:cs typeface="#9Slide05 Cimochi" panose="02000504060000020004" pitchFamily="2" charset="-34"/>
              </a:rPr>
              <a:t>ngợi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người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Nguyễn</a:t>
            </a:r>
            <a:r>
              <a:rPr lang="en-SG" sz="4800" b="1" dirty="0">
                <a:latin typeface="#9Slide05 Cimochi" panose="02000504060000020004" pitchFamily="2" charset="-34"/>
                <a:cs typeface="#9Slide05 Cimochi" panose="02000504060000020004" pitchFamily="2" charset="-34"/>
              </a:rPr>
              <a:t> Du</a:t>
            </a:r>
            <a:endParaRPr lang="en-US" sz="4800" b="1" dirty="0">
              <a:latin typeface="#9Slide05 Cimochi" panose="02000504060000020004" pitchFamily="2" charset="-34"/>
              <a:cs typeface="#9Slide05 Cimochi" panose="02000504060000020004" pitchFamily="2" charset="-34"/>
            </a:endParaRPr>
          </a:p>
        </p:txBody>
      </p:sp>
    </p:spTree>
    <p:extLst>
      <p:ext uri="{BB962C8B-B14F-4D97-AF65-F5344CB8AC3E}">
        <p14:creationId xmlns:p14="http://schemas.microsoft.com/office/powerpoint/2010/main" val="37357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9D508-5AAA-446C-B897-4E4B5A280853}"/>
              </a:ext>
            </a:extLst>
          </p:cNvPr>
          <p:cNvSpPr txBox="1">
            <a:spLocks noChangeArrowheads="1"/>
          </p:cNvSpPr>
          <p:nvPr/>
        </p:nvSpPr>
        <p:spPr bwMode="auto">
          <a:xfrm>
            <a:off x="-921327" y="1331697"/>
            <a:ext cx="937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4.2.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Vân</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451B6821-F43A-456C-B8FD-C948EC59C536}"/>
              </a:ext>
            </a:extLst>
          </p:cNvPr>
          <p:cNvSpPr/>
          <p:nvPr/>
        </p:nvSpPr>
        <p:spPr>
          <a:xfrm>
            <a:off x="-228600" y="2822864"/>
            <a:ext cx="7772400" cy="2959100"/>
          </a:xfrm>
          <a:prstGeom prst="rect">
            <a:avLst/>
          </a:prstGeom>
        </p:spPr>
        <p:txBody>
          <a:bodyPr>
            <a:spAutoFit/>
          </a:bodyPr>
          <a:lstStyle/>
          <a:p>
            <a:pPr algn="ctr">
              <a:lnSpc>
                <a:spcPct val="150000"/>
              </a:lnSpc>
              <a:defRPr/>
            </a:pPr>
            <a:r>
              <a:rPr lang="vi-VN" altLang="en-US" sz="3200" b="1" i="1" dirty="0">
                <a:latin typeface="+mj-lt"/>
              </a:rPr>
              <a:t>Vân xem trang trọng khác vời,</a:t>
            </a:r>
            <a:endParaRPr lang="vi-VN" altLang="en-US" sz="3200" b="1" dirty="0">
              <a:latin typeface="+mj-lt"/>
            </a:endParaRPr>
          </a:p>
          <a:p>
            <a:pPr algn="ctr">
              <a:lnSpc>
                <a:spcPct val="150000"/>
              </a:lnSpc>
              <a:defRPr/>
            </a:pPr>
            <a:r>
              <a:rPr lang="vi-VN" altLang="en-US" sz="3200" b="1" i="1" dirty="0">
                <a:latin typeface="+mj-lt"/>
              </a:rPr>
              <a:t>Khuôn trăng đầy đặn nét ngà</a:t>
            </a:r>
            <a:r>
              <a:rPr lang="en-US" altLang="en-US" sz="3200" b="1" i="1" dirty="0" err="1">
                <a:latin typeface="+mj-lt"/>
              </a:rPr>
              <a:t>i</a:t>
            </a:r>
            <a:r>
              <a:rPr lang="vi-VN" altLang="en-US" sz="3200" b="1" i="1" dirty="0">
                <a:latin typeface="+mj-lt"/>
              </a:rPr>
              <a:t> nở nang.</a:t>
            </a:r>
            <a:endParaRPr lang="vi-VN" altLang="en-US" sz="3200" b="1" dirty="0">
              <a:latin typeface="+mj-lt"/>
            </a:endParaRPr>
          </a:p>
          <a:p>
            <a:pPr algn="ctr">
              <a:lnSpc>
                <a:spcPct val="150000"/>
              </a:lnSpc>
              <a:defRPr/>
            </a:pPr>
            <a:r>
              <a:rPr lang="vi-VN" altLang="en-US" sz="3200" b="1" i="1" dirty="0">
                <a:latin typeface="+mj-lt"/>
              </a:rPr>
              <a:t>Hoa cười ngọc thốt đoan trang,</a:t>
            </a:r>
            <a:endParaRPr lang="vi-VN" altLang="en-US" sz="3200" b="1" dirty="0">
              <a:latin typeface="+mj-lt"/>
            </a:endParaRPr>
          </a:p>
          <a:p>
            <a:pPr algn="ctr">
              <a:lnSpc>
                <a:spcPct val="150000"/>
              </a:lnSpc>
              <a:defRPr/>
            </a:pPr>
            <a:r>
              <a:rPr lang="vi-VN" altLang="en-US" sz="3200" b="1" i="1" dirty="0">
                <a:latin typeface="+mj-lt"/>
              </a:rPr>
              <a:t>Mây thua nước tóc tuyết nhường màu da.</a:t>
            </a:r>
            <a:endParaRPr lang="vi-VN" altLang="en-US" sz="3200" b="1" dirty="0">
              <a:latin typeface="+mj-lt"/>
            </a:endParaRPr>
          </a:p>
        </p:txBody>
      </p:sp>
      <p:pic>
        <p:nvPicPr>
          <p:cNvPr id="2052" name="Picture 4" descr="#wattpad #ngu-nhin Cung Cáº¥p áº¢nh Äá» Design BÃ¬a Truyá»n Nhá»¯ng áº£nh cÃ³ thá» dÃ¹ng lÃ m bÃ¬a truyá»n Äá»u ÄÆ°á»£c ÄÄng táº£i á» ÄÃ¢y! Khi cÃ¡c báº¡n vÃ o ÄÃ¢y, cÃ³ thá» yÃªu cáº§u tÃ¬m áº£nh theo chá»§ Äá» hoáº·c tÃ¬m áº£nh dÃ¹ng Äá» design truyá»n! Fic nÃ y cÃ²n tá»ng há»£p cÃ¡c cÃ¡ch design bÃ¬a truyá»n! HÆ°á»ng dáº«n cÃ¡c báº¡n design bÃ¬a báº±ng á»©ng dá»¥ng sáºµn cÃ³! á» ÄÃ¢y Äa sá»...">
            <a:extLst>
              <a:ext uri="{FF2B5EF4-FFF2-40B4-BE49-F238E27FC236}">
                <a16:creationId xmlns:a16="http://schemas.microsoft.com/office/drawing/2014/main" id="{83443EB0-E1D9-44E6-BDB4-0B1479FE9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187" y="0"/>
            <a:ext cx="484981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887230-2C35-43EE-8002-671B13DF6D5B}"/>
              </a:ext>
            </a:extLst>
          </p:cNvPr>
          <p:cNvSpPr/>
          <p:nvPr/>
        </p:nvSpPr>
        <p:spPr>
          <a:xfrm>
            <a:off x="1" y="261257"/>
            <a:ext cx="2035628"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000" dirty="0" err="1">
                <a:solidFill>
                  <a:srgbClr val="0070C0"/>
                </a:solidFill>
                <a:latin typeface="#9Slide03 Arima Madurai Black" panose="00000A00000000000000" pitchFamily="2" charset="0"/>
                <a:cs typeface="#9Slide03 Arima Madurai Black" panose="00000A00000000000000" pitchFamily="2" charset="0"/>
              </a:rPr>
              <a:t>Ấn</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tượng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chung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b="1" dirty="0">
                <a:solidFill>
                  <a:srgbClr val="0070C0"/>
                </a:solidFill>
                <a:latin typeface="#9Slide03 Arima Madurai Black" panose="00000A00000000000000" pitchFamily="2" charset="0"/>
                <a:cs typeface="#9Slide03 Arima Madurai Black" panose="00000A00000000000000" pitchFamily="2" charset="0"/>
              </a:rPr>
              <a:t>“</a:t>
            </a:r>
            <a:r>
              <a:rPr lang="en-SG" sz="4000" b="1" dirty="0" err="1">
                <a:solidFill>
                  <a:srgbClr val="0070C0"/>
                </a:solidFill>
                <a:latin typeface="#9Slide03 Arima Madurai Black" panose="00000A00000000000000" pitchFamily="2" charset="0"/>
                <a:cs typeface="#9Slide03 Arima Madurai Black" panose="00000A00000000000000" pitchFamily="2" charset="0"/>
              </a:rPr>
              <a:t>trang</a:t>
            </a:r>
            <a:r>
              <a:rPr lang="en-SG" sz="4000" b="1" dirty="0">
                <a:solidFill>
                  <a:srgbClr val="0070C0"/>
                </a:solidFill>
                <a:latin typeface="#9Slide03 Arima Madurai Black" panose="00000A00000000000000" pitchFamily="2" charset="0"/>
                <a:cs typeface="#9Slide03 Arima Madurai Black" panose="00000A00000000000000" pitchFamily="2" charset="0"/>
              </a:rPr>
              <a:t> </a:t>
            </a:r>
            <a:r>
              <a:rPr lang="en-SG" sz="4000" b="1" dirty="0" err="1">
                <a:solidFill>
                  <a:srgbClr val="0070C0"/>
                </a:solidFill>
                <a:latin typeface="#9Slide03 Arima Madurai Black" panose="00000A00000000000000" pitchFamily="2" charset="0"/>
                <a:cs typeface="#9Slide03 Arima Madurai Black" panose="00000A00000000000000" pitchFamily="2" charset="0"/>
              </a:rPr>
              <a:t>trọng</a:t>
            </a:r>
            <a:r>
              <a:rPr lang="en-SG" sz="4000" b="1" dirty="0">
                <a:solidFill>
                  <a:srgbClr val="0070C0"/>
                </a:solidFill>
                <a:latin typeface="#9Slide03 Arima Madurai Black" panose="00000A00000000000000" pitchFamily="2" charset="0"/>
                <a:cs typeface="#9Slide03 Arima Madurai Black" panose="00000A00000000000000" pitchFamily="2" charset="0"/>
              </a:rPr>
              <a:t> </a:t>
            </a:r>
            <a:r>
              <a:rPr lang="en-SG" sz="4000" b="1" dirty="0" err="1">
                <a:solidFill>
                  <a:srgbClr val="0070C0"/>
                </a:solidFill>
                <a:latin typeface="#9Slide03 Arima Madurai Black" panose="00000A00000000000000" pitchFamily="2" charset="0"/>
                <a:cs typeface="#9Slide03 Arima Madurai Black" panose="00000A00000000000000" pitchFamily="2" charset="0"/>
              </a:rPr>
              <a:t>khác</a:t>
            </a:r>
            <a:r>
              <a:rPr lang="en-SG" sz="4000" b="1" dirty="0">
                <a:solidFill>
                  <a:srgbClr val="0070C0"/>
                </a:solidFill>
                <a:latin typeface="#9Slide03 Arima Madurai Black" panose="00000A00000000000000" pitchFamily="2" charset="0"/>
                <a:cs typeface="#9Slide03 Arima Madurai Black" panose="00000A00000000000000" pitchFamily="2" charset="0"/>
              </a:rPr>
              <a:t> </a:t>
            </a:r>
            <a:r>
              <a:rPr lang="en-SG" sz="4000" b="1" dirty="0" err="1">
                <a:solidFill>
                  <a:srgbClr val="0070C0"/>
                </a:solidFill>
                <a:latin typeface="#9Slide03 Arima Madurai Black" panose="00000A00000000000000" pitchFamily="2" charset="0"/>
                <a:cs typeface="#9Slide03 Arima Madurai Black" panose="00000A00000000000000" pitchFamily="2" charset="0"/>
              </a:rPr>
              <a:t>vời</a:t>
            </a:r>
            <a:r>
              <a:rPr lang="en-SG" sz="4000" b="1" dirty="0">
                <a:solidFill>
                  <a:srgbClr val="0070C0"/>
                </a:solidFill>
                <a:latin typeface="#9Slide03 Arima Madurai Black" panose="00000A00000000000000" pitchFamily="2" charset="0"/>
                <a:cs typeface="#9Slide03 Arima Madurai Black" panose="00000A00000000000000" pitchFamily="2" charset="0"/>
              </a:rPr>
              <a:t>”</a:t>
            </a:r>
          </a:p>
        </p:txBody>
      </p:sp>
      <p:sp>
        <p:nvSpPr>
          <p:cNvPr id="7" name="Rectangle: Rounded Corners 6">
            <a:extLst>
              <a:ext uri="{FF2B5EF4-FFF2-40B4-BE49-F238E27FC236}">
                <a16:creationId xmlns:a16="http://schemas.microsoft.com/office/drawing/2014/main" id="{1E2FD9FB-42B8-4C95-B0B0-EBE40617ADB0}"/>
              </a:ext>
            </a:extLst>
          </p:cNvPr>
          <p:cNvSpPr/>
          <p:nvPr/>
        </p:nvSpPr>
        <p:spPr>
          <a:xfrm>
            <a:off x="2819399" y="315684"/>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9Slide03 Arima Madurai" panose="00000500000000000000" pitchFamily="2" charset="0"/>
                <a:cs typeface="#9Slide03 Arima Madurai" panose="00000500000000000000" pitchFamily="2" charset="0"/>
              </a:rPr>
              <a:t>Khuôn</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mặt</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tròn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đầy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đặn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tươi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trăng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rằm</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9" name="Rectangle: Rounded Corners 8">
            <a:extLst>
              <a:ext uri="{FF2B5EF4-FFF2-40B4-BE49-F238E27FC236}">
                <a16:creationId xmlns:a16="http://schemas.microsoft.com/office/drawing/2014/main" id="{F8AACE6B-D8DC-443B-A6FC-19AEA1831110}"/>
              </a:ext>
            </a:extLst>
          </p:cNvPr>
          <p:cNvSpPr/>
          <p:nvPr/>
        </p:nvSpPr>
        <p:spPr>
          <a:xfrm>
            <a:off x="2819398" y="1665513"/>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Đôi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đẹp</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lông</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mày</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đậm</a:t>
            </a:r>
            <a:r>
              <a:rPr lang="en-SG"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sắc</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nét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như</a:t>
            </a:r>
            <a:r>
              <a:rPr lang="en-US" sz="3200" dirty="0">
                <a:solidFill>
                  <a:schemeClr val="tx1"/>
                </a:solidFill>
                <a:latin typeface="#9Slide03 Arima Madurai" panose="00000500000000000000" pitchFamily="2" charset="0"/>
                <a:cs typeface="#9Slide03 Arima Madurai" panose="00000500000000000000" pitchFamily="2" charset="0"/>
              </a:rPr>
              <a:t> con </a:t>
            </a:r>
            <a:r>
              <a:rPr lang="en-US" sz="3200" dirty="0" err="1">
                <a:solidFill>
                  <a:schemeClr val="tx1"/>
                </a:solidFill>
                <a:latin typeface="#9Slide03 Arima Madurai" panose="00000500000000000000" pitchFamily="2" charset="0"/>
                <a:cs typeface="#9Slide03 Arima Madurai" panose="00000500000000000000" pitchFamily="2" charset="0"/>
              </a:rPr>
              <a:t>ngài</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71DF867E-CAD8-49AA-8D08-264D837D987D}"/>
              </a:ext>
            </a:extLst>
          </p:cNvPr>
          <p:cNvSpPr/>
          <p:nvPr/>
        </p:nvSpPr>
        <p:spPr>
          <a:xfrm>
            <a:off x="2808512" y="300445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9Slide03 Arima Madurai" panose="00000500000000000000" pitchFamily="2" charset="0"/>
                <a:cs typeface="#9Slide03 Arima Madurai" panose="00000500000000000000" pitchFamily="2" charset="0"/>
              </a:rPr>
              <a:t>Nụ</a:t>
            </a:r>
            <a:r>
              <a:rPr lang="en-SG" sz="3200" b="1" dirty="0">
                <a:solidFill>
                  <a:schemeClr val="tx1"/>
                </a:solidFill>
                <a:latin typeface="#9Slide03 Arima Madurai" panose="00000500000000000000" pitchFamily="2" charset="0"/>
                <a:cs typeface="#9Slide03 Arima Madurai" panose="00000500000000000000" pitchFamily="2" charset="0"/>
              </a:rPr>
              <a:t> c</a:t>
            </a:r>
            <a:r>
              <a:rPr lang="vi-VN" sz="3200" b="1" dirty="0">
                <a:solidFill>
                  <a:schemeClr val="tx1"/>
                </a:solidFill>
                <a:latin typeface="#9Slide03 Arima Madurai" panose="00000500000000000000" pitchFamily="2" charset="0"/>
                <a:cs typeface="#9Slide03 Arima Madurai" panose="00000500000000000000" pitchFamily="2" charset="0"/>
              </a:rPr>
              <a:t>ư</a:t>
            </a:r>
            <a:r>
              <a:rPr lang="en-SG" sz="3200" b="1" dirty="0" err="1">
                <a:solidFill>
                  <a:schemeClr val="tx1"/>
                </a:solidFill>
                <a:latin typeface="#9Slide03 Arima Madurai" panose="00000500000000000000" pitchFamily="2" charset="0"/>
                <a:cs typeface="#9Slide03 Arima Madurai" panose="00000500000000000000" pitchFamily="2" charset="0"/>
              </a:rPr>
              <a:t>ời</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dirty="0">
                <a:solidFill>
                  <a:schemeClr val="tx1"/>
                </a:solidFill>
                <a:latin typeface="#9Slide03 Arima Madurai" panose="00000500000000000000" pitchFamily="2" charset="0"/>
                <a:cs typeface="#9Slide03 Arima Madurai" panose="00000500000000000000" pitchFamily="2" charset="0"/>
              </a:rPr>
              <a:t>t</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thắm</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hoa</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5541F7D5-07A0-4C5A-B7EC-F14376E8045B}"/>
              </a:ext>
            </a:extLst>
          </p:cNvPr>
          <p:cNvSpPr/>
          <p:nvPr/>
        </p:nvSpPr>
        <p:spPr>
          <a:xfrm>
            <a:off x="2819399" y="4022779"/>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9Slide03 Arima Madurai" panose="00000500000000000000" pitchFamily="2" charset="0"/>
                <a:cs typeface="#9Slide03 Arima Madurai" panose="00000500000000000000" pitchFamily="2" charset="0"/>
              </a:rPr>
              <a:t>Giọng</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nói</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trong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trẻo</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ngọc</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926C38E8-5369-4614-ADAB-955E48D8C79B}"/>
              </a:ext>
            </a:extLst>
          </p:cNvPr>
          <p:cNvSpPr/>
          <p:nvPr/>
        </p:nvSpPr>
        <p:spPr>
          <a:xfrm>
            <a:off x="2808512" y="4895623"/>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9Slide03 Arima Madurai" panose="00000500000000000000" pitchFamily="2" charset="0"/>
                <a:cs typeface="#9Slide03 Arima Madurai" panose="00000500000000000000" pitchFamily="2" charset="0"/>
              </a:rPr>
              <a:t>Mái</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b="1" dirty="0" err="1">
                <a:solidFill>
                  <a:schemeClr val="tx1"/>
                </a:solidFill>
                <a:latin typeface="#9Slide03 Arima Madurai" panose="00000500000000000000" pitchFamily="2" charset="0"/>
                <a:cs typeface="#9Slide03 Arima Madurai" panose="00000500000000000000" pitchFamily="2" charset="0"/>
              </a:rPr>
              <a:t>tóc</a:t>
            </a:r>
            <a:r>
              <a:rPr lang="en-SG" sz="3200" b="1"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óng</a:t>
            </a:r>
            <a:r>
              <a:rPr lang="en-SG" sz="3200" dirty="0">
                <a:solidFill>
                  <a:schemeClr val="tx1"/>
                </a:solidFill>
                <a:latin typeface="#9Slide03 Arima Madurai" panose="00000500000000000000" pitchFamily="2" charset="0"/>
                <a:cs typeface="#9Slide03 Arima Madurai" panose="00000500000000000000" pitchFamily="2" charset="0"/>
              </a:rPr>
              <a:t> ả, </a:t>
            </a:r>
            <a:r>
              <a:rPr lang="en-SG" sz="3200" dirty="0" err="1">
                <a:solidFill>
                  <a:schemeClr val="tx1"/>
                </a:solidFill>
                <a:latin typeface="#9Slide03 Arima Madurai" panose="00000500000000000000" pitchFamily="2" charset="0"/>
                <a:cs typeface="#9Slide03 Arima Madurai" panose="00000500000000000000" pitchFamily="2" charset="0"/>
              </a:rPr>
              <a:t>bồng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bềnh</a:t>
            </a:r>
            <a:r>
              <a:rPr lang="en-SG"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hơn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mây</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7914C2DA-0EC5-4905-85CA-C7ABD980542D}"/>
              </a:ext>
            </a:extLst>
          </p:cNvPr>
          <p:cNvSpPr/>
          <p:nvPr/>
        </p:nvSpPr>
        <p:spPr>
          <a:xfrm>
            <a:off x="2808512" y="583031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err="1">
                <a:solidFill>
                  <a:schemeClr val="tx1"/>
                </a:solidFill>
                <a:latin typeface="#9Slide03 Arima Madurai" panose="00000500000000000000" pitchFamily="2" charset="0"/>
                <a:cs typeface="#9Slide03 Arima Madurai" panose="00000500000000000000" pitchFamily="2" charset="0"/>
              </a:rPr>
              <a:t>Làn</a:t>
            </a:r>
            <a:r>
              <a:rPr lang="en-SG" sz="3200" b="1" dirty="0">
                <a:solidFill>
                  <a:schemeClr val="tx1"/>
                </a:solidFill>
                <a:latin typeface="#9Slide03 Arima Madurai" panose="00000500000000000000" pitchFamily="2" charset="0"/>
                <a:cs typeface="#9Slide03 Arima Madurai" panose="00000500000000000000" pitchFamily="2" charset="0"/>
              </a:rPr>
              <a:t> da </a:t>
            </a:r>
            <a:r>
              <a:rPr lang="en-SG" sz="3200" dirty="0" err="1">
                <a:solidFill>
                  <a:schemeClr val="tx1"/>
                </a:solidFill>
                <a:latin typeface="#9Slide03 Arima Madurai" panose="00000500000000000000" pitchFamily="2" charset="0"/>
                <a:cs typeface="#9Slide03 Arima Madurai" panose="00000500000000000000" pitchFamily="2" charset="0"/>
              </a:rPr>
              <a:t>trắng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ngời</a:t>
            </a:r>
            <a:r>
              <a:rPr lang="en-SG" sz="3200" dirty="0">
                <a:solidFill>
                  <a:schemeClr val="tx1"/>
                </a:solidFill>
                <a:latin typeface="#9Slide03 Arima Madurai" panose="00000500000000000000" pitchFamily="2" charset="0"/>
                <a:cs typeface="#9Slide03 Arima Madurai" panose="00000500000000000000" pitchFamily="2" charset="0"/>
              </a:rPr>
              <a:t> h</a:t>
            </a:r>
            <a:r>
              <a:rPr lang="vi-VN" sz="3200" dirty="0">
                <a:solidFill>
                  <a:schemeClr val="tx1"/>
                </a:solidFill>
                <a:latin typeface="#9Slide03 Arima Madurai" panose="00000500000000000000" pitchFamily="2" charset="0"/>
                <a:cs typeface="#9Slide03 Arima Madurai" panose="00000500000000000000" pitchFamily="2" charset="0"/>
              </a:rPr>
              <a:t>ơ</a:t>
            </a:r>
            <a:r>
              <a:rPr lang="en-SG" sz="3200" dirty="0">
                <a:solidFill>
                  <a:schemeClr val="tx1"/>
                </a:solidFill>
                <a:latin typeface="#9Slide03 Arima Madurai" panose="00000500000000000000" pitchFamily="2" charset="0"/>
                <a:cs typeface="#9Slide03 Arima Madurai" panose="00000500000000000000" pitchFamily="2" charset="0"/>
              </a:rPr>
              <a:t>n </a:t>
            </a:r>
            <a:r>
              <a:rPr lang="en-SG" sz="3200" dirty="0" err="1">
                <a:solidFill>
                  <a:schemeClr val="tx1"/>
                </a:solidFill>
                <a:latin typeface="#9Slide03 Arima Madurai" panose="00000500000000000000" pitchFamily="2" charset="0"/>
                <a:cs typeface="#9Slide03 Arima Madurai" panose="00000500000000000000" pitchFamily="2" charset="0"/>
              </a:rPr>
              <a:t>tuyết</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6344D0CC-B105-40B0-92D3-89BF749381B0}"/>
              </a:ext>
            </a:extLst>
          </p:cNvPr>
          <p:cNvSpPr/>
          <p:nvPr/>
        </p:nvSpPr>
        <p:spPr>
          <a:xfrm>
            <a:off x="10096498"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Cao sang, </a:t>
            </a:r>
            <a:r>
              <a:rPr lang="en-US" sz="4000" dirty="0" err="1">
                <a:solidFill>
                  <a:srgbClr val="FF0000"/>
                </a:solidFill>
                <a:latin typeface="#9Slide03 Arima Madurai Black" panose="00000A00000000000000" pitchFamily="2" charset="0"/>
                <a:cs typeface="#9Slide03 Arima Madurai Black" panose="00000A00000000000000" pitchFamily="2" charset="0"/>
              </a:rPr>
              <a:t>quý</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phái</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dịu</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dàng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thánh</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thiện</a:t>
            </a:r>
            <a:r>
              <a:rPr lang="en-SG" sz="4000" dirty="0">
                <a:solidFill>
                  <a:srgbClr val="FF0000"/>
                </a:solidFill>
                <a:latin typeface="#9Slide03 Arima Madurai Black" panose="00000A00000000000000" pitchFamily="2" charset="0"/>
                <a:cs typeface="#9Slide03 Arima Madurai Black" panose="00000A00000000000000" pitchFamily="2" charset="0"/>
              </a:rPr>
              <a:t> </a:t>
            </a:r>
          </a:p>
        </p:txBody>
      </p:sp>
      <p:cxnSp>
        <p:nvCxnSpPr>
          <p:cNvPr id="15" name="Straight Arrow Connector 14">
            <a:extLst>
              <a:ext uri="{FF2B5EF4-FFF2-40B4-BE49-F238E27FC236}">
                <a16:creationId xmlns:a16="http://schemas.microsoft.com/office/drawing/2014/main" id="{7996EDE2-7ED0-4E4B-BEAD-1BB179451FE8}"/>
              </a:ext>
            </a:extLst>
          </p:cNvPr>
          <p:cNvCxnSpPr>
            <a:cxnSpLocks/>
            <a:stCxn id="6" idx="3"/>
            <a:endCxn id="7" idx="1"/>
          </p:cNvCxnSpPr>
          <p:nvPr/>
        </p:nvCxnSpPr>
        <p:spPr>
          <a:xfrm flipV="1">
            <a:off x="2035629" y="898070"/>
            <a:ext cx="783770"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995A90-EC16-4191-BE28-A4128829E545}"/>
              </a:ext>
            </a:extLst>
          </p:cNvPr>
          <p:cNvCxnSpPr>
            <a:cxnSpLocks/>
            <a:stCxn id="6" idx="3"/>
            <a:endCxn id="9" idx="1"/>
          </p:cNvCxnSpPr>
          <p:nvPr/>
        </p:nvCxnSpPr>
        <p:spPr>
          <a:xfrm flipV="1">
            <a:off x="2035629" y="2247899"/>
            <a:ext cx="783769"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BA4946-81E2-44FA-AF30-CF764D704886}"/>
              </a:ext>
            </a:extLst>
          </p:cNvPr>
          <p:cNvCxnSpPr>
            <a:cxnSpLocks/>
            <a:stCxn id="6" idx="3"/>
            <a:endCxn id="10" idx="1"/>
          </p:cNvCxnSpPr>
          <p:nvPr/>
        </p:nvCxnSpPr>
        <p:spPr>
          <a:xfrm>
            <a:off x="2035629" y="3390900"/>
            <a:ext cx="772883"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CB9776A-B2F4-43B3-B90F-EC094FB769C2}"/>
              </a:ext>
            </a:extLst>
          </p:cNvPr>
          <p:cNvCxnSpPr>
            <a:cxnSpLocks/>
            <a:stCxn id="6" idx="3"/>
            <a:endCxn id="11" idx="1"/>
          </p:cNvCxnSpPr>
          <p:nvPr/>
        </p:nvCxnSpPr>
        <p:spPr>
          <a:xfrm>
            <a:off x="2035629" y="3390900"/>
            <a:ext cx="783770" cy="1023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0C74BC-6597-4CE9-9FAA-7DFC20593C82}"/>
              </a:ext>
            </a:extLst>
          </p:cNvPr>
          <p:cNvCxnSpPr>
            <a:cxnSpLocks/>
            <a:stCxn id="6" idx="3"/>
            <a:endCxn id="12" idx="1"/>
          </p:cNvCxnSpPr>
          <p:nvPr/>
        </p:nvCxnSpPr>
        <p:spPr>
          <a:xfrm>
            <a:off x="2035629" y="3390900"/>
            <a:ext cx="772883"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689CB5-D7CC-4B4D-A53D-3A2DD26DD18F}"/>
              </a:ext>
            </a:extLst>
          </p:cNvPr>
          <p:cNvCxnSpPr>
            <a:cxnSpLocks/>
            <a:stCxn id="6" idx="3"/>
            <a:endCxn id="13" idx="1"/>
          </p:cNvCxnSpPr>
          <p:nvPr/>
        </p:nvCxnSpPr>
        <p:spPr>
          <a:xfrm>
            <a:off x="2035629" y="3390900"/>
            <a:ext cx="772883"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8AA0715-6ABF-49D1-93AC-8D6CF01FBD50}"/>
              </a:ext>
            </a:extLst>
          </p:cNvPr>
          <p:cNvCxnSpPr>
            <a:cxnSpLocks/>
            <a:stCxn id="7" idx="3"/>
            <a:endCxn id="14" idx="1"/>
          </p:cNvCxnSpPr>
          <p:nvPr/>
        </p:nvCxnSpPr>
        <p:spPr>
          <a:xfrm>
            <a:off x="9350828" y="898070"/>
            <a:ext cx="745670"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875DC11-C8AF-4D79-99DB-1B94CAA7EEB0}"/>
              </a:ext>
            </a:extLst>
          </p:cNvPr>
          <p:cNvCxnSpPr>
            <a:cxnSpLocks/>
            <a:stCxn id="9" idx="3"/>
            <a:endCxn id="14" idx="1"/>
          </p:cNvCxnSpPr>
          <p:nvPr/>
        </p:nvCxnSpPr>
        <p:spPr>
          <a:xfrm>
            <a:off x="9350827" y="2247899"/>
            <a:ext cx="745671"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2282AC-28DE-4080-9693-241D194F24FD}"/>
              </a:ext>
            </a:extLst>
          </p:cNvPr>
          <p:cNvCxnSpPr>
            <a:cxnSpLocks/>
            <a:stCxn id="10" idx="3"/>
            <a:endCxn id="14" idx="1"/>
          </p:cNvCxnSpPr>
          <p:nvPr/>
        </p:nvCxnSpPr>
        <p:spPr>
          <a:xfrm flipV="1">
            <a:off x="9339941" y="3390900"/>
            <a:ext cx="756557"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0260EC-E0A7-48A9-B292-D694E620E3F9}"/>
              </a:ext>
            </a:extLst>
          </p:cNvPr>
          <p:cNvCxnSpPr>
            <a:cxnSpLocks/>
            <a:stCxn id="11" idx="3"/>
            <a:endCxn id="14" idx="1"/>
          </p:cNvCxnSpPr>
          <p:nvPr/>
        </p:nvCxnSpPr>
        <p:spPr>
          <a:xfrm flipV="1">
            <a:off x="9350828" y="3390900"/>
            <a:ext cx="745670" cy="1023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96ED79C-137D-4F32-B5D6-D60DBC0B3560}"/>
              </a:ext>
            </a:extLst>
          </p:cNvPr>
          <p:cNvCxnSpPr>
            <a:cxnSpLocks/>
            <a:stCxn id="12" idx="3"/>
            <a:endCxn id="14" idx="1"/>
          </p:cNvCxnSpPr>
          <p:nvPr/>
        </p:nvCxnSpPr>
        <p:spPr>
          <a:xfrm flipV="1">
            <a:off x="9339941" y="3390900"/>
            <a:ext cx="756557"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711A2C2-3223-4A6D-9146-146B16C365AC}"/>
              </a:ext>
            </a:extLst>
          </p:cNvPr>
          <p:cNvCxnSpPr>
            <a:cxnSpLocks/>
            <a:stCxn id="13" idx="3"/>
            <a:endCxn id="14" idx="1"/>
          </p:cNvCxnSpPr>
          <p:nvPr/>
        </p:nvCxnSpPr>
        <p:spPr>
          <a:xfrm flipV="1">
            <a:off x="9339941" y="3390900"/>
            <a:ext cx="756557"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4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par>
                                <p:cTn id="70" presetID="14" presetClass="entr" presetSubtype="1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par>
                                <p:cTn id="73" presetID="14" presetClass="entr" presetSubtype="1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randombar(horizontal)">
                                      <p:cBhvr>
                                        <p:cTn id="75" dur="500"/>
                                        <p:tgtEl>
                                          <p:spTgt spid="3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A0BDD2-D3D0-4065-A98B-95AA5E7B1735}"/>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r="-1" b="10281"/>
          <a:stretch/>
        </p:blipFill>
        <p:spPr>
          <a:xfrm>
            <a:off x="5797543" y="10"/>
            <a:ext cx="6394152" cy="6857990"/>
          </a:xfrm>
          <a:prstGeom prst="rect">
            <a:avLst/>
          </a:prstGeom>
          <a:solidFill>
            <a:srgbClr val="FFFFFF">
              <a:shade val="85000"/>
            </a:srgbClr>
          </a:solidFill>
        </p:spPr>
      </p:pic>
      <p:pic>
        <p:nvPicPr>
          <p:cNvPr id="20" name="Picture 1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8" name="TextBox 7"/>
          <p:cNvSpPr txBox="1"/>
          <p:nvPr/>
        </p:nvSpPr>
        <p:spPr>
          <a:xfrm>
            <a:off x="0" y="0"/>
            <a:ext cx="5935851" cy="7355860"/>
          </a:xfrm>
          <a:prstGeom prst="rect">
            <a:avLst/>
          </a:prstGeom>
          <a:solidFill>
            <a:schemeClr val="accent2">
              <a:lumMod val="20000"/>
              <a:lumOff val="80000"/>
            </a:schemeClr>
          </a:solidFill>
        </p:spPr>
        <p:txBody>
          <a:bodyPr wrap="square" rtlCol="0">
            <a:spAutoFit/>
          </a:bodyPr>
          <a:lstStyle/>
          <a:p>
            <a:pPr marL="285750" indent="-285750">
              <a:buFont typeface="Arial" pitchFamily="34" charset="0"/>
              <a:buChar char="•"/>
            </a:pPr>
            <a:endParaRPr lang="en-US" sz="3200" b="1" dirty="0">
              <a:solidFill>
                <a:srgbClr val="FF0000"/>
              </a:solidFill>
              <a:latin typeface="#9Slide05 SVNLobster" panose="02040603050506020204" pitchFamily="18" charset="0"/>
              <a:cs typeface="Times New Roman" pitchFamily="18" charset="0"/>
            </a:endParaRPr>
          </a:p>
          <a:p>
            <a:pPr marL="285750" indent="-285750">
              <a:buFont typeface="Arial" pitchFamily="34" charset="0"/>
              <a:buChar char="•"/>
            </a:pPr>
            <a:r>
              <a:rPr lang="en-US" sz="4000" b="1" dirty="0" err="1">
                <a:solidFill>
                  <a:srgbClr val="FF0000"/>
                </a:solidFill>
                <a:latin typeface="#9Slide05 SVNLobster" panose="02040603050506020204" pitchFamily="18" charset="0"/>
                <a:cs typeface="Times New Roman" pitchFamily="18" charset="0"/>
              </a:rPr>
              <a:t>Nghệ</a:t>
            </a:r>
            <a:r>
              <a:rPr lang="en-US" sz="4000" b="1" dirty="0">
                <a:solidFill>
                  <a:srgbClr val="FF0000"/>
                </a:solidFill>
                <a:latin typeface="#9Slide05 SVNLobster" panose="02040603050506020204" pitchFamily="18" charset="0"/>
                <a:cs typeface="Times New Roman" pitchFamily="18" charset="0"/>
              </a:rPr>
              <a:t> </a:t>
            </a:r>
            <a:r>
              <a:rPr lang="en-US" sz="4000" b="1" dirty="0" err="1">
                <a:solidFill>
                  <a:srgbClr val="FF0000"/>
                </a:solidFill>
                <a:latin typeface="#9Slide05 SVNLobster" panose="02040603050506020204" pitchFamily="18" charset="0"/>
                <a:cs typeface="Times New Roman" pitchFamily="18" charset="0"/>
              </a:rPr>
              <a:t>thuật</a:t>
            </a:r>
            <a:endParaRPr lang="en-US" sz="4000" b="1" dirty="0">
              <a:solidFill>
                <a:srgbClr val="FF0000"/>
              </a:solidFill>
              <a:latin typeface="#9Slide05 SVNLobster" panose="02040603050506020204" pitchFamily="18" charset="0"/>
              <a:cs typeface="Times New Roman" pitchFamily="18" charset="0"/>
            </a:endParaRPr>
          </a:p>
          <a:p>
            <a:endParaRPr lang="en-US" sz="3200" b="1" dirty="0">
              <a:solidFill>
                <a:srgbClr val="FF0000"/>
              </a:solidFill>
              <a:latin typeface="#9Slide05 SVNLobster" panose="02040603050506020204" pitchFamily="18" charset="0"/>
              <a:cs typeface="Times New Roman" pitchFamily="18" charset="0"/>
            </a:endParaRPr>
          </a:p>
          <a:p>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Các</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tính</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từ</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đầy</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dặn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nở</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nang</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đoan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trang</a:t>
            </a:r>
            <a:r>
              <a:rPr lang="en-US" sz="3200" dirty="0">
                <a:latin typeface="#9Slide05 SVNLobster" panose="02040603050506020204" pitchFamily="18" charset="0"/>
                <a:cs typeface="Times New Roman" pitchFamily="18" charset="0"/>
              </a:rPr>
              <a:t> -&gt; </a:t>
            </a:r>
            <a:r>
              <a:rPr lang="en-US" sz="3200" dirty="0" err="1">
                <a:latin typeface="#9Slide05 SVNLobster" panose="02040603050506020204" pitchFamily="18" charset="0"/>
                <a:cs typeface="Times New Roman" pitchFamily="18" charset="0"/>
              </a:rPr>
              <a:t>vẻ</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đẹp</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phúc</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hậu</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nghiêm</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trang</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thùy</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mị</a:t>
            </a:r>
            <a:r>
              <a:rPr lang="en-US" sz="3200" dirty="0">
                <a:latin typeface="#9Slide05 SVNLobster" panose="02040603050506020204" pitchFamily="18" charset="0"/>
                <a:cs typeface="Times New Roman" pitchFamily="18" charset="0"/>
              </a:rPr>
              <a:t>.</a:t>
            </a:r>
          </a:p>
          <a:p>
            <a:endParaRPr lang="vi-VN" sz="4800" dirty="0">
              <a:latin typeface="Times New Roman" pitchFamily="18" charset="0"/>
              <a:ea typeface="Times New Roman"/>
              <a:cs typeface="Times New Roman" pitchFamily="18" charset="0"/>
            </a:endParaRPr>
          </a:p>
          <a:p>
            <a:r>
              <a:rPr lang="en-US" sz="3200" dirty="0">
                <a:latin typeface="#9Slide05 SVNLobster" panose="02040603050506020204" pitchFamily="18" charset="0"/>
                <a:cs typeface="Times New Roman" pitchFamily="18" charset="0"/>
              </a:rPr>
              <a:t> - </a:t>
            </a:r>
            <a:r>
              <a:rPr lang="en-US" sz="3200" dirty="0" err="1">
                <a:latin typeface="#9Slide05 SVNLobster" panose="02040603050506020204" pitchFamily="18" charset="0"/>
                <a:cs typeface="Times New Roman" pitchFamily="18" charset="0"/>
              </a:rPr>
              <a:t>Nghệ</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thuật</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nhân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hóa</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mây</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thua</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tuyết</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nhường</a:t>
            </a:r>
            <a:r>
              <a:rPr lang="en-US" sz="3200" dirty="0">
                <a:latin typeface="#9Slide05 SVNLobster" panose="02040603050506020204" pitchFamily="18" charset="0"/>
                <a:cs typeface="Times New Roman" pitchFamily="18" charset="0"/>
              </a:rPr>
              <a:t>”) -&gt; </a:t>
            </a:r>
            <a:r>
              <a:rPr lang="en-US" sz="3200" dirty="0" err="1">
                <a:latin typeface="#9Slide05 SVNLobster" panose="02040603050506020204" pitchFamily="18" charset="0"/>
                <a:cs typeface="Times New Roman" pitchFamily="18" charset="0"/>
              </a:rPr>
              <a:t>vẻ</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đẹp</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hòa</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hợp</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với</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thiên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nhiên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tạo</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hóa</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tuyệt</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mĩ</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khiến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thiên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nhiên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nhường</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nhịn</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lui</a:t>
            </a:r>
            <a:r>
              <a:rPr lang="en-US" sz="3200" dirty="0">
                <a:latin typeface="#9Slide05 SVNLobster" panose="02040603050506020204" pitchFamily="18" charset="0"/>
                <a:cs typeface="Times New Roman" pitchFamily="18" charset="0"/>
              </a:rPr>
              <a:t> </a:t>
            </a:r>
            <a:r>
              <a:rPr lang="en-US" sz="3200" dirty="0" err="1">
                <a:latin typeface="#9Slide05 SVNLobster" panose="02040603050506020204" pitchFamily="18" charset="0"/>
                <a:cs typeface="Times New Roman" pitchFamily="18" charset="0"/>
              </a:rPr>
              <a:t>bước</a:t>
            </a:r>
            <a:r>
              <a:rPr lang="en-US" sz="3200" dirty="0">
                <a:latin typeface="#9Slide05 SVNLobster" panose="02040603050506020204" pitchFamily="18" charset="0"/>
                <a:cs typeface="Times New Roman" pitchFamily="18" charset="0"/>
              </a:rPr>
              <a:t>.</a:t>
            </a:r>
            <a:endParaRPr lang="vi-VN" sz="4800" dirty="0">
              <a:latin typeface="Times New Roman" pitchFamily="18" charset="0"/>
              <a:ea typeface="Times New Roman"/>
              <a:cs typeface="Times New Roman" pitchFamily="18" charset="0"/>
            </a:endParaRP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endParaRPr lang="vi-VN" sz="3200" dirty="0">
              <a:latin typeface="Times New Roman" pitchFamily="18" charset="0"/>
              <a:cs typeface="Times New Roman" pitchFamily="18" charset="0"/>
            </a:endParaRPr>
          </a:p>
        </p:txBody>
      </p:sp>
      <p:pic>
        <p:nvPicPr>
          <p:cNvPr id="5" name="Picture 2" descr="124 (5)">
            <a:extLst>
              <a:ext uri="{FF2B5EF4-FFF2-40B4-BE49-F238E27FC236}">
                <a16:creationId xmlns:a16="http://schemas.microsoft.com/office/drawing/2014/main" id="{DCE54607-C378-45B9-83CC-A8B04A5D1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546" y="-526240"/>
            <a:ext cx="6256149" cy="7384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4 (5)">
            <a:extLst>
              <a:ext uri="{FF2B5EF4-FFF2-40B4-BE49-F238E27FC236}">
                <a16:creationId xmlns:a16="http://schemas.microsoft.com/office/drawing/2014/main" id="{DCE54607-C378-45B9-83CC-A8B04A5D1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145" y="-1"/>
            <a:ext cx="4839855" cy="6857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CD6FC1-9F4D-4A8F-881F-502A61D44C24}"/>
              </a:ext>
            </a:extLst>
          </p:cNvPr>
          <p:cNvSpPr txBox="1"/>
          <p:nvPr/>
        </p:nvSpPr>
        <p:spPr>
          <a:xfrm flipH="1">
            <a:off x="258155" y="676966"/>
            <a:ext cx="6835372" cy="1569660"/>
          </a:xfrm>
          <a:prstGeom prst="rect">
            <a:avLst/>
          </a:prstGeom>
          <a:noFill/>
        </p:spPr>
        <p:txBody>
          <a:bodyPr wrap="square" rtlCol="0">
            <a:spAutoFit/>
          </a:bodyPr>
          <a:lstStyle/>
          <a:p>
            <a:pPr algn="just"/>
            <a:r>
              <a:rPr lang="en-US" sz="3200" dirty="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latin typeface="#9Slide03 Arima Madurai Black" panose="00000A00000000000000" pitchFamily="2" charset="0"/>
                <a:cs typeface="#9Slide03 Arima Madurai Black" panose="00000A00000000000000" pitchFamily="2" charset="0"/>
              </a:rPr>
              <a:t>Gợi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ấn</a:t>
            </a:r>
            <a:r>
              <a:rPr lang="en-US"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tốt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một</a:t>
            </a:r>
            <a:r>
              <a:rPr lang="en-US" sz="3200" dirty="0">
                <a:latin typeface="#9Slide03 Arima Madurai Black" panose="00000A00000000000000" pitchFamily="2" charset="0"/>
                <a:cs typeface="#9Slide03 Arima Madurai Black" panose="00000A00000000000000" pitchFamily="2" charset="0"/>
              </a:rPr>
              <a:t> ng</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phụ</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nữ</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khuôn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khổ</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lễ</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giáo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kiến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xưa</a:t>
            </a:r>
            <a:r>
              <a:rPr lang="en-US" sz="3200" dirty="0">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64818F8F-13A4-4E94-A157-9E0F3E5F0FEE}"/>
              </a:ext>
            </a:extLst>
          </p:cNvPr>
          <p:cNvSpPr txBox="1"/>
          <p:nvPr/>
        </p:nvSpPr>
        <p:spPr>
          <a:xfrm flipH="1">
            <a:off x="258156" y="2494598"/>
            <a:ext cx="6835371" cy="2062103"/>
          </a:xfrm>
          <a:prstGeom prst="rect">
            <a:avLst/>
          </a:prstGeom>
          <a:noFill/>
        </p:spPr>
        <p:txBody>
          <a:bodyPr wrap="square" rtlCol="0">
            <a:spAutoFit/>
          </a:bodyPr>
          <a:lstStyle/>
          <a:p>
            <a:pPr algn="just"/>
            <a:r>
              <a:rPr lang="en-US" sz="32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báo</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về</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số</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phận</a:t>
            </a:r>
            <a:r>
              <a:rPr lang="en-US" sz="3200" dirty="0">
                <a:solidFill>
                  <a:srgbClr val="FF0000"/>
                </a:solidFill>
                <a:latin typeface="#9Slide03 Arima Madurai Black" panose="00000A00000000000000" pitchFamily="2" charset="0"/>
                <a:cs typeface="#9Slide03 Arima Madurai Black" panose="00000A00000000000000" pitchFamily="2" charset="0"/>
              </a:rPr>
              <a:t>, t</a:t>
            </a:r>
            <a:r>
              <a:rPr lang="vi-VN" sz="3200" dirty="0">
                <a:solidFill>
                  <a:srgbClr val="FF0000"/>
                </a:solidFill>
                <a:latin typeface="#9Slide03 Arima Madurai Black" panose="00000A00000000000000" pitchFamily="2" charset="0"/>
                <a:cs typeface="#9Slide03 Arima Madurai Black" panose="00000A00000000000000" pitchFamily="2" charset="0"/>
              </a:rPr>
              <a:t>ư</a:t>
            </a:r>
            <a:r>
              <a:rPr lang="en-US" sz="3200" dirty="0" err="1">
                <a:solidFill>
                  <a:srgbClr val="FF0000"/>
                </a:solidFill>
                <a:latin typeface="#9Slide03 Arima Madurai Black" panose="00000A00000000000000" pitchFamily="2" charset="0"/>
                <a:cs typeface="#9Slide03 Arima Madurai Black" panose="00000A00000000000000" pitchFamily="2" charset="0"/>
              </a:rPr>
              <a:t>ơng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lai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Thúy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Vân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sẽ</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một</a:t>
            </a:r>
            <a:r>
              <a:rPr lang="en-US" sz="3200" dirty="0">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cuộc</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suôn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sẻ</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bình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lặng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êm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đềm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hạnh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phúc</a:t>
            </a:r>
            <a:r>
              <a:rPr lang="en-US" sz="3200" dirty="0">
                <a:solidFill>
                  <a:srgbClr val="FF0000"/>
                </a:solidFill>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136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Ãªn Äá»i nÃ y cÃ³ nhiá»u loáº¡i duyÃªn pháº­n, ngÆ°á»i gáº·p ngÆ°á»i ÄÃ£ lÃ  duyÃªn nhâ¦ #lÃ£ngmáº¡n # LÃ£ng Máº¡n # amreading # books # wattpad">
            <a:extLst>
              <a:ext uri="{FF2B5EF4-FFF2-40B4-BE49-F238E27FC236}">
                <a16:creationId xmlns:a16="http://schemas.microsoft.com/office/drawing/2014/main" id="{FA78858C-5A1A-494B-A1A6-30BD43537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BB6224-FC2C-4153-B0ED-15E8184CFF27}"/>
              </a:ext>
            </a:extLst>
          </p:cNvPr>
          <p:cNvSpPr txBox="1">
            <a:spLocks noChangeArrowheads="1"/>
          </p:cNvSpPr>
          <p:nvPr/>
        </p:nvSpPr>
        <p:spPr bwMode="auto">
          <a:xfrm>
            <a:off x="-87745" y="227836"/>
            <a:ext cx="7813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4.3.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Kiều</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E958A37A-E56C-4E62-A2C5-15E9961BFFD0}"/>
              </a:ext>
            </a:extLst>
          </p:cNvPr>
          <p:cNvSpPr/>
          <p:nvPr/>
        </p:nvSpPr>
        <p:spPr>
          <a:xfrm>
            <a:off x="-46182" y="1286668"/>
            <a:ext cx="7772400" cy="5262563"/>
          </a:xfrm>
          <a:prstGeom prst="rect">
            <a:avLst/>
          </a:prstGeom>
        </p:spPr>
        <p:txBody>
          <a:bodyPr>
            <a:spAutoFit/>
          </a:bodyPr>
          <a:lstStyle/>
          <a:p>
            <a:pPr algn="ctr">
              <a:defRPr/>
            </a:pPr>
            <a:r>
              <a:rPr lang="vi-VN" altLang="en-US" sz="2800" b="1" dirty="0">
                <a:latin typeface="+mj-lt"/>
              </a:rPr>
              <a:t>Kiều càng sắc sảo mặn mà,</a:t>
            </a:r>
          </a:p>
          <a:p>
            <a:pPr algn="ctr">
              <a:defRPr/>
            </a:pPr>
            <a:r>
              <a:rPr lang="vi-VN" altLang="en-US" sz="2800" b="1" dirty="0">
                <a:latin typeface="+mj-lt"/>
              </a:rPr>
              <a:t>So bề tài sắc lại là phần hơn.</a:t>
            </a:r>
          </a:p>
          <a:p>
            <a:pPr algn="ctr">
              <a:defRPr/>
            </a:pPr>
            <a:r>
              <a:rPr lang="vi-VN" altLang="en-US" sz="2800" b="1" dirty="0">
                <a:latin typeface="+mj-lt"/>
              </a:rPr>
              <a:t>Làn thu thủy nét xuân sơn,</a:t>
            </a:r>
          </a:p>
          <a:p>
            <a:pPr algn="ctr">
              <a:defRPr/>
            </a:pPr>
            <a:r>
              <a:rPr lang="vi-VN" altLang="en-US" sz="2800" b="1" dirty="0">
                <a:latin typeface="+mj-lt"/>
              </a:rPr>
              <a:t>Hoa ghen thua thắm liễu hờn kém xanh.</a:t>
            </a:r>
          </a:p>
          <a:p>
            <a:pPr algn="ctr">
              <a:defRPr/>
            </a:pPr>
            <a:r>
              <a:rPr lang="vi-VN" altLang="en-US" sz="2800" b="1" dirty="0">
                <a:latin typeface="+mj-lt"/>
              </a:rPr>
              <a:t>Một hai nghiêng nước nghiêng thành,</a:t>
            </a:r>
          </a:p>
          <a:p>
            <a:pPr algn="ctr">
              <a:defRPr/>
            </a:pPr>
            <a:r>
              <a:rPr lang="vi-VN" altLang="en-US" sz="2800" b="1" dirty="0">
                <a:latin typeface="+mj-lt"/>
              </a:rPr>
              <a:t>Sắc đành đòi một tài đành họa hai.</a:t>
            </a:r>
          </a:p>
          <a:p>
            <a:pPr algn="ctr">
              <a:defRPr/>
            </a:pPr>
            <a:r>
              <a:rPr lang="vi-VN" altLang="en-US" sz="2800" b="1" dirty="0">
                <a:latin typeface="+mj-lt"/>
              </a:rPr>
              <a:t>Thông minh vốn sẵn tính trời,</a:t>
            </a:r>
          </a:p>
          <a:p>
            <a:pPr algn="ctr">
              <a:defRPr/>
            </a:pPr>
            <a:r>
              <a:rPr lang="vi-VN" altLang="en-US" sz="2800" b="1" dirty="0">
                <a:latin typeface="+mj-lt"/>
              </a:rPr>
              <a:t>Pha nghề thi họa đủ mùi ca ngâm.</a:t>
            </a:r>
          </a:p>
          <a:p>
            <a:pPr algn="ctr">
              <a:defRPr/>
            </a:pPr>
            <a:r>
              <a:rPr lang="vi-VN" altLang="en-US" sz="2800" b="1" dirty="0">
                <a:latin typeface="+mj-lt"/>
              </a:rPr>
              <a:t>Cung thương làu bậc ngũ âm,</a:t>
            </a:r>
          </a:p>
          <a:p>
            <a:pPr algn="ctr">
              <a:defRPr/>
            </a:pPr>
            <a:r>
              <a:rPr lang="vi-VN" altLang="en-US" sz="2800" b="1" dirty="0">
                <a:latin typeface="+mj-lt"/>
              </a:rPr>
              <a:t>Nghề riêng ăn đứt hồ cầm một trương.</a:t>
            </a:r>
          </a:p>
          <a:p>
            <a:pPr algn="ctr">
              <a:defRPr/>
            </a:pPr>
            <a:r>
              <a:rPr lang="vi-VN" altLang="en-US" sz="2800" b="1" dirty="0">
                <a:latin typeface="+mj-lt"/>
              </a:rPr>
              <a:t>Khúc nhà tay lựa nên chương,</a:t>
            </a:r>
          </a:p>
          <a:p>
            <a:pPr algn="ctr">
              <a:defRPr/>
            </a:pPr>
            <a:r>
              <a:rPr lang="vi-VN" altLang="en-US" sz="2800" b="1" dirty="0">
                <a:latin typeface="+mj-lt"/>
              </a:rPr>
              <a:t>Một thiên “bạc mệnh” lại càng não nhân.</a:t>
            </a:r>
          </a:p>
        </p:txBody>
      </p:sp>
    </p:spTree>
    <p:extLst>
      <p:ext uri="{BB962C8B-B14F-4D97-AF65-F5344CB8AC3E}">
        <p14:creationId xmlns:p14="http://schemas.microsoft.com/office/powerpoint/2010/main" val="14881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E0244FDC-4759-4622-887D-4207D4115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E02D7CB6-D2C5-48DF-98E2-7DF6A3FC374C}"/>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FA802E6B-8DD2-4371-BD8E-E65E62DE1EC6}"/>
              </a:ext>
            </a:extLst>
          </p:cNvPr>
          <p:cNvSpPr txBox="1">
            <a:spLocks noChangeArrowheads="1"/>
          </p:cNvSpPr>
          <p:nvPr/>
        </p:nvSpPr>
        <p:spPr bwMode="auto">
          <a:xfrm>
            <a:off x="4076700" y="1909763"/>
            <a:ext cx="4038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 Tìm </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chung</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F75BDA5F-415C-4D9F-9DB7-EE61F8B80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4B7F78F4-F8DD-4D35-8281-3430646B0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D6708B61-AFC6-4FA0-A9A5-BB468E6B4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4" t="24028" r="25469" b="12916"/>
          <a:stretch/>
        </p:blipFill>
        <p:spPr bwMode="auto">
          <a:xfrm>
            <a:off x="0" y="0"/>
            <a:ext cx="1219031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9d31946a04b771fcefca35c">
            <a:extLst>
              <a:ext uri="{FF2B5EF4-FFF2-40B4-BE49-F238E27FC236}">
                <a16:creationId xmlns:a16="http://schemas.microsoft.com/office/drawing/2014/main" id="{BA0E7A0C-A6A2-4C29-8521-B515DF4DC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 y="0"/>
            <a:ext cx="4687887"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FCD656B-863C-415F-9DBB-E96420864609}"/>
              </a:ext>
            </a:extLst>
          </p:cNvPr>
          <p:cNvSpPr/>
          <p:nvPr/>
        </p:nvSpPr>
        <p:spPr>
          <a:xfrm>
            <a:off x="5295900" y="619125"/>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Nghệ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thuật</a:t>
            </a:r>
            <a:r>
              <a:rPr lang="en-US" sz="3000" dirty="0">
                <a:solidFill>
                  <a:schemeClr val="tx1"/>
                </a:solidFill>
                <a:latin typeface="#9Slide03 Arima Madurai Black" panose="00000A00000000000000" pitchFamily="2" charset="0"/>
                <a:cs typeface="#9Slide03 Arima Madurai Black" panose="00000A00000000000000" pitchFamily="2" charset="0"/>
              </a:rPr>
              <a:t> so </a:t>
            </a:r>
            <a:r>
              <a:rPr lang="en-US" sz="3000" dirty="0" err="1">
                <a:solidFill>
                  <a:schemeClr val="tx1"/>
                </a:solidFill>
                <a:latin typeface="#9Slide03 Arima Madurai Black" panose="00000A00000000000000" pitchFamily="2" charset="0"/>
                <a:cs typeface="#9Slide03 Arima Madurai Black" panose="00000A00000000000000" pitchFamily="2" charset="0"/>
              </a:rPr>
              <a:t>sánh</a:t>
            </a:r>
            <a:r>
              <a:rPr lang="en-US" sz="3000" dirty="0">
                <a:solidFill>
                  <a:schemeClr val="tx1"/>
                </a:solidFill>
                <a:latin typeface="#9Slide03 Arima Madurai Black" panose="00000A00000000000000" pitchFamily="2" charset="0"/>
                <a:cs typeface="#9Slide03 Arima Madurai Black" panose="00000A00000000000000" pitchFamily="2" charset="0"/>
              </a:rPr>
              <a:t> h</a:t>
            </a:r>
            <a:r>
              <a:rPr lang="vi-VN" sz="3000" dirty="0">
                <a:solidFill>
                  <a:schemeClr val="tx1"/>
                </a:solidFill>
                <a:latin typeface="#9Slide03 Arima Madurai Black" panose="00000A00000000000000" pitchFamily="2" charset="0"/>
                <a:cs typeface="#9Slide03 Arima Madurai Black" panose="00000A00000000000000" pitchFamily="2" charset="0"/>
              </a:rPr>
              <a:t>ơ</a:t>
            </a:r>
            <a:r>
              <a:rPr lang="en-US" sz="3000" dirty="0">
                <a:solidFill>
                  <a:schemeClr val="tx1"/>
                </a:solidFill>
                <a:latin typeface="#9Slide03 Arima Madurai Black" panose="00000A00000000000000" pitchFamily="2" charset="0"/>
                <a:cs typeface="#9Slide03 Arima Madurai Black" panose="00000A00000000000000" pitchFamily="2" charset="0"/>
              </a:rPr>
              <a:t>n: “</a:t>
            </a:r>
            <a:r>
              <a:rPr lang="en-US" sz="3000" dirty="0" err="1">
                <a:solidFill>
                  <a:schemeClr val="tx1"/>
                </a:solidFill>
                <a:latin typeface="#9Slide03 Arima Madurai Black" panose="00000A00000000000000" pitchFamily="2" charset="0"/>
                <a:cs typeface="#9Slide03 Arima Madurai Black" panose="00000A00000000000000" pitchFamily="2" charset="0"/>
              </a:rPr>
              <a:t>càng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AE1D01D1-10F0-4542-B792-A3BCD7FD6025}"/>
              </a:ext>
            </a:extLst>
          </p:cNvPr>
          <p:cNvSpPr/>
          <p:nvPr/>
        </p:nvSpPr>
        <p:spPr>
          <a:xfrm>
            <a:off x="8810624" y="140678"/>
            <a:ext cx="3262555" cy="31168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Bút</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đòn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bẩy</a:t>
            </a:r>
            <a:r>
              <a:rPr lang="en-US" sz="3000" dirty="0">
                <a:solidFill>
                  <a:schemeClr val="tx1"/>
                </a:solidFill>
                <a:latin typeface="#9Slide03 Arima Madurai Black" panose="00000A00000000000000" pitchFamily="2" charset="0"/>
                <a:cs typeface="#9Slide03 Arima Madurai Black" panose="00000A00000000000000" pitchFamily="2" charset="0"/>
              </a:rPr>
              <a:t> / </a:t>
            </a:r>
            <a:r>
              <a:rPr lang="en-US" sz="3000" dirty="0" err="1">
                <a:solidFill>
                  <a:schemeClr val="tx1"/>
                </a:solidFill>
                <a:latin typeface="#9Slide03 Arima Madurai Black" panose="00000A00000000000000" pitchFamily="2" charset="0"/>
                <a:cs typeface="#9Slide03 Arima Madurai Black" panose="00000A00000000000000" pitchFamily="2" charset="0"/>
              </a:rPr>
              <a:t>thủ</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vẽ</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mây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nẩy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trong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văn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học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đại</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8154633-5864-40CE-ABE8-37E68113387B}"/>
              </a:ext>
            </a:extLst>
          </p:cNvPr>
          <p:cNvSpPr/>
          <p:nvPr/>
        </p:nvSpPr>
        <p:spPr>
          <a:xfrm>
            <a:off x="5295900" y="4324351"/>
            <a:ext cx="6227196" cy="2009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9Slide03 Arima Madurai Black" panose="00000A00000000000000" pitchFamily="2" charset="0"/>
                <a:cs typeface="#9Slide03 Arima Madurai Black" panose="00000A00000000000000" pitchFamily="2" charset="0"/>
              </a:rPr>
              <a:t>=&gt; </a:t>
            </a:r>
            <a:r>
              <a:rPr lang="en-US" sz="3000" dirty="0" err="1">
                <a:solidFill>
                  <a:schemeClr val="tx1"/>
                </a:solidFill>
                <a:latin typeface="#9Slide03 Arima Madurai Black" panose="00000A00000000000000" pitchFamily="2" charset="0"/>
                <a:cs typeface="#9Slide03 Arima Madurai Black" panose="00000A00000000000000" pitchFamily="2" charset="0"/>
              </a:rPr>
              <a:t>Nhận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xét</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chung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Kiều</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nổi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bật</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hơn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Vân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về</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mọi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mặt</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trí</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tuệ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nhan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7515E952-A1FB-453C-9C7B-38DC8672CD0D}"/>
              </a:ext>
            </a:extLst>
          </p:cNvPr>
          <p:cNvCxnSpPr>
            <a:stCxn id="3" idx="2"/>
            <a:endCxn id="7" idx="0"/>
          </p:cNvCxnSpPr>
          <p:nvPr/>
        </p:nvCxnSpPr>
        <p:spPr>
          <a:xfrm>
            <a:off x="6638925" y="3219450"/>
            <a:ext cx="1770573" cy="1104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E66F54D-D585-4F64-8C47-341A6E72914C}"/>
              </a:ext>
            </a:extLst>
          </p:cNvPr>
          <p:cNvCxnSpPr>
            <a:cxnSpLocks/>
            <a:stCxn id="6" idx="2"/>
            <a:endCxn id="7" idx="0"/>
          </p:cNvCxnSpPr>
          <p:nvPr/>
        </p:nvCxnSpPr>
        <p:spPr>
          <a:xfrm flipH="1">
            <a:off x="8409498" y="3257550"/>
            <a:ext cx="2032404" cy="1066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97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ẻ đẹp nhân cách của Thúy Kiều qua đoạn trích Trao duyên">
            <a:extLst>
              <a:ext uri="{FF2B5EF4-FFF2-40B4-BE49-F238E27FC236}">
                <a16:creationId xmlns:a16="http://schemas.microsoft.com/office/drawing/2014/main" id="{CD1D598A-DA76-4573-9B78-DCDEC29D4D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00"/>
          <a:stretch/>
        </p:blipFill>
        <p:spPr bwMode="auto">
          <a:xfrm>
            <a:off x="4803624" y="0"/>
            <a:ext cx="8668512" cy="685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502A7FEE-B94D-4825-9C12-99751EF2229C}"/>
              </a:ext>
            </a:extLst>
          </p:cNvPr>
          <p:cNvSpPr>
            <a:spLocks noGrp="1"/>
          </p:cNvSpPr>
          <p:nvPr>
            <p:ph type="title"/>
          </p:nvPr>
        </p:nvSpPr>
        <p:spPr>
          <a:xfrm>
            <a:off x="1301425" y="0"/>
            <a:ext cx="6083394" cy="1052946"/>
          </a:xfrm>
        </p:spPr>
        <p:txBody>
          <a:bodyPr vert="horz" lIns="91440" tIns="45720" rIns="91440" bIns="45720" rtlCol="0" anchor="b">
            <a:normAutofit fontScale="90000"/>
          </a:bodyPr>
          <a:lstStyle/>
          <a:p>
            <a:r>
              <a:rPr lang="en-US" sz="4000" dirty="0">
                <a:latin typeface="#9Slide03 Cabin Condensed Bold" panose="00000806000000000000" pitchFamily="2" charset="0"/>
              </a:rPr>
              <a:t>VẺ ĐẸP NGOẠI HÌNH THÚY KIỀU</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FCFDA427-0877-4EAF-971A-BC469E5BB779}"/>
              </a:ext>
            </a:extLst>
          </p:cNvPr>
          <p:cNvSpPr/>
          <p:nvPr/>
        </p:nvSpPr>
        <p:spPr>
          <a:xfrm>
            <a:off x="0" y="3154680"/>
            <a:ext cx="7543800" cy="3247220"/>
          </a:xfrm>
          <a:prstGeom prst="round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5EA74AE1-3A54-4A6D-BF35-1B5BB2743665}"/>
              </a:ext>
            </a:extLst>
          </p:cNvPr>
          <p:cNvSpPr txBox="1"/>
          <p:nvPr/>
        </p:nvSpPr>
        <p:spPr>
          <a:xfrm>
            <a:off x="83436" y="1231183"/>
            <a:ext cx="8409635" cy="1603458"/>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457200" lvl="0" indent="-457200" algn="just" defTabSz="1244600">
              <a:lnSpc>
                <a:spcPct val="90000"/>
              </a:lnSpc>
              <a:spcBef>
                <a:spcPct val="0"/>
              </a:spcBef>
              <a:spcAft>
                <a:spcPct val="35000"/>
              </a:spcAft>
              <a:buFontTx/>
              <a:buChar char="-"/>
            </a:pPr>
            <a:r>
              <a:rPr lang="en-BZ" sz="3200" b="1" kern="1200" dirty="0" err="1">
                <a:solidFill>
                  <a:schemeClr val="tx1"/>
                </a:solidFill>
                <a:latin typeface="#9Slide03 Arima Madurai" pitchFamily="2" charset="-93"/>
                <a:cs typeface="#9Slide03 Arima Madurai" pitchFamily="2" charset="-93"/>
              </a:rPr>
              <a:t>Đặc</a:t>
            </a:r>
            <a:r>
              <a:rPr lang="en-BZ" sz="3200" b="1" kern="1200" dirty="0">
                <a:solidFill>
                  <a:schemeClr val="tx1"/>
                </a:solidFill>
                <a:latin typeface="#9Slide03 Arima Madurai" pitchFamily="2" charset="-93"/>
                <a:cs typeface="#9Slide03 Arima Madurai" pitchFamily="2" charset="-93"/>
              </a:rPr>
              <a:t> </a:t>
            </a:r>
            <a:r>
              <a:rPr lang="en-BZ" sz="3200" b="1" kern="1200" dirty="0" err="1">
                <a:solidFill>
                  <a:schemeClr val="tx1"/>
                </a:solidFill>
                <a:latin typeface="#9Slide03 Arima Madurai" pitchFamily="2" charset="-93"/>
                <a:cs typeface="#9Slide03 Arima Madurai" pitchFamily="2" charset="-93"/>
              </a:rPr>
              <a:t>tả</a:t>
            </a:r>
            <a:r>
              <a:rPr lang="en-BZ" sz="3200" b="1" kern="1200" dirty="0">
                <a:solidFill>
                  <a:schemeClr val="tx1"/>
                </a:solidFill>
                <a:latin typeface="#9Slide03 Arima Madurai" pitchFamily="2" charset="-93"/>
                <a:cs typeface="#9Slide03 Arima Madurai" pitchFamily="2" charset="-93"/>
              </a:rPr>
              <a:t> </a:t>
            </a:r>
            <a:r>
              <a:rPr lang="en-BZ" sz="3200" b="1" kern="1200" dirty="0" err="1">
                <a:solidFill>
                  <a:schemeClr val="tx1"/>
                </a:solidFill>
                <a:latin typeface="#9Slide03 Arima Madurai" pitchFamily="2" charset="-93"/>
                <a:cs typeface="#9Slide03 Arima Madurai" pitchFamily="2" charset="-93"/>
              </a:rPr>
              <a:t>đôi</a:t>
            </a:r>
            <a:r>
              <a:rPr lang="en-BZ" sz="3200" b="1" kern="1200" dirty="0">
                <a:solidFill>
                  <a:schemeClr val="tx1"/>
                </a:solidFill>
                <a:latin typeface="#9Slide03 Arima Madurai" pitchFamily="2" charset="-93"/>
                <a:cs typeface="#9Slide03 Arima Madurai" pitchFamily="2" charset="-93"/>
              </a:rPr>
              <a:t> </a:t>
            </a:r>
            <a:r>
              <a:rPr lang="en-BZ" sz="3200" b="1" kern="1200" dirty="0" err="1">
                <a:solidFill>
                  <a:schemeClr val="tx1"/>
                </a:solidFill>
                <a:latin typeface="#9Slide03 Arima Madurai" pitchFamily="2" charset="-93"/>
                <a:cs typeface="#9Slide03 Arima Madurai" pitchFamily="2" charset="-93"/>
              </a:rPr>
              <a:t>mắt</a:t>
            </a:r>
            <a:r>
              <a:rPr lang="en-BZ" sz="3200" b="1"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Sự</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tinh</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anh</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của</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trí</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tuệ</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và</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chiều</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sâu</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của</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tâm</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hồn</a:t>
            </a:r>
            <a:r>
              <a:rPr lang="en-BZ" sz="3200" b="0" kern="1200" dirty="0">
                <a:solidFill>
                  <a:schemeClr val="tx1"/>
                </a:solidFill>
                <a:latin typeface="#9Slide03 Arima Madurai" pitchFamily="2" charset="-93"/>
                <a:cs typeface="#9Slide03 Arima Madurai" pitchFamily="2" charset="-93"/>
              </a:rPr>
              <a:t> </a:t>
            </a:r>
            <a:r>
              <a:rPr lang="en-BZ" sz="3200" b="0" kern="1200" dirty="0" err="1">
                <a:solidFill>
                  <a:schemeClr val="tx1"/>
                </a:solidFill>
                <a:latin typeface="#9Slide03 Arima Madurai" pitchFamily="2" charset="-93"/>
                <a:cs typeface="#9Slide03 Arima Madurai" pitchFamily="2" charset="-93"/>
              </a:rPr>
              <a:t>Kiều</a:t>
            </a:r>
            <a:r>
              <a:rPr lang="en-BZ" sz="3200" b="0" kern="1200" dirty="0">
                <a:solidFill>
                  <a:schemeClr val="tx1"/>
                </a:solidFill>
                <a:latin typeface="#9Slide03 Arima Madurai" pitchFamily="2" charset="-93"/>
                <a:cs typeface="#9Slide03 Arima Madurai" pitchFamily="2" charset="-93"/>
              </a:rPr>
              <a:t>:</a:t>
            </a:r>
            <a:endParaRPr lang="en-BZ" sz="3200" dirty="0">
              <a:solidFill>
                <a:schemeClr val="tx1"/>
              </a:solidFill>
              <a:latin typeface="#9Slide03 Arima Madurai" pitchFamily="2" charset="-93"/>
              <a:cs typeface="#9Slide03 Arima Madurai" pitchFamily="2" charset="-93"/>
              <a:sym typeface="Wingdings" panose="05000000000000000000" pitchFamily="2" charset="2"/>
            </a:endParaRPr>
          </a:p>
        </p:txBody>
      </p:sp>
      <p:sp>
        <p:nvSpPr>
          <p:cNvPr id="5" name="Rectangle 4"/>
          <p:cNvSpPr/>
          <p:nvPr/>
        </p:nvSpPr>
        <p:spPr>
          <a:xfrm>
            <a:off x="158786" y="4478297"/>
            <a:ext cx="8667834" cy="523220"/>
          </a:xfrm>
          <a:prstGeom prst="rect">
            <a:avLst/>
          </a:prstGeom>
        </p:spPr>
        <p:txBody>
          <a:bodyPr wrap="square">
            <a:spAutoFit/>
          </a:bodyPr>
          <a:lstStyle/>
          <a:p>
            <a:endParaRPr lang="vi-VN" sz="2800" dirty="0">
              <a:latin typeface="Times New Roman" pitchFamily="18" charset="0"/>
              <a:cs typeface="Times New Roman" pitchFamily="18" charset="0"/>
            </a:endParaRPr>
          </a:p>
        </p:txBody>
      </p:sp>
      <p:sp>
        <p:nvSpPr>
          <p:cNvPr id="6" name="TextBox 5"/>
          <p:cNvSpPr txBox="1"/>
          <p:nvPr/>
        </p:nvSpPr>
        <p:spPr>
          <a:xfrm>
            <a:off x="452648" y="3354912"/>
            <a:ext cx="6100552" cy="3046988"/>
          </a:xfrm>
          <a:prstGeom prst="rect">
            <a:avLst/>
          </a:prstGeom>
          <a:noFill/>
        </p:spPr>
        <p:txBody>
          <a:bodyPr wrap="square" rtlCol="0">
            <a:spAutoFit/>
          </a:bodyPr>
          <a:lstStyle/>
          <a:p>
            <a:pPr lvl="0"/>
            <a:r>
              <a:rPr lang="en-US" sz="3200" dirty="0">
                <a:latin typeface="#9Slide03 Arima Madurai" pitchFamily="2" charset="-93"/>
                <a:cs typeface="#9Slide03 Arima Madurai" pitchFamily="2" charset="-93"/>
              </a:rPr>
              <a:t>+ </a:t>
            </a:r>
            <a:r>
              <a:rPr lang="en-US" sz="3200" b="1" dirty="0" err="1">
                <a:latin typeface="#9Slide03 Arima Madurai" pitchFamily="2" charset="-93"/>
                <a:cs typeface="#9Slide03 Arima Madurai" pitchFamily="2" charset="-93"/>
              </a:rPr>
              <a:t>Mắt</a:t>
            </a:r>
            <a:r>
              <a:rPr lang="en-US" sz="3200" b="1"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trong</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sáng</a:t>
            </a:r>
            <a:r>
              <a:rPr lang="en-US" sz="3200" dirty="0">
                <a:latin typeface="#9Slide03 Arima Madurai" pitchFamily="2" charset="-93"/>
                <a:cs typeface="#9Slide03 Arima Madurai" pitchFamily="2" charset="-93"/>
              </a:rPr>
              <a:t>, long </a:t>
            </a:r>
            <a:r>
              <a:rPr lang="en-US" sz="3200" dirty="0" err="1">
                <a:latin typeface="#9Slide03 Arima Madurai" pitchFamily="2" charset="-93"/>
                <a:cs typeface="#9Slide03 Arima Madurai" pitchFamily="2" charset="-93"/>
              </a:rPr>
              <a:t>lanh</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sâu</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thẳm</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như</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nước</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mùa</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thu</a:t>
            </a:r>
            <a:endParaRPr lang="vi-VN" sz="3200" dirty="0">
              <a:latin typeface="#9Slide03 Arima Madurai" pitchFamily="2" charset="-93"/>
              <a:cs typeface="#9Slide03 Arima Madurai" pitchFamily="2" charset="-93"/>
            </a:endParaRPr>
          </a:p>
          <a:p>
            <a:endParaRPr lang="en-US" sz="3200" dirty="0">
              <a:latin typeface="#9Slide03 Arima Madurai" pitchFamily="2" charset="-93"/>
              <a:cs typeface="#9Slide03 Arima Madurai" pitchFamily="2" charset="-93"/>
            </a:endParaRPr>
          </a:p>
          <a:p>
            <a:r>
              <a:rPr lang="en-US" sz="3200" dirty="0">
                <a:latin typeface="#9Slide03 Arima Madurai" pitchFamily="2" charset="-93"/>
                <a:cs typeface="#9Slide03 Arima Madurai" pitchFamily="2" charset="-93"/>
              </a:rPr>
              <a:t>+ </a:t>
            </a:r>
            <a:r>
              <a:rPr lang="en-US" sz="3200" b="1" dirty="0" err="1">
                <a:latin typeface="#9Slide03 Arima Madurai" pitchFamily="2" charset="-93"/>
                <a:cs typeface="#9Slide03 Arima Madurai" pitchFamily="2" charset="-93"/>
              </a:rPr>
              <a:t>Lông</a:t>
            </a:r>
            <a:r>
              <a:rPr lang="en-US" sz="3200" b="1" dirty="0">
                <a:latin typeface="#9Slide03 Arima Madurai" pitchFamily="2" charset="-93"/>
                <a:cs typeface="#9Slide03 Arima Madurai" pitchFamily="2" charset="-93"/>
              </a:rPr>
              <a:t> </a:t>
            </a:r>
            <a:r>
              <a:rPr lang="en-US" sz="3200" b="1" dirty="0" err="1">
                <a:latin typeface="#9Slide03 Arima Madurai" pitchFamily="2" charset="-93"/>
                <a:cs typeface="#9Slide03 Arima Madurai" pitchFamily="2" charset="-93"/>
              </a:rPr>
              <a:t>mày</a:t>
            </a:r>
            <a:r>
              <a:rPr lang="en-US" sz="3200" b="1"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sắc</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nét</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thanh</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thoát</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trẻ</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trung</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như</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dáng</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núi</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mùa</a:t>
            </a:r>
            <a:r>
              <a:rPr lang="en-US" sz="3200" dirty="0">
                <a:latin typeface="#9Slide03 Arima Madurai" pitchFamily="2" charset="-93"/>
                <a:cs typeface="#9Slide03 Arima Madurai" pitchFamily="2" charset="-93"/>
              </a:rPr>
              <a:t> </a:t>
            </a:r>
            <a:r>
              <a:rPr lang="en-US" sz="3200" dirty="0" err="1">
                <a:latin typeface="#9Slide03 Arima Madurai" pitchFamily="2" charset="-93"/>
                <a:cs typeface="#9Slide03 Arima Madurai" pitchFamily="2" charset="-93"/>
              </a:rPr>
              <a:t>xuân</a:t>
            </a:r>
            <a:endParaRPr lang="vi-VN" sz="3200" dirty="0">
              <a:latin typeface="#9Slide03 Arima Madurai" pitchFamily="2" charset="-93"/>
              <a:cs typeface="#9Slide03 Arima Madurai" pitchFamily="2" charset="-93"/>
            </a:endParaRPr>
          </a:p>
        </p:txBody>
      </p:sp>
    </p:spTree>
    <p:extLst>
      <p:ext uri="{BB962C8B-B14F-4D97-AF65-F5344CB8AC3E}">
        <p14:creationId xmlns:p14="http://schemas.microsoft.com/office/powerpoint/2010/main" val="25419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ẻ đẹp nhân cách của Thúy Kiều qua đoạn trích Trao duyên">
            <a:extLst>
              <a:ext uri="{FF2B5EF4-FFF2-40B4-BE49-F238E27FC236}">
                <a16:creationId xmlns:a16="http://schemas.microsoft.com/office/drawing/2014/main" id="{CD1D598A-DA76-4573-9B78-DCDEC29D4D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00"/>
          <a:stretch/>
        </p:blipFill>
        <p:spPr bwMode="auto">
          <a:xfrm>
            <a:off x="5346065"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F6F02224-7B8C-4897-8BA7-6F37D72DB228}"/>
              </a:ext>
            </a:extLst>
          </p:cNvPr>
          <p:cNvGrpSpPr/>
          <p:nvPr/>
        </p:nvGrpSpPr>
        <p:grpSpPr>
          <a:xfrm>
            <a:off x="0" y="436744"/>
            <a:ext cx="8792308" cy="6259478"/>
            <a:chOff x="488527" y="-1777242"/>
            <a:chExt cx="7812558" cy="5288180"/>
          </a:xfrm>
          <a:solidFill>
            <a:schemeClr val="accent6">
              <a:lumMod val="20000"/>
              <a:lumOff val="80000"/>
            </a:schemeClr>
          </a:solidFill>
        </p:grpSpPr>
        <p:sp>
          <p:nvSpPr>
            <p:cNvPr id="14" name="Rectangle: Rounded Corners 13">
              <a:extLst>
                <a:ext uri="{FF2B5EF4-FFF2-40B4-BE49-F238E27FC236}">
                  <a16:creationId xmlns:a16="http://schemas.microsoft.com/office/drawing/2014/main" id="{FCFDA427-0877-4EAF-971A-BC469E5BB779}"/>
                </a:ext>
              </a:extLst>
            </p:cNvPr>
            <p:cNvSpPr/>
            <p:nvPr/>
          </p:nvSpPr>
          <p:spPr>
            <a:xfrm>
              <a:off x="488527" y="1699998"/>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dirty="0"/>
                <a:t>=&gt;</a:t>
              </a:r>
            </a:p>
          </p:txBody>
        </p:sp>
        <p:sp>
          <p:nvSpPr>
            <p:cNvPr id="15" name="Rectangle: Rounded Corners 4">
              <a:extLst>
                <a:ext uri="{FF2B5EF4-FFF2-40B4-BE49-F238E27FC236}">
                  <a16:creationId xmlns:a16="http://schemas.microsoft.com/office/drawing/2014/main" id="{64EA9C9D-FAFA-4913-9E4B-B4C9FEE632B4}"/>
                </a:ext>
              </a:extLst>
            </p:cNvPr>
            <p:cNvSpPr txBox="1"/>
            <p:nvPr/>
          </p:nvSpPr>
          <p:spPr>
            <a:xfrm>
              <a:off x="488527" y="-1777242"/>
              <a:ext cx="7812558"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9Slide03 Arima Madurai Light" panose="00000400000000000000" pitchFamily="2" charset="0"/>
                  <a:cs typeface="#9Slide03 Arima Madurai Light" panose="00000400000000000000" pitchFamily="2" charset="0"/>
                </a:rPr>
                <a:t>Nghệ</a:t>
              </a:r>
              <a:r>
                <a:rPr lang="en-BZ" sz="2800" b="1" kern="1200" dirty="0">
                  <a:solidFill>
                    <a:schemeClr val="tx1"/>
                  </a:solidFill>
                  <a:latin typeface="#9Slide03 Arima Madurai Light" panose="00000400000000000000" pitchFamily="2" charset="0"/>
                  <a:cs typeface="#9Slide03 Arima Madurai Light" panose="00000400000000000000" pitchFamily="2" charset="0"/>
                </a:rPr>
                <a:t> </a:t>
              </a:r>
              <a:r>
                <a:rPr lang="en-BZ" sz="2800" b="1" kern="1200" dirty="0" err="1">
                  <a:solidFill>
                    <a:schemeClr val="tx1"/>
                  </a:solidFill>
                  <a:latin typeface="#9Slide03 Arima Madurai Light" panose="00000400000000000000" pitchFamily="2" charset="0"/>
                  <a:cs typeface="#9Slide03 Arima Madurai Light" panose="00000400000000000000" pitchFamily="2" charset="0"/>
                </a:rPr>
                <a:t>thuật</a:t>
              </a:r>
              <a:r>
                <a:rPr lang="en-BZ" sz="2800" b="1" kern="1200" dirty="0">
                  <a:solidFill>
                    <a:schemeClr val="tx1"/>
                  </a:solidFill>
                  <a:latin typeface="#9Slide03 Arima Madurai Light" panose="00000400000000000000" pitchFamily="2" charset="0"/>
                  <a:cs typeface="#9Slide03 Arima Madurai Light" panose="00000400000000000000" pitchFamily="2" charset="0"/>
                </a:rPr>
                <a:t> </a:t>
              </a:r>
              <a:r>
                <a:rPr lang="en-BZ" sz="2800" b="1" kern="1200" dirty="0" err="1">
                  <a:solidFill>
                    <a:schemeClr val="tx1"/>
                  </a:solidFill>
                  <a:latin typeface="#9Slide03 Arima Madurai Light" panose="00000400000000000000" pitchFamily="2" charset="0"/>
                  <a:cs typeface="#9Slide03 Arima Madurai Light" panose="00000400000000000000" pitchFamily="2" charset="0"/>
                </a:rPr>
                <a:t>nhân</a:t>
              </a:r>
              <a:r>
                <a:rPr lang="en-BZ" sz="2800" b="1" kern="1200" dirty="0">
                  <a:solidFill>
                    <a:schemeClr val="tx1"/>
                  </a:solidFill>
                  <a:latin typeface="#9Slide03 Arima Madurai Light" panose="00000400000000000000" pitchFamily="2" charset="0"/>
                  <a:cs typeface="#9Slide03 Arima Madurai Light" panose="00000400000000000000" pitchFamily="2" charset="0"/>
                </a:rPr>
                <a:t> </a:t>
              </a:r>
              <a:r>
                <a:rPr lang="en-BZ" sz="2800" b="1" kern="1200" dirty="0" err="1">
                  <a:solidFill>
                    <a:schemeClr val="tx1"/>
                  </a:solidFill>
                  <a:latin typeface="#9Slide03 Arima Madurai Light" panose="00000400000000000000" pitchFamily="2" charset="0"/>
                  <a:cs typeface="#9Slide03 Arima Madurai Light" panose="00000400000000000000" pitchFamily="2" charset="0"/>
                </a:rPr>
                <a:t>hóa</a:t>
              </a:r>
              <a:r>
                <a:rPr lang="en-BZ" sz="2800" b="1" kern="1200" dirty="0">
                  <a:solidFill>
                    <a:schemeClr val="tx1"/>
                  </a:solidFill>
                  <a:latin typeface="#9Slide03 Arima Madurai Light" panose="00000400000000000000" pitchFamily="2" charset="0"/>
                  <a:cs typeface="#9Slide03 Arima Madurai Light" panose="00000400000000000000" pitchFamily="2" charset="0"/>
                </a:rPr>
                <a:t>, so </a:t>
              </a:r>
              <a:r>
                <a:rPr lang="en-BZ" sz="2800" b="1" kern="1200" dirty="0" err="1">
                  <a:solidFill>
                    <a:schemeClr val="tx1"/>
                  </a:solidFill>
                  <a:latin typeface="#9Slide03 Arima Madurai Light" panose="00000400000000000000" pitchFamily="2" charset="0"/>
                  <a:cs typeface="#9Slide03 Arima Madurai Light" panose="00000400000000000000" pitchFamily="2" charset="0"/>
                </a:rPr>
                <a:t>sánh</a:t>
              </a:r>
              <a:r>
                <a:rPr lang="en-BZ" sz="2800" b="1" kern="1200" dirty="0">
                  <a:solidFill>
                    <a:schemeClr val="tx1"/>
                  </a:solidFill>
                  <a:latin typeface="#9Slide03 Arima Madurai Light" panose="00000400000000000000" pitchFamily="2" charset="0"/>
                  <a:cs typeface="#9Slide03 Arima Madurai Light" panose="00000400000000000000" pitchFamily="2" charset="0"/>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rPr>
                <a:t>Hoa</a:t>
              </a:r>
              <a:r>
                <a:rPr lang="en-BZ" sz="2800" b="0" kern="1200" dirty="0">
                  <a:solidFill>
                    <a:schemeClr val="tx1"/>
                  </a:solidFill>
                  <a:latin typeface="#9Slide03 Arima Madurai Light" panose="00000400000000000000" pitchFamily="2" charset="0"/>
                  <a:cs typeface="#9Slide03 Arima Madurai Light" panose="00000400000000000000" pitchFamily="2" charset="0"/>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rPr>
                <a:t>ghen</a:t>
              </a:r>
              <a:r>
                <a:rPr lang="en-BZ" sz="2800" b="0" kern="1200" dirty="0">
                  <a:solidFill>
                    <a:schemeClr val="tx1"/>
                  </a:solidFill>
                  <a:latin typeface="#9Slide03 Arima Madurai Light" panose="00000400000000000000" pitchFamily="2" charset="0"/>
                  <a:cs typeface="#9Slide03 Arima Madurai Light" panose="00000400000000000000" pitchFamily="2" charset="0"/>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rPr>
                <a:t>liễu</a:t>
              </a:r>
              <a:r>
                <a:rPr lang="en-BZ" sz="2800" b="0" kern="1200" dirty="0">
                  <a:solidFill>
                    <a:schemeClr val="tx1"/>
                  </a:solidFill>
                  <a:latin typeface="#9Slide03 Arima Madurai Light" panose="00000400000000000000" pitchFamily="2" charset="0"/>
                  <a:cs typeface="#9Slide03 Arima Madurai Light" panose="00000400000000000000" pitchFamily="2" charset="0"/>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rPr>
                <a:t>hờn</a:t>
              </a:r>
              <a:r>
                <a:rPr lang="en-BZ" sz="2800" b="0" kern="1200" dirty="0">
                  <a:solidFill>
                    <a:schemeClr val="tx1"/>
                  </a:solidFill>
                  <a:latin typeface="#9Slide03 Arima Madurai Light" panose="00000400000000000000" pitchFamily="2" charset="0"/>
                  <a:cs typeface="#9Slide03 Arima Madurai Light" panose="00000400000000000000" pitchFamily="2" charset="0"/>
                </a:rPr>
                <a:t>” </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Vẻ</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đẹp</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tươi</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thắm</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rực</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rỡ</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đầy</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sức</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sống</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tươi</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tắn</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hơn</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hoa</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duyên</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dáng</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hơn</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liễu</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Thiên</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nhiên</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phải</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ghen</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ghét</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đố</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 </a:t>
              </a:r>
              <a:r>
                <a:rPr lang="en-BZ" sz="2800" b="0" kern="1200" dirty="0" err="1">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kị</a:t>
              </a:r>
              <a:r>
                <a:rPr lang="en-BZ" sz="2800" b="0" kern="1200" dirty="0">
                  <a:solidFill>
                    <a:schemeClr val="tx1"/>
                  </a:solidFill>
                  <a:latin typeface="#9Slide03 Arima Madurai Light" panose="00000400000000000000" pitchFamily="2" charset="0"/>
                  <a:cs typeface="#9Slide03 Arima Madurai Light" panose="00000400000000000000" pitchFamily="2" charset="0"/>
                  <a:sym typeface="Wingdings" panose="05000000000000000000" pitchFamily="2" charset="2"/>
                </a:rPr>
                <a:t>.</a:t>
              </a:r>
              <a:endParaRPr lang="en-BZ" sz="2800" b="0" kern="1200" dirty="0">
                <a:solidFill>
                  <a:schemeClr val="tx1"/>
                </a:solidFill>
                <a:latin typeface="#9Slide03 Arima Madurai Light" panose="00000400000000000000" pitchFamily="2" charset="0"/>
                <a:cs typeface="#9Slide03 Arima Madurai Light" panose="00000400000000000000" pitchFamily="2" charset="0"/>
              </a:endParaRPr>
            </a:p>
          </p:txBody>
        </p:sp>
      </p:grpSp>
      <p:sp>
        <p:nvSpPr>
          <p:cNvPr id="18" name="Rectangle: Rounded Corners 4">
            <a:extLst>
              <a:ext uri="{FF2B5EF4-FFF2-40B4-BE49-F238E27FC236}">
                <a16:creationId xmlns:a16="http://schemas.microsoft.com/office/drawing/2014/main" id="{7CC79047-E2D4-4C96-AD8D-13AC93915BEC}"/>
              </a:ext>
            </a:extLst>
          </p:cNvPr>
          <p:cNvSpPr txBox="1"/>
          <p:nvPr/>
        </p:nvSpPr>
        <p:spPr>
          <a:xfrm>
            <a:off x="17404" y="2737301"/>
            <a:ext cx="8739299" cy="1530407"/>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9Slide03 Arima Madurai" panose="00000500000000000000" pitchFamily="2" charset="0"/>
                <a:cs typeface="#9Slide03 Arima Madurai" panose="00000500000000000000" pitchFamily="2" charset="0"/>
              </a:rPr>
              <a:t>Điển</a:t>
            </a:r>
            <a:r>
              <a:rPr lang="en-BZ" sz="2800" b="1" kern="1200" dirty="0">
                <a:solidFill>
                  <a:schemeClr val="tx1"/>
                </a:solidFill>
                <a:latin typeface="#9Slide03 Arima Madurai" panose="00000500000000000000" pitchFamily="2" charset="0"/>
                <a:cs typeface="#9Slide03 Arima Madurai" panose="00000500000000000000" pitchFamily="2" charset="0"/>
              </a:rPr>
              <a:t> </a:t>
            </a:r>
            <a:r>
              <a:rPr lang="en-BZ" sz="2800" b="1" kern="1200" dirty="0" err="1">
                <a:solidFill>
                  <a:schemeClr val="tx1"/>
                </a:solidFill>
                <a:latin typeface="#9Slide03 Arima Madurai" panose="00000500000000000000" pitchFamily="2" charset="0"/>
                <a:cs typeface="#9Slide03 Arima Madurai" panose="00000500000000000000" pitchFamily="2" charset="0"/>
              </a:rPr>
              <a:t>tích</a:t>
            </a:r>
            <a:r>
              <a:rPr lang="en-BZ" sz="2800" b="1" kern="1200" dirty="0">
                <a:solidFill>
                  <a:schemeClr val="tx1"/>
                </a:solidFill>
                <a:latin typeface="#9Slide03 Arima Madurai" panose="00000500000000000000" pitchFamily="2" charset="0"/>
                <a:cs typeface="#9Slide03 Arima Madurai" panose="00000500000000000000" pitchFamily="2" charset="0"/>
              </a:rPr>
              <a:t>: </a:t>
            </a:r>
            <a:r>
              <a:rPr lang="en-BZ" sz="2800" b="0" i="1" kern="1200" dirty="0" err="1">
                <a:solidFill>
                  <a:schemeClr val="tx1"/>
                </a:solidFill>
                <a:latin typeface="#9Slide03 Arima Madurai" panose="00000500000000000000" pitchFamily="2" charset="0"/>
                <a:cs typeface="#9Slide03 Arima Madurai" panose="00000500000000000000" pitchFamily="2" charset="0"/>
              </a:rPr>
              <a:t>Nghiêng</a:t>
            </a:r>
            <a:r>
              <a:rPr lang="en-BZ" sz="2800" b="0" i="1" kern="1200" dirty="0">
                <a:solidFill>
                  <a:schemeClr val="tx1"/>
                </a:solidFill>
                <a:latin typeface="#9Slide03 Arima Madurai" panose="00000500000000000000" pitchFamily="2" charset="0"/>
                <a:cs typeface="#9Slide03 Arima Madurai" panose="00000500000000000000" pitchFamily="2" charset="0"/>
              </a:rPr>
              <a:t> </a:t>
            </a:r>
            <a:r>
              <a:rPr lang="en-BZ" sz="2800" b="0" i="1" kern="1200" dirty="0" err="1">
                <a:solidFill>
                  <a:schemeClr val="tx1"/>
                </a:solidFill>
                <a:latin typeface="#9Slide03 Arima Madurai" panose="00000500000000000000" pitchFamily="2" charset="0"/>
                <a:cs typeface="#9Slide03 Arima Madurai" panose="00000500000000000000" pitchFamily="2" charset="0"/>
              </a:rPr>
              <a:t>nước</a:t>
            </a:r>
            <a:r>
              <a:rPr lang="en-BZ" sz="2800" b="0" i="1" kern="1200" dirty="0">
                <a:solidFill>
                  <a:schemeClr val="tx1"/>
                </a:solidFill>
                <a:latin typeface="#9Slide03 Arima Madurai" panose="00000500000000000000" pitchFamily="2" charset="0"/>
                <a:cs typeface="#9Slide03 Arima Madurai" panose="00000500000000000000" pitchFamily="2" charset="0"/>
              </a:rPr>
              <a:t> </a:t>
            </a:r>
            <a:r>
              <a:rPr lang="en-BZ" sz="2800" b="0" i="1" kern="1200" dirty="0" err="1">
                <a:solidFill>
                  <a:schemeClr val="tx1"/>
                </a:solidFill>
                <a:latin typeface="#9Slide03 Arima Madurai" panose="00000500000000000000" pitchFamily="2" charset="0"/>
                <a:cs typeface="#9Slide03 Arima Madurai" panose="00000500000000000000" pitchFamily="2" charset="0"/>
              </a:rPr>
              <a:t>nghiêng</a:t>
            </a:r>
            <a:r>
              <a:rPr lang="en-BZ" sz="2800" b="0" i="1" kern="1200" dirty="0">
                <a:solidFill>
                  <a:schemeClr val="tx1"/>
                </a:solidFill>
                <a:latin typeface="#9Slide03 Arima Madurai" panose="00000500000000000000" pitchFamily="2" charset="0"/>
                <a:cs typeface="#9Slide03 Arima Madurai" panose="00000500000000000000" pitchFamily="2" charset="0"/>
              </a:rPr>
              <a:t> </a:t>
            </a:r>
            <a:r>
              <a:rPr lang="en-BZ" sz="2800" b="0" i="1" kern="1200" dirty="0" err="1">
                <a:solidFill>
                  <a:schemeClr val="tx1"/>
                </a:solidFill>
                <a:latin typeface="#9Slide03 Arima Madurai" panose="00000500000000000000" pitchFamily="2" charset="0"/>
                <a:cs typeface="#9Slide03 Arima Madurai" panose="00000500000000000000" pitchFamily="2" charset="0"/>
              </a:rPr>
              <a:t>thành</a:t>
            </a:r>
            <a:r>
              <a:rPr lang="en-BZ" sz="2800" b="0" i="1" kern="1200" dirty="0">
                <a:solidFill>
                  <a:schemeClr val="tx1"/>
                </a:solidFill>
                <a:latin typeface="#9Slide03 Arima Madurai" panose="00000500000000000000" pitchFamily="2" charset="0"/>
                <a:cs typeface="#9Slide03 Arima Madurai" panose="00000500000000000000" pitchFamily="2" charset="0"/>
              </a:rPr>
              <a:t> </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Vẻ</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đẹp</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cuốn</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hút</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làm</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khuynh</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đảo</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cả</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lòng</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người</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và</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thế</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giới</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tự</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nhiên</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BZ" sz="2800" b="0" kern="1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vô</a:t>
            </a:r>
            <a:r>
              <a:rPr lang="en-BZ" sz="2800" b="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tri.</a:t>
            </a:r>
            <a:endParaRPr lang="en-BZ" sz="2800" b="0" kern="1200" dirty="0">
              <a:solidFill>
                <a:schemeClr val="tx1"/>
              </a:solidFill>
              <a:latin typeface="#9Slide03 Arima Madurai" panose="00000500000000000000" pitchFamily="2" charset="0"/>
              <a:cs typeface="#9Slide03 Arima Madurai" panose="00000500000000000000" pitchFamily="2" charset="0"/>
            </a:endParaRPr>
          </a:p>
        </p:txBody>
      </p:sp>
      <p:sp>
        <p:nvSpPr>
          <p:cNvPr id="4" name="Rectangle 3"/>
          <p:cNvSpPr/>
          <p:nvPr/>
        </p:nvSpPr>
        <p:spPr>
          <a:xfrm>
            <a:off x="88413" y="5135111"/>
            <a:ext cx="8478811" cy="1384995"/>
          </a:xfrm>
          <a:prstGeom prst="rect">
            <a:avLst/>
          </a:prstGeom>
        </p:spPr>
        <p:txBody>
          <a:bodyPr wrap="square">
            <a:spAutoFit/>
          </a:bodyPr>
          <a:lstStyle/>
          <a:p>
            <a:r>
              <a:rPr lang="en-US" sz="2800" b="1" dirty="0" err="1">
                <a:solidFill>
                  <a:srgbClr val="FF0000"/>
                </a:solidFill>
                <a:latin typeface="#9Slide03 Arima Madurai Black" panose="00000A00000000000000" pitchFamily="2" charset="0"/>
                <a:cs typeface="#9Slide03 Arima Madurai Black" panose="00000A00000000000000" pitchFamily="2" charset="0"/>
              </a:rPr>
              <a:t>Vẻ</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đẹp</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khiến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hoa</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ghen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liễu</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hờn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thiên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nhiên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hờn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ghen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đố</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kị</a:t>
            </a:r>
            <a:r>
              <a:rPr lang="en-US" sz="2800" b="1" dirty="0">
                <a:solidFill>
                  <a:srgbClr val="FF0000"/>
                </a:solidFill>
                <a:latin typeface="#9Slide03 Arima Madurai Black" panose="00000A00000000000000" pitchFamily="2" charset="0"/>
                <a:cs typeface="#9Slide03 Arima Madurai Black" panose="00000A00000000000000" pitchFamily="2" charset="0"/>
              </a:rPr>
              <a:t>)-&gt; </a:t>
            </a:r>
            <a:r>
              <a:rPr lang="en-US" sz="2800" b="1" dirty="0" err="1">
                <a:solidFill>
                  <a:srgbClr val="FF0000"/>
                </a:solidFill>
                <a:latin typeface="#9Slide03 Arima Madurai Black" panose="00000A00000000000000" pitchFamily="2" charset="0"/>
                <a:cs typeface="#9Slide03 Arima Madurai Black" panose="00000A00000000000000" pitchFamily="2" charset="0"/>
              </a:rPr>
              <a:t>dự</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báo</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số</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phận</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sóng</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gió</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éo</a:t>
            </a:r>
            <a:r>
              <a:rPr lang="en-US" sz="2800" b="1" dirty="0">
                <a:solidFill>
                  <a:srgbClr val="FF0000"/>
                </a:solidFill>
                <a:latin typeface="#9Slide03 Arima Madurai Black" panose="00000A00000000000000" pitchFamily="2" charset="0"/>
                <a:cs typeface="#9Slide03 Arima Madurai Black" panose="00000A00000000000000" pitchFamily="2" charset="0"/>
              </a:rPr>
              <a:t> le, </a:t>
            </a:r>
            <a:r>
              <a:rPr lang="en-US" sz="2800" b="1" dirty="0" err="1">
                <a:solidFill>
                  <a:srgbClr val="FF0000"/>
                </a:solidFill>
                <a:latin typeface="#9Slide03 Arima Madurai Black" panose="00000A00000000000000" pitchFamily="2" charset="0"/>
                <a:cs typeface="#9Slide03 Arima Madurai Black" panose="00000A00000000000000" pitchFamily="2" charset="0"/>
              </a:rPr>
              <a:t>đau</a:t>
            </a:r>
            <a:r>
              <a:rPr 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9Slide03 Arima Madurai Black" panose="00000A00000000000000" pitchFamily="2" charset="0"/>
                <a:cs typeface="#9Slide03 Arima Madurai Black" panose="00000A00000000000000" pitchFamily="2" charset="0"/>
              </a:rPr>
              <a:t>khổ</a:t>
            </a:r>
            <a:r>
              <a:rPr lang="en-US" sz="2800" b="1" dirty="0">
                <a:solidFill>
                  <a:srgbClr val="FF0000"/>
                </a:solidFill>
                <a:latin typeface="#9Slide03 Arima Madurai Black" panose="00000A00000000000000" pitchFamily="2" charset="0"/>
                <a:cs typeface="#9Slide03 Arima Madurai Black" panose="00000A00000000000000" pitchFamily="2" charset="0"/>
              </a:rPr>
              <a:t>.</a:t>
            </a:r>
            <a:endParaRPr lang="vi-VN" sz="2800" b="1"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93586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trong nhà, đang ngồi, bẩn, cũ&#10;&#10;Mô tả được tạo tự động">
            <a:extLst>
              <a:ext uri="{FF2B5EF4-FFF2-40B4-BE49-F238E27FC236}">
                <a16:creationId xmlns:a16="http://schemas.microsoft.com/office/drawing/2014/main" id="{ED90377E-A374-4945-BCB4-3F2141DBB1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210" b="6005"/>
          <a:stretch/>
        </p:blipFill>
        <p:spPr>
          <a:xfrm>
            <a:off x="3485199" y="10"/>
            <a:ext cx="8668512" cy="6857990"/>
          </a:xfrm>
          <a:prstGeom prst="rect">
            <a:avLst/>
          </a:prstGeom>
          <a:ln>
            <a:noFill/>
          </a:ln>
          <a:effectLst>
            <a:softEdge rad="112500"/>
          </a:effectLst>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4479B7B8-F167-4D18-9270-63B9948DC89A}"/>
              </a:ext>
            </a:extLst>
          </p:cNvPr>
          <p:cNvSpPr>
            <a:spLocks noGrp="1"/>
          </p:cNvSpPr>
          <p:nvPr>
            <p:ph type="title"/>
          </p:nvPr>
        </p:nvSpPr>
        <p:spPr>
          <a:xfrm>
            <a:off x="776" y="1720312"/>
            <a:ext cx="8102215" cy="3827941"/>
          </a:xfrm>
          <a:solidFill>
            <a:schemeClr val="bg1"/>
          </a:solidFill>
          <a:ln>
            <a:solidFill>
              <a:schemeClr val="bg1"/>
            </a:solidFill>
          </a:ln>
        </p:spPr>
        <p:txBody>
          <a:bodyPr vert="horz" lIns="91440" tIns="45720" rIns="91440" bIns="45720" rtlCol="0" anchor="b">
            <a:noAutofit/>
          </a:bodyPr>
          <a:lstStyle/>
          <a:p>
            <a:pPr marL="0" indent="0" algn="ctr"/>
            <a:r>
              <a:rPr lang="en-US" sz="3600" b="1" dirty="0">
                <a:latin typeface="VL Atlantika" pitchFamily="50" charset="0"/>
                <a:cs typeface="Times New Roman" panose="02020603050405020304" pitchFamily="18" charset="0"/>
              </a:rPr>
              <a:t>T</a:t>
            </a:r>
            <a:r>
              <a:rPr lang="vi-VN" sz="3600" b="1" dirty="0">
                <a:latin typeface="VL Atlantika" pitchFamily="50" charset="0"/>
                <a:cs typeface="Times New Roman" panose="02020603050405020304" pitchFamily="18" charset="0"/>
              </a:rPr>
              <a:t>hông minh </a:t>
            </a:r>
            <a:r>
              <a:rPr lang="vi-VN" sz="3600" b="1" dirty="0" err="1">
                <a:latin typeface="VL Atlantika" pitchFamily="50" charset="0"/>
                <a:cs typeface="Times New Roman" panose="02020603050405020304" pitchFamily="18" charset="0"/>
              </a:rPr>
              <a:t>vốn</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sẵn</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tính</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trời</a:t>
            </a:r>
            <a:r>
              <a:rPr lang="vi-VN" sz="3600" b="1" dirty="0">
                <a:latin typeface="VL Atlantika" pitchFamily="50" charset="0"/>
                <a:cs typeface="Times New Roman" panose="02020603050405020304" pitchFamily="18" charset="0"/>
              </a:rPr>
              <a:t>,</a:t>
            </a:r>
            <a:br>
              <a:rPr lang="en-US" sz="3600" b="1" dirty="0">
                <a:latin typeface="VL Atlantika" pitchFamily="50" charset="0"/>
                <a:cs typeface="Times New Roman" panose="02020603050405020304" pitchFamily="18" charset="0"/>
              </a:rPr>
            </a:br>
            <a:r>
              <a:rPr lang="en-US" sz="3600" b="1" dirty="0">
                <a:latin typeface="VL Atlantika" pitchFamily="50" charset="0"/>
                <a:cs typeface="Times New Roman" panose="02020603050405020304" pitchFamily="18" charset="0"/>
              </a:rPr>
              <a:t>P</a:t>
            </a:r>
            <a:r>
              <a:rPr lang="vi-VN" sz="3600" b="1" dirty="0">
                <a:latin typeface="VL Atlantika" pitchFamily="50" charset="0"/>
                <a:cs typeface="Times New Roman" panose="02020603050405020304" pitchFamily="18" charset="0"/>
              </a:rPr>
              <a:t>ha </a:t>
            </a:r>
            <a:r>
              <a:rPr lang="vi-VN" sz="3600" b="1" dirty="0" err="1">
                <a:latin typeface="VL Atlantika" pitchFamily="50" charset="0"/>
                <a:cs typeface="Times New Roman" panose="02020603050405020304" pitchFamily="18" charset="0"/>
              </a:rPr>
              <a:t>nghề</a:t>
            </a:r>
            <a:r>
              <a:rPr lang="vi-VN" sz="3600" b="1" dirty="0">
                <a:latin typeface="VL Atlantika" pitchFamily="50" charset="0"/>
                <a:cs typeface="Times New Roman" panose="02020603050405020304" pitchFamily="18" charset="0"/>
              </a:rPr>
              <a:t> thi </a:t>
            </a:r>
            <a:r>
              <a:rPr lang="vi-VN" sz="3600" b="1" dirty="0" err="1">
                <a:latin typeface="VL Atlantika" pitchFamily="50" charset="0"/>
                <a:cs typeface="Times New Roman" panose="02020603050405020304" pitchFamily="18" charset="0"/>
              </a:rPr>
              <a:t>họa</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đủ</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mùi</a:t>
            </a:r>
            <a:r>
              <a:rPr lang="vi-VN" sz="3600" b="1" dirty="0">
                <a:latin typeface="VL Atlantika" pitchFamily="50" charset="0"/>
                <a:cs typeface="Times New Roman" panose="02020603050405020304" pitchFamily="18" charset="0"/>
              </a:rPr>
              <a:t> ca ngâm.</a:t>
            </a:r>
            <a:br>
              <a:rPr lang="en-US" sz="3600" b="1" dirty="0">
                <a:latin typeface="VL Atlantika" pitchFamily="50" charset="0"/>
                <a:cs typeface="Times New Roman" panose="02020603050405020304" pitchFamily="18" charset="0"/>
              </a:rPr>
            </a:br>
            <a:r>
              <a:rPr lang="en-US" sz="3600" b="1" dirty="0">
                <a:latin typeface="VL Atlantika" pitchFamily="50" charset="0"/>
                <a:cs typeface="Times New Roman" panose="02020603050405020304" pitchFamily="18" charset="0"/>
              </a:rPr>
              <a:t>	C</a:t>
            </a:r>
            <a:r>
              <a:rPr lang="vi-VN" sz="3600" b="1" dirty="0">
                <a:latin typeface="VL Atlantika" pitchFamily="50" charset="0"/>
                <a:cs typeface="Times New Roman" panose="02020603050405020304" pitchFamily="18" charset="0"/>
              </a:rPr>
              <a:t>ung thương </a:t>
            </a:r>
            <a:r>
              <a:rPr lang="vi-VN" sz="3600" b="1" dirty="0" err="1">
                <a:latin typeface="VL Atlantika" pitchFamily="50" charset="0"/>
                <a:cs typeface="Times New Roman" panose="02020603050405020304" pitchFamily="18" charset="0"/>
              </a:rPr>
              <a:t>làu</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bậc</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ngũ</a:t>
            </a:r>
            <a:r>
              <a:rPr lang="vi-VN" sz="3600" b="1" dirty="0">
                <a:latin typeface="VL Atlantika" pitchFamily="50" charset="0"/>
                <a:cs typeface="Times New Roman" panose="02020603050405020304" pitchFamily="18" charset="0"/>
              </a:rPr>
              <a:t> âm,</a:t>
            </a:r>
            <a:br>
              <a:rPr lang="en-US" sz="3600" b="1" dirty="0">
                <a:latin typeface="VL Atlantika" pitchFamily="50" charset="0"/>
                <a:cs typeface="Times New Roman" panose="02020603050405020304" pitchFamily="18" charset="0"/>
              </a:rPr>
            </a:br>
            <a:r>
              <a:rPr lang="en-US" sz="3600" b="1" dirty="0">
                <a:latin typeface="VL Atlantika" pitchFamily="50" charset="0"/>
                <a:cs typeface="Times New Roman" panose="02020603050405020304" pitchFamily="18" charset="0"/>
              </a:rPr>
              <a:t>N</a:t>
            </a:r>
            <a:r>
              <a:rPr lang="vi-VN" sz="3600" b="1" dirty="0" err="1">
                <a:latin typeface="VL Atlantika" pitchFamily="50" charset="0"/>
                <a:cs typeface="Times New Roman" panose="02020603050405020304" pitchFamily="18" charset="0"/>
              </a:rPr>
              <a:t>ghề</a:t>
            </a:r>
            <a:r>
              <a:rPr lang="vi-VN" sz="3600" b="1" dirty="0">
                <a:latin typeface="VL Atlantika" pitchFamily="50" charset="0"/>
                <a:cs typeface="Times New Roman" panose="02020603050405020304" pitchFamily="18" charset="0"/>
              </a:rPr>
              <a:t> riêng ăn </a:t>
            </a:r>
            <a:r>
              <a:rPr lang="vi-VN" sz="3600" b="1" dirty="0" err="1">
                <a:latin typeface="VL Atlantika" pitchFamily="50" charset="0"/>
                <a:cs typeface="Times New Roman" panose="02020603050405020304" pitchFamily="18" charset="0"/>
              </a:rPr>
              <a:t>đứt</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hồ</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cầm</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một</a:t>
            </a:r>
            <a:r>
              <a:rPr lang="vi-VN" sz="3600" b="1" dirty="0">
                <a:latin typeface="VL Atlantika" pitchFamily="50" charset="0"/>
                <a:cs typeface="Times New Roman" panose="02020603050405020304" pitchFamily="18" charset="0"/>
              </a:rPr>
              <a:t> </a:t>
            </a:r>
            <a:r>
              <a:rPr lang="en-US" sz="3600" b="1" dirty="0">
                <a:latin typeface="VL Atlantika" pitchFamily="50" charset="0"/>
                <a:cs typeface="Times New Roman" panose="02020603050405020304" pitchFamily="18" charset="0"/>
              </a:rPr>
              <a:t>tr</a:t>
            </a:r>
            <a:r>
              <a:rPr lang="vi-VN" sz="3600" b="1" dirty="0">
                <a:latin typeface="VL Atlantika" pitchFamily="50" charset="0"/>
                <a:cs typeface="Times New Roman" panose="02020603050405020304" pitchFamily="18" charset="0"/>
              </a:rPr>
              <a:t>ương.</a:t>
            </a:r>
            <a:br>
              <a:rPr lang="en-US" sz="3600" b="1" dirty="0">
                <a:latin typeface="VL Atlantika" pitchFamily="50" charset="0"/>
                <a:cs typeface="Times New Roman" panose="02020603050405020304" pitchFamily="18" charset="0"/>
              </a:rPr>
            </a:br>
            <a:r>
              <a:rPr lang="en-US" sz="3600" b="1" dirty="0">
                <a:latin typeface="VL Atlantika" pitchFamily="50" charset="0"/>
                <a:cs typeface="Times New Roman" panose="02020603050405020304" pitchFamily="18" charset="0"/>
              </a:rPr>
              <a:t>	K</a:t>
            </a:r>
            <a:r>
              <a:rPr lang="vi-VN" sz="3600" b="1" dirty="0" err="1">
                <a:latin typeface="VL Atlantika" pitchFamily="50" charset="0"/>
                <a:cs typeface="Times New Roman" panose="02020603050405020304" pitchFamily="18" charset="0"/>
              </a:rPr>
              <a:t>húc</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nhà</a:t>
            </a:r>
            <a:r>
              <a:rPr lang="vi-VN" sz="3600" b="1" dirty="0">
                <a:latin typeface="VL Atlantika" pitchFamily="50" charset="0"/>
                <a:cs typeface="Times New Roman" panose="02020603050405020304" pitchFamily="18" charset="0"/>
              </a:rPr>
              <a:t> tay </a:t>
            </a:r>
            <a:r>
              <a:rPr lang="vi-VN" sz="3600" b="1" dirty="0" err="1">
                <a:latin typeface="VL Atlantika" pitchFamily="50" charset="0"/>
                <a:cs typeface="Times New Roman" panose="02020603050405020304" pitchFamily="18" charset="0"/>
              </a:rPr>
              <a:t>lựa</a:t>
            </a:r>
            <a:r>
              <a:rPr lang="vi-VN" sz="3600" b="1" dirty="0">
                <a:latin typeface="VL Atlantika" pitchFamily="50" charset="0"/>
                <a:cs typeface="Times New Roman" panose="02020603050405020304" pitchFamily="18" charset="0"/>
              </a:rPr>
              <a:t> nên chương,</a:t>
            </a:r>
            <a:br>
              <a:rPr lang="en-US" sz="3600" b="1" dirty="0">
                <a:latin typeface="VL Atlantika" pitchFamily="50" charset="0"/>
                <a:cs typeface="Times New Roman" panose="02020603050405020304" pitchFamily="18" charset="0"/>
              </a:rPr>
            </a:br>
            <a:r>
              <a:rPr lang="en-US" sz="3600" b="1" dirty="0">
                <a:latin typeface="VL Atlantika" pitchFamily="50" charset="0"/>
                <a:cs typeface="Times New Roman" panose="02020603050405020304" pitchFamily="18" charset="0"/>
              </a:rPr>
              <a:t>M</a:t>
            </a:r>
            <a:r>
              <a:rPr lang="vi-VN" sz="3600" b="1" dirty="0" err="1">
                <a:latin typeface="VL Atlantika" pitchFamily="50" charset="0"/>
                <a:cs typeface="Times New Roman" panose="02020603050405020304" pitchFamily="18" charset="0"/>
              </a:rPr>
              <a:t>ột</a:t>
            </a:r>
            <a:r>
              <a:rPr lang="vi-VN" sz="3600" b="1" dirty="0">
                <a:latin typeface="VL Atlantika" pitchFamily="50" charset="0"/>
                <a:cs typeface="Times New Roman" panose="02020603050405020304" pitchFamily="18" charset="0"/>
              </a:rPr>
              <a:t> thiên </a:t>
            </a:r>
            <a:r>
              <a:rPr lang="en-US" sz="3600" b="1" dirty="0">
                <a:latin typeface="VL Atlantika" pitchFamily="50" charset="0"/>
                <a:cs typeface="Times New Roman" panose="02020603050405020304" pitchFamily="18" charset="0"/>
              </a:rPr>
              <a:t>B</a:t>
            </a:r>
            <a:r>
              <a:rPr lang="vi-VN" sz="3600" b="1" dirty="0" err="1">
                <a:latin typeface="VL Atlantika" pitchFamily="50" charset="0"/>
                <a:cs typeface="Times New Roman" panose="02020603050405020304" pitchFamily="18" charset="0"/>
              </a:rPr>
              <a:t>ạc</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mệnh</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lại</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càng</a:t>
            </a:r>
            <a:r>
              <a:rPr lang="vi-VN" sz="3600" b="1" dirty="0">
                <a:latin typeface="VL Atlantika" pitchFamily="50" charset="0"/>
                <a:cs typeface="Times New Roman" panose="02020603050405020304" pitchFamily="18" charset="0"/>
              </a:rPr>
              <a:t> </a:t>
            </a:r>
            <a:r>
              <a:rPr lang="vi-VN" sz="3600" b="1" dirty="0" err="1">
                <a:latin typeface="VL Atlantika" pitchFamily="50" charset="0"/>
                <a:cs typeface="Times New Roman" panose="02020603050405020304" pitchFamily="18" charset="0"/>
              </a:rPr>
              <a:t>não</a:t>
            </a:r>
            <a:r>
              <a:rPr lang="vi-VN" sz="3600" b="1" dirty="0">
                <a:latin typeface="VL Atlantika" pitchFamily="50" charset="0"/>
                <a:cs typeface="Times New Roman" panose="02020603050405020304" pitchFamily="18" charset="0"/>
              </a:rPr>
              <a:t> nhân.</a:t>
            </a:r>
            <a:br>
              <a:rPr lang="en-US" sz="3600" dirty="0">
                <a:latin typeface="VL Atlantika" pitchFamily="50" charset="0"/>
              </a:rPr>
            </a:br>
            <a:endParaRPr lang="en-US" sz="3600" dirty="0">
              <a:latin typeface="VL Atlantika" pitchFamily="50" charset="0"/>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92EA71A0-CEB5-4B1C-AF05-E317FC9A5E57}"/>
              </a:ext>
            </a:extLst>
          </p:cNvPr>
          <p:cNvSpPr txBox="1"/>
          <p:nvPr/>
        </p:nvSpPr>
        <p:spPr>
          <a:xfrm>
            <a:off x="1668780" y="411480"/>
            <a:ext cx="5715000" cy="646331"/>
          </a:xfrm>
          <a:prstGeom prst="rect">
            <a:avLst/>
          </a:prstGeom>
          <a:solidFill>
            <a:schemeClr val="accent2">
              <a:lumMod val="20000"/>
              <a:lumOff val="80000"/>
            </a:schemeClr>
          </a:solidFill>
        </p:spPr>
        <p:txBody>
          <a:bodyPr wrap="square" rtlCol="0">
            <a:spAutoFit/>
          </a:bodyPr>
          <a:lstStyle/>
          <a:p>
            <a:r>
              <a:rPr lang="en-BZ" sz="3600" dirty="0">
                <a:solidFill>
                  <a:srgbClr val="FF0000"/>
                </a:solidFill>
                <a:latin typeface="#9Slide03 AllRoundGothic" panose="020B0703020202020104" pitchFamily="34" charset="0"/>
              </a:rPr>
              <a:t>TÀI NĂNG </a:t>
            </a:r>
            <a:r>
              <a:rPr lang="vi-VN" sz="3600" dirty="0">
                <a:solidFill>
                  <a:srgbClr val="FF0000"/>
                </a:solidFill>
                <a:latin typeface="#9Slide03 AllRoundGothic" panose="020B0703020202020104" pitchFamily="34" charset="0"/>
              </a:rPr>
              <a:t>CỦA </a:t>
            </a:r>
            <a:r>
              <a:rPr lang="en-BZ" sz="3600" dirty="0">
                <a:solidFill>
                  <a:srgbClr val="FF0000"/>
                </a:solidFill>
                <a:latin typeface="#9Slide03 AllRoundGothic" panose="020B0703020202020104" pitchFamily="34" charset="0"/>
              </a:rPr>
              <a:t>THÚY KIỀU</a:t>
            </a:r>
          </a:p>
        </p:txBody>
      </p:sp>
    </p:spTree>
    <p:extLst>
      <p:ext uri="{BB962C8B-B14F-4D97-AF65-F5344CB8AC3E}">
        <p14:creationId xmlns:p14="http://schemas.microsoft.com/office/powerpoint/2010/main" val="37257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48C1555-BE80-4FA8-B685-37D256E3A075}"/>
              </a:ext>
            </a:extLst>
          </p:cNvPr>
          <p:cNvSpPr/>
          <p:nvPr/>
        </p:nvSpPr>
        <p:spPr>
          <a:xfrm>
            <a:off x="-120076" y="1459926"/>
            <a:ext cx="2540001" cy="2580408"/>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9Slide03 Arima Madurai Black" panose="00000A00000000000000" pitchFamily="2" charset="0"/>
                <a:cs typeface="#9Slide03 Arima Madurai Black" panose="00000A00000000000000" pitchFamily="2" charset="0"/>
              </a:rPr>
              <a:t>Tài</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năng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Tâm</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hồn</a:t>
            </a:r>
            <a:endParaRPr lang="en-SG" sz="4000" dirty="0">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96AD6279-95AE-41D0-9905-7498C1CEE6D6}"/>
              </a:ext>
            </a:extLst>
          </p:cNvPr>
          <p:cNvSpPr/>
          <p:nvPr/>
        </p:nvSpPr>
        <p:spPr>
          <a:xfrm>
            <a:off x="1754909" y="79665"/>
            <a:ext cx="9938327" cy="8185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latin typeface="#9Slide03 Arima Madurai" panose="00000500000000000000" pitchFamily="2" charset="0"/>
                <a:cs typeface="#9Slide03 Arima Madurai" panose="00000500000000000000" pitchFamily="2" charset="0"/>
              </a:rPr>
              <a:t>So </a:t>
            </a:r>
            <a:r>
              <a:rPr lang="en-US" sz="2800" b="1" dirty="0" err="1">
                <a:latin typeface="#9Slide03 Arima Madurai" panose="00000500000000000000" pitchFamily="2" charset="0"/>
                <a:cs typeface="#9Slide03 Arima Madurai" panose="00000500000000000000" pitchFamily="2" charset="0"/>
              </a:rPr>
              <a:t>sánh</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sắc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đều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đầu</a:t>
            </a:r>
            <a:endParaRPr lang="en-SG" sz="2800" dirty="0">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4E40E402-BBF0-4E64-BA09-534F0DB5B300}"/>
              </a:ext>
            </a:extLst>
          </p:cNvPr>
          <p:cNvSpPr/>
          <p:nvPr/>
        </p:nvSpPr>
        <p:spPr>
          <a:xfrm>
            <a:off x="2667000" y="1093301"/>
            <a:ext cx="9525000" cy="2135910"/>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just"/>
            <a:r>
              <a:rPr lang="en-US" sz="2800" b="1" dirty="0">
                <a:solidFill>
                  <a:srgbClr val="FF0000"/>
                </a:solidFill>
                <a:latin typeface="#9Slide03 Arima Madurai" panose="00000500000000000000" pitchFamily="2" charset="0"/>
                <a:cs typeface="#9Slide03 Arima Madurai" panose="00000500000000000000" pitchFamily="2" charset="0"/>
              </a:rPr>
              <a:t>- </a:t>
            </a:r>
            <a:r>
              <a:rPr lang="en-US" sz="2800" b="1" dirty="0" err="1">
                <a:solidFill>
                  <a:srgbClr val="FF0000"/>
                </a:solidFill>
                <a:latin typeface="#9Slide03 Arima Madurai" panose="00000500000000000000" pitchFamily="2" charset="0"/>
                <a:cs typeface="#9Slide03 Arima Madurai" panose="00000500000000000000" pitchFamily="2" charset="0"/>
              </a:rPr>
              <a:t>Tài</a:t>
            </a:r>
            <a:r>
              <a:rPr lang="en-US" sz="2800" b="1" dirty="0">
                <a:solidFill>
                  <a:srgbClr val="FF0000"/>
                </a:solidFill>
                <a:latin typeface="#9Slide03 Arima Madurai" panose="00000500000000000000" pitchFamily="2" charset="0"/>
                <a:cs typeface="#9Slide03 Arima Madurai" panose="00000500000000000000" pitchFamily="2" charset="0"/>
              </a:rPr>
              <a:t>: </a:t>
            </a:r>
          </a:p>
          <a:p>
            <a:pPr algn="just"/>
            <a:r>
              <a:rPr lang="en-US" sz="2800" b="1" dirty="0">
                <a:solidFill>
                  <a:srgbClr val="FF0000"/>
                </a:solidFill>
                <a:latin typeface="#9Slide03 Arima Madurai" panose="00000500000000000000" pitchFamily="2" charset="0"/>
                <a:cs typeface="#9Slide03 Arima Madurai" panose="00000500000000000000" pitchFamily="2" charset="0"/>
              </a:rPr>
              <a:t>+</a:t>
            </a:r>
            <a:r>
              <a:rPr lang="en-US" sz="2800" dirty="0" err="1">
                <a:latin typeface="#9Slide03 Arima Madurai" panose="00000500000000000000" pitchFamily="2" charset="0"/>
                <a:cs typeface="#9Slide03 Arima Madurai" panose="00000500000000000000" pitchFamily="2" charset="0"/>
              </a:rPr>
              <a:t>Thông</a:t>
            </a:r>
            <a:r>
              <a:rPr lang="en-US" sz="2800" dirty="0">
                <a:latin typeface="#9Slide03 Arima Madurai" panose="00000500000000000000" pitchFamily="2" charset="0"/>
                <a:cs typeface="#9Slide03 Arima Madurai" panose="00000500000000000000" pitchFamily="2" charset="0"/>
              </a:rPr>
              <a:t> minh </a:t>
            </a:r>
            <a:r>
              <a:rPr lang="en-US" sz="2800" dirty="0" err="1">
                <a:latin typeface="#9Slide03 Arima Madurai" panose="00000500000000000000" pitchFamily="2" charset="0"/>
                <a:cs typeface="#9Slide03 Arima Madurai" panose="00000500000000000000" pitchFamily="2" charset="0"/>
              </a:rPr>
              <a:t>bẩm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sinh</a:t>
            </a:r>
            <a:r>
              <a:rPr lang="en-US" sz="2800" dirty="0">
                <a:latin typeface="#9Slide03 Arima Madurai" panose="00000500000000000000" pitchFamily="2" charset="0"/>
                <a:cs typeface="#9Slide03 Arima Madurai" panose="00000500000000000000" pitchFamily="2" charset="0"/>
              </a:rPr>
              <a:t>, am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thơ</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hội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họa</a:t>
            </a:r>
            <a:endParaRPr lang="en-US" sz="2800" dirty="0">
              <a:latin typeface="#9Slide03 Arima Madurai" panose="00000500000000000000" pitchFamily="2" charset="0"/>
              <a:cs typeface="#9Slide03 Arima Madurai" panose="00000500000000000000" pitchFamily="2" charset="0"/>
            </a:endParaRPr>
          </a:p>
          <a:p>
            <a:pPr algn="ctr"/>
            <a:r>
              <a:rPr lang="en-US" sz="2800" dirty="0">
                <a:latin typeface="#9Slide03 Arima Madurai" panose="00000500000000000000" pitchFamily="2" charset="0"/>
                <a:cs typeface="#9Slide03 Arima Madurai" panose="00000500000000000000" pitchFamily="2" charset="0"/>
              </a:rPr>
              <a:t>-&gt; </a:t>
            </a:r>
            <a:r>
              <a:rPr lang="en-US" sz="2800" dirty="0" err="1">
                <a:latin typeface="#9Slide03 Arima Madurai" panose="00000500000000000000" pitchFamily="2" charset="0"/>
                <a:cs typeface="#9Slide03 Arima Madurai" panose="00000500000000000000" pitchFamily="2" charset="0"/>
              </a:rPr>
              <a:t>Đa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đến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mức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lí</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tưởng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quan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niệm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thẩm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mĩ</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kiến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cầm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kì</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họa</a:t>
            </a:r>
            <a:r>
              <a:rPr lang="en-US" sz="2800" dirty="0">
                <a:latin typeface="#9Slide03 Arima Madurai" panose="00000500000000000000" pitchFamily="2" charset="0"/>
                <a:cs typeface="#9Slide03 Arima Madurai" panose="00000500000000000000" pitchFamily="2" charset="0"/>
              </a:rPr>
              <a:t>) </a:t>
            </a:r>
          </a:p>
          <a:p>
            <a:pPr algn="just"/>
            <a:r>
              <a:rPr lang="en-US" sz="2800" b="1" dirty="0">
                <a:solidFill>
                  <a:srgbClr val="FF0000"/>
                </a:solidFill>
                <a:latin typeface="#9Slide03 Arima Madurai" panose="00000500000000000000" pitchFamily="2" charset="0"/>
                <a:cs typeface="#9Slide03 Arima Madurai" panose="00000500000000000000" pitchFamily="2" charset="0"/>
              </a:rPr>
              <a:t>+</a:t>
            </a:r>
            <a:r>
              <a:rPr lang="en-US" sz="2800" dirty="0" err="1">
                <a:latin typeface="#9Slide03 Arima Madurai" panose="00000500000000000000" pitchFamily="2" charset="0"/>
                <a:cs typeface="#9Slide03 Arima Madurai" panose="00000500000000000000" pitchFamily="2" charset="0"/>
              </a:rPr>
              <a:t>Nhấn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sở</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biệt</a:t>
            </a:r>
            <a:endParaRPr lang="en-SG" sz="2800" dirty="0">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75BBE9B3-B24C-4C3B-8F58-ADF43AF91EC6}"/>
              </a:ext>
            </a:extLst>
          </p:cNvPr>
          <p:cNvSpPr/>
          <p:nvPr/>
        </p:nvSpPr>
        <p:spPr>
          <a:xfrm>
            <a:off x="2253673" y="3614884"/>
            <a:ext cx="9938327" cy="2481116"/>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solidFill>
                  <a:srgbClr val="FF0000"/>
                </a:solidFill>
                <a:latin typeface="#9Slide03 Arima Madurai" pitchFamily="2" charset="-93"/>
                <a:cs typeface="#9Slide03 Arima Madurai" pitchFamily="2" charset="-93"/>
              </a:rPr>
              <a:t>- </a:t>
            </a:r>
            <a:r>
              <a:rPr lang="en-US" sz="2800" b="1" dirty="0" err="1">
                <a:solidFill>
                  <a:srgbClr val="FF0000"/>
                </a:solidFill>
                <a:latin typeface="#9Slide03 Arima Madurai" pitchFamily="2" charset="-93"/>
                <a:cs typeface="#9Slide03 Arima Madurai" pitchFamily="2" charset="-93"/>
              </a:rPr>
              <a:t>Tâm</a:t>
            </a:r>
            <a:r>
              <a:rPr lang="en-US" sz="2800" b="1" dirty="0">
                <a:solidFill>
                  <a:srgbClr val="FF0000"/>
                </a:solidFill>
                <a:latin typeface="#9Slide03 Arima Madurai" pitchFamily="2" charset="-93"/>
                <a:cs typeface="#9Slide03 Arima Madurai" pitchFamily="2" charset="-93"/>
              </a:rPr>
              <a:t>:</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Kiều</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tự</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sáng</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tác</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khúc</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nhạc</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Bạc</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mệnh</a:t>
            </a:r>
            <a:r>
              <a:rPr lang="en-US" sz="2800" dirty="0">
                <a:latin typeface="#9Slide03 Arima Madurai" pitchFamily="2" charset="-93"/>
                <a:cs typeface="#9Slide03 Arima Madurai" pitchFamily="2" charset="-93"/>
              </a:rPr>
              <a:t>”-&gt; </a:t>
            </a:r>
            <a:r>
              <a:rPr lang="en-US" sz="2800" dirty="0" err="1">
                <a:latin typeface="#9Slide03 Arima Madurai" pitchFamily="2" charset="-93"/>
                <a:cs typeface="#9Slide03 Arima Madurai" pitchFamily="2" charset="-93"/>
              </a:rPr>
              <a:t>Kiều</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có</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một</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Tâm</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hồn</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đa</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sầu</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đa</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cảm</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dễ</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động</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lòng</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trắc</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ẩn</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trước</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nỗi</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đau</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của</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kiếp</a:t>
            </a:r>
            <a:r>
              <a:rPr lang="en-US" sz="2800" dirty="0">
                <a:latin typeface="#9Slide03 Arima Madurai" pitchFamily="2" charset="-93"/>
                <a:cs typeface="#9Slide03 Arima Madurai" pitchFamily="2" charset="-93"/>
              </a:rPr>
              <a:t> </a:t>
            </a:r>
            <a:r>
              <a:rPr lang="en-US" sz="2800" dirty="0" err="1">
                <a:latin typeface="#9Slide03 Arima Madurai" pitchFamily="2" charset="-93"/>
                <a:cs typeface="#9Slide03 Arima Madurai" pitchFamily="2" charset="-93"/>
              </a:rPr>
              <a:t>người</a:t>
            </a:r>
            <a:r>
              <a:rPr lang="en-US" sz="2800" dirty="0">
                <a:latin typeface="#9Slide03 Arima Madurai" pitchFamily="2" charset="-93"/>
                <a:cs typeface="#9Slide03 Arima Madurai" pitchFamily="2" charset="-93"/>
              </a:rPr>
              <a:t>.</a:t>
            </a:r>
          </a:p>
          <a:p>
            <a:pPr algn="ctr"/>
            <a:r>
              <a:rPr lang="en-US" sz="2800" i="1" dirty="0">
                <a:latin typeface="#9Slide03 Arima Madurai" pitchFamily="2" charset="-93"/>
                <a:cs typeface="#9Slide03 Arima Madurai" pitchFamily="2" charset="-93"/>
              </a:rPr>
              <a:t>(</a:t>
            </a:r>
            <a:r>
              <a:rPr lang="en-US" sz="2800" i="1" dirty="0" err="1">
                <a:latin typeface="#9Slide03 Arima Madurai" pitchFamily="2" charset="-93"/>
                <a:cs typeface="#9Slide03 Arima Madurai" pitchFamily="2" charset="-93"/>
              </a:rPr>
              <a:t>Kiều</a:t>
            </a:r>
            <a:r>
              <a:rPr lang="en-US" sz="2800" i="1" dirty="0">
                <a:latin typeface="#9Slide03 Arima Madurai" pitchFamily="2" charset="-93"/>
                <a:cs typeface="#9Slide03 Arima Madurai" pitchFamily="2" charset="-93"/>
              </a:rPr>
              <a:t> </a:t>
            </a:r>
            <a:r>
              <a:rPr lang="en-US" sz="2800" i="1" dirty="0" err="1">
                <a:latin typeface="#9Slide03 Arima Madurai" pitchFamily="2" charset="-93"/>
                <a:cs typeface="#9Slide03 Arima Madurai" pitchFamily="2" charset="-93"/>
              </a:rPr>
              <a:t>gặp</a:t>
            </a:r>
            <a:r>
              <a:rPr lang="en-US" sz="2800" i="1" dirty="0">
                <a:latin typeface="#9Slide03 Arima Madurai" pitchFamily="2" charset="-93"/>
                <a:cs typeface="#9Slide03 Arima Madurai" pitchFamily="2" charset="-93"/>
              </a:rPr>
              <a:t> </a:t>
            </a:r>
            <a:r>
              <a:rPr lang="en-US" sz="2800" i="1" dirty="0" err="1">
                <a:latin typeface="#9Slide03 Arima Madurai" pitchFamily="2" charset="-93"/>
                <a:cs typeface="#9Slide03 Arima Madurai" pitchFamily="2" charset="-93"/>
              </a:rPr>
              <a:t>mộ</a:t>
            </a:r>
            <a:r>
              <a:rPr lang="en-US" sz="2800" i="1" dirty="0">
                <a:latin typeface="#9Slide03 Arima Madurai" pitchFamily="2" charset="-93"/>
                <a:cs typeface="#9Slide03 Arima Madurai" pitchFamily="2" charset="-93"/>
              </a:rPr>
              <a:t> </a:t>
            </a:r>
            <a:r>
              <a:rPr lang="en-US" sz="2800" i="1" dirty="0" err="1">
                <a:latin typeface="#9Slide03 Arima Madurai" pitchFamily="2" charset="-93"/>
                <a:cs typeface="#9Slide03 Arima Madurai" pitchFamily="2" charset="-93"/>
              </a:rPr>
              <a:t>Đạm</a:t>
            </a:r>
            <a:r>
              <a:rPr lang="en-US" sz="2800" i="1" dirty="0">
                <a:latin typeface="#9Slide03 Arima Madurai" pitchFamily="2" charset="-93"/>
                <a:cs typeface="#9Slide03 Arima Madurai" pitchFamily="2" charset="-93"/>
              </a:rPr>
              <a:t> </a:t>
            </a:r>
            <a:r>
              <a:rPr lang="en-US" sz="2800" i="1" dirty="0" err="1">
                <a:latin typeface="#9Slide03 Arima Madurai" pitchFamily="2" charset="-93"/>
                <a:cs typeface="#9Slide03 Arima Madurai" pitchFamily="2" charset="-93"/>
              </a:rPr>
              <a:t>Tiên</a:t>
            </a:r>
            <a:r>
              <a:rPr lang="en-US" sz="2800" dirty="0">
                <a:latin typeface="#9Slide03 Arima Madurai" pitchFamily="2" charset="-93"/>
                <a:cs typeface="#9Slide03 Arima Madurai" pitchFamily="2" charset="-93"/>
              </a:rPr>
              <a:t>)</a:t>
            </a:r>
            <a:endParaRPr lang="en-SG" sz="2800" dirty="0">
              <a:latin typeface="#9Slide03 Arima Madurai" pitchFamily="2" charset="-93"/>
              <a:cs typeface="#9Slide03 Arima Madurai" pitchFamily="2"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Soạn bài: Chị em Thúy Kiều - Ngữ văn 9 Tập 1 - Soạn Văn">
            <a:extLst>
              <a:ext uri="{FF2B5EF4-FFF2-40B4-BE49-F238E27FC236}">
                <a16:creationId xmlns:a16="http://schemas.microsoft.com/office/drawing/2014/main" id="{D46F866E-F744-4463-B20E-E43572976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r="32422" b="-1"/>
          <a:stretch/>
        </p:blipFill>
        <p:spPr bwMode="auto">
          <a:xfrm>
            <a:off x="6625882" y="10"/>
            <a:ext cx="6145687" cy="685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TextBox 8">
            <a:extLst>
              <a:ext uri="{FF2B5EF4-FFF2-40B4-BE49-F238E27FC236}">
                <a16:creationId xmlns:a16="http://schemas.microsoft.com/office/drawing/2014/main" id="{A981A8C0-2F0C-4BC5-A5AB-AC7F4F55EA46}"/>
              </a:ext>
            </a:extLst>
          </p:cNvPr>
          <p:cNvSpPr txBox="1"/>
          <p:nvPr/>
        </p:nvSpPr>
        <p:spPr>
          <a:xfrm>
            <a:off x="137160" y="1025167"/>
            <a:ext cx="6488722" cy="3697935"/>
          </a:xfrm>
          <a:prstGeom prst="rect">
            <a:avLst/>
          </a:prstGeom>
          <a:noFill/>
        </p:spPr>
        <p:txBody>
          <a:bodyPr wrap="square" rtlCol="0">
            <a:spAutoFit/>
          </a:bodyPr>
          <a:lstStyle/>
          <a:p>
            <a:pPr algn="ctr">
              <a:lnSpc>
                <a:spcPct val="120000"/>
              </a:lnSpc>
            </a:pPr>
            <a:r>
              <a:rPr lang="en-US" sz="6600" dirty="0">
                <a:solidFill>
                  <a:srgbClr val="FF0000"/>
                </a:solidFill>
                <a:latin typeface="#9Slide05 Fourth Medium" panose="00000600000000000000" pitchFamily="2" charset="0"/>
              </a:rPr>
              <a:t>4. 4. </a:t>
            </a:r>
            <a:r>
              <a:rPr lang="en-US" sz="6600" dirty="0" err="1">
                <a:solidFill>
                  <a:srgbClr val="FF0000"/>
                </a:solidFill>
                <a:latin typeface="#9Slide05 Fourth Medium" panose="00000600000000000000" pitchFamily="2" charset="0"/>
              </a:rPr>
              <a:t>Nhận</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xét</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chung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về</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cuộc</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sống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của</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hai</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chị</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em</a:t>
            </a:r>
            <a:endParaRPr lang="en-SG" sz="6600" dirty="0">
              <a:solidFill>
                <a:srgbClr val="FF0000"/>
              </a:solidFill>
              <a:latin typeface="#9Slide05 Fourth Medium" panose="00000600000000000000" pitchFamily="2" charset="0"/>
            </a:endParaRPr>
          </a:p>
        </p:txBody>
      </p:sp>
    </p:spTree>
    <p:extLst>
      <p:ext uri="{BB962C8B-B14F-4D97-AF65-F5344CB8AC3E}">
        <p14:creationId xmlns:p14="http://schemas.microsoft.com/office/powerpoint/2010/main" val="8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D1E5B5-E14C-48DC-B9A1-CFC8F5D591F7}"/>
              </a:ext>
            </a:extLst>
          </p:cNvPr>
          <p:cNvSpPr>
            <a:spLocks noGrp="1"/>
          </p:cNvSpPr>
          <p:nvPr>
            <p:ph idx="1"/>
          </p:nvPr>
        </p:nvSpPr>
        <p:spPr>
          <a:xfrm>
            <a:off x="0" y="1230171"/>
            <a:ext cx="6582780" cy="2497767"/>
          </a:xfrm>
        </p:spPr>
        <p:txBody>
          <a:bodyPr anchor="t">
            <a:noAutofit/>
          </a:bodyPr>
          <a:lstStyle/>
          <a:p>
            <a:pPr marL="0" indent="0" algn="ctr">
              <a:buNone/>
            </a:pPr>
            <a:r>
              <a:rPr lang="en-US" sz="3200" b="1" dirty="0">
                <a:latin typeface="VL Atlantika" pitchFamily="50" charset="0"/>
                <a:cs typeface="Times New Roman" panose="02020603050405020304" pitchFamily="18" charset="0"/>
              </a:rPr>
              <a:t>P</a:t>
            </a:r>
            <a:r>
              <a:rPr lang="vi-VN" sz="3200" b="1" dirty="0" err="1">
                <a:latin typeface="VL Atlantika" pitchFamily="50" charset="0"/>
                <a:cs typeface="Times New Roman" panose="02020603050405020304" pitchFamily="18" charset="0"/>
              </a:rPr>
              <a:t>hong</a:t>
            </a:r>
            <a:r>
              <a:rPr lang="vi-VN" sz="3200" b="1" dirty="0">
                <a:latin typeface="VL Atlantika" pitchFamily="50" charset="0"/>
                <a:cs typeface="Times New Roman" panose="02020603050405020304" pitchFamily="18" charset="0"/>
              </a:rPr>
              <a:t> lưu </a:t>
            </a:r>
            <a:r>
              <a:rPr lang="vi-VN" sz="3200" b="1" dirty="0" err="1">
                <a:latin typeface="VL Atlantika" pitchFamily="50" charset="0"/>
                <a:cs typeface="Times New Roman" panose="02020603050405020304" pitchFamily="18" charset="0"/>
              </a:rPr>
              <a:t>rất</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mực</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hồng</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quần</a:t>
            </a:r>
            <a:r>
              <a:rPr lang="vi-VN" sz="3200" b="1" dirty="0">
                <a:latin typeface="VL Atlantika" pitchFamily="50" charset="0"/>
                <a:cs typeface="Times New Roman" panose="02020603050405020304" pitchFamily="18" charset="0"/>
              </a:rPr>
              <a:t>,</a:t>
            </a:r>
            <a:endParaRPr lang="en-US" sz="3200" b="1" dirty="0">
              <a:latin typeface="VL Atlantika" pitchFamily="50" charset="0"/>
              <a:cs typeface="Times New Roman" panose="02020603050405020304" pitchFamily="18" charset="0"/>
            </a:endParaRPr>
          </a:p>
          <a:p>
            <a:pPr marL="0" indent="0" algn="ctr">
              <a:buNone/>
            </a:pPr>
            <a:r>
              <a:rPr lang="en-US" sz="3200" b="1" dirty="0">
                <a:latin typeface="VL Atlantika" pitchFamily="50" charset="0"/>
                <a:cs typeface="Times New Roman" panose="02020603050405020304" pitchFamily="18" charset="0"/>
              </a:rPr>
              <a:t>X</a:t>
            </a:r>
            <a:r>
              <a:rPr lang="vi-VN" sz="3200" b="1" dirty="0" err="1">
                <a:latin typeface="VL Atlantika" pitchFamily="50" charset="0"/>
                <a:cs typeface="Times New Roman" panose="02020603050405020304" pitchFamily="18" charset="0"/>
              </a:rPr>
              <a:t>uân</a:t>
            </a:r>
            <a:r>
              <a:rPr lang="vi-VN" sz="3200" b="1" dirty="0">
                <a:latin typeface="VL Atlantika" pitchFamily="50" charset="0"/>
                <a:cs typeface="Times New Roman" panose="02020603050405020304" pitchFamily="18" charset="0"/>
              </a:rPr>
              <a:t> xanh </a:t>
            </a:r>
            <a:r>
              <a:rPr lang="vi-VN" sz="3200" b="1" dirty="0" err="1">
                <a:latin typeface="VL Atlantika" pitchFamily="50" charset="0"/>
                <a:cs typeface="Times New Roman" panose="02020603050405020304" pitchFamily="18" charset="0"/>
              </a:rPr>
              <a:t>xấp</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xỉ</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tới</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tuần</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cập</a:t>
            </a:r>
            <a:r>
              <a:rPr lang="vi-VN" sz="3200" b="1" dirty="0">
                <a:latin typeface="VL Atlantika" pitchFamily="50" charset="0"/>
                <a:cs typeface="Times New Roman" panose="02020603050405020304" pitchFamily="18" charset="0"/>
              </a:rPr>
              <a:t> kê.</a:t>
            </a:r>
            <a:endParaRPr lang="en-US" sz="3200" b="1" dirty="0">
              <a:latin typeface="VL Atlantika" pitchFamily="50" charset="0"/>
              <a:cs typeface="Times New Roman" panose="02020603050405020304" pitchFamily="18" charset="0"/>
            </a:endParaRPr>
          </a:p>
          <a:p>
            <a:pPr marL="0" indent="0" algn="ctr">
              <a:buNone/>
            </a:pPr>
            <a:r>
              <a:rPr lang="en-US" sz="3200" b="1" dirty="0">
                <a:latin typeface="VL Atlantika" pitchFamily="50" charset="0"/>
                <a:cs typeface="Times New Roman" panose="02020603050405020304" pitchFamily="18" charset="0"/>
              </a:rPr>
              <a:t>Ê</a:t>
            </a:r>
            <a:r>
              <a:rPr lang="vi-VN" sz="3200" b="1" dirty="0">
                <a:latin typeface="VL Atlantika" pitchFamily="50" charset="0"/>
                <a:cs typeface="Times New Roman" panose="02020603050405020304" pitchFamily="18" charset="0"/>
              </a:rPr>
              <a:t>m </a:t>
            </a:r>
            <a:r>
              <a:rPr lang="vi-VN" sz="3200" b="1" dirty="0" err="1">
                <a:latin typeface="VL Atlantika" pitchFamily="50" charset="0"/>
                <a:cs typeface="Times New Roman" panose="02020603050405020304" pitchFamily="18" charset="0"/>
              </a:rPr>
              <a:t>đềm</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trướng</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rủ</a:t>
            </a:r>
            <a:r>
              <a:rPr lang="vi-VN" sz="3200" b="1" dirty="0">
                <a:latin typeface="VL Atlantika" pitchFamily="50" charset="0"/>
                <a:cs typeface="Times New Roman" panose="02020603050405020304" pitchFamily="18" charset="0"/>
              </a:rPr>
              <a:t> </a:t>
            </a:r>
            <a:r>
              <a:rPr lang="vi-VN" sz="3200" b="1" dirty="0" err="1">
                <a:latin typeface="VL Atlantika" pitchFamily="50" charset="0"/>
                <a:cs typeface="Times New Roman" panose="02020603050405020304" pitchFamily="18" charset="0"/>
              </a:rPr>
              <a:t>màn</a:t>
            </a:r>
            <a:r>
              <a:rPr lang="vi-VN" sz="3200" b="1" dirty="0">
                <a:latin typeface="VL Atlantika" pitchFamily="50" charset="0"/>
                <a:cs typeface="Times New Roman" panose="02020603050405020304" pitchFamily="18" charset="0"/>
              </a:rPr>
              <a:t> che,</a:t>
            </a:r>
            <a:endParaRPr lang="en-US" sz="3200" b="1" dirty="0">
              <a:latin typeface="VL Atlantika" pitchFamily="50" charset="0"/>
              <a:cs typeface="Times New Roman" panose="02020603050405020304" pitchFamily="18" charset="0"/>
            </a:endParaRPr>
          </a:p>
          <a:p>
            <a:pPr marL="0" indent="0" algn="ctr">
              <a:buNone/>
            </a:pPr>
            <a:r>
              <a:rPr lang="en-US" sz="3200" b="1" dirty="0">
                <a:latin typeface="VL Atlantika" pitchFamily="50" charset="0"/>
                <a:cs typeface="Times New Roman" panose="02020603050405020304" pitchFamily="18" charset="0"/>
              </a:rPr>
              <a:t>T</a:t>
            </a:r>
            <a:r>
              <a:rPr lang="vi-VN" sz="3200" b="1" dirty="0">
                <a:latin typeface="VL Atlantika" pitchFamily="50" charset="0"/>
                <a:cs typeface="Times New Roman" panose="02020603050405020304" pitchFamily="18" charset="0"/>
              </a:rPr>
              <a:t>ường đông ong bướm đi về mặc ai.</a:t>
            </a: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quần áo&#10;&#10;Mô tả được tạo tự động">
            <a:extLst>
              <a:ext uri="{FF2B5EF4-FFF2-40B4-BE49-F238E27FC236}">
                <a16:creationId xmlns:a16="http://schemas.microsoft.com/office/drawing/2014/main" id="{4858B5BC-E3E7-4ADE-B89E-D84D69F6124B}"/>
              </a:ext>
            </a:extLst>
          </p:cNvPr>
          <p:cNvPicPr>
            <a:picLocks noChangeAspect="1"/>
          </p:cNvPicPr>
          <p:nvPr/>
        </p:nvPicPr>
        <p:blipFill rotWithShape="1">
          <a:blip r:embed="rId3">
            <a:extLst>
              <a:ext uri="{28A0092B-C50C-407E-A947-70E740481C1C}">
                <a14:useLocalDpi xmlns:a14="http://schemas.microsoft.com/office/drawing/2010/main" val="0"/>
              </a:ext>
            </a:extLst>
          </a:blip>
          <a:srcRect r="1" b="13405"/>
          <a:stretch/>
        </p:blipFill>
        <p:spPr>
          <a:xfrm>
            <a:off x="6582780" y="90661"/>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50712685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b141da81e1a5da2d7ae505edabfd900">
            <a:extLst>
              <a:ext uri="{FF2B5EF4-FFF2-40B4-BE49-F238E27FC236}">
                <a16:creationId xmlns:a16="http://schemas.microsoft.com/office/drawing/2014/main" id="{4FD321C4-9887-4DF8-BA2B-CB6B0ACF5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55"/>
          <a:stretch/>
        </p:blipFill>
        <p:spPr bwMode="auto">
          <a:xfrm>
            <a:off x="8766834" y="250278"/>
            <a:ext cx="3106297" cy="36797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0e0da270f8756b2b8601b0d9">
            <a:extLst>
              <a:ext uri="{FF2B5EF4-FFF2-40B4-BE49-F238E27FC236}">
                <a16:creationId xmlns:a16="http://schemas.microsoft.com/office/drawing/2014/main" id="{27186B39-1A8C-4113-A5AA-C433C767DC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34" r="3795" b="32187"/>
          <a:stretch/>
        </p:blipFill>
        <p:spPr bwMode="auto">
          <a:xfrm>
            <a:off x="318869" y="250278"/>
            <a:ext cx="3980874" cy="36797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a16="http://schemas.microsoft.com/office/drawing/2014/main" id="{6F060590-A63C-4198-B0BC-DB9918AA83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41" r="8711"/>
          <a:stretch/>
        </p:blipFill>
        <p:spPr bwMode="auto">
          <a:xfrm>
            <a:off x="4586351" y="250278"/>
            <a:ext cx="3980874" cy="36797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95BEF5-7ACE-402F-BB3F-B184C91BF81C}"/>
              </a:ext>
            </a:extLst>
          </p:cNvPr>
          <p:cNvSpPr txBox="1"/>
          <p:nvPr/>
        </p:nvSpPr>
        <p:spPr>
          <a:xfrm>
            <a:off x="96949" y="4255380"/>
            <a:ext cx="4174744" cy="2554545"/>
          </a:xfrm>
          <a:prstGeom prst="rect">
            <a:avLst/>
          </a:prstGeom>
          <a:solidFill>
            <a:schemeClr val="accent4">
              <a:lumMod val="40000"/>
              <a:lumOff val="60000"/>
            </a:schemeClr>
          </a:solidFill>
        </p:spPr>
        <p:txBody>
          <a:bodyPr wrap="square" rtlCol="0">
            <a:spAutoFit/>
          </a:bodyPr>
          <a:lstStyle/>
          <a:p>
            <a:pPr algn="just"/>
            <a:r>
              <a:rPr lang="en-US" sz="3200" b="1" dirty="0" err="1">
                <a:solidFill>
                  <a:schemeClr val="accent4">
                    <a:lumMod val="50000"/>
                  </a:schemeClr>
                </a:solidFill>
                <a:latin typeface="#9Slide03 Arima Madurai" pitchFamily="2" charset="-93"/>
                <a:cs typeface="#9Slide03 Arima Madurai" pitchFamily="2" charset="-93"/>
              </a:rPr>
              <a:t>Nhan</a:t>
            </a:r>
            <a:r>
              <a:rPr lang="en-US" sz="3200" b="1" dirty="0">
                <a:solidFill>
                  <a:schemeClr val="accent4">
                    <a:lumMod val="50000"/>
                  </a:schemeClr>
                </a:solidFill>
                <a:latin typeface="#9Slide03 Arima Madurai" pitchFamily="2" charset="-93"/>
                <a:cs typeface="#9Slide03 Arima Madurai" pitchFamily="2" charset="-93"/>
              </a:rPr>
              <a:t> </a:t>
            </a:r>
            <a:r>
              <a:rPr lang="en-US" sz="3200" b="1" dirty="0" err="1">
                <a:solidFill>
                  <a:schemeClr val="accent4">
                    <a:lumMod val="50000"/>
                  </a:schemeClr>
                </a:solidFill>
                <a:latin typeface="#9Slide03 Arima Madurai" pitchFamily="2" charset="-93"/>
                <a:cs typeface="#9Slide03 Arima Madurai" pitchFamily="2" charset="-93"/>
              </a:rPr>
              <a:t>sắc</a:t>
            </a:r>
            <a:r>
              <a:rPr lang="en-US" sz="3200" b="1" dirty="0">
                <a:solidFill>
                  <a:schemeClr val="accent4">
                    <a:lumMod val="50000"/>
                  </a:schemeClr>
                </a:solidFill>
                <a:latin typeface="#9Slide03 Arima Madurai" pitchFamily="2" charset="-93"/>
                <a:cs typeface="#9Slide03 Arima Madurai" pitchFamily="2" charset="-93"/>
              </a:rPr>
              <a:t> </a:t>
            </a:r>
            <a:r>
              <a:rPr lang="en-US" sz="3200" b="1" dirty="0" err="1">
                <a:solidFill>
                  <a:schemeClr val="accent4">
                    <a:lumMod val="50000"/>
                  </a:schemeClr>
                </a:solidFill>
                <a:latin typeface="#9Slide03 Arima Madurai" pitchFamily="2" charset="-93"/>
                <a:cs typeface="#9Slide03 Arima Madurai" pitchFamily="2" charset="-93"/>
              </a:rPr>
              <a:t>đang</a:t>
            </a:r>
            <a:r>
              <a:rPr lang="en-US" sz="3200" b="1" dirty="0">
                <a:solidFill>
                  <a:schemeClr val="accent4">
                    <a:lumMod val="50000"/>
                  </a:schemeClr>
                </a:solidFill>
                <a:latin typeface="#9Slide03 Arima Madurai" pitchFamily="2" charset="-93"/>
                <a:cs typeface="#9Slide03 Arima Madurai" pitchFamily="2" charset="-93"/>
              </a:rPr>
              <a:t> </a:t>
            </a:r>
            <a:r>
              <a:rPr lang="en-US" sz="3200" b="1" dirty="0" err="1">
                <a:solidFill>
                  <a:schemeClr val="accent4">
                    <a:lumMod val="50000"/>
                  </a:schemeClr>
                </a:solidFill>
                <a:latin typeface="#9Slide03 Arima Madurai" pitchFamily="2" charset="-93"/>
                <a:cs typeface="#9Slide03 Arima Madurai" pitchFamily="2" charset="-93"/>
              </a:rPr>
              <a:t>độ</a:t>
            </a:r>
            <a:r>
              <a:rPr lang="en-US" sz="3200" b="1" dirty="0">
                <a:solidFill>
                  <a:schemeClr val="accent4">
                    <a:lumMod val="50000"/>
                  </a:schemeClr>
                </a:solidFill>
                <a:latin typeface="#9Slide03 Arima Madurai" pitchFamily="2" charset="-93"/>
                <a:cs typeface="#9Slide03 Arima Madurai" pitchFamily="2" charset="-93"/>
              </a:rPr>
              <a:t> </a:t>
            </a:r>
            <a:r>
              <a:rPr lang="en-US" sz="3200" b="1" dirty="0" err="1">
                <a:solidFill>
                  <a:schemeClr val="accent4">
                    <a:lumMod val="50000"/>
                  </a:schemeClr>
                </a:solidFill>
                <a:latin typeface="#9Slide03 Arima Madurai" pitchFamily="2" charset="-93"/>
                <a:cs typeface="#9Slide03 Arima Madurai" pitchFamily="2" charset="-93"/>
              </a:rPr>
              <a:t>nở</a:t>
            </a:r>
            <a:r>
              <a:rPr lang="en-US" sz="3200" b="1" dirty="0">
                <a:solidFill>
                  <a:schemeClr val="accent4">
                    <a:lumMod val="50000"/>
                  </a:schemeClr>
                </a:solidFill>
                <a:latin typeface="#9Slide03 Arima Madurai" pitchFamily="2" charset="-93"/>
                <a:cs typeface="#9Slide03 Arima Madurai" pitchFamily="2" charset="-93"/>
              </a:rPr>
              <a:t> </a:t>
            </a:r>
            <a:r>
              <a:rPr lang="en-US" sz="3200" b="1" dirty="0" err="1">
                <a:solidFill>
                  <a:schemeClr val="accent4">
                    <a:lumMod val="50000"/>
                  </a:schemeClr>
                </a:solidFill>
                <a:latin typeface="#9Slide03 Arima Madurai" pitchFamily="2" charset="-93"/>
                <a:cs typeface="#9Slide03 Arima Madurai" pitchFamily="2" charset="-93"/>
              </a:rPr>
              <a:t>rộ</a:t>
            </a:r>
            <a:r>
              <a:rPr lang="en-US" sz="3200" b="1" dirty="0">
                <a:solidFill>
                  <a:schemeClr val="accent4">
                    <a:lumMod val="50000"/>
                  </a:schemeClr>
                </a:solidFill>
                <a:latin typeface="#9Slide03 Arima Madurai" pitchFamily="2" charset="-93"/>
                <a:cs typeface="#9Slide03 Arima Madurai" pitchFamily="2" charset="-93"/>
              </a:rPr>
              <a:t> </a:t>
            </a:r>
            <a:r>
              <a:rPr lang="pt-BR" sz="3200" b="1" dirty="0">
                <a:solidFill>
                  <a:schemeClr val="accent4">
                    <a:lumMod val="50000"/>
                  </a:schemeClr>
                </a:solidFill>
                <a:latin typeface="#9Slide03 Arima Madurai" pitchFamily="2" charset="-93"/>
                <a:cs typeface="#9Slide03 Arima Madurai" pitchFamily="2" charset="-93"/>
              </a:rPr>
              <a:t>nhưng cả 2 vẫn giữ gìn khuôn phép, tiết hạnh của tiểu thư khuê các, gia giáo.</a:t>
            </a:r>
            <a:endParaRPr lang="en-SG" sz="3200" b="1" dirty="0">
              <a:solidFill>
                <a:schemeClr val="accent4">
                  <a:lumMod val="50000"/>
                </a:schemeClr>
              </a:solidFill>
              <a:latin typeface="#9Slide03 Arima Madurai" pitchFamily="2" charset="-93"/>
              <a:cs typeface="#9Slide03 Arima Madurai" pitchFamily="2" charset="-93"/>
            </a:endParaRPr>
          </a:p>
        </p:txBody>
      </p:sp>
      <p:sp>
        <p:nvSpPr>
          <p:cNvPr id="8" name="TextBox 7">
            <a:extLst>
              <a:ext uri="{FF2B5EF4-FFF2-40B4-BE49-F238E27FC236}">
                <a16:creationId xmlns:a16="http://schemas.microsoft.com/office/drawing/2014/main" id="{DBD71DCF-B0D0-420E-B43A-632B582092FC}"/>
              </a:ext>
            </a:extLst>
          </p:cNvPr>
          <p:cNvSpPr txBox="1"/>
          <p:nvPr/>
        </p:nvSpPr>
        <p:spPr>
          <a:xfrm>
            <a:off x="4586351" y="4299399"/>
            <a:ext cx="3980874" cy="2062103"/>
          </a:xfrm>
          <a:prstGeom prst="rect">
            <a:avLst/>
          </a:prstGeom>
          <a:solidFill>
            <a:schemeClr val="accent6">
              <a:lumMod val="20000"/>
              <a:lumOff val="80000"/>
            </a:schemeClr>
          </a:solidFill>
        </p:spPr>
        <p:txBody>
          <a:bodyPr wrap="square" rtlCol="0">
            <a:spAutoFit/>
          </a:bodyPr>
          <a:lstStyle/>
          <a:p>
            <a:pPr algn="just"/>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Đ</a:t>
            </a:r>
            <a:r>
              <a:rPr lang="vi-VN" sz="3200" dirty="0">
                <a:solidFill>
                  <a:schemeClr val="accent3">
                    <a:lumMod val="50000"/>
                  </a:schemeClr>
                </a:solidFill>
                <a:latin typeface="#9Slide03 Arima Madurai Black" panose="00000A00000000000000" pitchFamily="2" charset="0"/>
                <a:cs typeface="#9Slide03 Arima Madurai Black" panose="00000A00000000000000" pitchFamily="2" charset="0"/>
              </a:rPr>
              <a:t>ư</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ợc</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chở</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che</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bao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bọc</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trong</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sáng</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chưa</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hề</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biết</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đến</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tình</a:t>
            </a:r>
            <a:r>
              <a:rPr lang="en-US" sz="3200" dirty="0">
                <a:solidFill>
                  <a:schemeClr val="accent3">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3">
                    <a:lumMod val="50000"/>
                  </a:schemeClr>
                </a:solidFill>
                <a:latin typeface="#9Slide03 Arima Madurai Black" panose="00000A00000000000000" pitchFamily="2" charset="0"/>
                <a:cs typeface="#9Slide03 Arima Madurai Black" panose="00000A00000000000000" pitchFamily="2" charset="0"/>
              </a:rPr>
              <a:t>yêu</a:t>
            </a:r>
            <a:endParaRPr lang="en-SG" sz="3200" dirty="0">
              <a:solidFill>
                <a:schemeClr val="accent3">
                  <a:lumMod val="50000"/>
                </a:schemeClr>
              </a:solidFill>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39239F98-137B-4DD5-873D-0B52FDF62054}"/>
              </a:ext>
            </a:extLst>
          </p:cNvPr>
          <p:cNvSpPr txBox="1"/>
          <p:nvPr/>
        </p:nvSpPr>
        <p:spPr>
          <a:xfrm>
            <a:off x="8881883" y="4299399"/>
            <a:ext cx="2991248" cy="2062103"/>
          </a:xfrm>
          <a:prstGeom prst="rect">
            <a:avLst/>
          </a:prstGeom>
          <a:solidFill>
            <a:schemeClr val="accent2">
              <a:lumMod val="60000"/>
              <a:lumOff val="40000"/>
            </a:schemeClr>
          </a:solidFill>
        </p:spPr>
        <p:txBody>
          <a:bodyPr wrap="square" rtlCol="0">
            <a:spAutoFit/>
          </a:bodyPr>
          <a:lstStyle/>
          <a:p>
            <a:pPr algn="ctr"/>
            <a:r>
              <a:rPr lang="pt-BR" sz="3200" b="1" dirty="0">
                <a:solidFill>
                  <a:srgbClr val="FF0000"/>
                </a:solidFill>
                <a:latin typeface="#9Slide03 Arima Madurai" pitchFamily="2" charset="-93"/>
                <a:cs typeface="#9Slide03 Arima Madurai" pitchFamily="2" charset="-93"/>
              </a:rPr>
              <a:t>=&gt; Hoàn thiện thêm chân dung 2 người đẹp.</a:t>
            </a:r>
            <a:endParaRPr lang="en-SG" sz="3200" b="1" dirty="0">
              <a:solidFill>
                <a:srgbClr val="FF0000"/>
              </a:solidFill>
              <a:latin typeface="#9Slide03 Arima Madurai" pitchFamily="2" charset="-93"/>
              <a:cs typeface="#9Slide03 Arima Madurai" pitchFamily="2" charset="-93"/>
            </a:endParaRPr>
          </a:p>
        </p:txBody>
      </p:sp>
    </p:spTree>
    <p:extLst>
      <p:ext uri="{BB962C8B-B14F-4D97-AF65-F5344CB8AC3E}">
        <p14:creationId xmlns:p14="http://schemas.microsoft.com/office/powerpoint/2010/main" val="19999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699" y="1740694"/>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a:solidFill>
                  <a:srgbClr val="FF0000"/>
                </a:solidFill>
                <a:latin typeface="#9Slide03 Arima Madurai Black" panose="00000A00000000000000" pitchFamily="2" charset="0"/>
                <a:cs typeface="#9Slide03 Arima Madurai Black" panose="00000A00000000000000" pitchFamily="2" charset="0"/>
              </a:rPr>
              <a:t>III. </a:t>
            </a: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Tổng</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kết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997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46B20665-5E62-4C16-8E7D-92D8742D8E86}"/>
              </a:ext>
            </a:extLst>
          </p:cNvPr>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a:extLst>
              <a:ext uri="{FF2B5EF4-FFF2-40B4-BE49-F238E27FC236}">
                <a16:creationId xmlns:a16="http://schemas.microsoft.com/office/drawing/2014/main" id="{11207E32-E1BD-43D9-8272-966B7E716792}"/>
              </a:ext>
            </a:extLst>
          </p:cNvPr>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a:extLst>
              <a:ext uri="{FF2B5EF4-FFF2-40B4-BE49-F238E27FC236}">
                <a16:creationId xmlns:a16="http://schemas.microsoft.com/office/drawing/2014/main" id="{8336D1D6-E9FE-4DD8-8219-01213D41C279}"/>
              </a:ext>
            </a:extLst>
          </p:cNvPr>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a:extLst>
              <a:ext uri="{FF2B5EF4-FFF2-40B4-BE49-F238E27FC236}">
                <a16:creationId xmlns:a16="http://schemas.microsoft.com/office/drawing/2014/main" id="{8BFEC113-9C1C-46D3-B53F-118B437E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a:extLst>
              <a:ext uri="{FF2B5EF4-FFF2-40B4-BE49-F238E27FC236}">
                <a16:creationId xmlns:a16="http://schemas.microsoft.com/office/drawing/2014/main" id="{1FB57751-3471-4885-807D-547894467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DA8D8D3B-F34F-434D-9E31-01DEDEA8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8">
            <a:extLst>
              <a:ext uri="{FF2B5EF4-FFF2-40B4-BE49-F238E27FC236}">
                <a16:creationId xmlns:a16="http://schemas.microsoft.com/office/drawing/2014/main" id="{F268B46D-A0FE-4FC3-97F4-0DE2BEF5E128}"/>
              </a:ext>
            </a:extLst>
          </p:cNvPr>
          <p:cNvSpPr txBox="1">
            <a:spLocks noChangeArrowheads="1"/>
          </p:cNvSpPr>
          <p:nvPr/>
        </p:nvSpPr>
        <p:spPr bwMode="auto">
          <a:xfrm>
            <a:off x="1131888" y="3233738"/>
            <a:ext cx="23383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Từ câu 15 </a:t>
            </a:r>
            <a:r>
              <a:rPr lang="en-SG" altLang="zh-CN" sz="3600" b="1">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 câu</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 38</a:t>
            </a:r>
            <a:endParaRPr lang="en-US" altLang="zh-CN" sz="3600" b="1">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zh-CN" altLang="en-US" sz="3600" b="1">
              <a:latin typeface="Times New Roman" panose="02020603050405020304" pitchFamily="18" charset="0"/>
              <a:cs typeface="Times New Roman" panose="02020603050405020304" pitchFamily="18" charset="0"/>
            </a:endParaRPr>
          </a:p>
        </p:txBody>
      </p:sp>
      <p:sp>
        <p:nvSpPr>
          <p:cNvPr id="9" name="文本框 10">
            <a:extLst>
              <a:ext uri="{FF2B5EF4-FFF2-40B4-BE49-F238E27FC236}">
                <a16:creationId xmlns:a16="http://schemas.microsoft.com/office/drawing/2014/main" id="{CF429A6E-C55A-4E2E-BE3D-F7718215F645}"/>
              </a:ext>
            </a:extLst>
          </p:cNvPr>
          <p:cNvSpPr txBox="1">
            <a:spLocks noChangeArrowheads="1"/>
          </p:cNvSpPr>
          <p:nvPr/>
        </p:nvSpPr>
        <p:spPr bwMode="auto">
          <a:xfrm>
            <a:off x="4872038" y="2994025"/>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Phần 1: Gặp gỡ và đính </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a:latin typeface="Times New Roman" panose="02020603050405020304" pitchFamily="18" charset="0"/>
              <a:cs typeface="Times New Roman" panose="02020603050405020304" pitchFamily="18" charset="0"/>
            </a:endParaRPr>
          </a:p>
        </p:txBody>
      </p:sp>
      <p:sp>
        <p:nvSpPr>
          <p:cNvPr id="10" name="文本框 11">
            <a:extLst>
              <a:ext uri="{FF2B5EF4-FFF2-40B4-BE49-F238E27FC236}">
                <a16:creationId xmlns:a16="http://schemas.microsoft.com/office/drawing/2014/main" id="{C5D47991-7BC5-4C4B-A5EA-92C209ECE7EF}"/>
              </a:ext>
            </a:extLst>
          </p:cNvPr>
          <p:cNvSpPr txBox="1">
            <a:spLocks noChangeArrowheads="1"/>
          </p:cNvSpPr>
          <p:nvPr/>
        </p:nvSpPr>
        <p:spPr bwMode="auto">
          <a:xfrm>
            <a:off x="8310563" y="2849563"/>
            <a:ext cx="3043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Tên đoạn trích do ng</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ời biên soạn đặt</a:t>
            </a:r>
            <a:endParaRPr lang="zh-CN" altLang="en-US" sz="36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F5C9F8B-F5DE-4C9C-9D3B-80FACB4E1863}"/>
              </a:ext>
            </a:extLst>
          </p:cNvPr>
          <p:cNvSpPr txBox="1">
            <a:spLocks noChangeArrowheads="1"/>
          </p:cNvSpPr>
          <p:nvPr/>
        </p:nvSpPr>
        <p:spPr bwMode="auto">
          <a:xfrm>
            <a:off x="2722275" y="719262"/>
            <a:ext cx="5564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Vị</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trí</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đoạn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trích</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855433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4A46F179-6751-4626-8A50-8638B4FE981C}"/>
              </a:ext>
            </a:extLst>
          </p:cNvPr>
          <p:cNvGrpSpPr/>
          <p:nvPr/>
        </p:nvGrpSpPr>
        <p:grpSpPr>
          <a:xfrm>
            <a:off x="644080" y="688072"/>
            <a:ext cx="3403600" cy="5645449"/>
            <a:chOff x="533781" y="313277"/>
            <a:chExt cx="3403600" cy="5645449"/>
          </a:xfrm>
        </p:grpSpPr>
        <p:pic>
          <p:nvPicPr>
            <p:cNvPr id="3" name="图片 1">
              <a:extLst>
                <a:ext uri="{FF2B5EF4-FFF2-40B4-BE49-F238E27FC236}">
                  <a16:creationId xmlns:a16="http://schemas.microsoft.com/office/drawing/2014/main" id="{21E184AC-F558-43B7-A7AA-3CCE55F23701}"/>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a:extLst>
                <a:ext uri="{FF2B5EF4-FFF2-40B4-BE49-F238E27FC236}">
                  <a16:creationId xmlns:a16="http://schemas.microsoft.com/office/drawing/2014/main" id="{E79EB305-E933-40BE-98E1-64D43E631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81" y="4132266"/>
              <a:ext cx="1490100" cy="1826460"/>
            </a:xfrm>
            <a:prstGeom prst="rect">
              <a:avLst/>
            </a:prstGeom>
          </p:spPr>
        </p:pic>
        <p:sp>
          <p:nvSpPr>
            <p:cNvPr id="6" name="文本框 11">
              <a:extLst>
                <a:ext uri="{FF2B5EF4-FFF2-40B4-BE49-F238E27FC236}">
                  <a16:creationId xmlns:a16="http://schemas.microsoft.com/office/drawing/2014/main" id="{E5504A50-98DB-433D-9CB1-715FA1563D61}"/>
                </a:ext>
              </a:extLst>
            </p:cNvPr>
            <p:cNvSpPr txBox="1"/>
            <p:nvPr/>
          </p:nvSpPr>
          <p:spPr>
            <a:xfrm rot="16200000">
              <a:off x="-95489" y="1820384"/>
              <a:ext cx="5539978" cy="2525763"/>
            </a:xfrm>
            <a:prstGeom prst="rect">
              <a:avLst/>
            </a:prstGeom>
            <a:noFill/>
          </p:spPr>
          <p:txBody>
            <a:bodyPr vert="eaVert" wrap="square" rtlCol="0">
              <a:spAutoFit/>
            </a:bodyPr>
            <a:lstStyle/>
            <a:p>
              <a:pPr algn="ctr"/>
              <a:endParaRPr lang="en-US" sz="4400" dirty="0"/>
            </a:p>
            <a:p>
              <a:pPr algn="ctr"/>
              <a:r>
                <a:rPr lang="en-US" sz="4400" dirty="0" err="1"/>
                <a:t>Sử</a:t>
              </a:r>
              <a:r>
                <a:rPr lang="en-US" sz="4400" dirty="0"/>
                <a:t> </a:t>
              </a:r>
              <a:r>
                <a:rPr lang="en-US" sz="4400" dirty="0" err="1"/>
                <a:t>dụng</a:t>
              </a:r>
              <a:r>
                <a:rPr lang="en-US" sz="4400" dirty="0"/>
                <a:t> </a:t>
              </a:r>
              <a:r>
                <a:rPr lang="en-US" sz="4400" dirty="0" err="1"/>
                <a:t>những</a:t>
              </a:r>
              <a:r>
                <a:rPr lang="en-US" sz="4400" dirty="0"/>
                <a:t> </a:t>
              </a:r>
              <a:r>
                <a:rPr lang="en-US" sz="4400" dirty="0" err="1"/>
                <a:t>hình</a:t>
              </a:r>
              <a:r>
                <a:rPr lang="en-US" sz="4400" dirty="0"/>
                <a:t> </a:t>
              </a:r>
              <a:r>
                <a:rPr lang="en-US" sz="4400" dirty="0" err="1"/>
                <a:t>ảnh</a:t>
              </a:r>
              <a:r>
                <a:rPr lang="en-US" sz="4400" dirty="0"/>
                <a:t> </a:t>
              </a:r>
              <a:r>
                <a:rPr lang="en-US" sz="4400" dirty="0" err="1"/>
                <a:t>tượng</a:t>
              </a:r>
              <a:r>
                <a:rPr lang="en-US" sz="4400" dirty="0"/>
                <a:t> </a:t>
              </a:r>
              <a:r>
                <a:rPr lang="en-US" sz="4400" dirty="0" err="1"/>
                <a:t>trưng</a:t>
              </a:r>
              <a:r>
                <a:rPr lang="en-US" sz="4400" dirty="0"/>
                <a:t>, </a:t>
              </a:r>
              <a:r>
                <a:rPr lang="en-US" sz="4400" dirty="0" err="1"/>
                <a:t>ước</a:t>
              </a:r>
              <a:r>
                <a:rPr lang="en-US" sz="4400" dirty="0"/>
                <a:t> </a:t>
              </a:r>
              <a:r>
                <a:rPr lang="en-US" sz="4400" dirty="0" err="1"/>
                <a:t>lệ</a:t>
              </a:r>
              <a:r>
                <a:rPr lang="en-US" sz="4400" dirty="0"/>
                <a:t>.</a:t>
              </a:r>
            </a:p>
            <a:p>
              <a:pPr algn="ctr"/>
              <a:endParaRPr lang="en-US" altLang="en-US" sz="4000" b="1" dirty="0">
                <a:solidFill>
                  <a:srgbClr val="006600"/>
                </a:solidFill>
                <a:latin typeface="Times New Roman" panose="02020603050405020304" pitchFamily="18" charset="0"/>
                <a:cs typeface="Times New Roman" panose="02020603050405020304" pitchFamily="18" charset="0"/>
              </a:endParaRPr>
            </a:p>
          </p:txBody>
        </p:sp>
      </p:grpSp>
      <p:grpSp>
        <p:nvGrpSpPr>
          <p:cNvPr id="9" name="组合 28">
            <a:extLst>
              <a:ext uri="{FF2B5EF4-FFF2-40B4-BE49-F238E27FC236}">
                <a16:creationId xmlns:a16="http://schemas.microsoft.com/office/drawing/2014/main" id="{DB357B74-08F0-45D7-BC84-D3C5AF2C0D3F}"/>
              </a:ext>
            </a:extLst>
          </p:cNvPr>
          <p:cNvGrpSpPr/>
          <p:nvPr/>
        </p:nvGrpSpPr>
        <p:grpSpPr>
          <a:xfrm>
            <a:off x="4904168" y="1520208"/>
            <a:ext cx="2525766" cy="4815423"/>
            <a:chOff x="4923971" y="1019175"/>
            <a:chExt cx="2525766" cy="4815423"/>
          </a:xfrm>
        </p:grpSpPr>
        <p:pic>
          <p:nvPicPr>
            <p:cNvPr id="10" name="图片 2">
              <a:extLst>
                <a:ext uri="{FF2B5EF4-FFF2-40B4-BE49-F238E27FC236}">
                  <a16:creationId xmlns:a16="http://schemas.microsoft.com/office/drawing/2014/main" id="{AF0BA563-D1B3-45A6-80E0-97B1ACFCADEB}"/>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a:extLst>
                <a:ext uri="{FF2B5EF4-FFF2-40B4-BE49-F238E27FC236}">
                  <a16:creationId xmlns:a16="http://schemas.microsoft.com/office/drawing/2014/main" id="{28BE93CB-D228-481D-A07F-EF386D3B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043" y="4164835"/>
              <a:ext cx="1589614" cy="1669763"/>
            </a:xfrm>
            <a:prstGeom prst="rect">
              <a:avLst/>
            </a:prstGeom>
          </p:spPr>
        </p:pic>
        <p:sp>
          <p:nvSpPr>
            <p:cNvPr id="13" name="文本框 19">
              <a:extLst>
                <a:ext uri="{FF2B5EF4-FFF2-40B4-BE49-F238E27FC236}">
                  <a16:creationId xmlns:a16="http://schemas.microsoft.com/office/drawing/2014/main" id="{F39D09E6-E2B4-4A56-83A6-8E9C9BFF25F9}"/>
                </a:ext>
              </a:extLst>
            </p:cNvPr>
            <p:cNvSpPr txBox="1"/>
            <p:nvPr/>
          </p:nvSpPr>
          <p:spPr>
            <a:xfrm rot="16200000">
              <a:off x="4740302" y="1606211"/>
              <a:ext cx="2893100" cy="2423202"/>
            </a:xfrm>
            <a:prstGeom prst="rect">
              <a:avLst/>
            </a:prstGeom>
            <a:noFill/>
          </p:spPr>
          <p:txBody>
            <a:bodyPr vert="eaVert" wrap="square" rtlCol="0">
              <a:spAutoFit/>
            </a:bodyPr>
            <a:lstStyle/>
            <a:p>
              <a:pPr algn="ctr"/>
              <a:r>
                <a:rPr lang="en-US" sz="4400" dirty="0" err="1"/>
                <a:t>Sử</a:t>
              </a:r>
              <a:r>
                <a:rPr lang="en-US" sz="4400" dirty="0"/>
                <a:t> </a:t>
              </a:r>
              <a:r>
                <a:rPr lang="en-US" sz="4400" dirty="0" err="1"/>
                <a:t>dụng</a:t>
              </a:r>
              <a:r>
                <a:rPr lang="en-US" sz="4400" dirty="0"/>
                <a:t> </a:t>
              </a:r>
              <a:r>
                <a:rPr lang="en-US" sz="4400" dirty="0" err="1"/>
                <a:t>nghệ</a:t>
              </a:r>
              <a:r>
                <a:rPr lang="en-US" sz="4400" dirty="0"/>
                <a:t> </a:t>
              </a:r>
              <a:r>
                <a:rPr lang="en-US" sz="4400" dirty="0" err="1"/>
                <a:t>thuật</a:t>
              </a:r>
              <a:r>
                <a:rPr lang="en-US" sz="4400" dirty="0"/>
                <a:t> </a:t>
              </a:r>
              <a:r>
                <a:rPr lang="en-US" sz="4400" dirty="0" err="1"/>
                <a:t>đòn</a:t>
              </a:r>
              <a:r>
                <a:rPr lang="en-US" sz="4400" dirty="0"/>
                <a:t> </a:t>
              </a:r>
              <a:r>
                <a:rPr lang="en-US" sz="4400" dirty="0" err="1"/>
                <a:t>bẩy</a:t>
              </a:r>
              <a:r>
                <a:rPr lang="en-US" sz="4400" dirty="0"/>
                <a:t>.</a:t>
              </a:r>
              <a:endParaRPr lang="en-US" altLang="en-US" sz="4400" b="1" dirty="0">
                <a:solidFill>
                  <a:srgbClr val="006600"/>
                </a:solidFill>
                <a:latin typeface="Times New Roman" panose="02020603050405020304" pitchFamily="18" charset="0"/>
                <a:cs typeface="Times New Roman" panose="02020603050405020304" pitchFamily="18" charset="0"/>
              </a:endParaRPr>
            </a:p>
          </p:txBody>
        </p:sp>
      </p:grpSp>
      <p:grpSp>
        <p:nvGrpSpPr>
          <p:cNvPr id="16" name="组合 29">
            <a:extLst>
              <a:ext uri="{FF2B5EF4-FFF2-40B4-BE49-F238E27FC236}">
                <a16:creationId xmlns:a16="http://schemas.microsoft.com/office/drawing/2014/main" id="{4270116E-D175-4222-8616-EC8D14A2FDE8}"/>
              </a:ext>
            </a:extLst>
          </p:cNvPr>
          <p:cNvGrpSpPr/>
          <p:nvPr/>
        </p:nvGrpSpPr>
        <p:grpSpPr>
          <a:xfrm>
            <a:off x="8684211" y="1186348"/>
            <a:ext cx="3259900" cy="5417984"/>
            <a:chOff x="8684211" y="614848"/>
            <a:chExt cx="3259900" cy="5417984"/>
          </a:xfrm>
        </p:grpSpPr>
        <p:pic>
          <p:nvPicPr>
            <p:cNvPr id="17" name="图片 3">
              <a:extLst>
                <a:ext uri="{FF2B5EF4-FFF2-40B4-BE49-F238E27FC236}">
                  <a16:creationId xmlns:a16="http://schemas.microsoft.com/office/drawing/2014/main" id="{7786938A-FFE6-4423-A1F4-876CECE6FECE}"/>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8684211" y="614848"/>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a:extLst>
                <a:ext uri="{FF2B5EF4-FFF2-40B4-BE49-F238E27FC236}">
                  <a16:creationId xmlns:a16="http://schemas.microsoft.com/office/drawing/2014/main" id="{7AB7B75B-F375-4FC5-9FD9-F05414B0B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5646">
              <a:off x="10395039" y="4034253"/>
              <a:ext cx="1549072" cy="1998579"/>
            </a:xfrm>
            <a:prstGeom prst="rect">
              <a:avLst/>
            </a:prstGeom>
          </p:spPr>
        </p:pic>
        <p:sp>
          <p:nvSpPr>
            <p:cNvPr id="20" name="文本框 23">
              <a:extLst>
                <a:ext uri="{FF2B5EF4-FFF2-40B4-BE49-F238E27FC236}">
                  <a16:creationId xmlns:a16="http://schemas.microsoft.com/office/drawing/2014/main" id="{9086BD5A-A30C-4FF9-A302-042D84699B7C}"/>
                </a:ext>
              </a:extLst>
            </p:cNvPr>
            <p:cNvSpPr txBox="1"/>
            <p:nvPr/>
          </p:nvSpPr>
          <p:spPr>
            <a:xfrm rot="16200000">
              <a:off x="7814273" y="1617427"/>
              <a:ext cx="4247317" cy="2283980"/>
            </a:xfrm>
            <a:prstGeom prst="rect">
              <a:avLst/>
            </a:prstGeom>
            <a:noFill/>
          </p:spPr>
          <p:txBody>
            <a:bodyPr vert="eaVert" wrap="square" rtlCol="0">
              <a:spAutoFit/>
            </a:bodyPr>
            <a:lstStyle/>
            <a:p>
              <a:pPr algn="ctr"/>
              <a:r>
                <a:rPr lang="en-US" sz="4400" dirty="0" err="1"/>
                <a:t>Lựa</a:t>
              </a:r>
              <a:r>
                <a:rPr lang="en-US" sz="4400" dirty="0"/>
                <a:t> </a:t>
              </a:r>
              <a:r>
                <a:rPr lang="en-US" sz="4400" dirty="0" err="1"/>
                <a:t>chọn</a:t>
              </a:r>
              <a:r>
                <a:rPr lang="en-US" sz="4400" dirty="0"/>
                <a:t> </a:t>
              </a:r>
              <a:r>
                <a:rPr lang="en-US" sz="4400" dirty="0" err="1"/>
                <a:t>và</a:t>
              </a:r>
              <a:r>
                <a:rPr lang="en-US" sz="4400" dirty="0"/>
                <a:t> </a:t>
              </a:r>
              <a:r>
                <a:rPr lang="en-US" sz="4400" dirty="0" err="1"/>
                <a:t>sử</a:t>
              </a:r>
              <a:r>
                <a:rPr lang="en-US" sz="4400" dirty="0"/>
                <a:t> </a:t>
              </a:r>
              <a:r>
                <a:rPr lang="en-US" sz="4400" dirty="0" err="1"/>
                <a:t>dụng</a:t>
              </a:r>
              <a:r>
                <a:rPr lang="en-US" sz="4400" dirty="0"/>
                <a:t> </a:t>
              </a:r>
              <a:r>
                <a:rPr lang="en-US" sz="4400" dirty="0" err="1"/>
                <a:t>ngôn</a:t>
              </a:r>
              <a:r>
                <a:rPr lang="en-US" sz="4400" dirty="0"/>
                <a:t> </a:t>
              </a:r>
              <a:r>
                <a:rPr lang="en-US" sz="4400" dirty="0" err="1"/>
                <a:t>ngữ</a:t>
              </a:r>
              <a:r>
                <a:rPr lang="en-US" sz="4400" dirty="0"/>
                <a:t> </a:t>
              </a:r>
              <a:r>
                <a:rPr lang="en-US" sz="4400" dirty="0" err="1"/>
                <a:t>miêu</a:t>
              </a:r>
              <a:r>
                <a:rPr lang="en-US" sz="4400" dirty="0"/>
                <a:t> </a:t>
              </a:r>
              <a:r>
                <a:rPr lang="en-US" sz="4400" dirty="0" err="1"/>
                <a:t>tả</a:t>
              </a:r>
              <a:r>
                <a:rPr lang="en-US" sz="4400" dirty="0"/>
                <a:t> </a:t>
              </a:r>
              <a:r>
                <a:rPr lang="en-US" sz="4400" dirty="0" err="1"/>
                <a:t>tài</a:t>
              </a:r>
              <a:r>
                <a:rPr lang="en-US" sz="4400" dirty="0"/>
                <a:t> </a:t>
              </a:r>
              <a:r>
                <a:rPr lang="en-US" sz="4400" dirty="0" err="1"/>
                <a:t>tình</a:t>
              </a:r>
              <a:r>
                <a:rPr lang="en-US" sz="4400" dirty="0"/>
                <a:t>.</a:t>
              </a:r>
              <a:endParaRPr lang="en-US" altLang="en-US" sz="4400" b="1" dirty="0">
                <a:solidFill>
                  <a:srgbClr val="006600"/>
                </a:solidFill>
                <a:latin typeface="Times New Roman" panose="02020603050405020304" pitchFamily="18" charset="0"/>
                <a:cs typeface="Times New Roman" panose="02020603050405020304" pitchFamily="18" charset="0"/>
              </a:endParaRPr>
            </a:p>
          </p:txBody>
        </p:sp>
      </p:grpSp>
      <p:sp>
        <p:nvSpPr>
          <p:cNvPr id="23" name="文本框 6">
            <a:extLst>
              <a:ext uri="{FF2B5EF4-FFF2-40B4-BE49-F238E27FC236}">
                <a16:creationId xmlns:a16="http://schemas.microsoft.com/office/drawing/2014/main" id="{87FBF1E1-C940-436E-BFE3-EDAC957E59CF}"/>
              </a:ext>
            </a:extLst>
          </p:cNvPr>
          <p:cNvSpPr txBox="1"/>
          <p:nvPr/>
        </p:nvSpPr>
        <p:spPr>
          <a:xfrm>
            <a:off x="4060196" y="287822"/>
            <a:ext cx="5042240" cy="1015663"/>
          </a:xfrm>
          <a:prstGeom prst="rect">
            <a:avLst/>
          </a:prstGeom>
          <a:noFill/>
        </p:spPr>
        <p:txBody>
          <a:bodyPr vert="horz" wrap="square" rtlCol="0">
            <a:spAutoFit/>
          </a:bodyPr>
          <a:lstStyle/>
          <a:p>
            <a:pPr algn="ctr"/>
            <a:r>
              <a:rPr lang="en-SG" altLang="zh-CN" sz="6000" dirty="0">
                <a:solidFill>
                  <a:srgbClr val="FF0000"/>
                </a:solidFill>
                <a:latin typeface="#9Slide03 Arima Madurai Black" panose="00000A00000000000000" pitchFamily="2" charset="0"/>
                <a:cs typeface="#9Slide03 Arima Madurai Black" panose="00000A00000000000000" pitchFamily="2" charset="0"/>
              </a:rPr>
              <a:t>1.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Nghệ</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thuật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2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a:extLst>
              <a:ext uri="{FF2B5EF4-FFF2-40B4-BE49-F238E27FC236}">
                <a16:creationId xmlns:a16="http://schemas.microsoft.com/office/drawing/2014/main" id="{8B96C2D2-7FED-4FCE-A05C-7DA36C9C2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99645" flipH="1">
            <a:off x="894676" y="891775"/>
            <a:ext cx="4102682" cy="2712060"/>
          </a:xfrm>
          <a:prstGeom prst="rect">
            <a:avLst/>
          </a:prstGeom>
        </p:spPr>
      </p:pic>
      <p:grpSp>
        <p:nvGrpSpPr>
          <p:cNvPr id="3" name="组合 21">
            <a:extLst>
              <a:ext uri="{FF2B5EF4-FFF2-40B4-BE49-F238E27FC236}">
                <a16:creationId xmlns:a16="http://schemas.microsoft.com/office/drawing/2014/main" id="{FF9BEEBC-427E-4351-B8EA-2C6B8F64779D}"/>
              </a:ext>
            </a:extLst>
          </p:cNvPr>
          <p:cNvGrpSpPr/>
          <p:nvPr/>
        </p:nvGrpSpPr>
        <p:grpSpPr>
          <a:xfrm>
            <a:off x="831987" y="-10886"/>
            <a:ext cx="2123658" cy="6858002"/>
            <a:chOff x="4405953" y="0"/>
            <a:chExt cx="2123658" cy="6858002"/>
          </a:xfrm>
        </p:grpSpPr>
        <p:pic>
          <p:nvPicPr>
            <p:cNvPr id="4" name="图片 1" descr="图片包含 户外, 地面, 人员, 建筑物&#10;&#10;已生成高可信度的说明">
              <a:extLst>
                <a:ext uri="{FF2B5EF4-FFF2-40B4-BE49-F238E27FC236}">
                  <a16:creationId xmlns:a16="http://schemas.microsoft.com/office/drawing/2014/main" id="{28798952-3C91-46C5-B930-35772713F0E9}"/>
                </a:ext>
              </a:extLst>
            </p:cNvPr>
            <p:cNvPicPr>
              <a:picLocks noChangeAspect="1"/>
            </p:cNvPicPr>
            <p:nvPr/>
          </p:nvPicPr>
          <p:blipFill rotWithShape="1">
            <a:blip r:embed="rId4">
              <a:extLst>
                <a:ext uri="{28A0092B-C50C-407E-A947-70E740481C1C}">
                  <a14:useLocalDpi xmlns:a14="http://schemas.microsoft.com/office/drawing/2010/main"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897AD054-A85B-440E-93BE-CF02AAD3AEA1}"/>
                </a:ext>
              </a:extLst>
            </p:cNvPr>
            <p:cNvSpPr/>
            <p:nvPr/>
          </p:nvSpPr>
          <p:spPr>
            <a:xfrm rot="16200000">
              <a:off x="3040267" y="1533296"/>
              <a:ext cx="4855030" cy="2123658"/>
            </a:xfrm>
            <a:prstGeom prst="rect">
              <a:avLst/>
            </a:prstGeom>
          </p:spPr>
          <p:txBody>
            <a:bodyPr wrap="square">
              <a:spAutoFit/>
            </a:bodyPr>
            <a:lstStyle/>
            <a:p>
              <a:pPr>
                <a:lnSpc>
                  <a:spcPct val="200000"/>
                </a:lnSpc>
              </a:pPr>
              <a:r>
                <a:rPr lang="en-SG" altLang="zh-CN" sz="6600" dirty="0">
                  <a:solidFill>
                    <a:srgbClr val="F9E7C6"/>
                  </a:solidFill>
                  <a:latin typeface="#9Slide03 Arima Madurai Black" panose="00000A00000000000000" pitchFamily="2" charset="0"/>
                  <a:cs typeface="#9Slide03 Arima Madurai Black" panose="00000A00000000000000" pitchFamily="2" charset="0"/>
                </a:rPr>
                <a:t>2. </a:t>
              </a:r>
              <a:r>
                <a:rPr lang="en-SG" altLang="zh-CN" sz="6600" dirty="0" err="1">
                  <a:solidFill>
                    <a:srgbClr val="F9E7C6"/>
                  </a:solidFill>
                  <a:latin typeface="#9Slide03 Arima Madurai Black" panose="00000A00000000000000" pitchFamily="2" charset="0"/>
                  <a:cs typeface="#9Slide03 Arima Madurai Black" panose="00000A00000000000000" pitchFamily="2" charset="0"/>
                </a:rPr>
                <a:t>Nội</a:t>
              </a:r>
              <a:r>
                <a:rPr lang="en-SG" altLang="zh-CN" sz="6600" dirty="0">
                  <a:solidFill>
                    <a:srgbClr val="F9E7C6"/>
                  </a:solidFill>
                  <a:latin typeface="#9Slide03 Arima Madurai Black" panose="00000A00000000000000" pitchFamily="2" charset="0"/>
                  <a:cs typeface="#9Slide03 Arima Madurai Black" panose="00000A00000000000000" pitchFamily="2" charset="0"/>
                </a:rPr>
                <a:t> dung</a:t>
              </a:r>
              <a:endParaRPr lang="zh-CN" altLang="en-US" sz="6600" dirty="0">
                <a:solidFill>
                  <a:srgbClr val="F9E7C6"/>
                </a:solidFill>
                <a:latin typeface="#9Slide03 Arima Madurai Black" panose="00000A00000000000000" pitchFamily="2" charset="0"/>
                <a:cs typeface="#9Slide03 Arima Madurai Black" panose="00000A00000000000000" pitchFamily="2" charset="0"/>
              </a:endParaRPr>
            </a:p>
          </p:txBody>
        </p:sp>
      </p:grpSp>
      <p:pic>
        <p:nvPicPr>
          <p:cNvPr id="6" name="图片 2" descr="图片包含 鲜花, 花瓶, 餐桌, 植物&#10;&#10;已生成极高可信度的说明">
            <a:extLst>
              <a:ext uri="{FF2B5EF4-FFF2-40B4-BE49-F238E27FC236}">
                <a16:creationId xmlns:a16="http://schemas.microsoft.com/office/drawing/2014/main" id="{23825347-6E87-4A1C-9675-00821D849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336">
            <a:off x="107050" y="3934716"/>
            <a:ext cx="2379889" cy="3224967"/>
          </a:xfrm>
          <a:prstGeom prst="rect">
            <a:avLst/>
          </a:prstGeom>
        </p:spPr>
      </p:pic>
      <p:sp>
        <p:nvSpPr>
          <p:cNvPr id="7" name="Rectangle 6">
            <a:extLst>
              <a:ext uri="{FF2B5EF4-FFF2-40B4-BE49-F238E27FC236}">
                <a16:creationId xmlns:a16="http://schemas.microsoft.com/office/drawing/2014/main" id="{4BE3E4A1-6EE7-4D99-A5EC-639A001E4EE7}"/>
              </a:ext>
            </a:extLst>
          </p:cNvPr>
          <p:cNvSpPr/>
          <p:nvPr/>
        </p:nvSpPr>
        <p:spPr>
          <a:xfrm>
            <a:off x="4692578" y="156723"/>
            <a:ext cx="7264960" cy="2308324"/>
          </a:xfrm>
          <a:prstGeom prst="rect">
            <a:avLst/>
          </a:prstGeom>
        </p:spPr>
        <p:txBody>
          <a:bodyPr wrap="square">
            <a:spAutoFit/>
          </a:bodyPr>
          <a:lstStyle/>
          <a:p>
            <a:pPr algn="just"/>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Chân</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dung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hai</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chị</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em</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những</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tuyệt</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thế</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giai</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nhân</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mỗi</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ng</a:t>
            </a:r>
            <a:r>
              <a:rPr lang="vi-VN" altLang="en-US" sz="3600" dirty="0">
                <a:solidFill>
                  <a:srgbClr val="7030A0"/>
                </a:solidFill>
                <a:latin typeface="#9Slide03 Arima Madurai Light" panose="00000400000000000000" pitchFamily="2" charset="0"/>
                <a:cs typeface="#9Slide03 Arima Madurai Light" panose="00000400000000000000" pitchFamily="2" charset="0"/>
              </a:rPr>
              <a:t>ư</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ời</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một</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vẻ</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tạo</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nên</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bức</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tranh</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hài</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hoà</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trong</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sự</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t</a:t>
            </a:r>
            <a:r>
              <a:rPr lang="vi-VN" altLang="en-US" sz="3600" dirty="0">
                <a:solidFill>
                  <a:srgbClr val="7030A0"/>
                </a:solidFill>
                <a:latin typeface="#9Slide03 Arima Madurai Light" panose="00000400000000000000" pitchFamily="2" charset="0"/>
                <a:cs typeface="#9Slide03 Arima Madurai Light" panose="00000400000000000000" pitchFamily="2" charset="0"/>
              </a:rPr>
              <a:t>ươ</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ng </a:t>
            </a:r>
            <a:r>
              <a:rPr lang="en-US" altLang="en-US" sz="3600" dirty="0" err="1">
                <a:solidFill>
                  <a:srgbClr val="7030A0"/>
                </a:solidFill>
                <a:latin typeface="#9Slide03 Arima Madurai Light" panose="00000400000000000000" pitchFamily="2" charset="0"/>
                <a:cs typeface="#9Slide03 Arima Madurai Light" panose="00000400000000000000" pitchFamily="2" charset="0"/>
              </a:rPr>
              <a:t>phản</a:t>
            </a:r>
            <a:r>
              <a:rPr lang="en-US" altLang="en-US" sz="3600" dirty="0">
                <a:solidFill>
                  <a:srgbClr val="7030A0"/>
                </a:solidFill>
                <a:latin typeface="#9Slide03 Arima Madurai Light" panose="00000400000000000000" pitchFamily="2" charset="0"/>
                <a:cs typeface="#9Slide03 Arima Madurai Light" panose="00000400000000000000" pitchFamily="2" charset="0"/>
              </a:rPr>
              <a:t>. </a:t>
            </a:r>
            <a:endParaRPr lang="en-US" altLang="en-US" sz="3600" i="1" dirty="0">
              <a:solidFill>
                <a:srgbClr val="7030A0"/>
              </a:solidFill>
              <a:latin typeface="#9Slide03 Arima Madurai Light" panose="00000400000000000000" pitchFamily="2" charset="0"/>
              <a:cs typeface="#9Slide03 Arima Madurai Light" panose="00000400000000000000" pitchFamily="2" charset="0"/>
            </a:endParaRPr>
          </a:p>
        </p:txBody>
      </p:sp>
      <p:sp>
        <p:nvSpPr>
          <p:cNvPr id="9" name="Rectangle 8">
            <a:extLst>
              <a:ext uri="{FF2B5EF4-FFF2-40B4-BE49-F238E27FC236}">
                <a16:creationId xmlns:a16="http://schemas.microsoft.com/office/drawing/2014/main" id="{1D6F1CEC-568A-473A-8C9F-8E476B62A74C}"/>
              </a:ext>
            </a:extLst>
          </p:cNvPr>
          <p:cNvSpPr/>
          <p:nvPr/>
        </p:nvSpPr>
        <p:spPr>
          <a:xfrm>
            <a:off x="4727827" y="2465047"/>
            <a:ext cx="7194462" cy="1754326"/>
          </a:xfrm>
          <a:prstGeom prst="rect">
            <a:avLst/>
          </a:prstGeom>
        </p:spPr>
        <p:txBody>
          <a:bodyPr wrap="square">
            <a:spAutoFit/>
          </a:bodyPr>
          <a:lstStyle/>
          <a:p>
            <a:pPr algn="just"/>
            <a:r>
              <a:rPr lang="en-US" altLang="en-US" sz="3600" dirty="0">
                <a:solidFill>
                  <a:srgbClr val="006600"/>
                </a:solidFill>
                <a:latin typeface="#9Slide03 Arima Madurai" panose="00000500000000000000" pitchFamily="2" charset="0"/>
                <a:cs typeface="#9Slide03 Arima Madurai" panose="00000500000000000000" pitchFamily="2" charset="0"/>
              </a:rPr>
              <a:t>+ Ca </a:t>
            </a:r>
            <a:r>
              <a:rPr lang="en-US" altLang="en-US" sz="3600" dirty="0" err="1">
                <a:solidFill>
                  <a:srgbClr val="006600"/>
                </a:solidFill>
                <a:latin typeface="#9Slide03 Arima Madurai" panose="00000500000000000000" pitchFamily="2" charset="0"/>
                <a:cs typeface="#9Slide03 Arima Madurai" panose="00000500000000000000" pitchFamily="2" charset="0"/>
              </a:rPr>
              <a:t>ngợi</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vẻ</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vi-VN" altLang="en-US" sz="3600" dirty="0">
                <a:solidFill>
                  <a:srgbClr val="006600"/>
                </a:solidFill>
                <a:latin typeface="#9Slide03 Arima Madurai" panose="00000500000000000000" pitchFamily="2" charset="0"/>
                <a:cs typeface="#9Slide03 Arima Madurai" panose="00000500000000000000" pitchFamily="2" charset="0"/>
              </a:rPr>
              <a:t>đ</a:t>
            </a:r>
            <a:r>
              <a:rPr lang="en-US" altLang="en-US" sz="3600" dirty="0" err="1">
                <a:solidFill>
                  <a:srgbClr val="006600"/>
                </a:solidFill>
                <a:latin typeface="#9Slide03 Arima Madurai" panose="00000500000000000000" pitchFamily="2" charset="0"/>
                <a:cs typeface="#9Slide03 Arima Madurai" panose="00000500000000000000" pitchFamily="2" charset="0"/>
              </a:rPr>
              <a:t>ẹp</a:t>
            </a:r>
            <a:r>
              <a:rPr lang="en-US" altLang="en-US" sz="3600" dirty="0">
                <a:solidFill>
                  <a:srgbClr val="006600"/>
                </a:solidFill>
                <a:latin typeface="#9Slide03 Arima Madurai" panose="00000500000000000000" pitchFamily="2" charset="0"/>
                <a:cs typeface="#9Slide03 Arima Madurai" panose="00000500000000000000" pitchFamily="2" charset="0"/>
              </a:rPr>
              <a:t> con ng</a:t>
            </a:r>
            <a:r>
              <a:rPr lang="vi-VN" altLang="en-US" sz="3600" dirty="0">
                <a:solidFill>
                  <a:srgbClr val="006600"/>
                </a:solidFill>
                <a:latin typeface="#9Slide03 Arima Madurai" panose="00000500000000000000" pitchFamily="2" charset="0"/>
                <a:cs typeface="#9Slide03 Arima Madurai" panose="00000500000000000000" pitchFamily="2" charset="0"/>
              </a:rPr>
              <a:t>ư</a:t>
            </a:r>
            <a:r>
              <a:rPr lang="en-US" altLang="en-US" sz="3600" dirty="0" err="1">
                <a:solidFill>
                  <a:srgbClr val="006600"/>
                </a:solidFill>
                <a:latin typeface="#9Slide03 Arima Madurai" panose="00000500000000000000" pitchFamily="2" charset="0"/>
                <a:cs typeface="#9Slide03 Arima Madurai" panose="00000500000000000000" pitchFamily="2" charset="0"/>
              </a:rPr>
              <a:t>ời</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kín</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vi-VN" altLang="en-US" sz="3600" dirty="0">
                <a:solidFill>
                  <a:srgbClr val="006600"/>
                </a:solidFill>
                <a:latin typeface="#9Slide03 Arima Madurai" panose="00000500000000000000" pitchFamily="2" charset="0"/>
                <a:cs typeface="#9Slide03 Arima Madurai" panose="00000500000000000000" pitchFamily="2" charset="0"/>
              </a:rPr>
              <a:t>đ</a:t>
            </a:r>
            <a:r>
              <a:rPr lang="en-US" altLang="en-US" sz="3600" dirty="0" err="1">
                <a:solidFill>
                  <a:srgbClr val="006600"/>
                </a:solidFill>
                <a:latin typeface="#9Slide03 Arima Madurai" panose="00000500000000000000" pitchFamily="2" charset="0"/>
                <a:cs typeface="#9Slide03 Arima Madurai" panose="00000500000000000000" pitchFamily="2" charset="0"/>
              </a:rPr>
              <a:t>áo</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thể</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hiện</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những</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dự</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cảm</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về</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số</a:t>
            </a:r>
            <a:r>
              <a:rPr lang="en-US" altLang="en-US" sz="3600" dirty="0">
                <a:solidFill>
                  <a:srgbClr val="006600"/>
                </a:solidFill>
                <a:latin typeface="#9Slide03 Arima Madurai" panose="00000500000000000000" pitchFamily="2" charset="0"/>
                <a:cs typeface="#9Slide03 Arima Madurai" panose="00000500000000000000" pitchFamily="2" charset="0"/>
              </a:rPr>
              <a:t> </a:t>
            </a:r>
            <a:r>
              <a:rPr lang="en-US" altLang="en-US" sz="3600" dirty="0" err="1">
                <a:solidFill>
                  <a:srgbClr val="006600"/>
                </a:solidFill>
                <a:latin typeface="#9Slide03 Arima Madurai" panose="00000500000000000000" pitchFamily="2" charset="0"/>
                <a:cs typeface="#9Slide03 Arima Madurai" panose="00000500000000000000" pitchFamily="2" charset="0"/>
              </a:rPr>
              <a:t>phận</a:t>
            </a:r>
            <a:r>
              <a:rPr lang="en-US" altLang="en-US" sz="3600" dirty="0">
                <a:solidFill>
                  <a:srgbClr val="006600"/>
                </a:solidFill>
                <a:latin typeface="#9Slide03 Arima Madurai" panose="00000500000000000000" pitchFamily="2" charset="0"/>
                <a:cs typeface="#9Slide03 Arima Madurai" panose="00000500000000000000" pitchFamily="2" charset="0"/>
              </a:rPr>
              <a:t> con ng</a:t>
            </a:r>
            <a:r>
              <a:rPr lang="vi-VN" altLang="en-US" sz="3600" dirty="0">
                <a:solidFill>
                  <a:srgbClr val="006600"/>
                </a:solidFill>
                <a:latin typeface="#9Slide03 Arima Madurai" panose="00000500000000000000" pitchFamily="2" charset="0"/>
                <a:cs typeface="#9Slide03 Arima Madurai" panose="00000500000000000000" pitchFamily="2" charset="0"/>
              </a:rPr>
              <a:t>ư</a:t>
            </a:r>
            <a:r>
              <a:rPr lang="en-US" altLang="en-US" sz="3600" dirty="0" err="1">
                <a:solidFill>
                  <a:srgbClr val="006600"/>
                </a:solidFill>
                <a:latin typeface="#9Slide03 Arima Madurai" panose="00000500000000000000" pitchFamily="2" charset="0"/>
                <a:cs typeface="#9Slide03 Arima Madurai" panose="00000500000000000000" pitchFamily="2" charset="0"/>
              </a:rPr>
              <a:t>ời</a:t>
            </a:r>
            <a:r>
              <a:rPr lang="en-US" altLang="en-US" sz="3600" dirty="0">
                <a:solidFill>
                  <a:srgbClr val="006600"/>
                </a:solidFill>
                <a:latin typeface="#9Slide03 Arima Madurai" panose="00000500000000000000" pitchFamily="2" charset="0"/>
                <a:cs typeface="#9Slide03 Arima Madurai" panose="00000500000000000000" pitchFamily="2" charset="0"/>
              </a:rPr>
              <a:t>.</a:t>
            </a:r>
            <a:endParaRPr lang="en-US" altLang="en-US" sz="3600" i="1" dirty="0">
              <a:solidFill>
                <a:srgbClr val="0000FF"/>
              </a:solidFill>
              <a:latin typeface="#9Slide03 Arima Madurai" panose="00000500000000000000" pitchFamily="2" charset="0"/>
              <a:cs typeface="#9Slide03 Arima Madurai" panose="00000500000000000000" pitchFamily="2" charset="0"/>
            </a:endParaRPr>
          </a:p>
        </p:txBody>
      </p:sp>
      <p:sp>
        <p:nvSpPr>
          <p:cNvPr id="10" name="Rectangle 9">
            <a:extLst>
              <a:ext uri="{FF2B5EF4-FFF2-40B4-BE49-F238E27FC236}">
                <a16:creationId xmlns:a16="http://schemas.microsoft.com/office/drawing/2014/main" id="{E6AABAFF-4718-455C-8675-465184E64FD7}"/>
              </a:ext>
            </a:extLst>
          </p:cNvPr>
          <p:cNvSpPr/>
          <p:nvPr/>
        </p:nvSpPr>
        <p:spPr>
          <a:xfrm>
            <a:off x="3182120" y="4219373"/>
            <a:ext cx="8775418" cy="2431435"/>
          </a:xfrm>
          <a:prstGeom prst="rect">
            <a:avLst/>
          </a:prstGeom>
        </p:spPr>
        <p:txBody>
          <a:bodyPr wrap="square">
            <a:spAutoFit/>
          </a:bodyPr>
          <a:lstStyle/>
          <a:p>
            <a:pPr algn="just"/>
            <a:r>
              <a:rPr lang="en-SG" altLang="en-US" sz="4400" dirty="0">
                <a:solidFill>
                  <a:srgbClr val="FF0000"/>
                </a:solidFill>
                <a:latin typeface="#9Slide03 AmpleSoft Bold" panose="02000000000000000000" pitchFamily="2" charset="0"/>
                <a:cs typeface="#9Slide03 Arima Madurai Black" panose="00000A00000000000000" pitchFamily="2" charset="0"/>
                <a:sym typeface="Wingdings" panose="05000000000000000000" pitchFamily="2" charset="2"/>
              </a:rPr>
              <a:t></a:t>
            </a:r>
            <a:r>
              <a:rPr lang="en-US" altLang="en-US" sz="4400" dirty="0">
                <a:solidFill>
                  <a:srgbClr val="FF0000"/>
                </a:solidFill>
                <a:latin typeface="#9Slide03 AmpleSoft Bold" panose="02000000000000000000" pitchFamily="2" charset="0"/>
                <a:cs typeface="#9Slide03 Arima Madurai Black" panose="00000A00000000000000" pitchFamily="2" charset="0"/>
              </a:rPr>
              <a:t> </a:t>
            </a:r>
            <a:r>
              <a:rPr lang="en-US" sz="3600" b="1" dirty="0">
                <a:latin typeface="#9Slide03 AmpleSoft Bold" panose="02000000000000000000" pitchFamily="2" charset="0"/>
              </a:rPr>
              <a:t>“</a:t>
            </a:r>
            <a:r>
              <a:rPr lang="en-US" sz="3600" b="1" dirty="0" err="1">
                <a:latin typeface="#9Slide03 AmpleSoft Bold" panose="02000000000000000000" pitchFamily="2" charset="0"/>
              </a:rPr>
              <a:t>Chị</a:t>
            </a:r>
            <a:r>
              <a:rPr lang="en-US" sz="3600" b="1" dirty="0">
                <a:latin typeface="#9Slide03 AmpleSoft Bold" panose="02000000000000000000" pitchFamily="2" charset="0"/>
              </a:rPr>
              <a:t> </a:t>
            </a:r>
            <a:r>
              <a:rPr lang="en-US" sz="3600" b="1" dirty="0" err="1">
                <a:latin typeface="#9Slide03 AmpleSoft Bold" panose="02000000000000000000" pitchFamily="2" charset="0"/>
              </a:rPr>
              <a:t>em</a:t>
            </a:r>
            <a:r>
              <a:rPr lang="en-US" sz="3600" b="1" dirty="0">
                <a:latin typeface="#9Slide03 AmpleSoft Bold" panose="02000000000000000000" pitchFamily="2" charset="0"/>
              </a:rPr>
              <a:t> </a:t>
            </a:r>
            <a:r>
              <a:rPr lang="en-US" sz="3600" b="1" dirty="0" err="1">
                <a:latin typeface="#9Slide03 AmpleSoft Bold" panose="02000000000000000000" pitchFamily="2" charset="0"/>
              </a:rPr>
              <a:t>Thúy</a:t>
            </a:r>
            <a:r>
              <a:rPr lang="en-US" sz="3600" b="1" dirty="0">
                <a:latin typeface="#9Slide03 AmpleSoft Bold" panose="02000000000000000000" pitchFamily="2" charset="0"/>
              </a:rPr>
              <a:t> </a:t>
            </a:r>
            <a:r>
              <a:rPr lang="en-US" sz="3600" b="1" dirty="0" err="1">
                <a:latin typeface="#9Slide03 AmpleSoft Bold" panose="02000000000000000000" pitchFamily="2" charset="0"/>
              </a:rPr>
              <a:t>Kiều</a:t>
            </a:r>
            <a:r>
              <a:rPr lang="en-US" sz="3600" b="1" dirty="0">
                <a:latin typeface="#9Slide03 AmpleSoft Bold" panose="02000000000000000000" pitchFamily="2" charset="0"/>
              </a:rPr>
              <a:t>” </a:t>
            </a:r>
            <a:r>
              <a:rPr lang="en-US" sz="3600" b="1" dirty="0" err="1">
                <a:latin typeface="#9Slide03 AmpleSoft Bold" panose="02000000000000000000" pitchFamily="2" charset="0"/>
              </a:rPr>
              <a:t>thể</a:t>
            </a:r>
            <a:r>
              <a:rPr lang="en-US" sz="3600" b="1" dirty="0">
                <a:latin typeface="#9Slide03 AmpleSoft Bold" panose="02000000000000000000" pitchFamily="2" charset="0"/>
              </a:rPr>
              <a:t> </a:t>
            </a:r>
            <a:r>
              <a:rPr lang="en-US" sz="3600" b="1" dirty="0" err="1">
                <a:latin typeface="#9Slide03 AmpleSoft Bold" panose="02000000000000000000" pitchFamily="2" charset="0"/>
              </a:rPr>
              <a:t>hiện</a:t>
            </a:r>
            <a:r>
              <a:rPr lang="en-US" sz="3600" b="1" dirty="0">
                <a:latin typeface="#9Slide03 AmpleSoft Bold" panose="02000000000000000000" pitchFamily="2" charset="0"/>
              </a:rPr>
              <a:t> </a:t>
            </a:r>
            <a:r>
              <a:rPr lang="en-US" sz="3600" b="1" dirty="0" err="1">
                <a:latin typeface="#9Slide03 AmpleSoft Bold" panose="02000000000000000000" pitchFamily="2" charset="0"/>
              </a:rPr>
              <a:t>tài</a:t>
            </a:r>
            <a:r>
              <a:rPr lang="en-US" sz="3600" b="1" dirty="0">
                <a:latin typeface="#9Slide03 AmpleSoft Bold" panose="02000000000000000000" pitchFamily="2" charset="0"/>
              </a:rPr>
              <a:t> </a:t>
            </a:r>
            <a:r>
              <a:rPr lang="en-US" sz="3600" b="1" dirty="0" err="1">
                <a:latin typeface="#9Slide03 AmpleSoft Bold" panose="02000000000000000000" pitchFamily="2" charset="0"/>
              </a:rPr>
              <a:t>năng</a:t>
            </a:r>
            <a:r>
              <a:rPr lang="en-US" sz="3600" b="1" dirty="0">
                <a:latin typeface="#9Slide03 AmpleSoft Bold" panose="02000000000000000000" pitchFamily="2" charset="0"/>
              </a:rPr>
              <a:t> </a:t>
            </a:r>
            <a:r>
              <a:rPr lang="en-US" sz="3600" b="1" dirty="0" err="1">
                <a:latin typeface="#9Slide03 AmpleSoft Bold" panose="02000000000000000000" pitchFamily="2" charset="0"/>
              </a:rPr>
              <a:t>nghệ</a:t>
            </a:r>
            <a:r>
              <a:rPr lang="en-US" sz="3600" b="1" dirty="0">
                <a:latin typeface="#9Slide03 AmpleSoft Bold" panose="02000000000000000000" pitchFamily="2" charset="0"/>
              </a:rPr>
              <a:t> </a:t>
            </a:r>
            <a:r>
              <a:rPr lang="en-US" sz="3600" b="1" dirty="0" err="1">
                <a:latin typeface="#9Slide03 AmpleSoft Bold" panose="02000000000000000000" pitchFamily="2" charset="0"/>
              </a:rPr>
              <a:t>thuật</a:t>
            </a:r>
            <a:r>
              <a:rPr lang="en-US" sz="3600" b="1" dirty="0">
                <a:latin typeface="#9Slide03 AmpleSoft Bold" panose="02000000000000000000" pitchFamily="2" charset="0"/>
              </a:rPr>
              <a:t> </a:t>
            </a:r>
            <a:r>
              <a:rPr lang="en-US" sz="3600" b="1" dirty="0" err="1">
                <a:latin typeface="#9Slide03 AmpleSoft Bold" panose="02000000000000000000" pitchFamily="2" charset="0"/>
              </a:rPr>
              <a:t>và</a:t>
            </a:r>
            <a:r>
              <a:rPr lang="en-US" sz="3600" b="1" dirty="0">
                <a:latin typeface="#9Slide03 AmpleSoft Bold" panose="02000000000000000000" pitchFamily="2" charset="0"/>
              </a:rPr>
              <a:t> </a:t>
            </a:r>
            <a:r>
              <a:rPr lang="en-US" sz="3600" b="1" dirty="0" err="1">
                <a:latin typeface="#9Slide03 AmpleSoft Bold" panose="02000000000000000000" pitchFamily="2" charset="0"/>
              </a:rPr>
              <a:t>cảm</a:t>
            </a:r>
            <a:r>
              <a:rPr lang="en-US" sz="3600" b="1" dirty="0">
                <a:latin typeface="#9Slide03 AmpleSoft Bold" panose="02000000000000000000" pitchFamily="2" charset="0"/>
              </a:rPr>
              <a:t> </a:t>
            </a:r>
            <a:r>
              <a:rPr lang="en-US" sz="3600" b="1" dirty="0" err="1">
                <a:latin typeface="#9Slide03 AmpleSoft Bold" panose="02000000000000000000" pitchFamily="2" charset="0"/>
              </a:rPr>
              <a:t>hứng</a:t>
            </a:r>
            <a:r>
              <a:rPr lang="en-US" sz="3600" b="1" dirty="0">
                <a:latin typeface="#9Slide03 AmpleSoft Bold" panose="02000000000000000000" pitchFamily="2" charset="0"/>
              </a:rPr>
              <a:t> </a:t>
            </a:r>
            <a:r>
              <a:rPr lang="en-US" sz="3600" b="1" dirty="0" err="1">
                <a:latin typeface="#9Slide03 AmpleSoft Bold" panose="02000000000000000000" pitchFamily="2" charset="0"/>
              </a:rPr>
              <a:t>nhân</a:t>
            </a:r>
            <a:r>
              <a:rPr lang="en-US" sz="3600" b="1" dirty="0">
                <a:latin typeface="#9Slide03 AmpleSoft Bold" panose="02000000000000000000" pitchFamily="2" charset="0"/>
              </a:rPr>
              <a:t> </a:t>
            </a:r>
            <a:r>
              <a:rPr lang="en-US" sz="3600" b="1" dirty="0" err="1">
                <a:latin typeface="#9Slide03 AmpleSoft Bold" panose="02000000000000000000" pitchFamily="2" charset="0"/>
              </a:rPr>
              <a:t>văn</a:t>
            </a:r>
            <a:r>
              <a:rPr lang="en-US" sz="3600" b="1" dirty="0">
                <a:latin typeface="#9Slide03 AmpleSoft Bold" panose="02000000000000000000" pitchFamily="2" charset="0"/>
              </a:rPr>
              <a:t> </a:t>
            </a:r>
            <a:r>
              <a:rPr lang="en-US" sz="3600" b="1" dirty="0" err="1">
                <a:latin typeface="#9Slide03 AmpleSoft Bold" panose="02000000000000000000" pitchFamily="2" charset="0"/>
              </a:rPr>
              <a:t>ngợi</a:t>
            </a:r>
            <a:r>
              <a:rPr lang="en-US" sz="3600" b="1" dirty="0">
                <a:latin typeface="#9Slide03 AmpleSoft Bold" panose="02000000000000000000" pitchFamily="2" charset="0"/>
              </a:rPr>
              <a:t> ca </a:t>
            </a:r>
            <a:r>
              <a:rPr lang="en-US" sz="3600" b="1" dirty="0" err="1">
                <a:latin typeface="#9Slide03 AmpleSoft Bold" panose="02000000000000000000" pitchFamily="2" charset="0"/>
              </a:rPr>
              <a:t>vẻ</a:t>
            </a:r>
            <a:r>
              <a:rPr lang="en-US" sz="3600" b="1" dirty="0">
                <a:latin typeface="#9Slide03 AmpleSoft Bold" panose="02000000000000000000" pitchFamily="2" charset="0"/>
              </a:rPr>
              <a:t> </a:t>
            </a:r>
            <a:r>
              <a:rPr lang="en-US" sz="3600" b="1" dirty="0" err="1">
                <a:latin typeface="#9Slide03 AmpleSoft Bold" panose="02000000000000000000" pitchFamily="2" charset="0"/>
              </a:rPr>
              <a:t>đẹp</a:t>
            </a:r>
            <a:r>
              <a:rPr lang="en-US" sz="3600" b="1" dirty="0">
                <a:latin typeface="#9Slide03 AmpleSoft Bold" panose="02000000000000000000" pitchFamily="2" charset="0"/>
              </a:rPr>
              <a:t> </a:t>
            </a:r>
            <a:r>
              <a:rPr lang="en-US" sz="3600" b="1" dirty="0" err="1">
                <a:latin typeface="#9Slide03 AmpleSoft Bold" panose="02000000000000000000" pitchFamily="2" charset="0"/>
              </a:rPr>
              <a:t>và</a:t>
            </a:r>
            <a:r>
              <a:rPr lang="en-US" sz="3600" b="1" dirty="0">
                <a:latin typeface="#9Slide03 AmpleSoft Bold" panose="02000000000000000000" pitchFamily="2" charset="0"/>
              </a:rPr>
              <a:t> </a:t>
            </a:r>
            <a:r>
              <a:rPr lang="en-US" sz="3600" b="1" dirty="0" err="1">
                <a:latin typeface="#9Slide03 AmpleSoft Bold" panose="02000000000000000000" pitchFamily="2" charset="0"/>
              </a:rPr>
              <a:t>tài</a:t>
            </a:r>
            <a:r>
              <a:rPr lang="en-US" sz="3600" b="1" dirty="0">
                <a:latin typeface="#9Slide03 AmpleSoft Bold" panose="02000000000000000000" pitchFamily="2" charset="0"/>
              </a:rPr>
              <a:t> </a:t>
            </a:r>
            <a:r>
              <a:rPr lang="en-US" sz="3600" b="1" dirty="0" err="1">
                <a:latin typeface="#9Slide03 AmpleSoft Bold" panose="02000000000000000000" pitchFamily="2" charset="0"/>
              </a:rPr>
              <a:t>năng</a:t>
            </a:r>
            <a:r>
              <a:rPr lang="en-US" sz="3600" b="1" dirty="0">
                <a:latin typeface="#9Slide03 AmpleSoft Bold" panose="02000000000000000000" pitchFamily="2" charset="0"/>
              </a:rPr>
              <a:t> </a:t>
            </a:r>
            <a:r>
              <a:rPr lang="en-US" sz="3600" b="1" dirty="0" err="1">
                <a:latin typeface="#9Slide03 AmpleSoft Bold" panose="02000000000000000000" pitchFamily="2" charset="0"/>
              </a:rPr>
              <a:t>của</a:t>
            </a:r>
            <a:r>
              <a:rPr lang="en-US" sz="3600" b="1" dirty="0">
                <a:latin typeface="#9Slide03 AmpleSoft Bold" panose="02000000000000000000" pitchFamily="2" charset="0"/>
              </a:rPr>
              <a:t> con </a:t>
            </a:r>
            <a:r>
              <a:rPr lang="en-US" sz="3600" b="1" dirty="0" err="1">
                <a:latin typeface="#9Slide03 AmpleSoft Bold" panose="02000000000000000000" pitchFamily="2" charset="0"/>
              </a:rPr>
              <a:t>người</a:t>
            </a:r>
            <a:r>
              <a:rPr lang="en-US" sz="3600" b="1" dirty="0">
                <a:latin typeface="#9Slide03 AmpleSoft Bold" panose="02000000000000000000" pitchFamily="2" charset="0"/>
              </a:rPr>
              <a:t> </a:t>
            </a:r>
            <a:r>
              <a:rPr lang="en-US" sz="3600" b="1" dirty="0" err="1">
                <a:latin typeface="#9Slide03 AmpleSoft Bold" panose="02000000000000000000" pitchFamily="2" charset="0"/>
              </a:rPr>
              <a:t>của</a:t>
            </a:r>
            <a:r>
              <a:rPr lang="en-US" sz="3600" b="1" dirty="0">
                <a:latin typeface="#9Slide03 AmpleSoft Bold" panose="02000000000000000000" pitchFamily="2" charset="0"/>
              </a:rPr>
              <a:t> </a:t>
            </a:r>
            <a:r>
              <a:rPr lang="en-US" sz="3600" b="1" dirty="0" err="1">
                <a:latin typeface="#9Slide03 AmpleSoft Bold" panose="02000000000000000000" pitchFamily="2" charset="0"/>
              </a:rPr>
              <a:t>tác</a:t>
            </a:r>
            <a:r>
              <a:rPr lang="en-US" sz="3600" b="1" dirty="0">
                <a:latin typeface="#9Slide03 AmpleSoft Bold" panose="02000000000000000000" pitchFamily="2" charset="0"/>
              </a:rPr>
              <a:t> </a:t>
            </a:r>
            <a:r>
              <a:rPr lang="en-US" sz="3600" b="1" dirty="0" err="1">
                <a:latin typeface="#9Slide03 AmpleSoft Bold" panose="02000000000000000000" pitchFamily="2" charset="0"/>
              </a:rPr>
              <a:t>giả</a:t>
            </a:r>
            <a:r>
              <a:rPr lang="en-US" sz="3600" b="1" dirty="0">
                <a:latin typeface="#9Slide03 AmpleSoft Bold" panose="02000000000000000000" pitchFamily="2" charset="0"/>
              </a:rPr>
              <a:t> Nguyễn Du.</a:t>
            </a:r>
          </a:p>
        </p:txBody>
      </p:sp>
    </p:spTree>
    <p:extLst>
      <p:ext uri="{BB962C8B-B14F-4D97-AF65-F5344CB8AC3E}">
        <p14:creationId xmlns:p14="http://schemas.microsoft.com/office/powerpoint/2010/main" val="34785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B143E3AA-B26B-4E2F-BBFD-8A710E3504EF}"/>
              </a:ext>
            </a:extLst>
          </p:cNvPr>
          <p:cNvGrpSpPr>
            <a:grpSpLocks/>
          </p:cNvGrpSpPr>
          <p:nvPr/>
        </p:nvGrpSpPr>
        <p:grpSpPr bwMode="auto">
          <a:xfrm>
            <a:off x="2570956" y="663763"/>
            <a:ext cx="1296988" cy="1298575"/>
            <a:chOff x="5348241" y="2395536"/>
            <a:chExt cx="1855411" cy="1855411"/>
          </a:xfrm>
        </p:grpSpPr>
        <p:sp>
          <p:nvSpPr>
            <p:cNvPr id="3" name="椭圆 18">
              <a:extLst>
                <a:ext uri="{FF2B5EF4-FFF2-40B4-BE49-F238E27FC236}">
                  <a16:creationId xmlns:a16="http://schemas.microsoft.com/office/drawing/2014/main" id="{D7FE121D-AC5C-491D-AAB0-15031056C5D9}"/>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4" name="椭圆 21">
              <a:extLst>
                <a:ext uri="{FF2B5EF4-FFF2-40B4-BE49-F238E27FC236}">
                  <a16:creationId xmlns:a16="http://schemas.microsoft.com/office/drawing/2014/main" id="{4B09355C-78C9-48BC-A4C6-6617CB7A4EA0}"/>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5" name="MH_Title_1">
            <a:extLst>
              <a:ext uri="{FF2B5EF4-FFF2-40B4-BE49-F238E27FC236}">
                <a16:creationId xmlns:a16="http://schemas.microsoft.com/office/drawing/2014/main" id="{A279FBAC-23A9-402C-AB33-4FAC6A06F166}"/>
              </a:ext>
            </a:extLst>
          </p:cNvPr>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6" name="Rectangle 5">
            <a:extLst>
              <a:ext uri="{FF2B5EF4-FFF2-40B4-BE49-F238E27FC236}">
                <a16:creationId xmlns:a16="http://schemas.microsoft.com/office/drawing/2014/main" id="{FE90620E-91B3-4A5A-9AF5-EC97BE41FABE}"/>
              </a:ext>
            </a:extLst>
          </p:cNvPr>
          <p:cNvSpPr/>
          <p:nvPr/>
        </p:nvSpPr>
        <p:spPr>
          <a:xfrm>
            <a:off x="228600" y="2678579"/>
            <a:ext cx="1781175" cy="1938992"/>
          </a:xfrm>
          <a:prstGeom prst="rect">
            <a:avLst/>
          </a:prstGeom>
        </p:spPr>
        <p:txBody>
          <a:bodyPr wrap="square">
            <a:spAutoFit/>
          </a:bodyPr>
          <a:lstStyle/>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a:t>
            </a:r>
            <a:r>
              <a:rPr lang="vi-VN"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ư</a:t>
            </a: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ớng </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dẫn tự</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học</a:t>
            </a:r>
            <a:endParaRPr lang="zh-CN" altLang="en-US"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grpSp>
        <p:nvGrpSpPr>
          <p:cNvPr id="7" name="组合 4">
            <a:extLst>
              <a:ext uri="{FF2B5EF4-FFF2-40B4-BE49-F238E27FC236}">
                <a16:creationId xmlns:a16="http://schemas.microsoft.com/office/drawing/2014/main" id="{7A16C635-BFD0-482B-B482-42CD1C0EB68F}"/>
              </a:ext>
            </a:extLst>
          </p:cNvPr>
          <p:cNvGrpSpPr>
            <a:grpSpLocks/>
          </p:cNvGrpSpPr>
          <p:nvPr/>
        </p:nvGrpSpPr>
        <p:grpSpPr bwMode="auto">
          <a:xfrm>
            <a:off x="3409155" y="2840037"/>
            <a:ext cx="1296988" cy="1298575"/>
            <a:chOff x="5348241" y="2395536"/>
            <a:chExt cx="1855411" cy="1855411"/>
          </a:xfrm>
        </p:grpSpPr>
        <p:sp>
          <p:nvSpPr>
            <p:cNvPr id="8" name="椭圆 18">
              <a:extLst>
                <a:ext uri="{FF2B5EF4-FFF2-40B4-BE49-F238E27FC236}">
                  <a16:creationId xmlns:a16="http://schemas.microsoft.com/office/drawing/2014/main" id="{B5B678DB-098F-43F7-8405-67A6AC16AB1F}"/>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9" name="椭圆 21">
              <a:extLst>
                <a:ext uri="{FF2B5EF4-FFF2-40B4-BE49-F238E27FC236}">
                  <a16:creationId xmlns:a16="http://schemas.microsoft.com/office/drawing/2014/main" id="{87042C3D-84FB-4514-8E76-0DAE4DF8FA1B}"/>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grpSp>
        <p:nvGrpSpPr>
          <p:cNvPr id="10" name="组合 4">
            <a:extLst>
              <a:ext uri="{FF2B5EF4-FFF2-40B4-BE49-F238E27FC236}">
                <a16:creationId xmlns:a16="http://schemas.microsoft.com/office/drawing/2014/main" id="{6FBC9390-3271-4256-B1FF-972F40436C24}"/>
              </a:ext>
            </a:extLst>
          </p:cNvPr>
          <p:cNvGrpSpPr>
            <a:grpSpLocks/>
          </p:cNvGrpSpPr>
          <p:nvPr/>
        </p:nvGrpSpPr>
        <p:grpSpPr bwMode="auto">
          <a:xfrm>
            <a:off x="2631281" y="4909810"/>
            <a:ext cx="1296988" cy="1298575"/>
            <a:chOff x="5348241" y="2395536"/>
            <a:chExt cx="1855411" cy="1855411"/>
          </a:xfrm>
        </p:grpSpPr>
        <p:sp>
          <p:nvSpPr>
            <p:cNvPr id="11" name="椭圆 18">
              <a:extLst>
                <a:ext uri="{FF2B5EF4-FFF2-40B4-BE49-F238E27FC236}">
                  <a16:creationId xmlns:a16="http://schemas.microsoft.com/office/drawing/2014/main" id="{F8F279BE-648C-47CB-AE4C-571B8815886D}"/>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12" name="椭圆 21">
              <a:extLst>
                <a:ext uri="{FF2B5EF4-FFF2-40B4-BE49-F238E27FC236}">
                  <a16:creationId xmlns:a16="http://schemas.microsoft.com/office/drawing/2014/main" id="{B4BDC58F-C108-4765-8ACB-03E7F4ECB1D1}"/>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13" name="Rectangle 12">
            <a:extLst>
              <a:ext uri="{FF2B5EF4-FFF2-40B4-BE49-F238E27FC236}">
                <a16:creationId xmlns:a16="http://schemas.microsoft.com/office/drawing/2014/main" id="{C640CA37-9C2C-41D5-AAF7-7F05AA35234D}"/>
              </a:ext>
            </a:extLst>
          </p:cNvPr>
          <p:cNvSpPr/>
          <p:nvPr/>
        </p:nvSpPr>
        <p:spPr>
          <a:xfrm>
            <a:off x="5019674" y="2840037"/>
            <a:ext cx="6496050" cy="1384995"/>
          </a:xfrm>
          <a:prstGeom prst="rect">
            <a:avLst/>
          </a:prstGeom>
        </p:spPr>
        <p:txBody>
          <a:bodyPr wrap="square">
            <a:spAutoFit/>
          </a:bodyPr>
          <a:lstStyle/>
          <a:p>
            <a:pPr algn="just">
              <a:lnSpc>
                <a:spcPct val="100000"/>
              </a:lnSpc>
              <a:spcBef>
                <a:spcPct val="0"/>
              </a:spcBef>
              <a:buFontTx/>
              <a:buNone/>
            </a:pPr>
            <a:r>
              <a:rPr lang="vi-VN" altLang="en-US" sz="2800" b="1" dirty="0">
                <a:solidFill>
                  <a:srgbClr val="000000"/>
                </a:solidFill>
                <a:latin typeface="#9Slide03 Arima Madurai Black" panose="00000A00000000000000" pitchFamily="2" charset="0"/>
                <a:cs typeface="#9Slide03 Arima Madurai Black" panose="00000A00000000000000" pitchFamily="2" charset="0"/>
              </a:rPr>
              <a:t>Tìm đọc toàn bộ tác phẩm Truyện Kiều của Nguyễn Du, ghi lại một số câu thơ hay có yếu tố miêu tả.</a:t>
            </a:r>
            <a:endParaRPr lang="en-SG" altLang="en-US" sz="2800" b="1" dirty="0">
              <a:latin typeface="#9Slide03 Arima Madurai Black" panose="00000A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E6A1C78C-8179-4FC0-A3EF-CA022E9894F2}"/>
              </a:ext>
            </a:extLst>
          </p:cNvPr>
          <p:cNvSpPr/>
          <p:nvPr/>
        </p:nvSpPr>
        <p:spPr>
          <a:xfrm>
            <a:off x="4267200" y="405110"/>
            <a:ext cx="7248524" cy="1815882"/>
          </a:xfrm>
          <a:prstGeom prst="rect">
            <a:avLst/>
          </a:prstGeom>
        </p:spPr>
        <p:txBody>
          <a:bodyPr wrap="square">
            <a:spAutoFit/>
          </a:bodyPr>
          <a:lstStyle/>
          <a:p>
            <a:pPr algn="just"/>
            <a:r>
              <a:rPr lang="en-US" sz="2800" dirty="0" err="1">
                <a:latin typeface="#9Slide03 Arima Madurai Black" panose="00000A00000000000000" pitchFamily="2" charset="0"/>
                <a:cs typeface="#9Slide03 Arima Madurai Black" panose="00000A00000000000000" pitchFamily="2" charset="0"/>
              </a:rPr>
              <a:t>Dùng</a:t>
            </a:r>
            <a:r>
              <a:rPr lang="en-US" sz="2800" dirty="0">
                <a:latin typeface="#9Slide03 Arima Madurai Black" panose="00000A00000000000000" pitchFamily="2" charset="0"/>
                <a:cs typeface="#9Slide03 Arima Madurai Black" panose="00000A00000000000000" pitchFamily="2" charset="0"/>
              </a:rPr>
              <a:t> s</a:t>
            </a:r>
            <a:r>
              <a:rPr lang="vi-VN" sz="2800" dirty="0">
                <a:latin typeface="#9Slide03 Arima Madurai Black" panose="00000A00000000000000" pitchFamily="2" charset="0"/>
                <a:cs typeface="#9Slide03 Arima Madurai Black" panose="00000A00000000000000" pitchFamily="2" charset="0"/>
              </a:rPr>
              <a:t>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đồ</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để</a:t>
            </a:r>
            <a:r>
              <a:rPr lang="en-US" sz="2800" dirty="0">
                <a:latin typeface="#9Slide03 Arima Madurai Black" panose="00000A00000000000000" pitchFamily="2" charset="0"/>
                <a:cs typeface="#9Slide03 Arima Madurai Black" panose="00000A00000000000000" pitchFamily="2" charset="0"/>
              </a:rPr>
              <a:t> so </a:t>
            </a:r>
            <a:r>
              <a:rPr lang="en-US" sz="2800" dirty="0" err="1">
                <a:latin typeface="#9Slide03 Arima Madurai Black" panose="00000A00000000000000" pitchFamily="2" charset="0"/>
                <a:cs typeface="#9Slide03 Arima Madurai Black" panose="00000A00000000000000" pitchFamily="2" charset="0"/>
              </a:rPr>
              <a:t>sánh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miêu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tả</a:t>
            </a:r>
            <a:r>
              <a:rPr lang="en-US" sz="2800" dirty="0">
                <a:latin typeface="#9Slide03 Arima Madurai Black" panose="00000A00000000000000" pitchFamily="2" charset="0"/>
                <a:cs typeface="#9Slide03 Arima Madurai Black" panose="00000A00000000000000" pitchFamily="2" charset="0"/>
              </a:rPr>
              <a:t> 2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vật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Vân</a:t>
            </a:r>
            <a:r>
              <a:rPr lang="en-US" sz="2800" dirty="0">
                <a:latin typeface="#9Slide03 Arima Madurai Black" panose="00000A00000000000000" pitchFamily="2" charset="0"/>
                <a:cs typeface="#9Slide03 Arima Madurai Black" panose="00000A00000000000000" pitchFamily="2" charset="0"/>
              </a:rPr>
              <a:t> –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Thanh </a:t>
            </a:r>
            <a:r>
              <a:rPr lang="en-US" sz="2800" dirty="0" err="1">
                <a:latin typeface="#9Slide03 Arima Madurai Black" panose="00000A00000000000000" pitchFamily="2" charset="0"/>
                <a:cs typeface="#9Slide03 Arima Madurai Black" panose="00000A00000000000000" pitchFamily="2" charset="0"/>
              </a:rPr>
              <a:t>Tâm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Tài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sgk</a:t>
            </a:r>
            <a:r>
              <a:rPr lang="en-US" sz="2800" dirty="0">
                <a:latin typeface="#9Slide03 Arima Madurai Black" panose="00000A00000000000000" pitchFamily="2" charset="0"/>
                <a:cs typeface="#9Slide03 Arima Madurai Black" panose="00000A00000000000000" pitchFamily="2" charset="0"/>
              </a:rPr>
              <a:t> –tr84)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Nguyễn</a:t>
            </a:r>
            <a:r>
              <a:rPr lang="en-US" sz="2800" dirty="0">
                <a:latin typeface="#9Slide03 Arima Madurai Black" panose="00000A00000000000000" pitchFamily="2" charset="0"/>
                <a:cs typeface="#9Slide03 Arima Madurai Black" panose="00000A00000000000000" pitchFamily="2" charset="0"/>
              </a:rPr>
              <a:t> Du </a:t>
            </a:r>
            <a:r>
              <a:rPr lang="en-US" sz="2800" dirty="0" err="1">
                <a:latin typeface="#9Slide03 Arima Madurai Black" panose="00000A00000000000000" pitchFamily="2" charset="0"/>
                <a:cs typeface="#9Slide03 Arima Madurai Black" panose="00000A00000000000000" pitchFamily="2" charset="0"/>
              </a:rPr>
              <a:t>trong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trích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đoạn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Chị</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a:t>
            </a:r>
          </a:p>
        </p:txBody>
      </p:sp>
      <p:sp>
        <p:nvSpPr>
          <p:cNvPr id="15" name="Rectangle 14">
            <a:extLst>
              <a:ext uri="{FF2B5EF4-FFF2-40B4-BE49-F238E27FC236}">
                <a16:creationId xmlns:a16="http://schemas.microsoft.com/office/drawing/2014/main" id="{B0C936AB-8F03-4ABE-892B-5FB01AF81A0B}"/>
              </a:ext>
            </a:extLst>
          </p:cNvPr>
          <p:cNvSpPr/>
          <p:nvPr/>
        </p:nvSpPr>
        <p:spPr>
          <a:xfrm>
            <a:off x="4267200" y="5297487"/>
            <a:ext cx="7248524" cy="523220"/>
          </a:xfrm>
          <a:prstGeom prst="rect">
            <a:avLst/>
          </a:prstGeom>
        </p:spPr>
        <p:txBody>
          <a:bodyPr wrap="square">
            <a:spAutoFit/>
          </a:bodyPr>
          <a:lstStyle/>
          <a:p>
            <a:pPr algn="just">
              <a:lnSpc>
                <a:spcPct val="100000"/>
              </a:lnSpc>
              <a:spcBef>
                <a:spcPct val="0"/>
              </a:spcBef>
              <a:buFontTx/>
              <a:buNone/>
            </a:pP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Chuẩn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bị</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bài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Kiều</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ở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lầu</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Ngưng</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Bích</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a:t>
            </a:r>
            <a:endParaRPr lang="en-SG" altLang="en-US" sz="2800" b="1" dirty="0">
              <a:latin typeface="#9Slide03 Arima Madurai Black" panose="00000A00000000000000" pitchFamily="2" charset="0"/>
              <a:cs typeface="#9Slide03 Arima Madurai Black" panose="00000A00000000000000" pitchFamily="2" charset="0"/>
            </a:endParaRPr>
          </a:p>
        </p:txBody>
      </p:sp>
      <p:pic>
        <p:nvPicPr>
          <p:cNvPr id="16" name="图片 71">
            <a:extLst>
              <a:ext uri="{FF2B5EF4-FFF2-40B4-BE49-F238E27FC236}">
                <a16:creationId xmlns:a16="http://schemas.microsoft.com/office/drawing/2014/main" id="{58005B92-2260-4ADD-8F73-586783A5C8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474"/>
          <a:stretch/>
        </p:blipFill>
        <p:spPr>
          <a:xfrm>
            <a:off x="8851900" y="4445597"/>
            <a:ext cx="3550518" cy="2416510"/>
          </a:xfrm>
          <a:prstGeom prst="rect">
            <a:avLst/>
          </a:prstGeom>
        </p:spPr>
      </p:pic>
    </p:spTree>
    <p:extLst>
      <p:ext uri="{BB962C8B-B14F-4D97-AF65-F5344CB8AC3E}">
        <p14:creationId xmlns:p14="http://schemas.microsoft.com/office/powerpoint/2010/main" val="1381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700" y="1541463"/>
            <a:ext cx="403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II. Đọc</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văn bản</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698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1410CE5-8DE7-4D3B-992B-5CCB2E50D1AB}"/>
              </a:ext>
            </a:extLst>
          </p:cNvPr>
          <p:cNvSpPr/>
          <p:nvPr/>
        </p:nvSpPr>
        <p:spPr>
          <a:xfrm>
            <a:off x="4560335" y="2286994"/>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2. ĐẠI Ý</a:t>
            </a:r>
          </a:p>
        </p:txBody>
      </p:sp>
      <p:sp>
        <p:nvSpPr>
          <p:cNvPr id="4" name="Oval 3">
            <a:extLst>
              <a:ext uri="{FF2B5EF4-FFF2-40B4-BE49-F238E27FC236}">
                <a16:creationId xmlns:a16="http://schemas.microsoft.com/office/drawing/2014/main" id="{5CFF8E09-D967-44CD-A3C3-2BFE000A8951}"/>
              </a:ext>
            </a:extLst>
          </p:cNvPr>
          <p:cNvSpPr/>
          <p:nvPr/>
        </p:nvSpPr>
        <p:spPr>
          <a:xfrm>
            <a:off x="8502286" y="1414796"/>
            <a:ext cx="2743200"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3. BỐ CỤC</a:t>
            </a:r>
          </a:p>
        </p:txBody>
      </p:sp>
      <p:sp>
        <p:nvSpPr>
          <p:cNvPr id="7" name="Oval 6">
            <a:hlinkClick r:id="rId3" action="ppaction://hlinksldjump"/>
            <a:extLst>
              <a:ext uri="{FF2B5EF4-FFF2-40B4-BE49-F238E27FC236}">
                <a16:creationId xmlns:a16="http://schemas.microsoft.com/office/drawing/2014/main" id="{5CFF8E09-D967-44CD-A3C3-2BFE000A8951}"/>
              </a:ext>
            </a:extLst>
          </p:cNvPr>
          <p:cNvSpPr/>
          <p:nvPr/>
        </p:nvSpPr>
        <p:spPr>
          <a:xfrm>
            <a:off x="241120" y="1414796"/>
            <a:ext cx="3726873"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1. ĐỌC – CHÚ THÍCH.</a:t>
            </a:r>
          </a:p>
        </p:txBody>
      </p:sp>
    </p:spTree>
    <p:extLst>
      <p:ext uri="{BB962C8B-B14F-4D97-AF65-F5344CB8AC3E}">
        <p14:creationId xmlns:p14="http://schemas.microsoft.com/office/powerpoint/2010/main" val="30395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hớ Thúy Kiều: Ba trăm năm sắp vèo qua, chuyện xưa cứ ngỡ như là hôm nay! -  DKN.News"/>
          <p:cNvPicPr/>
          <p:nvPr/>
        </p:nvPicPr>
        <p:blipFill>
          <a:blip r:embed="rId2">
            <a:extLst>
              <a:ext uri="{28A0092B-C50C-407E-A947-70E740481C1C}">
                <a14:useLocalDpi xmlns:a14="http://schemas.microsoft.com/office/drawing/2010/main" val="0"/>
              </a:ext>
            </a:extLst>
          </a:blip>
          <a:srcRect/>
          <a:stretch>
            <a:fillRect/>
          </a:stretch>
        </p:blipFill>
        <p:spPr bwMode="auto">
          <a:xfrm>
            <a:off x="905505" y="5328890"/>
            <a:ext cx="3352799" cy="1529109"/>
          </a:xfrm>
          <a:prstGeom prst="rect">
            <a:avLst/>
          </a:prstGeom>
          <a:ln>
            <a:noFill/>
          </a:ln>
          <a:effectLst>
            <a:softEdge rad="112500"/>
          </a:effectLst>
        </p:spPr>
      </p:pic>
      <p:sp>
        <p:nvSpPr>
          <p:cNvPr id="2" name="Rectangle 1"/>
          <p:cNvSpPr/>
          <p:nvPr/>
        </p:nvSpPr>
        <p:spPr>
          <a:xfrm>
            <a:off x="176743" y="435243"/>
            <a:ext cx="5943600" cy="4893647"/>
          </a:xfrm>
          <a:prstGeom prst="rect">
            <a:avLst/>
          </a:prstGeom>
        </p:spPr>
        <p:txBody>
          <a:bodyPr wrap="square">
            <a:spAutoFit/>
          </a:bodyPr>
          <a:lstStyle/>
          <a:p>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Đầu lòng hai ả tố nga,</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Thúy Kiều là chị, em là Thúy Vân.</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Mai cốt cách, tuyết tinh thần,</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Mỗi người một vẻ, mười phân vẹn mười.</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Vân xem trang trọng khác vời,</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Khuôn trăng đầy đặn, nét ngài nở nang.</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Hoa cười ngọc thốt đoan trang,</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Mây thua nước tóc, tuyết nhường màu da.</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Kiều càng sắc sảo, mặn mà,</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 bề tài, sắc, lại là phần hơn.</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Làn thu thủy, nét xuân sơn,</a:t>
            </a:r>
            <a:br>
              <a:rPr lang="vi-VN"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Hoa ghen thua thắm, liễu hờn kém xanh.</a:t>
            </a:r>
            <a:endParaRPr lang="en-US" sz="2600" dirty="0">
              <a:solidFill>
                <a:srgbClr val="FF0000"/>
              </a:solidFill>
              <a:effectLst/>
              <a:latin typeface="VNI-Times" pitchFamily="2" charset="0"/>
              <a:ea typeface="Times New Roman" panose="02020603050405020304" pitchFamily="18" charset="0"/>
              <a:cs typeface="Times New Roman" panose="02020603050405020304" pitchFamily="18" charset="0"/>
            </a:endParaRPr>
          </a:p>
        </p:txBody>
      </p:sp>
      <p:sp>
        <p:nvSpPr>
          <p:cNvPr id="3" name="Rectangle 2"/>
          <p:cNvSpPr/>
          <p:nvPr/>
        </p:nvSpPr>
        <p:spPr>
          <a:xfrm>
            <a:off x="6496644" y="2007070"/>
            <a:ext cx="6096000" cy="4893647"/>
          </a:xfrm>
          <a:prstGeom prst="rect">
            <a:avLst/>
          </a:prstGeom>
        </p:spPr>
        <p:txBody>
          <a:bodyPr>
            <a:spAutoFit/>
          </a:bodyPr>
          <a:lstStyle/>
          <a:p>
            <a:r>
              <a:rPr lang="vi-VN" sz="2600" i="1" dirty="0">
                <a:latin typeface="Times New Roman" panose="02020603050405020304" pitchFamily="18" charset="0"/>
                <a:ea typeface="Times New Roman" panose="02020603050405020304" pitchFamily="18" charset="0"/>
                <a:cs typeface="Times New Roman" panose="02020603050405020304" pitchFamily="18" charset="0"/>
              </a:rPr>
              <a:t>Một hai nghiêng nước nghiêng thành,</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Sắc đành đòi một, tài đành họa hai.</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Thông minh vốn sẵn tính trời,</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Pha nghề thi họa, đủ mùi ca ngâm.</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Cung thương làu bậc ngũ âm,</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Nghề riêng ăn đứt hồ cầm một trương.</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Khúc nhà tay lựa nên chương,</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Một thiên Bạc mệnh, lại càng não nhân.</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Phong lưu rất mực hồng quần,</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Xuân xanh xấp xỉ tới tuần cập kê</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Êm đềm trướng rủ màn che,</a:t>
            </a:r>
            <a:br>
              <a:rPr lang="vi-VN" sz="2600" dirty="0">
                <a:latin typeface="Times New Roman" panose="02020603050405020304" pitchFamily="18" charset="0"/>
                <a:ea typeface="Times New Roman" panose="02020603050405020304" pitchFamily="18" charset="0"/>
                <a:cs typeface="Times New Roman" panose="02020603050405020304" pitchFamily="18" charset="0"/>
              </a:rPr>
            </a:b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Tường đông ong bướm đi về mặc ai.</a:t>
            </a:r>
            <a:endParaRPr lang="en-US" sz="2600" dirty="0">
              <a:effectLst/>
              <a:latin typeface="VNI-Times" pitchFamily="2" charset="0"/>
              <a:ea typeface="Times New Roman" panose="02020603050405020304" pitchFamily="18" charset="0"/>
              <a:cs typeface="Times New Roman" panose="02020603050405020304" pitchFamily="18" charset="0"/>
            </a:endParaRPr>
          </a:p>
        </p:txBody>
      </p:sp>
      <p:sp>
        <p:nvSpPr>
          <p:cNvPr id="4" name="Rectangle 3"/>
          <p:cNvSpPr/>
          <p:nvPr/>
        </p:nvSpPr>
        <p:spPr>
          <a:xfrm>
            <a:off x="3826412" y="63035"/>
            <a:ext cx="3858054" cy="584775"/>
          </a:xfrm>
          <a:prstGeom prst="rect">
            <a:avLst/>
          </a:prstGeom>
          <a:solidFill>
            <a:schemeClr val="accent6">
              <a:lumMod val="40000"/>
              <a:lumOff val="60000"/>
            </a:schemeClr>
          </a:solidFill>
        </p:spPr>
        <p:txBody>
          <a:bodyPr wrap="square">
            <a:spAutoFit/>
          </a:bodyPr>
          <a:lstStyle/>
          <a:p>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Thúy</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Kiều</a:t>
            </a:r>
            <a:endParaRPr lang="en-US" sz="3200" dirty="0">
              <a:solidFill>
                <a:srgbClr val="FF0000"/>
              </a:solidFill>
              <a:latin typeface="VNI-Times" pitchFamily="2" charset="0"/>
              <a:ea typeface="Times New Roman" panose="02020603050405020304" pitchFamily="18" charset="0"/>
              <a:cs typeface="Times New Roman" panose="02020603050405020304" pitchFamily="18" charset="0"/>
            </a:endParaRPr>
          </a:p>
        </p:txBody>
      </p:sp>
      <p:sp>
        <p:nvSpPr>
          <p:cNvPr id="5" name="Rectangle 4"/>
          <p:cNvSpPr/>
          <p:nvPr/>
        </p:nvSpPr>
        <p:spPr>
          <a:xfrm>
            <a:off x="7684466" y="278478"/>
            <a:ext cx="1499128" cy="369332"/>
          </a:xfrm>
          <a:prstGeom prst="rect">
            <a:avLst/>
          </a:prstGeom>
        </p:spPr>
        <p:txBody>
          <a:bodyPr wrap="none">
            <a:spAutoFit/>
          </a:bodyPr>
          <a:lstStyle/>
          <a:p>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Nguyễn</a:t>
            </a:r>
            <a:r>
              <a:rPr lang="en-US" i="1" dirty="0">
                <a:latin typeface="Times New Roman" panose="02020603050405020304" pitchFamily="18" charset="0"/>
                <a:ea typeface="Times New Roman" panose="02020603050405020304" pitchFamily="18" charset="0"/>
              </a:rPr>
              <a:t> Du -</a:t>
            </a:r>
            <a:endParaRPr lang="en-US" dirty="0"/>
          </a:p>
        </p:txBody>
      </p:sp>
      <p:pic>
        <p:nvPicPr>
          <p:cNvPr id="7" name="Picture 6" descr="So sánh tài sắc của Thúy Vân và Thúy Kiều - Văn mẫu lớp 11 (8 mẫu)"/>
          <p:cNvPicPr/>
          <p:nvPr/>
        </p:nvPicPr>
        <p:blipFill rotWithShape="1">
          <a:blip r:embed="rId3">
            <a:extLst>
              <a:ext uri="{28A0092B-C50C-407E-A947-70E740481C1C}">
                <a14:useLocalDpi xmlns:a14="http://schemas.microsoft.com/office/drawing/2010/main" val="0"/>
              </a:ext>
            </a:extLst>
          </a:blip>
          <a:srcRect r="46333"/>
          <a:stretch/>
        </p:blipFill>
        <p:spPr bwMode="auto">
          <a:xfrm>
            <a:off x="5029713" y="647810"/>
            <a:ext cx="2281399" cy="319087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So sánh tài sắc của Thúy Vân và Thúy Kiều - Văn mẫu lớp 11 (8 mẫu)"/>
          <p:cNvPicPr>
            <a:picLocks noChangeAspect="1" noChangeArrowheads="1"/>
          </p:cNvPicPr>
          <p:nvPr/>
        </p:nvPicPr>
        <p:blipFill rotWithShape="1">
          <a:blip r:embed="rId3">
            <a:extLst>
              <a:ext uri="{28A0092B-C50C-407E-A947-70E740481C1C}">
                <a14:useLocalDpi xmlns:a14="http://schemas.microsoft.com/office/drawing/2010/main" val="0"/>
              </a:ext>
            </a:extLst>
          </a:blip>
          <a:srcRect l="56615"/>
          <a:stretch/>
        </p:blipFill>
        <p:spPr bwMode="auto">
          <a:xfrm>
            <a:off x="8958081" y="-96098"/>
            <a:ext cx="2436087" cy="21786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47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2559C-BD6A-45AE-9680-9ABF3735B862}"/>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Đại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ý</a:t>
            </a:r>
          </a:p>
        </p:txBody>
      </p:sp>
      <p:sp>
        <p:nvSpPr>
          <p:cNvPr id="3" name="矩形 12">
            <a:extLst>
              <a:ext uri="{FF2B5EF4-FFF2-40B4-BE49-F238E27FC236}">
                <a16:creationId xmlns:a16="http://schemas.microsoft.com/office/drawing/2014/main" id="{8A0B6568-D1C6-45CE-B5F9-DCC8F44EE57F}"/>
              </a:ext>
            </a:extLst>
          </p:cNvPr>
          <p:cNvSpPr/>
          <p:nvPr/>
        </p:nvSpPr>
        <p:spPr>
          <a:xfrm>
            <a:off x="671513" y="1908175"/>
            <a:ext cx="3101975"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sp>
        <p:nvSpPr>
          <p:cNvPr id="4" name="文本框 19">
            <a:extLst>
              <a:ext uri="{FF2B5EF4-FFF2-40B4-BE49-F238E27FC236}">
                <a16:creationId xmlns:a16="http://schemas.microsoft.com/office/drawing/2014/main" id="{93BDCAED-887E-48C0-90E7-731F8600BED8}"/>
              </a:ext>
            </a:extLst>
          </p:cNvPr>
          <p:cNvSpPr txBox="1">
            <a:spLocks noChangeArrowheads="1"/>
          </p:cNvSpPr>
          <p:nvPr/>
        </p:nvSpPr>
        <p:spPr bwMode="auto">
          <a:xfrm>
            <a:off x="792163" y="3465513"/>
            <a:ext cx="2865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Đoạn</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trích</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miêu</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tả</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2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bức</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chân</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dung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xinh</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đẹp</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của</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Thúy</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Vân</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Thúy</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Kiều</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a:t>
            </a:r>
            <a:endParaRPr lang="zh-CN" altLang="en-US" sz="3200" dirty="0">
              <a:latin typeface="Times New Roman" panose="02020603050405020304" pitchFamily="18" charset="0"/>
              <a:cs typeface="Times New Roman" panose="02020603050405020304" pitchFamily="18" charset="0"/>
            </a:endParaRPr>
          </a:p>
        </p:txBody>
      </p:sp>
      <p:sp>
        <p:nvSpPr>
          <p:cNvPr id="5" name="矩形 6">
            <a:extLst>
              <a:ext uri="{FF2B5EF4-FFF2-40B4-BE49-F238E27FC236}">
                <a16:creationId xmlns:a16="http://schemas.microsoft.com/office/drawing/2014/main" id="{FB4328D1-C655-4EEB-8BD9-81843913DB5E}"/>
              </a:ext>
            </a:extLst>
          </p:cNvPr>
          <p:cNvSpPr/>
          <p:nvPr/>
        </p:nvSpPr>
        <p:spPr>
          <a:xfrm>
            <a:off x="8442325" y="1908175"/>
            <a:ext cx="3100388"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pic>
        <p:nvPicPr>
          <p:cNvPr id="6" name="图片 2">
            <a:extLst>
              <a:ext uri="{FF2B5EF4-FFF2-40B4-BE49-F238E27FC236}">
                <a16:creationId xmlns:a16="http://schemas.microsoft.com/office/drawing/2014/main" id="{0A20B8EC-6AFF-4930-BF0C-422F8146A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25" y="1839913"/>
            <a:ext cx="20605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4">
            <a:extLst>
              <a:ext uri="{FF2B5EF4-FFF2-40B4-BE49-F238E27FC236}">
                <a16:creationId xmlns:a16="http://schemas.microsoft.com/office/drawing/2014/main" id="{899788D7-7BDD-446A-AA90-7ED874A78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787525"/>
            <a:ext cx="2063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1">
            <a:extLst>
              <a:ext uri="{FF2B5EF4-FFF2-40B4-BE49-F238E27FC236}">
                <a16:creationId xmlns:a16="http://schemas.microsoft.com/office/drawing/2014/main" id="{BF71EF14-08A0-4ABE-A767-CE8477F51E48}"/>
              </a:ext>
            </a:extLst>
          </p:cNvPr>
          <p:cNvSpPr txBox="1">
            <a:spLocks noChangeArrowheads="1"/>
          </p:cNvSpPr>
          <p:nvPr/>
        </p:nvSpPr>
        <p:spPr bwMode="auto">
          <a:xfrm>
            <a:off x="8534400" y="3617913"/>
            <a:ext cx="29384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Đồng</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thời</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cũng</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dự</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báo</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t</a:t>
            </a:r>
            <a:r>
              <a:rPr lang="vi-VN" altLang="zh-CN" sz="3200" dirty="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ơng</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lai</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số</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phận</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của</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hai</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 </a:t>
            </a:r>
            <a:r>
              <a:rPr lang="en-SG" altLang="zh-CN" sz="3200" dirty="0" err="1">
                <a:solidFill>
                  <a:srgbClr val="644B3D"/>
                </a:solidFill>
                <a:latin typeface="Times New Roman" panose="02020603050405020304" pitchFamily="18" charset="0"/>
                <a:ea typeface="汉仪全唐诗简"/>
                <a:cs typeface="Times New Roman" panose="02020603050405020304" pitchFamily="18" charset="0"/>
              </a:rPr>
              <a:t>nàng</a:t>
            </a:r>
            <a:r>
              <a:rPr lang="en-SG" altLang="zh-CN" sz="3200" dirty="0">
                <a:solidFill>
                  <a:srgbClr val="644B3D"/>
                </a:solidFill>
                <a:latin typeface="Times New Roman" panose="02020603050405020304" pitchFamily="18" charset="0"/>
                <a:ea typeface="汉仪全唐诗简"/>
                <a:cs typeface="Times New Roman" panose="02020603050405020304" pitchFamily="18" charset="0"/>
              </a:rPr>
              <a:t>.</a:t>
            </a:r>
            <a:endParaRPr lang="en-US" altLang="zh-CN" sz="3200" dirty="0">
              <a:solidFill>
                <a:srgbClr val="644B3D"/>
              </a:solidFill>
              <a:latin typeface="Times New Roman" panose="02020603050405020304" pitchFamily="18" charset="0"/>
              <a:ea typeface="汉仪全唐诗简"/>
              <a:cs typeface="Times New Roman" panose="02020603050405020304" pitchFamily="18" charset="0"/>
            </a:endParaRPr>
          </a:p>
          <a:p>
            <a:pPr>
              <a:lnSpc>
                <a:spcPct val="100000"/>
              </a:lnSpc>
              <a:spcBef>
                <a:spcPct val="0"/>
              </a:spcBef>
              <a:buFontTx/>
              <a:buNone/>
            </a:pPr>
            <a:endParaRPr lang="zh-CN" altLang="en-US" sz="3200" dirty="0">
              <a:latin typeface="Times New Roman" panose="02020603050405020304" pitchFamily="18" charset="0"/>
              <a:cs typeface="Times New Roman" panose="02020603050405020304" pitchFamily="18" charset="0"/>
            </a:endParaRPr>
          </a:p>
        </p:txBody>
      </p:sp>
      <p:pic>
        <p:nvPicPr>
          <p:cNvPr id="83970" name="Picture 2" descr="ÄoÃ¡n nhÃ¢n váº­t cá» trang qua hÃ¬nh váº½ dá» thÆ°Æ¡ng">
            <a:extLst>
              <a:ext uri="{FF2B5EF4-FFF2-40B4-BE49-F238E27FC236}">
                <a16:creationId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2324100"/>
            <a:ext cx="3695700" cy="36957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arn(inVertical)">
                                      <p:cBhvr>
                                        <p:cTn id="10" dur="500"/>
                                        <p:tgtEl>
                                          <p:spTgt spid="83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4879C-7B42-4A85-B921-20D092FC70DE}"/>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3. Bố cục</a:t>
            </a:r>
          </a:p>
        </p:txBody>
      </p:sp>
      <p:grpSp>
        <p:nvGrpSpPr>
          <p:cNvPr id="3" name="组合 12">
            <a:extLst>
              <a:ext uri="{FF2B5EF4-FFF2-40B4-BE49-F238E27FC236}">
                <a16:creationId xmlns:a16="http://schemas.microsoft.com/office/drawing/2014/main" id="{727FD5F4-1D5E-431B-8366-3CBDDB9FD24D}"/>
              </a:ext>
            </a:extLst>
          </p:cNvPr>
          <p:cNvGrpSpPr>
            <a:grpSpLocks/>
          </p:cNvGrpSpPr>
          <p:nvPr/>
        </p:nvGrpSpPr>
        <p:grpSpPr bwMode="auto">
          <a:xfrm>
            <a:off x="773716" y="961894"/>
            <a:ext cx="5140325" cy="2070100"/>
            <a:chOff x="663522" y="641267"/>
            <a:chExt cx="5140593" cy="2070100"/>
          </a:xfrm>
        </p:grpSpPr>
        <p:pic>
          <p:nvPicPr>
            <p:cNvPr id="8220" name="图片 26">
              <a:extLst>
                <a:ext uri="{FF2B5EF4-FFF2-40B4-BE49-F238E27FC236}">
                  <a16:creationId xmlns:a16="http://schemas.microsoft.com/office/drawing/2014/main" id="{80C50630-F33D-4363-AA21-594A4BFA84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522" y="641267"/>
              <a:ext cx="1688871"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1" name="组合 9">
              <a:extLst>
                <a:ext uri="{FF2B5EF4-FFF2-40B4-BE49-F238E27FC236}">
                  <a16:creationId xmlns:a16="http://schemas.microsoft.com/office/drawing/2014/main" id="{0A58BEFE-F2C7-46C2-8749-9E9D5417418E}"/>
                </a:ext>
              </a:extLst>
            </p:cNvPr>
            <p:cNvGrpSpPr>
              <a:grpSpLocks/>
            </p:cNvGrpSpPr>
            <p:nvPr/>
          </p:nvGrpSpPr>
          <p:grpSpPr bwMode="auto">
            <a:xfrm>
              <a:off x="1001605" y="1411516"/>
              <a:ext cx="997389" cy="1146633"/>
              <a:chOff x="2856713" y="2148116"/>
              <a:chExt cx="997389" cy="1146633"/>
            </a:xfrm>
          </p:grpSpPr>
          <p:pic>
            <p:nvPicPr>
              <p:cNvPr id="33" name="图片 1" descr="图片包含 户外, 地面, 人员, 建筑物&#10;&#10;已生成高可信度的说明">
                <a:extLst>
                  <a:ext uri="{FF2B5EF4-FFF2-40B4-BE49-F238E27FC236}">
                    <a16:creationId xmlns:a16="http://schemas.microsoft.com/office/drawing/2014/main" id="{B6D8CF86-2326-438F-973F-243913C2C5FC}"/>
                  </a:ext>
                </a:extLst>
              </p:cNvPr>
              <p:cNvPicPr>
                <a:picLocks noChangeAspect="1"/>
              </p:cNvPicPr>
              <p:nvPr/>
            </p:nvPicPr>
            <p:blipFill rotWithShape="1">
              <a:blip r:embed="rId4"/>
              <a:srcRect t="31667" r="80784" b="33836"/>
              <a:stretch>
                <a:fillRect/>
              </a:stretch>
            </p:blipFill>
            <p:spPr>
              <a:xfrm rot="5400000" flipV="1">
                <a:off x="2759179" y="2270812"/>
                <a:ext cx="1146175" cy="900160"/>
              </a:xfrm>
              <a:prstGeom prst="rect">
                <a:avLst/>
              </a:prstGeom>
              <a:effectLst>
                <a:outerShdw blurRad="50800" dist="38100" dir="2700000" algn="tl" rotWithShape="0">
                  <a:prstClr val="black">
                    <a:alpha val="40000"/>
                  </a:prstClr>
                </a:outerShdw>
              </a:effectLst>
            </p:spPr>
          </p:pic>
          <p:sp>
            <p:nvSpPr>
              <p:cNvPr id="8226" name="文本框 5">
                <a:extLst>
                  <a:ext uri="{FF2B5EF4-FFF2-40B4-BE49-F238E27FC236}">
                    <a16:creationId xmlns:a16="http://schemas.microsoft.com/office/drawing/2014/main" id="{AEC8CBB1-7EF6-4E70-BEA8-3899100CBA22}"/>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P1</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30" name="图片 13" descr="图片包含 户外, 地面, 人员, 建筑物&#10;&#10;已生成高可信度的说明">
              <a:extLst>
                <a:ext uri="{FF2B5EF4-FFF2-40B4-BE49-F238E27FC236}">
                  <a16:creationId xmlns:a16="http://schemas.microsoft.com/office/drawing/2014/main" id="{15BDD943-086D-4913-AD74-B29290DA5D68}"/>
                </a:ext>
              </a:extLst>
            </p:cNvPr>
            <p:cNvPicPr>
              <a:picLocks noChangeAspect="1"/>
            </p:cNvPicPr>
            <p:nvPr/>
          </p:nvPicPr>
          <p:blipFill rotWithShape="1">
            <a:blip r:embed="rId4"/>
            <a:srcRect l="-5489" t="24942" r="41637" b="73698"/>
            <a:stretch>
              <a:fillRect/>
            </a:stretch>
          </p:blipFill>
          <p:spPr>
            <a:xfrm rot="10800000" flipV="1">
              <a:off x="1912949" y="1984292"/>
              <a:ext cx="3891166" cy="61912"/>
            </a:xfrm>
            <a:prstGeom prst="rect">
              <a:avLst/>
            </a:prstGeom>
            <a:effectLst>
              <a:outerShdw blurRad="50800" dist="38100" dir="2700000" algn="tl" rotWithShape="0">
                <a:prstClr val="black">
                  <a:alpha val="40000"/>
                </a:prstClr>
              </a:outerShdw>
            </a:effectLst>
          </p:spPr>
        </p:pic>
        <p:sp>
          <p:nvSpPr>
            <p:cNvPr id="8223" name="文本框 14">
              <a:extLst>
                <a:ext uri="{FF2B5EF4-FFF2-40B4-BE49-F238E27FC236}">
                  <a16:creationId xmlns:a16="http://schemas.microsoft.com/office/drawing/2014/main" id="{6A42BC42-00F2-458D-B50C-74C58B385834}"/>
                </a:ext>
              </a:extLst>
            </p:cNvPr>
            <p:cNvSpPr txBox="1">
              <a:spLocks noChangeArrowheads="1"/>
            </p:cNvSpPr>
            <p:nvPr/>
          </p:nvSpPr>
          <p:spPr bwMode="auto">
            <a:xfrm>
              <a:off x="2673899" y="1177727"/>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đầu </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24" name="文本框 15">
              <a:extLst>
                <a:ext uri="{FF2B5EF4-FFF2-40B4-BE49-F238E27FC236}">
                  <a16:creationId xmlns:a16="http://schemas.microsoft.com/office/drawing/2014/main" id="{E6F0587B-460C-4337-8E9F-1B6D01A6AB92}"/>
                </a:ext>
              </a:extLst>
            </p:cNvPr>
            <p:cNvSpPr txBox="1">
              <a:spLocks noChangeArrowheads="1"/>
            </p:cNvSpPr>
            <p:nvPr/>
          </p:nvSpPr>
          <p:spPr bwMode="auto">
            <a:xfrm rot="-5400000">
              <a:off x="3480047" y="658164"/>
              <a:ext cx="631711" cy="340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Giới</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thiệu</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chung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về</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组合 52">
            <a:extLst>
              <a:ext uri="{FF2B5EF4-FFF2-40B4-BE49-F238E27FC236}">
                <a16:creationId xmlns:a16="http://schemas.microsoft.com/office/drawing/2014/main" id="{70F89AA4-EC8F-41B3-BDE1-C036AB293F98}"/>
              </a:ext>
            </a:extLst>
          </p:cNvPr>
          <p:cNvGrpSpPr>
            <a:grpSpLocks/>
          </p:cNvGrpSpPr>
          <p:nvPr/>
        </p:nvGrpSpPr>
        <p:grpSpPr bwMode="auto">
          <a:xfrm>
            <a:off x="646103" y="3579496"/>
            <a:ext cx="5351463" cy="1954212"/>
            <a:chOff x="451712" y="3260221"/>
            <a:chExt cx="5352403" cy="1954731"/>
          </a:xfrm>
        </p:grpSpPr>
        <p:pic>
          <p:nvPicPr>
            <p:cNvPr id="8213" name="图片 28" descr="图片包含 户外, 霉菌&#10;&#10;已生成高可信度的说明">
              <a:extLst>
                <a:ext uri="{FF2B5EF4-FFF2-40B4-BE49-F238E27FC236}">
                  <a16:creationId xmlns:a16="http://schemas.microsoft.com/office/drawing/2014/main" id="{45AF95E6-DC59-4072-B07A-CD45B5F20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2" y="3260221"/>
              <a:ext cx="1589614" cy="16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4" name="组合 27">
              <a:extLst>
                <a:ext uri="{FF2B5EF4-FFF2-40B4-BE49-F238E27FC236}">
                  <a16:creationId xmlns:a16="http://schemas.microsoft.com/office/drawing/2014/main" id="{4A774007-6DAF-495E-89B1-787EBE35EF0C}"/>
                </a:ext>
              </a:extLst>
            </p:cNvPr>
            <p:cNvGrpSpPr>
              <a:grpSpLocks/>
            </p:cNvGrpSpPr>
            <p:nvPr/>
          </p:nvGrpSpPr>
          <p:grpSpPr bwMode="auto">
            <a:xfrm>
              <a:off x="1001605" y="3863353"/>
              <a:ext cx="997389" cy="1146633"/>
              <a:chOff x="2856713" y="2148116"/>
              <a:chExt cx="997389" cy="1146633"/>
            </a:xfrm>
          </p:grpSpPr>
          <p:pic>
            <p:nvPicPr>
              <p:cNvPr id="26" name="图片 29" descr="图片包含 户外, 地面, 人员, 建筑物&#10;&#10;已生成高可信度的说明">
                <a:extLst>
                  <a:ext uri="{FF2B5EF4-FFF2-40B4-BE49-F238E27FC236}">
                    <a16:creationId xmlns:a16="http://schemas.microsoft.com/office/drawing/2014/main" id="{D05D0206-E575-45C7-8281-7DAFED04AEAA}"/>
                  </a:ext>
                </a:extLst>
              </p:cNvPr>
              <p:cNvPicPr>
                <a:picLocks noChangeAspect="1"/>
              </p:cNvPicPr>
              <p:nvPr/>
            </p:nvPicPr>
            <p:blipFill rotWithShape="1">
              <a:blip r:embed="rId4"/>
              <a:srcRect t="31667" r="80784" b="33836"/>
              <a:stretch>
                <a:fillRect/>
              </a:stretch>
            </p:blipFill>
            <p:spPr>
              <a:xfrm rot="5400000" flipV="1">
                <a:off x="2758492" y="2271498"/>
                <a:ext cx="1146479" cy="900271"/>
              </a:xfrm>
              <a:prstGeom prst="rect">
                <a:avLst/>
              </a:prstGeom>
              <a:effectLst>
                <a:outerShdw blurRad="50800" dist="38100" dir="2700000" algn="tl" rotWithShape="0">
                  <a:prstClr val="black">
                    <a:alpha val="40000"/>
                  </a:prstClr>
                </a:outerShdw>
              </a:effectLst>
            </p:spPr>
          </p:pic>
          <p:sp>
            <p:nvSpPr>
              <p:cNvPr id="8219" name="文本框 31">
                <a:extLst>
                  <a:ext uri="{FF2B5EF4-FFF2-40B4-BE49-F238E27FC236}">
                    <a16:creationId xmlns:a16="http://schemas.microsoft.com/office/drawing/2014/main" id="{B3B2C71D-2FE4-4E2A-BFDD-C801CEFC961F}"/>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P3</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23" name="图片 32" descr="图片包含 户外, 地面, 人员, 建筑物&#10;&#10;已生成高可信度的说明">
              <a:extLst>
                <a:ext uri="{FF2B5EF4-FFF2-40B4-BE49-F238E27FC236}">
                  <a16:creationId xmlns:a16="http://schemas.microsoft.com/office/drawing/2014/main" id="{FFA6AB65-F6D0-4007-8132-9CBAE07056AA}"/>
                </a:ext>
              </a:extLst>
            </p:cNvPr>
            <p:cNvPicPr>
              <a:picLocks noChangeAspect="1"/>
            </p:cNvPicPr>
            <p:nvPr/>
          </p:nvPicPr>
          <p:blipFill rotWithShape="1">
            <a:blip r:embed="rId4"/>
            <a:srcRect l="-5489" t="24942" r="41637" b="73698"/>
            <a:stretch>
              <a:fillRect/>
            </a:stretch>
          </p:blipFill>
          <p:spPr>
            <a:xfrm rot="10800000" flipV="1">
              <a:off x="1912469" y="4436870"/>
              <a:ext cx="3891646" cy="61929"/>
            </a:xfrm>
            <a:prstGeom prst="rect">
              <a:avLst/>
            </a:prstGeom>
            <a:effectLst>
              <a:outerShdw blurRad="50800" dist="38100" dir="2700000" algn="tl" rotWithShape="0">
                <a:prstClr val="black">
                  <a:alpha val="40000"/>
                </a:prstClr>
              </a:outerShdw>
            </a:effectLst>
          </p:spPr>
        </p:pic>
        <p:sp>
          <p:nvSpPr>
            <p:cNvPr id="8216" name="文本框 33">
              <a:extLst>
                <a:ext uri="{FF2B5EF4-FFF2-40B4-BE49-F238E27FC236}">
                  <a16:creationId xmlns:a16="http://schemas.microsoft.com/office/drawing/2014/main" id="{BDBAEB0E-7346-42B6-8C55-C4648A452DAE}"/>
                </a:ext>
              </a:extLst>
            </p:cNvPr>
            <p:cNvSpPr txBox="1">
              <a:spLocks noChangeArrowheads="1"/>
            </p:cNvSpPr>
            <p:nvPr/>
          </p:nvSpPr>
          <p:spPr bwMode="auto">
            <a:xfrm>
              <a:off x="2346596" y="3617119"/>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dirty="0">
                  <a:solidFill>
                    <a:srgbClr val="10099B"/>
                  </a:solidFill>
                  <a:latin typeface="Times New Roman" panose="02020603050405020304" pitchFamily="18" charset="0"/>
                  <a:cs typeface="Times New Roman" panose="02020603050405020304" pitchFamily="18" charset="0"/>
                </a:rPr>
                <a:t>12 </a:t>
              </a:r>
              <a:r>
                <a:rPr lang="en-US" altLang="en-US" sz="3200" dirty="0" err="1">
                  <a:solidFill>
                    <a:srgbClr val="10099B"/>
                  </a:solidFill>
                  <a:latin typeface="Times New Roman" panose="02020603050405020304" pitchFamily="18" charset="0"/>
                  <a:cs typeface="Times New Roman" panose="02020603050405020304" pitchFamily="18" charset="0"/>
                </a:rPr>
                <a:t>câu</a:t>
              </a:r>
              <a:r>
                <a:rPr lang="en-US" altLang="en-US" sz="3200" dirty="0">
                  <a:solidFill>
                    <a:srgbClr val="10099B"/>
                  </a:solidFill>
                  <a:latin typeface="Times New Roman" panose="02020603050405020304" pitchFamily="18" charset="0"/>
                  <a:cs typeface="Times New Roman" panose="02020603050405020304" pitchFamily="18" charset="0"/>
                </a:rPr>
                <a:t> </a:t>
              </a:r>
              <a:r>
                <a:rPr lang="en-US" altLang="en-US" sz="3200" dirty="0" err="1">
                  <a:solidFill>
                    <a:srgbClr val="10099B"/>
                  </a:solidFill>
                  <a:latin typeface="Times New Roman" panose="02020603050405020304" pitchFamily="18" charset="0"/>
                  <a:cs typeface="Times New Roman" panose="02020603050405020304" pitchFamily="18" charset="0"/>
                </a:rPr>
                <a:t>tiếp</a:t>
              </a:r>
              <a:endParaRPr lang="zh-CN" altLang="en-US" sz="3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17" name="文本框 34">
              <a:extLst>
                <a:ext uri="{FF2B5EF4-FFF2-40B4-BE49-F238E27FC236}">
                  <a16:creationId xmlns:a16="http://schemas.microsoft.com/office/drawing/2014/main" id="{64D90828-20F3-4C04-A885-0C3A7643FEC5}"/>
                </a:ext>
              </a:extLst>
            </p:cNvPr>
            <p:cNvSpPr txBox="1">
              <a:spLocks noChangeArrowheads="1"/>
            </p:cNvSpPr>
            <p:nvPr/>
          </p:nvSpPr>
          <p:spPr bwMode="auto">
            <a:xfrm rot="-5400000">
              <a:off x="3372432" y="3302830"/>
              <a:ext cx="631711" cy="319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Kiều</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5" name="组合 50">
            <a:extLst>
              <a:ext uri="{FF2B5EF4-FFF2-40B4-BE49-F238E27FC236}">
                <a16:creationId xmlns:a16="http://schemas.microsoft.com/office/drawing/2014/main" id="{A579278F-DD42-479B-8A2F-FFC1D7DE46CC}"/>
              </a:ext>
            </a:extLst>
          </p:cNvPr>
          <p:cNvGrpSpPr>
            <a:grpSpLocks/>
          </p:cNvGrpSpPr>
          <p:nvPr/>
        </p:nvGrpSpPr>
        <p:grpSpPr bwMode="auto">
          <a:xfrm>
            <a:off x="6359375" y="1508075"/>
            <a:ext cx="4600575" cy="1947862"/>
            <a:chOff x="6172057" y="699175"/>
            <a:chExt cx="4600958" cy="1947305"/>
          </a:xfrm>
        </p:grpSpPr>
        <p:pic>
          <p:nvPicPr>
            <p:cNvPr id="8206" name="图片 42" descr="图片包含 白色, 室内, 餐桌, 鲜花&#10;&#10;已生成极高可信度的说明">
              <a:extLst>
                <a:ext uri="{FF2B5EF4-FFF2-40B4-BE49-F238E27FC236}">
                  <a16:creationId xmlns:a16="http://schemas.microsoft.com/office/drawing/2014/main" id="{4CB8A9B5-525A-45E7-881E-6A01871DC7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80389">
              <a:off x="9029034" y="895373"/>
              <a:ext cx="1940179" cy="154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9" descr="图片包含 户外, 地面, 人员, 建筑物&#10;&#10;已生成高可信度的说明">
              <a:extLst>
                <a:ext uri="{FF2B5EF4-FFF2-40B4-BE49-F238E27FC236}">
                  <a16:creationId xmlns:a16="http://schemas.microsoft.com/office/drawing/2014/main" id="{48275958-9AF0-4A36-AAB5-24B5FE96D5B9}"/>
                </a:ext>
              </a:extLst>
            </p:cNvPr>
            <p:cNvPicPr>
              <a:picLocks noChangeAspect="1"/>
            </p:cNvPicPr>
            <p:nvPr/>
          </p:nvPicPr>
          <p:blipFill rotWithShape="1">
            <a:blip r:embed="rId4"/>
            <a:srcRect l="-5489" t="24942" r="41637" b="73698"/>
            <a:stretch>
              <a:fillRect/>
            </a:stretch>
          </p:blipFill>
          <p:spPr>
            <a:xfrm rot="10800000" flipV="1">
              <a:off x="6246675" y="1962464"/>
              <a:ext cx="3891287" cy="60308"/>
            </a:xfrm>
            <a:prstGeom prst="rect">
              <a:avLst/>
            </a:prstGeom>
            <a:effectLst>
              <a:outerShdw blurRad="50800" dist="38100" dir="2700000" algn="tl" rotWithShape="0">
                <a:prstClr val="black">
                  <a:alpha val="40000"/>
                </a:prstClr>
              </a:outerShdw>
            </a:effectLst>
          </p:spPr>
        </p:pic>
        <p:sp>
          <p:nvSpPr>
            <p:cNvPr id="8208" name="文本框 40">
              <a:extLst>
                <a:ext uri="{FF2B5EF4-FFF2-40B4-BE49-F238E27FC236}">
                  <a16:creationId xmlns:a16="http://schemas.microsoft.com/office/drawing/2014/main" id="{0DF1AFB8-F8E0-4069-8EA5-0E2CACC5C430}"/>
                </a:ext>
              </a:extLst>
            </p:cNvPr>
            <p:cNvSpPr txBox="1">
              <a:spLocks noChangeArrowheads="1"/>
            </p:cNvSpPr>
            <p:nvPr/>
          </p:nvSpPr>
          <p:spPr bwMode="auto">
            <a:xfrm>
              <a:off x="6297403" y="1177726"/>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9" name="文本框 41">
              <a:extLst>
                <a:ext uri="{FF2B5EF4-FFF2-40B4-BE49-F238E27FC236}">
                  <a16:creationId xmlns:a16="http://schemas.microsoft.com/office/drawing/2014/main" id="{E4A3644E-12F5-4F9C-8FFD-A2E5725B505D}"/>
                </a:ext>
              </a:extLst>
            </p:cNvPr>
            <p:cNvSpPr txBox="1">
              <a:spLocks noChangeArrowheads="1"/>
            </p:cNvSpPr>
            <p:nvPr/>
          </p:nvSpPr>
          <p:spPr bwMode="auto">
            <a:xfrm rot="-5400000">
              <a:off x="7555643" y="631183"/>
              <a:ext cx="631711" cy="33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Vân</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10" name="组合 36">
              <a:extLst>
                <a:ext uri="{FF2B5EF4-FFF2-40B4-BE49-F238E27FC236}">
                  <a16:creationId xmlns:a16="http://schemas.microsoft.com/office/drawing/2014/main" id="{214AA09C-ED1C-463F-954A-DA85F6E48327}"/>
                </a:ext>
              </a:extLst>
            </p:cNvPr>
            <p:cNvGrpSpPr>
              <a:grpSpLocks/>
            </p:cNvGrpSpPr>
            <p:nvPr/>
          </p:nvGrpSpPr>
          <p:grpSpPr bwMode="auto">
            <a:xfrm>
              <a:off x="9763557" y="1411516"/>
              <a:ext cx="997389" cy="1146633"/>
              <a:chOff x="2856713" y="2148116"/>
              <a:chExt cx="997389" cy="1146633"/>
            </a:xfrm>
          </p:grpSpPr>
          <p:pic>
            <p:nvPicPr>
              <p:cNvPr id="19" name="图片 37" descr="图片包含 户外, 地面, 人员, 建筑物&#10;&#10;已生成高可信度的说明">
                <a:extLst>
                  <a:ext uri="{FF2B5EF4-FFF2-40B4-BE49-F238E27FC236}">
                    <a16:creationId xmlns:a16="http://schemas.microsoft.com/office/drawing/2014/main" id="{7DC88731-D82F-4CF9-8671-00A8D7A7F855}"/>
                  </a:ext>
                </a:extLst>
              </p:cNvPr>
              <p:cNvPicPr>
                <a:picLocks noChangeAspect="1"/>
              </p:cNvPicPr>
              <p:nvPr/>
            </p:nvPicPr>
            <p:blipFill rotWithShape="1">
              <a:blip r:embed="rId4"/>
              <a:srcRect t="31667" r="80784" b="33836"/>
              <a:stretch>
                <a:fillRect/>
              </a:stretch>
            </p:blipFill>
            <p:spPr>
              <a:xfrm rot="5400000" flipV="1">
                <a:off x="2759008" y="2271189"/>
                <a:ext cx="1145847" cy="900187"/>
              </a:xfrm>
              <a:prstGeom prst="rect">
                <a:avLst/>
              </a:prstGeom>
              <a:effectLst>
                <a:outerShdw blurRad="50800" dist="38100" dir="2700000" algn="tl" rotWithShape="0">
                  <a:prstClr val="black">
                    <a:alpha val="40000"/>
                  </a:prstClr>
                </a:outerShdw>
              </a:effectLst>
            </p:spPr>
          </p:pic>
          <p:sp>
            <p:nvSpPr>
              <p:cNvPr id="8212" name="文本框 38">
                <a:extLst>
                  <a:ext uri="{FF2B5EF4-FFF2-40B4-BE49-F238E27FC236}">
                    <a16:creationId xmlns:a16="http://schemas.microsoft.com/office/drawing/2014/main" id="{29647084-8079-4A1F-8B50-DB480453359B}"/>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dirty="0">
                    <a:solidFill>
                      <a:srgbClr val="F9E7C6"/>
                    </a:solidFill>
                    <a:latin typeface="Times New Roman" panose="02020603050405020304" pitchFamily="18" charset="0"/>
                    <a:cs typeface="Times New Roman" panose="02020603050405020304" pitchFamily="18" charset="0"/>
                  </a:rPr>
                  <a:t>P2</a:t>
                </a:r>
                <a:endParaRPr lang="zh-CN" altLang="en-US" sz="6000" dirty="0">
                  <a:solidFill>
                    <a:srgbClr val="F9E7C6"/>
                  </a:solidFill>
                  <a:latin typeface="Times New Roman" panose="02020603050405020304" pitchFamily="18" charset="0"/>
                  <a:cs typeface="Times New Roman" panose="02020603050405020304" pitchFamily="18" charset="0"/>
                </a:endParaRPr>
              </a:p>
            </p:txBody>
          </p:sp>
        </p:grpSp>
      </p:grpSp>
      <p:grpSp>
        <p:nvGrpSpPr>
          <p:cNvPr id="6" name="组合 51">
            <a:extLst>
              <a:ext uri="{FF2B5EF4-FFF2-40B4-BE49-F238E27FC236}">
                <a16:creationId xmlns:a16="http://schemas.microsoft.com/office/drawing/2014/main" id="{DBEA0D71-2F5A-4D18-A940-0DDD17ED1024}"/>
              </a:ext>
            </a:extLst>
          </p:cNvPr>
          <p:cNvGrpSpPr>
            <a:grpSpLocks/>
          </p:cNvGrpSpPr>
          <p:nvPr/>
        </p:nvGrpSpPr>
        <p:grpSpPr bwMode="auto">
          <a:xfrm>
            <a:off x="6448425" y="4535488"/>
            <a:ext cx="5286375" cy="1865390"/>
            <a:chOff x="6247065" y="3555790"/>
            <a:chExt cx="5285889" cy="1865729"/>
          </a:xfrm>
        </p:grpSpPr>
        <p:pic>
          <p:nvPicPr>
            <p:cNvPr id="8199" name="图片 8" descr="图片包含 植物&#10;&#10;已生成极高可信度的说明">
              <a:extLst>
                <a:ext uri="{FF2B5EF4-FFF2-40B4-BE49-F238E27FC236}">
                  <a16:creationId xmlns:a16="http://schemas.microsoft.com/office/drawing/2014/main" id="{684116D5-8054-4803-A449-5DFDAF2397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3933" y="3555790"/>
              <a:ext cx="2049021" cy="13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4" descr="图片包含 户外, 地面, 人员, 建筑物&#10;&#10;已生成高可信度的说明">
              <a:extLst>
                <a:ext uri="{FF2B5EF4-FFF2-40B4-BE49-F238E27FC236}">
                  <a16:creationId xmlns:a16="http://schemas.microsoft.com/office/drawing/2014/main" id="{B27D633A-3981-4C60-BA7C-826DF5586C47}"/>
                </a:ext>
              </a:extLst>
            </p:cNvPr>
            <p:cNvPicPr>
              <a:picLocks noChangeAspect="1"/>
            </p:cNvPicPr>
            <p:nvPr/>
          </p:nvPicPr>
          <p:blipFill rotWithShape="1">
            <a:blip r:embed="rId4"/>
            <a:srcRect l="-5489" t="24942" r="41637" b="73698"/>
            <a:stretch>
              <a:fillRect/>
            </a:stretch>
          </p:blipFill>
          <p:spPr>
            <a:xfrm rot="10800000" flipV="1">
              <a:off x="6247065" y="4475119"/>
              <a:ext cx="3890605" cy="61924"/>
            </a:xfrm>
            <a:prstGeom prst="rect">
              <a:avLst/>
            </a:prstGeom>
            <a:effectLst>
              <a:outerShdw blurRad="50800" dist="38100" dir="2700000" algn="tl" rotWithShape="0">
                <a:prstClr val="black">
                  <a:alpha val="40000"/>
                </a:prstClr>
              </a:outerShdw>
            </a:effectLst>
          </p:spPr>
        </p:pic>
        <p:sp>
          <p:nvSpPr>
            <p:cNvPr id="8201" name="文本框 45">
              <a:extLst>
                <a:ext uri="{FF2B5EF4-FFF2-40B4-BE49-F238E27FC236}">
                  <a16:creationId xmlns:a16="http://schemas.microsoft.com/office/drawing/2014/main" id="{04068B62-C830-4847-B5A1-A574F7EBAF54}"/>
                </a:ext>
              </a:extLst>
            </p:cNvPr>
            <p:cNvSpPr txBox="1">
              <a:spLocks noChangeArrowheads="1"/>
            </p:cNvSpPr>
            <p:nvPr/>
          </p:nvSpPr>
          <p:spPr bwMode="auto">
            <a:xfrm>
              <a:off x="6688383" y="3678918"/>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cuối</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2" name="文本框 46">
              <a:extLst>
                <a:ext uri="{FF2B5EF4-FFF2-40B4-BE49-F238E27FC236}">
                  <a16:creationId xmlns:a16="http://schemas.microsoft.com/office/drawing/2014/main" id="{6E4AFE9C-C20D-409F-838D-A1FE50F9B79D}"/>
                </a:ext>
              </a:extLst>
            </p:cNvPr>
            <p:cNvSpPr txBox="1">
              <a:spLocks noChangeArrowheads="1"/>
            </p:cNvSpPr>
            <p:nvPr/>
          </p:nvSpPr>
          <p:spPr bwMode="auto">
            <a:xfrm rot="16200000">
              <a:off x="7608282" y="3401847"/>
              <a:ext cx="861931" cy="317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Cuộc</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sống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và</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phẩm</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hạnh</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của</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03" name="组合 47">
              <a:extLst>
                <a:ext uri="{FF2B5EF4-FFF2-40B4-BE49-F238E27FC236}">
                  <a16:creationId xmlns:a16="http://schemas.microsoft.com/office/drawing/2014/main" id="{A55394DB-7B49-4BA5-B39D-7022ADB4D353}"/>
                </a:ext>
              </a:extLst>
            </p:cNvPr>
            <p:cNvGrpSpPr>
              <a:grpSpLocks/>
            </p:cNvGrpSpPr>
            <p:nvPr/>
          </p:nvGrpSpPr>
          <p:grpSpPr bwMode="auto">
            <a:xfrm>
              <a:off x="9763557" y="3924710"/>
              <a:ext cx="997389" cy="1146633"/>
              <a:chOff x="2856713" y="2148116"/>
              <a:chExt cx="997389" cy="1146633"/>
            </a:xfrm>
          </p:grpSpPr>
          <p:pic>
            <p:nvPicPr>
              <p:cNvPr id="12" name="图片 48" descr="图片包含 户外, 地面, 人员, 建筑物&#10;&#10;已生成高可信度的说明">
                <a:extLst>
                  <a:ext uri="{FF2B5EF4-FFF2-40B4-BE49-F238E27FC236}">
                    <a16:creationId xmlns:a16="http://schemas.microsoft.com/office/drawing/2014/main" id="{E9F61E72-67D0-45E1-982A-3C8495729C41}"/>
                  </a:ext>
                </a:extLst>
              </p:cNvPr>
              <p:cNvPicPr>
                <a:picLocks noChangeAspect="1"/>
              </p:cNvPicPr>
              <p:nvPr/>
            </p:nvPicPr>
            <p:blipFill rotWithShape="1">
              <a:blip r:embed="rId4"/>
              <a:srcRect t="31667" r="80784" b="33836"/>
              <a:stretch>
                <a:fillRect/>
              </a:stretch>
            </p:blipFill>
            <p:spPr>
              <a:xfrm rot="5400000" flipV="1">
                <a:off x="2758432" y="2270740"/>
                <a:ext cx="1147970" cy="901617"/>
              </a:xfrm>
              <a:prstGeom prst="rect">
                <a:avLst/>
              </a:prstGeom>
              <a:effectLst>
                <a:outerShdw blurRad="50800" dist="38100" dir="2700000" algn="tl" rotWithShape="0">
                  <a:prstClr val="black">
                    <a:alpha val="40000"/>
                  </a:prstClr>
                </a:outerShdw>
              </a:effectLst>
            </p:spPr>
          </p:pic>
          <p:sp>
            <p:nvSpPr>
              <p:cNvPr id="8205" name="文本框 49">
                <a:extLst>
                  <a:ext uri="{FF2B5EF4-FFF2-40B4-BE49-F238E27FC236}">
                    <a16:creationId xmlns:a16="http://schemas.microsoft.com/office/drawing/2014/main" id="{2916F0E6-E464-436E-9AB6-851B0F1F0449}"/>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P4</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43441"/>
            <a:ext cx="5943600" cy="1692771"/>
          </a:xfrm>
          <a:prstGeom prst="rect">
            <a:avLst/>
          </a:prstGeom>
        </p:spPr>
        <p:txBody>
          <a:bodyPr wrap="square">
            <a:spAutoFit/>
          </a:bodyPr>
          <a:lstStyle/>
          <a:p>
            <a:r>
              <a:rPr lang="vi-VN" sz="2600" b="1" i="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Đầu lòng hai ả tố nga,</a:t>
            </a:r>
            <a:br>
              <a:rPr lang="vi-VN" sz="2600" b="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rPr>
            </a:br>
            <a:r>
              <a:rPr lang="vi-VN" sz="2600" b="1" i="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Thúy Kiều là chị, em là Thúy Vân.</a:t>
            </a:r>
            <a:br>
              <a:rPr lang="vi-VN" sz="2600" b="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rPr>
            </a:br>
            <a:r>
              <a:rPr lang="vi-VN" sz="2600" b="1" i="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Mai cốt cách, tuyết tinh thần,</a:t>
            </a:r>
            <a:br>
              <a:rPr lang="vi-VN" sz="2600" b="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rPr>
            </a:br>
            <a:r>
              <a:rPr lang="vi-VN" sz="2600" b="1" i="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Mỗi người một vẻ, mười phân vẹn mười.</a:t>
            </a:r>
            <a:endParaRPr lang="en-US" sz="2600" b="1" i="1" dirty="0">
              <a:solidFill>
                <a:schemeClr val="accent6"/>
              </a:solidFill>
              <a:latin typeface="#9Slide03 Arima Madurai Light" panose="00000400000000000000" pitchFamily="2" charset="0"/>
              <a:ea typeface="Times New Roman" panose="02020603050405020304" pitchFamily="18" charset="0"/>
              <a:cs typeface="#9Slide03 Arima Madurai Light" panose="00000400000000000000" pitchFamily="2" charset="0"/>
            </a:endParaRPr>
          </a:p>
        </p:txBody>
      </p:sp>
      <p:sp>
        <p:nvSpPr>
          <p:cNvPr id="3" name="Rectangle 2"/>
          <p:cNvSpPr/>
          <p:nvPr/>
        </p:nvSpPr>
        <p:spPr>
          <a:xfrm>
            <a:off x="2916313" y="5191955"/>
            <a:ext cx="5161597" cy="1692771"/>
          </a:xfrm>
          <a:prstGeom prst="rect">
            <a:avLst/>
          </a:prstGeom>
        </p:spPr>
        <p:txBody>
          <a:bodyPr wrap="square">
            <a:spAutoFit/>
          </a:bodyPr>
          <a:lstStyle/>
          <a:p>
            <a:r>
              <a:rPr lang="vi-VN" sz="2600" b="1" i="1" dirty="0">
                <a:solidFill>
                  <a:schemeClr val="accent2">
                    <a:lumMod val="50000"/>
                  </a:schemeClr>
                </a:solidFill>
                <a:latin typeface="#9Slide03 Cabin" panose="00000500000000000000" pitchFamily="2" charset="0"/>
                <a:ea typeface="Times New Roman" panose="02020603050405020304" pitchFamily="18" charset="0"/>
                <a:cs typeface="Times New Roman" panose="02020603050405020304" pitchFamily="18" charset="0"/>
              </a:rPr>
              <a:t>Phong lưu rất mực hồng quần,</a:t>
            </a:r>
            <a:br>
              <a:rPr lang="vi-VN" sz="2600" b="1" dirty="0">
                <a:solidFill>
                  <a:schemeClr val="accent2">
                    <a:lumMod val="50000"/>
                  </a:schemeClr>
                </a:solidFill>
                <a:latin typeface="#9Slide03 Cabin" panose="00000500000000000000" pitchFamily="2" charset="0"/>
                <a:ea typeface="Times New Roman" panose="02020603050405020304" pitchFamily="18" charset="0"/>
                <a:cs typeface="Times New Roman" panose="02020603050405020304" pitchFamily="18" charset="0"/>
              </a:rPr>
            </a:br>
            <a:r>
              <a:rPr lang="vi-VN" sz="2600" b="1" i="1" dirty="0">
                <a:solidFill>
                  <a:schemeClr val="accent2">
                    <a:lumMod val="50000"/>
                  </a:schemeClr>
                </a:solidFill>
                <a:latin typeface="#9Slide03 Cabin" panose="00000500000000000000" pitchFamily="2" charset="0"/>
                <a:ea typeface="Times New Roman" panose="02020603050405020304" pitchFamily="18" charset="0"/>
                <a:cs typeface="Times New Roman" panose="02020603050405020304" pitchFamily="18" charset="0"/>
              </a:rPr>
              <a:t>Xuân xanh xấp xỉ tới tuần cập kê</a:t>
            </a:r>
            <a:br>
              <a:rPr lang="vi-VN" sz="2600" b="1" dirty="0">
                <a:solidFill>
                  <a:schemeClr val="accent2">
                    <a:lumMod val="50000"/>
                  </a:schemeClr>
                </a:solidFill>
                <a:latin typeface="#9Slide03 Cabin" panose="00000500000000000000" pitchFamily="2" charset="0"/>
                <a:ea typeface="Times New Roman" panose="02020603050405020304" pitchFamily="18" charset="0"/>
                <a:cs typeface="Times New Roman" panose="02020603050405020304" pitchFamily="18" charset="0"/>
              </a:rPr>
            </a:br>
            <a:r>
              <a:rPr lang="vi-VN" sz="2600" b="1" i="1" dirty="0">
                <a:solidFill>
                  <a:schemeClr val="accent2">
                    <a:lumMod val="50000"/>
                  </a:schemeClr>
                </a:solidFill>
                <a:latin typeface="#9Slide03 Cabin" panose="00000500000000000000" pitchFamily="2" charset="0"/>
                <a:ea typeface="Times New Roman" panose="02020603050405020304" pitchFamily="18" charset="0"/>
                <a:cs typeface="Times New Roman" panose="02020603050405020304" pitchFamily="18" charset="0"/>
              </a:rPr>
              <a:t>Êm đềm trướng rủ màn che,</a:t>
            </a:r>
            <a:br>
              <a:rPr lang="vi-VN" sz="2600" b="1" dirty="0">
                <a:solidFill>
                  <a:schemeClr val="accent2">
                    <a:lumMod val="50000"/>
                  </a:schemeClr>
                </a:solidFill>
                <a:latin typeface="#9Slide03 Cabin" panose="00000500000000000000" pitchFamily="2" charset="0"/>
                <a:ea typeface="Times New Roman" panose="02020603050405020304" pitchFamily="18" charset="0"/>
                <a:cs typeface="Times New Roman" panose="02020603050405020304" pitchFamily="18" charset="0"/>
              </a:rPr>
            </a:br>
            <a:r>
              <a:rPr lang="vi-VN" sz="2600" b="1" i="1" dirty="0">
                <a:solidFill>
                  <a:schemeClr val="accent2">
                    <a:lumMod val="50000"/>
                  </a:schemeClr>
                </a:solidFill>
                <a:latin typeface="#9Slide03 Cabin" panose="00000500000000000000" pitchFamily="2" charset="0"/>
                <a:ea typeface="Times New Roman" panose="02020603050405020304" pitchFamily="18" charset="0"/>
                <a:cs typeface="Times New Roman" panose="02020603050405020304" pitchFamily="18" charset="0"/>
              </a:rPr>
              <a:t>Tường đông ong bướm đi về mặc ai.</a:t>
            </a:r>
            <a:endParaRPr lang="en-US" sz="2600" b="1" dirty="0">
              <a:solidFill>
                <a:schemeClr val="accent2">
                  <a:lumMod val="50000"/>
                </a:schemeClr>
              </a:solidFill>
              <a:effectLst/>
              <a:latin typeface="#9Slide03 Cabin" panose="00000500000000000000" pitchFamily="2" charset="0"/>
              <a:ea typeface="Times New Roman" panose="02020603050405020304" pitchFamily="18" charset="0"/>
              <a:cs typeface="Times New Roman" panose="02020603050405020304" pitchFamily="18" charset="0"/>
            </a:endParaRPr>
          </a:p>
        </p:txBody>
      </p:sp>
      <p:sp>
        <p:nvSpPr>
          <p:cNvPr id="4" name="Rectangle 3"/>
          <p:cNvSpPr/>
          <p:nvPr/>
        </p:nvSpPr>
        <p:spPr>
          <a:xfrm>
            <a:off x="-1" y="-14068"/>
            <a:ext cx="3235569" cy="584775"/>
          </a:xfrm>
          <a:prstGeom prst="rect">
            <a:avLst/>
          </a:prstGeom>
          <a:solidFill>
            <a:schemeClr val="accent6">
              <a:lumMod val="40000"/>
              <a:lumOff val="60000"/>
            </a:schemeClr>
          </a:solidFill>
        </p:spPr>
        <p:txBody>
          <a:bodyPr wrap="square">
            <a:spAutoFit/>
          </a:bodyPr>
          <a:lstStyle/>
          <a:p>
            <a:r>
              <a:rPr lang="en-US" sz="3200" b="1" dirty="0">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rPr>
              <a:t>Bố</a:t>
            </a:r>
            <a:r>
              <a:rPr lang="en-US" sz="3200" b="1" dirty="0">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rPr>
              <a:t>cục</a:t>
            </a:r>
            <a:r>
              <a:rPr lang="en-US" sz="3200" b="1" dirty="0">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rPr>
              <a:t>: 4 </a:t>
            </a:r>
            <a:r>
              <a:rPr lang="en-US" sz="3200" b="1" dirty="0" err="1">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rPr>
              <a:t>phần</a:t>
            </a:r>
            <a:endParaRPr lang="en-US" sz="3200" dirty="0">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endParaRPr>
          </a:p>
        </p:txBody>
      </p:sp>
      <p:pic>
        <p:nvPicPr>
          <p:cNvPr id="7" name="Picture 6" descr="So sánh tài sắc của Thúy Vân và Thúy Kiều - Văn mẫu lớp 11 (8 mẫu)"/>
          <p:cNvPicPr/>
          <p:nvPr/>
        </p:nvPicPr>
        <p:blipFill rotWithShape="1">
          <a:blip r:embed="rId2">
            <a:extLst>
              <a:ext uri="{28A0092B-C50C-407E-A947-70E740481C1C}">
                <a14:useLocalDpi xmlns:a14="http://schemas.microsoft.com/office/drawing/2010/main" val="0"/>
              </a:ext>
            </a:extLst>
          </a:blip>
          <a:srcRect r="46333"/>
          <a:stretch/>
        </p:blipFill>
        <p:spPr bwMode="auto">
          <a:xfrm>
            <a:off x="4477204" y="302041"/>
            <a:ext cx="2039816" cy="319087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9C5C976-3D45-41B3-9A86-CCA6FC3DE569}"/>
              </a:ext>
            </a:extLst>
          </p:cNvPr>
          <p:cNvSpPr/>
          <p:nvPr/>
        </p:nvSpPr>
        <p:spPr>
          <a:xfrm>
            <a:off x="152400" y="2967698"/>
            <a:ext cx="6096000" cy="1692771"/>
          </a:xfrm>
          <a:prstGeom prst="rect">
            <a:avLst/>
          </a:prstGeom>
        </p:spPr>
        <p:txBody>
          <a:bodyPr wrap="square">
            <a:spAutoFit/>
          </a:bodyPr>
          <a:lstStyle/>
          <a:p>
            <a:r>
              <a:rPr lang="vi-VN" sz="2600" b="1" i="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rPr>
              <a:t>Vân xem trang trọng khác vời,</a:t>
            </a:r>
            <a:br>
              <a:rPr lang="vi-VN" sz="2600" b="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rPr>
            </a:br>
            <a:r>
              <a:rPr lang="vi-VN" sz="2600" b="1" i="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rPr>
              <a:t>Khuôn trăng đầy đặn, nét ngài nở nang.</a:t>
            </a:r>
            <a:br>
              <a:rPr lang="vi-VN" sz="2600" b="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rPr>
            </a:br>
            <a:r>
              <a:rPr lang="vi-VN" sz="2600" b="1" i="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rPr>
              <a:t>Hoa cười ngọc thốt đoan trang,</a:t>
            </a:r>
            <a:br>
              <a:rPr lang="vi-VN" sz="2600" b="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rPr>
            </a:br>
            <a:r>
              <a:rPr lang="vi-VN" sz="2600" b="1" i="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rPr>
              <a:t>Mây thua nước tóc, tuyết nhường màu da.</a:t>
            </a:r>
            <a:endParaRPr lang="en-US" sz="2600" b="1" i="1" dirty="0">
              <a:solidFill>
                <a:schemeClr val="accent1">
                  <a:lumMod val="50000"/>
                </a:schemeClr>
              </a:solidFill>
              <a:latin typeface="#9Slide03 Cabin" panose="00000500000000000000" pitchFamily="2" charset="0"/>
              <a:ea typeface="Times New Roman" panose="02020603050405020304" pitchFamily="18" charset="0"/>
              <a:cs typeface="#9Slide03 Arima Madurai ExtraLi" panose="00000300000000000000" pitchFamily="2" charset="0"/>
            </a:endParaRPr>
          </a:p>
        </p:txBody>
      </p:sp>
      <p:sp>
        <p:nvSpPr>
          <p:cNvPr id="10" name="Rectangle 9">
            <a:extLst>
              <a:ext uri="{FF2B5EF4-FFF2-40B4-BE49-F238E27FC236}">
                <a16:creationId xmlns:a16="http://schemas.microsoft.com/office/drawing/2014/main" id="{A318FCF7-C9E2-42B1-8695-5259EC80C3EE}"/>
              </a:ext>
            </a:extLst>
          </p:cNvPr>
          <p:cNvSpPr/>
          <p:nvPr/>
        </p:nvSpPr>
        <p:spPr>
          <a:xfrm>
            <a:off x="6248400" y="278319"/>
            <a:ext cx="5907420" cy="4893647"/>
          </a:xfrm>
          <a:prstGeom prst="rect">
            <a:avLst/>
          </a:prstGeom>
        </p:spPr>
        <p:txBody>
          <a:bodyPr wrap="square">
            <a:spAutoFit/>
          </a:bodyPr>
          <a:lstStyle/>
          <a:p>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Kiều càng sắc sảo, mặn mà,</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So bề tài, sắc, lại là phần hơn.</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Làn thu thủy, nét xuân sơn,</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Hoa ghen thua thắm, liễu hờn kém xanh.</a:t>
            </a:r>
            <a:endParaRPr lang="en-US"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Một hai nghiêng nước nghiêng thành,</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Sắc đành đòi một, tài đành họa hai.</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Thông minh vốn sẵn tính trời,</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Pha nghề thi họa, đủ mùi ca ngâm.</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Cung thương làu bậc ngũ âm,</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Nghề riêng ăn đứt hồ cầm một trương.</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Khúc nhà tay lựa nên chương,</a:t>
            </a:r>
            <a:br>
              <a:rPr lang="vi-VN" sz="2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vi-VN"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Một thiên Bạc mệnh, lại càng não nhân.</a:t>
            </a:r>
            <a:endParaRPr lang="en-US" sz="2600" b="1" dirty="0">
              <a:solidFill>
                <a:srgbClr val="7030A0"/>
              </a:solidFill>
              <a:effectLst/>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860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1976</Words>
  <Application>Microsoft Office PowerPoint</Application>
  <PresentationFormat>Widescreen</PresentationFormat>
  <Paragraphs>168</Paragraphs>
  <Slides>33</Slides>
  <Notes>30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33</vt:i4>
      </vt:variant>
    </vt:vector>
  </HeadingPairs>
  <TitlesOfParts>
    <vt:vector size="53" baseType="lpstr">
      <vt:lpstr>#9Slide03 Open Sans</vt:lpstr>
      <vt:lpstr>#9Slide05 Cimochi</vt:lpstr>
      <vt:lpstr>#9Slide03 Arima Madurai Light</vt:lpstr>
      <vt:lpstr>#9Slide03 AmpleSoft Bold</vt:lpstr>
      <vt:lpstr>Times New Roman</vt:lpstr>
      <vt:lpstr>汉仪全唐诗简</vt:lpstr>
      <vt:lpstr>Calibri</vt:lpstr>
      <vt:lpstr>Calibri Light</vt:lpstr>
      <vt:lpstr>#9Slide05 Fourth Medium</vt:lpstr>
      <vt:lpstr>#9Slide03 Arima Madurai</vt:lpstr>
      <vt:lpstr>#9Slide03 Cabin Condensed Bold</vt:lpstr>
      <vt:lpstr>#9Slide05 SVNLobster</vt:lpstr>
      <vt:lpstr>#9Slide03 Cabin</vt:lpstr>
      <vt:lpstr>#9Slide03 Arima Madurai Black</vt:lpstr>
      <vt:lpstr>#9Slide07 Dorayaki</vt:lpstr>
      <vt:lpstr>VNI-Times</vt:lpstr>
      <vt:lpstr>Arial</vt:lpstr>
      <vt:lpstr>VL Atlantika</vt:lpstr>
      <vt:lpstr>#9Slide03 AllRoundGothic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VẺ ĐẸP NGOẠI HÌNH THÚY KIỀU</vt:lpstr>
      <vt:lpstr>PowerPoint Presentation</vt:lpstr>
      <vt:lpstr>Thông minh vốn sẵn tính trời, Pha nghề thi họa đủ mùi ca ngâm.  Cung thương làu bậc ngũ âm, Nghề riêng ăn đứt hồ cầm một trương.  Khúc nhà tay lựa nên chương, Một thiên Bạc mệnh lại càng não nhân.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Nguyễn Vũ Minh Huy</cp:lastModifiedBy>
  <cp:revision>105</cp:revision>
  <dcterms:created xsi:type="dcterms:W3CDTF">2020-08-03T23:59:08Z</dcterms:created>
  <dcterms:modified xsi:type="dcterms:W3CDTF">2021-10-16T00:40:00Z</dcterms:modified>
</cp:coreProperties>
</file>