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3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6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44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3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4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5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6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2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54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5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7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90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89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9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28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73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05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793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89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79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0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5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4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17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74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4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4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864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96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861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68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841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49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61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0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1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8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57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945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22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29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59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9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5601-D0BF-483B-BB06-AEE5A5E0F6D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11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5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1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lh3.googleusercontent.com/-uFJ0_soPX6Q/WsHE8fFrwwI/AAAAAAAABI4/U2wtNKuanXsSyMFi1181xvjTZEBo8qoNACHMYCw/1-mau_slide_powerpoint_dep_ctu.vn_(30).gif" TargetMode="Externa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24.xml"/><Relationship Id="rId7" Type="http://schemas.openxmlformats.org/officeDocument/2006/relationships/slide" Target="slide9.xml"/><Relationship Id="rId12" Type="http://schemas.openxmlformats.org/officeDocument/2006/relationships/slide" Target="slide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image" Target="../media/image3.gif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4.png"/><Relationship Id="rId7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3049985" y="465277"/>
            <a:ext cx="72747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3531618" y="3232117"/>
            <a:ext cx="769945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 Thanh Cư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Trường:THCS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Thị Trấn Phú 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AT HOA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1600" y="175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9232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LUYỆN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CHUNG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6" y="154745"/>
                <a:ext cx="12051323" cy="13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/28):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11−3.2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" y="154745"/>
                <a:ext cx="12051323" cy="1306961"/>
              </a:xfrm>
              <a:prstGeom prst="rect">
                <a:avLst/>
              </a:prstGeom>
              <a:blipFill>
                <a:blip r:embed="rId2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5416" y="2546250"/>
                <a:ext cx="5067734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120+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55−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11−3.2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55 −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11−6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0+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150 + 8</a:t>
                </a: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158</a:t>
                </a:r>
              </a:p>
              <a:p>
                <a:pPr lvl="0"/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150 </a:t>
                </a:r>
              </a:p>
              <a:p>
                <a:pPr lvl="0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6" y="2546250"/>
                <a:ext cx="5067734" cy="3970318"/>
              </a:xfrm>
              <a:prstGeom prst="rect">
                <a:avLst/>
              </a:prstGeom>
              <a:blipFill>
                <a:blip r:embed="rId3"/>
                <a:stretch>
                  <a:fillRect l="-2527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37957" y="179794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20" y="1348083"/>
            <a:ext cx="344658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36 – 18 : 6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36 –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=33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9" y="112542"/>
            <a:ext cx="10841429" cy="1818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28)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36 – 18 : 6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6.2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(6.2)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2985" y="2332398"/>
            <a:ext cx="2831224" cy="20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(6.2)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 9 + 24 : 12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=18 + 2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5126" y="2318329"/>
            <a:ext cx="2611612" cy="20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6.2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 9 + 4.2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=18 + 8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154745"/>
            <a:ext cx="11915335" cy="260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28) :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1859" y="3311956"/>
                <a:ext cx="8422498" cy="3172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4.4 + 5.4 + 6.4 + 7.4  = 88 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 </a:t>
                </a:r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.88 = 27.88 = 2 376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" y="3311956"/>
                <a:ext cx="8422498" cy="3172472"/>
              </a:xfrm>
              <a:prstGeom prst="rect">
                <a:avLst/>
              </a:prstGeom>
              <a:blipFill>
                <a:blip r:embed="rId2"/>
                <a:stretch>
                  <a:fillRect l="-1521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6604" y="277600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7" y="154745"/>
                <a:ext cx="11915335" cy="2445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1.44(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28) 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54745"/>
                <a:ext cx="11915335" cy="2445285"/>
              </a:xfrm>
              <a:prstGeom prst="rect">
                <a:avLst/>
              </a:prstGeom>
              <a:blipFill>
                <a:blip r:embed="rId2"/>
                <a:stretch>
                  <a:fillRect l="-1023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1859" y="3311956"/>
                <a:ext cx="11254153" cy="2608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" y="3311956"/>
                <a:ext cx="11254153" cy="2608535"/>
              </a:xfrm>
              <a:prstGeom prst="rect">
                <a:avLst/>
              </a:prstGeom>
              <a:blipFill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6604" y="277600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154745"/>
            <a:ext cx="11915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1.48(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27)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1264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9" y="3311956"/>
            <a:ext cx="11254153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(1 264 + 4. 164 ): 12 = 160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604" y="2829796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7" y="154745"/>
                <a:ext cx="11915335" cy="464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1.49(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27) 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bếp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bọ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sau:18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350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170 nghìn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54745"/>
                <a:ext cx="11915335" cy="4645887"/>
              </a:xfrm>
              <a:prstGeom prst="rect">
                <a:avLst/>
              </a:prstGeom>
              <a:blipFill>
                <a:blip r:embed="rId2"/>
                <a:stretch>
                  <a:fillRect l="-1023" r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7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56" y="274667"/>
            <a:ext cx="11563643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105 – 30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30.(105 – 30)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18. 350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[(105 – 30) – 18]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170.[(105 – 30) – 18]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30.(105 – 30) + 18. 350 + 170.[(105 – 30) –18]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= 30. 75 + 18.350 + 170.[75 – 18]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= 30.75 + 18.350 + 170. 57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= 2 250 + 6 300 + 9 690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= 18 240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18 240 000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90979" y="-37534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3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41152"/>
            <a:ext cx="1188720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8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1.51; 1.52; 1.53/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8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11" descr="Ảnh động Powerpoint CTU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27" y="85344"/>
            <a:ext cx="2858401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 descr="68356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3635" y="2967039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373010">
            <a:off x="687918" y="1081088"/>
            <a:ext cx="10737849" cy="16113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31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0" cap="none" spc="0" normalizeH="0" baseline="0" noProof="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Xin cảm ơn các  thầy cô!</a:t>
            </a:r>
            <a:endParaRPr kumimoji="0" lang="en-US" sz="1800" b="0" i="0" u="none" strike="noStrike" kern="10" cap="none" spc="0" normalizeH="0" baseline="0" noProof="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319" name="WordArt 6"/>
          <p:cNvSpPr>
            <a:spLocks noChangeArrowheads="1" noChangeShapeType="1" noTextEdit="1"/>
          </p:cNvSpPr>
          <p:nvPr/>
        </p:nvSpPr>
        <p:spPr bwMode="auto">
          <a:xfrm>
            <a:off x="1794933" y="3733800"/>
            <a:ext cx="775546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TimeH"/>
                <a:ea typeface="+mn-ea"/>
                <a:cs typeface="+mn-cs"/>
              </a:rPr>
              <a:t>Chóc c¸c em häc giái!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7030A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.VnTime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18462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3" y="340894"/>
            <a:ext cx="6747952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4669537" y="2690200"/>
            <a:ext cx="20596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91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  (a # 0)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A.</a:t>
                </a:r>
                <a:r>
                  <a:rPr lang="en-US" sz="4400" dirty="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C.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1623" t="-17512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A.</a:t>
                </a:r>
                <a:r>
                  <a:rPr lang="en-US" sz="4400" dirty="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C.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10222" y="284270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2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() → []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{}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→ {} → []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1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{} → [] → ()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[]→ ()→ {}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763" y="1839616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:15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−2.3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2377" t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10222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39</a:t>
            </a:r>
            <a:r>
              <a:rPr lang="en-US" sz="4400" dirty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1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24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21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1112</Words>
  <Application>Microsoft Office PowerPoint</Application>
  <PresentationFormat>Widescreen</PresentationFormat>
  <Paragraphs>118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.VnTimeH</vt:lpstr>
      <vt:lpstr>Arial</vt:lpstr>
      <vt:lpstr>Calibri</vt:lpstr>
      <vt:lpstr>Calibri Light</vt:lpstr>
      <vt:lpstr>Cambria Math</vt:lpstr>
      <vt:lpstr>Tahoma</vt:lpstr>
      <vt:lpstr>Times New Roman</vt:lpstr>
      <vt:lpstr>Webdings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Câu hỏi: Chọn đáp án đúng: a^m . a^n = ….  (a # 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user</cp:lastModifiedBy>
  <cp:revision>129</cp:revision>
  <dcterms:created xsi:type="dcterms:W3CDTF">2021-07-09T10:03:12Z</dcterms:created>
  <dcterms:modified xsi:type="dcterms:W3CDTF">2025-03-09T13:51:00Z</dcterms:modified>
</cp:coreProperties>
</file>