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2" r:id="rId2"/>
    <p:sldMasterId id="2147483715" r:id="rId3"/>
    <p:sldMasterId id="2147483728" r:id="rId4"/>
    <p:sldMasterId id="2147483741" r:id="rId5"/>
    <p:sldMasterId id="2147483754" r:id="rId6"/>
    <p:sldMasterId id="2147483767" r:id="rId7"/>
    <p:sldMasterId id="2147483780" r:id="rId8"/>
    <p:sldMasterId id="2147483793" r:id="rId9"/>
    <p:sldMasterId id="2147483811" r:id="rId10"/>
  </p:sldMasterIdLst>
  <p:sldIdLst>
    <p:sldId id="259" r:id="rId11"/>
    <p:sldId id="258" r:id="rId12"/>
    <p:sldId id="257" r:id="rId13"/>
    <p:sldId id="260" r:id="rId14"/>
    <p:sldId id="263" r:id="rId15"/>
    <p:sldId id="261" r:id="rId16"/>
    <p:sldId id="262" r:id="rId17"/>
    <p:sldId id="275" r:id="rId18"/>
    <p:sldId id="265" r:id="rId19"/>
    <p:sldId id="267" r:id="rId20"/>
    <p:sldId id="266" r:id="rId21"/>
    <p:sldId id="268" r:id="rId22"/>
    <p:sldId id="270" r:id="rId23"/>
    <p:sldId id="271" r:id="rId24"/>
    <p:sldId id="272" r:id="rId25"/>
    <p:sldId id="273" r:id="rId26"/>
    <p:sldId id="276" r:id="rId27"/>
    <p:sldId id="278" r:id="rId28"/>
    <p:sldId id="279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image" Target="../media/image18.w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41.wmf"/><Relationship Id="rId3" Type="http://schemas.openxmlformats.org/officeDocument/2006/relationships/image" Target="../media/image35.emf"/><Relationship Id="rId7" Type="http://schemas.openxmlformats.org/officeDocument/2006/relationships/image" Target="../media/image39.wmf"/><Relationship Id="rId12" Type="http://schemas.openxmlformats.org/officeDocument/2006/relationships/image" Target="../media/image22.emf"/><Relationship Id="rId2" Type="http://schemas.openxmlformats.org/officeDocument/2006/relationships/image" Target="../media/image34.emf"/><Relationship Id="rId1" Type="http://schemas.openxmlformats.org/officeDocument/2006/relationships/image" Target="../media/image19.emf"/><Relationship Id="rId6" Type="http://schemas.openxmlformats.org/officeDocument/2006/relationships/image" Target="../media/image38.wmf"/><Relationship Id="rId11" Type="http://schemas.openxmlformats.org/officeDocument/2006/relationships/image" Target="../media/image21.emf"/><Relationship Id="rId5" Type="http://schemas.openxmlformats.org/officeDocument/2006/relationships/image" Target="../media/image37.wmf"/><Relationship Id="rId15" Type="http://schemas.openxmlformats.org/officeDocument/2006/relationships/image" Target="../media/image43.emf"/><Relationship Id="rId10" Type="http://schemas.openxmlformats.org/officeDocument/2006/relationships/image" Target="../media/image40.wmf"/><Relationship Id="rId4" Type="http://schemas.openxmlformats.org/officeDocument/2006/relationships/image" Target="../media/image36.wmf"/><Relationship Id="rId9" Type="http://schemas.openxmlformats.org/officeDocument/2006/relationships/image" Target="../media/image20.wmf"/><Relationship Id="rId14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0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24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66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3476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7234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182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2917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70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02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532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661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07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2577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146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3938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005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4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00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430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274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935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7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790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940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627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406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290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577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70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62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5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2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03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88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10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6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53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88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69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53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3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5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37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38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39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31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2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98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97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18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27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63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05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09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73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67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50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7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28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98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32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28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9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932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90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08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37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08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9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2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89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94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43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32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82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39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18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79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587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7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02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27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62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815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815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62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60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235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215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419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873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25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044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3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303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60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888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285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513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966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03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13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003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650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93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32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008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772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4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139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70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924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89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88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87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81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100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3537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959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6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5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1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7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6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7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5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emf"/><Relationship Id="rId3" Type="http://schemas.openxmlformats.org/officeDocument/2006/relationships/image" Target="../media/image6.jpeg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e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0.jp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wmf"/><Relationship Id="rId18" Type="http://schemas.openxmlformats.org/officeDocument/2006/relationships/image" Target="../media/image39.wmf"/><Relationship Id="rId26" Type="http://schemas.openxmlformats.org/officeDocument/2006/relationships/oleObject" Target="../embeddings/oleObject28.bin"/><Relationship Id="rId39" Type="http://schemas.openxmlformats.org/officeDocument/2006/relationships/image" Target="../media/image42.wmf"/><Relationship Id="rId21" Type="http://schemas.openxmlformats.org/officeDocument/2006/relationships/image" Target="../media/image18.wmf"/><Relationship Id="rId34" Type="http://schemas.openxmlformats.org/officeDocument/2006/relationships/image" Target="../media/image22.emf"/><Relationship Id="rId42" Type="http://schemas.openxmlformats.org/officeDocument/2006/relationships/oleObject" Target="../embeddings/oleObject39.bin"/><Relationship Id="rId47" Type="http://schemas.openxmlformats.org/officeDocument/2006/relationships/oleObject" Target="../embeddings/oleObject43.bin"/><Relationship Id="rId50" Type="http://schemas.openxmlformats.org/officeDocument/2006/relationships/oleObject" Target="../embeddings/oleObject46.bin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84.xml"/><Relationship Id="rId16" Type="http://schemas.openxmlformats.org/officeDocument/2006/relationships/oleObject" Target="../embeddings/oleObject21.bin"/><Relationship Id="rId29" Type="http://schemas.openxmlformats.org/officeDocument/2006/relationships/oleObject" Target="../embeddings/oleObject30.bin"/><Relationship Id="rId11" Type="http://schemas.openxmlformats.org/officeDocument/2006/relationships/image" Target="../media/image36.wmf"/><Relationship Id="rId24" Type="http://schemas.openxmlformats.org/officeDocument/2006/relationships/image" Target="../media/image20.wmf"/><Relationship Id="rId32" Type="http://schemas.openxmlformats.org/officeDocument/2006/relationships/image" Target="../media/image21.emf"/><Relationship Id="rId37" Type="http://schemas.openxmlformats.org/officeDocument/2006/relationships/oleObject" Target="../embeddings/oleObject35.bin"/><Relationship Id="rId40" Type="http://schemas.openxmlformats.org/officeDocument/2006/relationships/oleObject" Target="../embeddings/oleObject37.bin"/><Relationship Id="rId45" Type="http://schemas.openxmlformats.org/officeDocument/2006/relationships/oleObject" Target="../embeddings/oleObject42.bin"/><Relationship Id="rId5" Type="http://schemas.openxmlformats.org/officeDocument/2006/relationships/image" Target="../media/image19.emf"/><Relationship Id="rId15" Type="http://schemas.openxmlformats.org/officeDocument/2006/relationships/image" Target="../media/image38.wmf"/><Relationship Id="rId23" Type="http://schemas.openxmlformats.org/officeDocument/2006/relationships/oleObject" Target="../embeddings/oleObject26.bin"/><Relationship Id="rId28" Type="http://schemas.openxmlformats.org/officeDocument/2006/relationships/oleObject" Target="../embeddings/oleObject29.bin"/><Relationship Id="rId36" Type="http://schemas.openxmlformats.org/officeDocument/2006/relationships/image" Target="../media/image41.wmf"/><Relationship Id="rId49" Type="http://schemas.openxmlformats.org/officeDocument/2006/relationships/oleObject" Target="../embeddings/oleObject45.bin"/><Relationship Id="rId10" Type="http://schemas.openxmlformats.org/officeDocument/2006/relationships/oleObject" Target="../embeddings/oleObject18.bin"/><Relationship Id="rId19" Type="http://schemas.openxmlformats.org/officeDocument/2006/relationships/oleObject" Target="../embeddings/oleObject23.bin"/><Relationship Id="rId31" Type="http://schemas.openxmlformats.org/officeDocument/2006/relationships/oleObject" Target="../embeddings/oleObject32.bin"/><Relationship Id="rId44" Type="http://schemas.openxmlformats.org/officeDocument/2006/relationships/oleObject" Target="../embeddings/oleObject41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5.e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40.wmf"/><Relationship Id="rId30" Type="http://schemas.openxmlformats.org/officeDocument/2006/relationships/oleObject" Target="../embeddings/oleObject31.bin"/><Relationship Id="rId35" Type="http://schemas.openxmlformats.org/officeDocument/2006/relationships/oleObject" Target="../embeddings/oleObject34.bin"/><Relationship Id="rId43" Type="http://schemas.openxmlformats.org/officeDocument/2006/relationships/oleObject" Target="../embeddings/oleObject40.bin"/><Relationship Id="rId48" Type="http://schemas.openxmlformats.org/officeDocument/2006/relationships/oleObject" Target="../embeddings/oleObject44.bin"/><Relationship Id="rId8" Type="http://schemas.openxmlformats.org/officeDocument/2006/relationships/oleObject" Target="../embeddings/oleObject17.bin"/><Relationship Id="rId51" Type="http://schemas.openxmlformats.org/officeDocument/2006/relationships/oleObject" Target="../embeddings/oleObject47.bin"/><Relationship Id="rId3" Type="http://schemas.openxmlformats.org/officeDocument/2006/relationships/image" Target="../media/image44.jpg"/><Relationship Id="rId12" Type="http://schemas.openxmlformats.org/officeDocument/2006/relationships/oleObject" Target="../embeddings/oleObject19.bin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7.bin"/><Relationship Id="rId33" Type="http://schemas.openxmlformats.org/officeDocument/2006/relationships/oleObject" Target="../embeddings/oleObject33.bin"/><Relationship Id="rId38" Type="http://schemas.openxmlformats.org/officeDocument/2006/relationships/oleObject" Target="../embeddings/oleObject36.bin"/><Relationship Id="rId46" Type="http://schemas.openxmlformats.org/officeDocument/2006/relationships/image" Target="../media/image43.emf"/><Relationship Id="rId20" Type="http://schemas.openxmlformats.org/officeDocument/2006/relationships/oleObject" Target="../embeddings/oleObject24.bin"/><Relationship Id="rId41" Type="http://schemas.openxmlformats.org/officeDocument/2006/relationships/oleObject" Target="../embeddings/oleObject3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emf"/><Relationship Id="rId3" Type="http://schemas.openxmlformats.org/officeDocument/2006/relationships/image" Target="../media/image10.jp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e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7203" y="1945225"/>
            <a:ext cx="4765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6860" y="3281482"/>
            <a:ext cx="7837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16; 24; 35; 36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6860" y="4460325"/>
            <a:ext cx="9055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520321" y="32851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0" y="85726"/>
            <a:ext cx="12080383" cy="6634163"/>
            <a:chOff x="54" y="54"/>
            <a:chExt cx="5630" cy="4179"/>
          </a:xfrm>
        </p:grpSpPr>
        <p:sp>
          <p:nvSpPr>
            <p:cNvPr id="17426" name="Line 13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7" name="Line 14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8" name="Line 15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9" name="Line 16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53706" y="1423529"/>
            <a:ext cx="8458200" cy="20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..................số hạng của tổng không.................cho một số, còn các số hạng khác đều.................cho số đó thì tổng ..............................cho số đó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Box 37"/>
          <p:cNvSpPr txBox="1">
            <a:spLocks noChangeArrowheads="1"/>
          </p:cNvSpPr>
          <p:nvPr/>
        </p:nvSpPr>
        <p:spPr bwMode="auto">
          <a:xfrm>
            <a:off x="1746253" y="402431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701418" y="1337804"/>
            <a:ext cx="1944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có một </a:t>
            </a:r>
            <a:endParaRPr lang="en-US" altLang="en-US" sz="2800" i="1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343396" y="1364795"/>
            <a:ext cx="1362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</a:t>
            </a:r>
            <a:endParaRPr lang="en-US" altLang="en-US" sz="2800" i="1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384046" y="2218870"/>
            <a:ext cx="293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335331" y="1772782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 </a:t>
            </a:r>
            <a:endParaRPr lang="en-US" altLang="en-US" sz="2800" i="1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02959" y="2836407"/>
            <a:ext cx="7927975" cy="5238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    m,  b   m </a:t>
            </a:r>
            <a:r>
              <a:rPr lang="en-US" sz="28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  (a + b + c)   m     </a:t>
            </a:r>
            <a:endParaRPr lang="en-US" sz="2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140532"/>
              </p:ext>
            </p:extLst>
          </p:nvPr>
        </p:nvGraphicFramePr>
        <p:xfrm>
          <a:off x="2257043" y="2661782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043" y="2661782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90485"/>
              </p:ext>
            </p:extLst>
          </p:nvPr>
        </p:nvGraphicFramePr>
        <p:xfrm>
          <a:off x="3249234" y="2645907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6" imgW="376386" imgH="688946" progId="Equation.DSMT4">
                  <p:embed/>
                </p:oleObj>
              </mc:Choice>
              <mc:Fallback>
                <p:oleObj name="Equation" r:id="rId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234" y="2645907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364763"/>
              </p:ext>
            </p:extLst>
          </p:nvPr>
        </p:nvGraphicFramePr>
        <p:xfrm>
          <a:off x="5297109" y="2887207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109" y="2887207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7110"/>
              </p:ext>
            </p:extLst>
          </p:nvPr>
        </p:nvGraphicFramePr>
        <p:xfrm>
          <a:off x="4584318" y="2661782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10" imgW="376386" imgH="688946" progId="Equation.DSMT4">
                  <p:embed/>
                </p:oleObj>
              </mc:Choice>
              <mc:Fallback>
                <p:oleObj name="Equation" r:id="rId1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318" y="2661782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206588"/>
              </p:ext>
            </p:extLst>
          </p:nvPr>
        </p:nvGraphicFramePr>
        <p:xfrm>
          <a:off x="7491034" y="2687179"/>
          <a:ext cx="3762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Equation" r:id="rId12" imgW="376386" imgH="687504" progId="Equation.DSMT4">
                  <p:embed/>
                </p:oleObj>
              </mc:Choice>
              <mc:Fallback>
                <p:oleObj name="Equation" r:id="rId12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034" y="2687179"/>
                        <a:ext cx="37623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 flipH="1">
            <a:off x="2282446" y="2855454"/>
            <a:ext cx="296863" cy="3508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flipH="1">
            <a:off x="7491031" y="2868157"/>
            <a:ext cx="252412" cy="3603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3706" y="4239018"/>
            <a:ext cx="9941062" cy="9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055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95" y="3983840"/>
            <a:ext cx="7465667" cy="1013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664" y="105274"/>
            <a:ext cx="3109229" cy="75597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 bwMode="auto">
          <a:xfrm>
            <a:off x="2320987" y="705686"/>
            <a:ext cx="7789665" cy="2231625"/>
          </a:xfrm>
          <a:prstGeom prst="wedgeEllipseCallout">
            <a:avLst>
              <a:gd name="adj1" fmla="val -62234"/>
              <a:gd name="adj2" fmla="val 601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1395" y="1206780"/>
            <a:ext cx="73109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</a:rPr>
              <a:t> 5 + 45 + 2019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chia </a:t>
            </a:r>
            <a:r>
              <a:rPr lang="en-US" sz="2800" b="1" dirty="0" err="1" smtClean="0">
                <a:solidFill>
                  <a:srgbClr val="002060"/>
                </a:solidFill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</a:rPr>
              <a:t> 5 </a:t>
            </a:r>
            <a:r>
              <a:rPr lang="en-US" sz="2800" b="1" dirty="0" err="1" smtClean="0">
                <a:solidFill>
                  <a:srgbClr val="002060"/>
                </a:solidFill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</a:rPr>
              <a:t>? </a:t>
            </a:r>
            <a:r>
              <a:rPr lang="en-US" sz="2800" b="1" dirty="0" err="1" smtClean="0">
                <a:solidFill>
                  <a:srgbClr val="002060"/>
                </a:solidFill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</a:rPr>
              <a:t>?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9" y="3039993"/>
            <a:ext cx="2893587" cy="234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86" y="1237659"/>
            <a:ext cx="7720148" cy="2236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832" y="3863297"/>
            <a:ext cx="47434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755" y="1239132"/>
            <a:ext cx="4614284" cy="4444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193" y="1632971"/>
            <a:ext cx="2969787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039" y="3782597"/>
            <a:ext cx="3266941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136292" y="694535"/>
            <a:ext cx="8144177" cy="1789112"/>
          </a:xfrm>
        </p:spPr>
        <p:txBody>
          <a:bodyPr/>
          <a:lstStyle/>
          <a:p>
            <a:pPr algn="just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83" name="Group 40"/>
          <p:cNvGrpSpPr>
            <a:grpSpLocks/>
          </p:cNvGrpSpPr>
          <p:nvPr/>
        </p:nvGrpSpPr>
        <p:grpSpPr bwMode="auto">
          <a:xfrm>
            <a:off x="257578" y="85726"/>
            <a:ext cx="11655380" cy="6634163"/>
            <a:chOff x="54" y="54"/>
            <a:chExt cx="5630" cy="4179"/>
          </a:xfrm>
        </p:grpSpPr>
        <p:sp>
          <p:nvSpPr>
            <p:cNvPr id="20494" name="Line 41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5" name="Line 42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6" name="Line 43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7" name="Line 44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045496" y="2633271"/>
            <a:ext cx="1539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903416" y="3378200"/>
            <a:ext cx="6872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3; 5      3 nhưng (10 + 5)      3 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616203" y="3206753"/>
          <a:ext cx="3984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3" y="3206753"/>
                        <a:ext cx="3984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flipV="1">
            <a:off x="2593978" y="3373441"/>
            <a:ext cx="373063" cy="4651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3786188" y="3246441"/>
          <a:ext cx="3984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6" imgW="76035" imgH="177415" progId="Equation.DSMT4">
                  <p:embed/>
                </p:oleObj>
              </mc:Choice>
              <mc:Fallback>
                <p:oleObj name="Equation" r:id="rId6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3246441"/>
                        <a:ext cx="39846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flipV="1">
            <a:off x="3763963" y="3413128"/>
            <a:ext cx="373062" cy="4667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7108828" y="3281366"/>
          <a:ext cx="3984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8" imgW="76035" imgH="177415" progId="Equation.DSMT4">
                  <p:embed/>
                </p:oleObj>
              </mc:Choice>
              <mc:Fallback>
                <p:oleObj name="Equation" r:id="rId8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828" y="3281366"/>
                        <a:ext cx="3984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flipV="1">
            <a:off x="7086603" y="3448050"/>
            <a:ext cx="373063" cy="4651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278768" y="4282171"/>
            <a:ext cx="7778716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tổng chia hết cho một số tự nhiên nhưng các số hạng của tổng không nhất thiết phải chia hết cho số đó.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9369" y="466478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00205847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34" grpId="0"/>
      <p:bldP spid="35" grpId="0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91" name="Group 8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72737145"/>
              </p:ext>
            </p:extLst>
          </p:nvPr>
        </p:nvGraphicFramePr>
        <p:xfrm>
          <a:off x="399246" y="871539"/>
          <a:ext cx="11256135" cy="4902305"/>
        </p:xfrm>
        <a:graphic>
          <a:graphicData uri="http://schemas.openxmlformats.org/drawingml/2006/table">
            <a:tbl>
              <a:tblPr/>
              <a:tblGrid>
                <a:gridCol w="8918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d)1.2.3.15.7.26    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32" name="Text Box 63"/>
          <p:cNvSpPr txBox="1">
            <a:spLocks noChangeArrowheads="1"/>
          </p:cNvSpPr>
          <p:nvPr/>
        </p:nvSpPr>
        <p:spPr bwMode="auto">
          <a:xfrm>
            <a:off x="2690816" y="184153"/>
            <a:ext cx="7977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auto">
          <a:xfrm>
            <a:off x="9452669" y="1661768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43073" name="AutoShape 65"/>
          <p:cNvSpPr>
            <a:spLocks noChangeArrowheads="1"/>
          </p:cNvSpPr>
          <p:nvPr/>
        </p:nvSpPr>
        <p:spPr bwMode="auto">
          <a:xfrm>
            <a:off x="10820646" y="2738997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43074" name="AutoShape 66"/>
          <p:cNvSpPr>
            <a:spLocks noChangeArrowheads="1"/>
          </p:cNvSpPr>
          <p:nvPr/>
        </p:nvSpPr>
        <p:spPr bwMode="auto">
          <a:xfrm>
            <a:off x="9452669" y="3985522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43075" name="AutoShape 67"/>
          <p:cNvSpPr>
            <a:spLocks noChangeArrowheads="1"/>
          </p:cNvSpPr>
          <p:nvPr/>
        </p:nvSpPr>
        <p:spPr bwMode="auto">
          <a:xfrm>
            <a:off x="9452671" y="4949281"/>
            <a:ext cx="684213" cy="645171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1537" name="Line 76"/>
          <p:cNvSpPr>
            <a:spLocks noChangeShapeType="1"/>
          </p:cNvSpPr>
          <p:nvPr/>
        </p:nvSpPr>
        <p:spPr bwMode="auto">
          <a:xfrm flipH="1">
            <a:off x="5872163" y="5332416"/>
            <a:ext cx="317500" cy="3063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538" name="Group 99"/>
          <p:cNvGrpSpPr>
            <a:grpSpLocks/>
          </p:cNvGrpSpPr>
          <p:nvPr/>
        </p:nvGrpSpPr>
        <p:grpSpPr bwMode="auto">
          <a:xfrm>
            <a:off x="2968737" y="5166156"/>
            <a:ext cx="49212" cy="315913"/>
            <a:chOff x="2736" y="3216"/>
            <a:chExt cx="29" cy="173"/>
          </a:xfrm>
        </p:grpSpPr>
        <p:sp>
          <p:nvSpPr>
            <p:cNvPr id="21539" name="Oval 100"/>
            <p:cNvSpPr>
              <a:spLocks noChangeArrowheads="1"/>
            </p:cNvSpPr>
            <p:nvPr/>
          </p:nvSpPr>
          <p:spPr bwMode="auto">
            <a:xfrm>
              <a:off x="2736" y="321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540" name="Oval 101"/>
            <p:cNvSpPr>
              <a:spLocks noChangeArrowheads="1"/>
            </p:cNvSpPr>
            <p:nvPr/>
          </p:nvSpPr>
          <p:spPr bwMode="auto">
            <a:xfrm>
              <a:off x="2736" y="328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541" name="Oval 102"/>
            <p:cNvSpPr>
              <a:spLocks noChangeArrowheads="1"/>
            </p:cNvSpPr>
            <p:nvPr/>
          </p:nvSpPr>
          <p:spPr bwMode="auto">
            <a:xfrm>
              <a:off x="2736" y="33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09269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72" grpId="0" animBg="1"/>
      <p:bldP spid="43073" grpId="0" animBg="1"/>
      <p:bldP spid="43074" grpId="0" animBg="1"/>
      <p:bldP spid="430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617788" y="43307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5" name="Object 37"/>
          <p:cNvGraphicFramePr>
            <a:graphicFrameLocks noChangeAspect="1"/>
          </p:cNvGraphicFramePr>
          <p:nvPr/>
        </p:nvGraphicFramePr>
        <p:xfrm>
          <a:off x="4621216" y="4222753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" name="Equation" r:id="rId4" imgW="376386" imgH="688946" progId="Equation.DSMT4">
                  <p:embed/>
                </p:oleObj>
              </mc:Choice>
              <mc:Fallback>
                <p:oleObj name="Equation" r:id="rId4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4222753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9"/>
          <p:cNvGraphicFramePr>
            <a:graphicFrameLocks noChangeAspect="1"/>
          </p:cNvGraphicFramePr>
          <p:nvPr/>
        </p:nvGraphicFramePr>
        <p:xfrm>
          <a:off x="7416800" y="42418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" name="Equation" r:id="rId6" imgW="376386" imgH="688946" progId="Equation.DSMT4">
                  <p:embed/>
                </p:oleObj>
              </mc:Choice>
              <mc:Fallback>
                <p:oleObj name="Equation" r:id="rId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42418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57" name="Straight Connector 41"/>
          <p:cNvCxnSpPr>
            <a:cxnSpLocks noChangeShapeType="1"/>
          </p:cNvCxnSpPr>
          <p:nvPr/>
        </p:nvCxnSpPr>
        <p:spPr bwMode="auto">
          <a:xfrm flipH="1">
            <a:off x="7410450" y="4435475"/>
            <a:ext cx="280988" cy="355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58" name="Object 43"/>
          <p:cNvGraphicFramePr>
            <a:graphicFrameLocks noChangeAspect="1"/>
          </p:cNvGraphicFramePr>
          <p:nvPr/>
        </p:nvGraphicFramePr>
        <p:xfrm>
          <a:off x="3008316" y="4257678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" name="Equation" r:id="rId8" imgW="376386" imgH="688946" progId="Equation.DSMT4">
                  <p:embed/>
                </p:oleObj>
              </mc:Choice>
              <mc:Fallback>
                <p:oleObj name="Equation" r:id="rId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6" y="4257678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03503" y="1435103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796" y="133605"/>
            <a:ext cx="709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3763" y="676278"/>
            <a:ext cx="70977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a, b, m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2" name="Object 5"/>
          <p:cNvGraphicFramePr>
            <a:graphicFrameLocks noChangeAspect="1"/>
          </p:cNvGraphicFramePr>
          <p:nvPr/>
        </p:nvGraphicFramePr>
        <p:xfrm>
          <a:off x="3011491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" name="Equation" r:id="rId10" imgW="76035" imgH="177415" progId="Equation.DSMT4">
                  <p:embed/>
                </p:oleObj>
              </mc:Choice>
              <mc:Fallback>
                <p:oleObj name="Equation" r:id="rId10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369341"/>
              </p:ext>
            </p:extLst>
          </p:nvPr>
        </p:nvGraphicFramePr>
        <p:xfrm>
          <a:off x="5738813" y="627180"/>
          <a:ext cx="1016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3" name="Equation" r:id="rId12" imgW="279158" imgH="177646" progId="Equation.DSMT4">
                  <p:embed/>
                </p:oleObj>
              </mc:Choice>
              <mc:Fallback>
                <p:oleObj name="Equation" r:id="rId12" imgW="27915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627180"/>
                        <a:ext cx="10160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7"/>
          <p:cNvGraphicFramePr>
            <a:graphicFrameLocks noChangeAspect="1"/>
          </p:cNvGraphicFramePr>
          <p:nvPr/>
        </p:nvGraphicFramePr>
        <p:xfrm>
          <a:off x="6554788" y="676275"/>
          <a:ext cx="145256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4" name="Equation" r:id="rId14" imgW="431613" imgH="203112" progId="Equation.DSMT4">
                  <p:embed/>
                </p:oleObj>
              </mc:Choice>
              <mc:Fallback>
                <p:oleObj name="Equation" r:id="rId14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676275"/>
                        <a:ext cx="1452562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9"/>
          <p:cNvGraphicFramePr>
            <a:graphicFrameLocks noChangeAspect="1"/>
          </p:cNvGraphicFramePr>
          <p:nvPr/>
        </p:nvGraphicFramePr>
        <p:xfrm>
          <a:off x="4621216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" name="Equation" r:id="rId16" imgW="376386" imgH="688946" progId="Equation.DSMT4">
                  <p:embed/>
                </p:oleObj>
              </mc:Choice>
              <mc:Fallback>
                <p:oleObj name="Equation" r:id="rId1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0"/>
          <p:cNvGraphicFramePr>
            <a:graphicFrameLocks noChangeAspect="1"/>
          </p:cNvGraphicFramePr>
          <p:nvPr/>
        </p:nvGraphicFramePr>
        <p:xfrm>
          <a:off x="5407028" y="1570041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6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1570041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2"/>
          <p:cNvGraphicFramePr>
            <a:graphicFrameLocks noChangeAspect="1"/>
          </p:cNvGraphicFramePr>
          <p:nvPr/>
        </p:nvGraphicFramePr>
        <p:xfrm>
          <a:off x="7337425" y="13922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7" name="Equation" r:id="rId19" imgW="376386" imgH="688946" progId="Equation.DSMT4">
                  <p:embed/>
                </p:oleObj>
              </mc:Choice>
              <mc:Fallback>
                <p:oleObj name="Equation" r:id="rId1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13922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03503" y="2155828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   b)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9" name="Object 14"/>
          <p:cNvGraphicFramePr>
            <a:graphicFrameLocks noChangeAspect="1"/>
          </p:cNvGraphicFramePr>
          <p:nvPr/>
        </p:nvGraphicFramePr>
        <p:xfrm>
          <a:off x="3011491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8" name="Equation" r:id="rId20" imgW="76035" imgH="177415" progId="Equation.DSMT4">
                  <p:embed/>
                </p:oleObj>
              </mc:Choice>
              <mc:Fallback>
                <p:oleObj name="Equation" r:id="rId20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5"/>
          <p:cNvGraphicFramePr>
            <a:graphicFrameLocks noChangeAspect="1"/>
          </p:cNvGraphicFramePr>
          <p:nvPr/>
        </p:nvGraphicFramePr>
        <p:xfrm>
          <a:off x="4621216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" name="Equation" r:id="rId22" imgW="376386" imgH="688946" progId="Equation.DSMT4">
                  <p:embed/>
                </p:oleObj>
              </mc:Choice>
              <mc:Fallback>
                <p:oleObj name="Equation" r:id="rId22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16"/>
          <p:cNvGraphicFramePr>
            <a:graphicFrameLocks noChangeAspect="1"/>
          </p:cNvGraphicFramePr>
          <p:nvPr/>
        </p:nvGraphicFramePr>
        <p:xfrm>
          <a:off x="5407028" y="22907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22907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2" name="Object 17"/>
          <p:cNvGraphicFramePr>
            <a:graphicFrameLocks noChangeAspect="1"/>
          </p:cNvGraphicFramePr>
          <p:nvPr/>
        </p:nvGraphicFramePr>
        <p:xfrm>
          <a:off x="7337425" y="20589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" name="Equation" r:id="rId25" imgW="376386" imgH="688946" progId="Equation.DSMT4">
                  <p:embed/>
                </p:oleObj>
              </mc:Choice>
              <mc:Fallback>
                <p:oleObj name="Equation" r:id="rId25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20589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18"/>
          <p:cNvGraphicFramePr>
            <a:graphicFrameLocks noChangeAspect="1"/>
          </p:cNvGraphicFramePr>
          <p:nvPr/>
        </p:nvGraphicFramePr>
        <p:xfrm>
          <a:off x="8535991" y="2236791"/>
          <a:ext cx="5032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" name="Equation" r:id="rId26" imgW="126835" imgH="152202" progId="Equation.DSMT4">
                  <p:embed/>
                </p:oleObj>
              </mc:Choice>
              <mc:Fallback>
                <p:oleObj name="Equation" r:id="rId26" imgW="126835" imgH="1522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991" y="2236791"/>
                        <a:ext cx="5032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89216" y="2879728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75" name="Object 20"/>
          <p:cNvGraphicFramePr>
            <a:graphicFrameLocks noChangeAspect="1"/>
          </p:cNvGraphicFramePr>
          <p:nvPr/>
        </p:nvGraphicFramePr>
        <p:xfrm>
          <a:off x="3011491" y="2774950"/>
          <a:ext cx="3762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3" name="Equation" r:id="rId28" imgW="76035" imgH="177415" progId="Equation.DSMT4">
                  <p:embed/>
                </p:oleObj>
              </mc:Choice>
              <mc:Fallback>
                <p:oleObj name="Equation" r:id="rId28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774950"/>
                        <a:ext cx="37623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6" name="Object 21"/>
          <p:cNvGraphicFramePr>
            <a:graphicFrameLocks noChangeAspect="1"/>
          </p:cNvGraphicFramePr>
          <p:nvPr/>
        </p:nvGraphicFramePr>
        <p:xfrm>
          <a:off x="4330700" y="27908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4" name="Equation" r:id="rId29" imgW="376386" imgH="688946" progId="Equation.DSMT4">
                  <p:embed/>
                </p:oleObj>
              </mc:Choice>
              <mc:Fallback>
                <p:oleObj name="Equation" r:id="rId2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27908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7" name="Object 22"/>
          <p:cNvGraphicFramePr>
            <a:graphicFrameLocks noChangeAspect="1"/>
          </p:cNvGraphicFramePr>
          <p:nvPr/>
        </p:nvGraphicFramePr>
        <p:xfrm>
          <a:off x="6754813" y="2909891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5" name="Equation" r:id="rId30" imgW="190417" imgH="152334" progId="Equation.DSMT4">
                  <p:embed/>
                </p:oleObj>
              </mc:Choice>
              <mc:Fallback>
                <p:oleObj name="Equation" r:id="rId3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2909891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8" name="Object 25"/>
          <p:cNvGraphicFramePr>
            <a:graphicFrameLocks noChangeAspect="1"/>
          </p:cNvGraphicFramePr>
          <p:nvPr/>
        </p:nvGraphicFramePr>
        <p:xfrm>
          <a:off x="6029325" y="28289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" name="Equation" r:id="rId31" imgW="376386" imgH="688946" progId="Equation.DSMT4">
                  <p:embed/>
                </p:oleObj>
              </mc:Choice>
              <mc:Fallback>
                <p:oleObj name="Equation" r:id="rId31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28289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9" name="Object 26"/>
          <p:cNvGraphicFramePr>
            <a:graphicFrameLocks noChangeAspect="1"/>
          </p:cNvGraphicFramePr>
          <p:nvPr/>
        </p:nvGraphicFramePr>
        <p:xfrm>
          <a:off x="9542466" y="28178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7" name="Equation" r:id="rId33" imgW="376386" imgH="687504" progId="Equation.DSMT4">
                  <p:embed/>
                </p:oleObj>
              </mc:Choice>
              <mc:Fallback>
                <p:oleObj name="Equation" r:id="rId33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2466" y="28178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17788" y="3586163"/>
            <a:ext cx="7097712" cy="64611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81" name="Object 28"/>
          <p:cNvGraphicFramePr>
            <a:graphicFrameLocks noChangeAspect="1"/>
          </p:cNvGraphicFramePr>
          <p:nvPr/>
        </p:nvGraphicFramePr>
        <p:xfrm>
          <a:off x="2997200" y="35067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8" name="Equation" r:id="rId35" imgW="76035" imgH="177415" progId="Equation.DSMT4">
                  <p:embed/>
                </p:oleObj>
              </mc:Choice>
              <mc:Fallback>
                <p:oleObj name="Equation" r:id="rId35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5067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2" name="Object 29"/>
          <p:cNvGraphicFramePr>
            <a:graphicFrameLocks noChangeAspect="1"/>
          </p:cNvGraphicFramePr>
          <p:nvPr/>
        </p:nvGraphicFramePr>
        <p:xfrm>
          <a:off x="4591050" y="34925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" name="Equation" r:id="rId37" imgW="376386" imgH="688946" progId="Equation.DSMT4">
                  <p:embed/>
                </p:oleObj>
              </mc:Choice>
              <mc:Fallback>
                <p:oleObj name="Equation" r:id="rId37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4925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3" name="Object 30"/>
          <p:cNvGraphicFramePr>
            <a:graphicFrameLocks noChangeAspect="1"/>
          </p:cNvGraphicFramePr>
          <p:nvPr/>
        </p:nvGraphicFramePr>
        <p:xfrm>
          <a:off x="5392741" y="36496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" name="Equation" r:id="rId38" imgW="190417" imgH="152334" progId="Equation.DSMT4">
                  <p:embed/>
                </p:oleObj>
              </mc:Choice>
              <mc:Fallback>
                <p:oleObj name="Equation" r:id="rId3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41" y="36496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4" name="Object 31"/>
          <p:cNvGraphicFramePr>
            <a:graphicFrameLocks noChangeAspect="1"/>
          </p:cNvGraphicFramePr>
          <p:nvPr/>
        </p:nvGraphicFramePr>
        <p:xfrm>
          <a:off x="7386641" y="34686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1" name="Equation" r:id="rId40" imgW="376386" imgH="688946" progId="Equation.DSMT4">
                  <p:embed/>
                </p:oleObj>
              </mc:Choice>
              <mc:Fallback>
                <p:oleObj name="Equation" r:id="rId4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41" y="34686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5" name="Straight Connector 33"/>
          <p:cNvCxnSpPr>
            <a:cxnSpLocks noChangeShapeType="1"/>
          </p:cNvCxnSpPr>
          <p:nvPr/>
        </p:nvCxnSpPr>
        <p:spPr bwMode="auto">
          <a:xfrm flipH="1">
            <a:off x="3003553" y="3738563"/>
            <a:ext cx="252413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6" name="Straight Connector 34"/>
          <p:cNvCxnSpPr>
            <a:cxnSpLocks noChangeShapeType="1"/>
          </p:cNvCxnSpPr>
          <p:nvPr/>
        </p:nvCxnSpPr>
        <p:spPr bwMode="auto">
          <a:xfrm flipH="1">
            <a:off x="7397750" y="3705228"/>
            <a:ext cx="254000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87" name="Object 38"/>
          <p:cNvGraphicFramePr>
            <a:graphicFrameLocks noChangeAspect="1"/>
          </p:cNvGraphicFramePr>
          <p:nvPr/>
        </p:nvGraphicFramePr>
        <p:xfrm>
          <a:off x="5407028" y="4435478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" name="Equation" r:id="rId41" imgW="190417" imgH="152334" progId="Equation.DSMT4">
                  <p:embed/>
                </p:oleObj>
              </mc:Choice>
              <mc:Fallback>
                <p:oleObj name="Equation" r:id="rId41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4435478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8" name="Straight Connector 40"/>
          <p:cNvCxnSpPr>
            <a:cxnSpLocks noChangeShapeType="1"/>
          </p:cNvCxnSpPr>
          <p:nvPr/>
        </p:nvCxnSpPr>
        <p:spPr bwMode="auto">
          <a:xfrm flipH="1">
            <a:off x="3032128" y="4464053"/>
            <a:ext cx="252413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2589213" y="51308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0" name="Object 45"/>
          <p:cNvGraphicFramePr>
            <a:graphicFrameLocks noChangeAspect="1"/>
          </p:cNvGraphicFramePr>
          <p:nvPr/>
        </p:nvGraphicFramePr>
        <p:xfrm>
          <a:off x="4624391" y="50752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3" name="Equation" r:id="rId42" imgW="376386" imgH="688946" progId="Equation.DSMT4">
                  <p:embed/>
                </p:oleObj>
              </mc:Choice>
              <mc:Fallback>
                <p:oleObj name="Equation" r:id="rId42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91" y="50752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1" name="Object 46"/>
          <p:cNvGraphicFramePr>
            <a:graphicFrameLocks noChangeAspect="1"/>
          </p:cNvGraphicFramePr>
          <p:nvPr/>
        </p:nvGraphicFramePr>
        <p:xfrm>
          <a:off x="7269166" y="50561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4" name="Equation" r:id="rId43" imgW="376386" imgH="688946" progId="Equation.DSMT4">
                  <p:embed/>
                </p:oleObj>
              </mc:Choice>
              <mc:Fallback>
                <p:oleObj name="Equation" r:id="rId43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6" y="50561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2" name="Straight Connector 47"/>
          <p:cNvCxnSpPr>
            <a:cxnSpLocks noChangeShapeType="1"/>
          </p:cNvCxnSpPr>
          <p:nvPr/>
        </p:nvCxnSpPr>
        <p:spPr bwMode="auto">
          <a:xfrm flipH="1">
            <a:off x="7289800" y="5249863"/>
            <a:ext cx="254000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3" name="Object 48"/>
          <p:cNvGraphicFramePr>
            <a:graphicFrameLocks noChangeAspect="1"/>
          </p:cNvGraphicFramePr>
          <p:nvPr/>
        </p:nvGraphicFramePr>
        <p:xfrm>
          <a:off x="2981325" y="508635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" name="Equation" r:id="rId44" imgW="376386" imgH="688946" progId="Equation.DSMT4">
                  <p:embed/>
                </p:oleObj>
              </mc:Choice>
              <mc:Fallback>
                <p:oleObj name="Equation" r:id="rId44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08635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4" name="Straight Connector 49"/>
          <p:cNvCxnSpPr>
            <a:cxnSpLocks noChangeShapeType="1"/>
          </p:cNvCxnSpPr>
          <p:nvPr/>
        </p:nvCxnSpPr>
        <p:spPr bwMode="auto">
          <a:xfrm flipH="1">
            <a:off x="4624388" y="5316538"/>
            <a:ext cx="254000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5" name="Object 52"/>
          <p:cNvGraphicFramePr>
            <a:graphicFrameLocks noChangeAspect="1"/>
          </p:cNvGraphicFramePr>
          <p:nvPr/>
        </p:nvGraphicFramePr>
        <p:xfrm>
          <a:off x="5394328" y="5260978"/>
          <a:ext cx="855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6" name="Equation" r:id="rId45" imgW="854964" imgH="512293" progId="Equation.DSMT4">
                  <p:embed/>
                </p:oleObj>
              </mc:Choice>
              <mc:Fallback>
                <p:oleObj name="Equation" r:id="rId45" imgW="854964" imgH="51229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8" y="5260978"/>
                        <a:ext cx="855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589216" y="5899153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7" name="Object 54"/>
          <p:cNvGraphicFramePr>
            <a:graphicFrameLocks noChangeAspect="1"/>
          </p:cNvGraphicFramePr>
          <p:nvPr/>
        </p:nvGraphicFramePr>
        <p:xfrm>
          <a:off x="3011491" y="58404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7" name="Equation" r:id="rId47" imgW="76035" imgH="177415" progId="Equation.DSMT4">
                  <p:embed/>
                </p:oleObj>
              </mc:Choice>
              <mc:Fallback>
                <p:oleObj name="Equation" r:id="rId47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58404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8" name="Object 55"/>
          <p:cNvGraphicFramePr>
            <a:graphicFrameLocks noChangeAspect="1"/>
          </p:cNvGraphicFramePr>
          <p:nvPr/>
        </p:nvGraphicFramePr>
        <p:xfrm>
          <a:off x="4330700" y="58007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8" name="Equation" r:id="rId48" imgW="376386" imgH="688946" progId="Equation.DSMT4">
                  <p:embed/>
                </p:oleObj>
              </mc:Choice>
              <mc:Fallback>
                <p:oleObj name="Equation" r:id="rId4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58007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9" name="Object 56"/>
          <p:cNvGraphicFramePr>
            <a:graphicFrameLocks noChangeAspect="1"/>
          </p:cNvGraphicFramePr>
          <p:nvPr/>
        </p:nvGraphicFramePr>
        <p:xfrm>
          <a:off x="6754813" y="6016628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9" name="Equation" r:id="rId49" imgW="190417" imgH="152334" progId="Equation.DSMT4">
                  <p:embed/>
                </p:oleObj>
              </mc:Choice>
              <mc:Fallback>
                <p:oleObj name="Equation" r:id="rId4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6016628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0" name="Object 58"/>
          <p:cNvGraphicFramePr>
            <a:graphicFrameLocks noChangeAspect="1"/>
          </p:cNvGraphicFramePr>
          <p:nvPr/>
        </p:nvGraphicFramePr>
        <p:xfrm>
          <a:off x="6032500" y="58245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" name="Equation" r:id="rId50" imgW="376386" imgH="688946" progId="Equation.DSMT4">
                  <p:embed/>
                </p:oleObj>
              </mc:Choice>
              <mc:Fallback>
                <p:oleObj name="Equation" r:id="rId5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58245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1" name="Object 59"/>
          <p:cNvGraphicFramePr>
            <a:graphicFrameLocks noChangeAspect="1"/>
          </p:cNvGraphicFramePr>
          <p:nvPr/>
        </p:nvGraphicFramePr>
        <p:xfrm>
          <a:off x="9526591" y="58150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" name="Equation" r:id="rId51" imgW="376386" imgH="687504" progId="Equation.DSMT4">
                  <p:embed/>
                </p:oleObj>
              </mc:Choice>
              <mc:Fallback>
                <p:oleObj name="Equation" r:id="rId51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6591" y="58150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602" name="Straight Connector 60"/>
          <p:cNvCxnSpPr>
            <a:cxnSpLocks noChangeShapeType="1"/>
          </p:cNvCxnSpPr>
          <p:nvPr/>
        </p:nvCxnSpPr>
        <p:spPr bwMode="auto">
          <a:xfrm flipH="1">
            <a:off x="3016253" y="6045200"/>
            <a:ext cx="296863" cy="349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03" name="Straight Connector 110"/>
          <p:cNvCxnSpPr>
            <a:cxnSpLocks noChangeShapeType="1"/>
          </p:cNvCxnSpPr>
          <p:nvPr/>
        </p:nvCxnSpPr>
        <p:spPr bwMode="auto">
          <a:xfrm flipH="1">
            <a:off x="9523413" y="6034088"/>
            <a:ext cx="252412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152357" y="741811"/>
            <a:ext cx="554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2363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237" y="1763560"/>
            <a:ext cx="6704192" cy="14391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204" y="3852808"/>
            <a:ext cx="8479642" cy="5990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109" y="197341"/>
            <a:ext cx="3164098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8284" y="991311"/>
            <a:ext cx="1561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0384" y="3202680"/>
            <a:ext cx="145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9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35872" y="155017"/>
            <a:ext cx="944143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31" y="4006171"/>
            <a:ext cx="4846637" cy="271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6475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076916" y="2880855"/>
            <a:ext cx="793273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trước bài 9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hiệu chia hết”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192341" y="1350964"/>
            <a:ext cx="745331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lại kiến thức về quan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 và tính chất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207754" y="1819117"/>
            <a:ext cx="614045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bài tập 2.2; 2.5;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2.6; 2.7; 2.9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192338" y="2409351"/>
            <a:ext cx="7358062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phần có thể em chưa biết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1741488" y="1393825"/>
            <a:ext cx="493712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FFFF"/>
                </a:solidFill>
              </a:rPr>
              <a:t>f</a:t>
            </a:r>
            <a:endParaRPr lang="en-US" altLang="en-US" sz="2800" b="1" dirty="0">
              <a:solidFill>
                <a:srgbClr val="FFFFFF"/>
              </a:solidFill>
            </a:endParaRPr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1727203" y="1885950"/>
            <a:ext cx="493713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1727203" y="2452691"/>
            <a:ext cx="493713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1676535" y="3080002"/>
            <a:ext cx="493713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FFFF"/>
                </a:solidFill>
              </a:rPr>
              <a:t>f</a:t>
            </a: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10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  <p:bldP spid="286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231818" y="2133531"/>
            <a:ext cx="11766997" cy="2123394"/>
            <a:chOff x="912" y="1003"/>
            <a:chExt cx="3984" cy="91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gray">
            <a:xfrm>
              <a:off x="1047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912" y="1003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6970" y="340311"/>
            <a:ext cx="4542164" cy="4572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sz="3200" b="1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6E8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41" y="2444441"/>
            <a:ext cx="11397350" cy="148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6679507_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177929"/>
            <a:ext cx="4394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57813"/>
            <a:ext cx="17795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5357813"/>
            <a:ext cx="17795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2" y="5357813"/>
            <a:ext cx="177958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5357813"/>
            <a:ext cx="1778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Gif0405_12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00050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2248009" y="2382953"/>
            <a:ext cx="7695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3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5956231" y="4865925"/>
            <a:ext cx="4323842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438"/>
              </a:spcBef>
              <a:buNone/>
            </a:pP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Giáo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viên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: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Hà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Thu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Huyền</a:t>
            </a:r>
            <a:endParaRPr lang="en-US" sz="2400" b="1" dirty="0">
              <a:solidFill>
                <a:prstClr val="black"/>
              </a:solidFill>
              <a:latin typeface=".VnArial" pitchFamily="34" charset="0"/>
            </a:endParaRPr>
          </a:p>
          <a:p>
            <a:pPr>
              <a:spcBef>
                <a:spcPts val="438"/>
              </a:spcBef>
              <a:buNone/>
            </a:pP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Trường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: THCS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Vĩnh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Niệm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04"/>
            <a:ext cx="12192000" cy="686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052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297" y="5628354"/>
            <a:ext cx="1020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NGUYỄN THỊ HUYỀN THANH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09" y="2245795"/>
            <a:ext cx="9016683" cy="2079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05" y="1599464"/>
            <a:ext cx="18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94C60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94C60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94C60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endParaRPr lang="en-US" sz="3600" b="1" dirty="0">
              <a:solidFill>
                <a:srgbClr val="94C600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0577" y="3262830"/>
            <a:ext cx="2781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28" y="2607752"/>
            <a:ext cx="8596668" cy="626772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9928" y="3723456"/>
            <a:ext cx="7404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326" y="1534045"/>
            <a:ext cx="879627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TÍNH CHẤT CHIA HẾT CỦA MỘT TỔNG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15" name="Group 9"/>
          <p:cNvGrpSpPr>
            <a:grpSpLocks/>
          </p:cNvGrpSpPr>
          <p:nvPr/>
        </p:nvGrpSpPr>
        <p:grpSpPr bwMode="auto">
          <a:xfrm>
            <a:off x="272817" y="2381"/>
            <a:ext cx="11395442" cy="6634163"/>
            <a:chOff x="54" y="54"/>
            <a:chExt cx="5630" cy="4179"/>
          </a:xfrm>
        </p:grpSpPr>
        <p:sp>
          <p:nvSpPr>
            <p:cNvPr id="13327" name="Line 10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28" name="Line 11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29" name="Line 12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0" name="Line 13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825576" y="1732919"/>
            <a:ext cx="8289925" cy="1601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m, b   m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  m         .................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317" name="TextBox 29"/>
          <p:cNvSpPr txBox="1">
            <a:spLocks noChangeArrowheads="1"/>
          </p:cNvSpPr>
          <p:nvPr/>
        </p:nvSpPr>
        <p:spPr bwMode="auto">
          <a:xfrm>
            <a:off x="1989089" y="926126"/>
            <a:ext cx="457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graphicFrame>
        <p:nvGraphicFramePr>
          <p:cNvPr id="133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366537"/>
              </p:ext>
            </p:extLst>
          </p:nvPr>
        </p:nvGraphicFramePr>
        <p:xfrm>
          <a:off x="2906661" y="2698153"/>
          <a:ext cx="434974" cy="59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661" y="2698153"/>
                        <a:ext cx="434974" cy="59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06652"/>
              </p:ext>
            </p:extLst>
          </p:nvPr>
        </p:nvGraphicFramePr>
        <p:xfrm>
          <a:off x="5629226" y="2774322"/>
          <a:ext cx="10001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26" y="2774322"/>
                        <a:ext cx="10001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567439" y="1678947"/>
            <a:ext cx="130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609801" y="2099635"/>
            <a:ext cx="131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endParaRPr lang="en-US" altLang="en-US" sz="2800" i="1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879923" y="2099635"/>
            <a:ext cx="497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</a:t>
            </a:r>
            <a:endParaRPr lang="en-US" altLang="en-US" sz="2800" i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286448" y="2704472"/>
            <a:ext cx="179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 + c) </a:t>
            </a:r>
            <a:endParaRPr lang="en-US" altLang="en-US" sz="2800">
              <a:solidFill>
                <a:srgbClr val="FF0000"/>
              </a:solidFill>
            </a:endParaRPr>
          </a:p>
        </p:txBody>
      </p:sp>
      <p:graphicFrame>
        <p:nvGraphicFramePr>
          <p:cNvPr id="1332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35009"/>
              </p:ext>
            </p:extLst>
          </p:nvPr>
        </p:nvGraphicFramePr>
        <p:xfrm>
          <a:off x="3763913" y="2719550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13" y="2719550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168211"/>
              </p:ext>
            </p:extLst>
          </p:nvPr>
        </p:nvGraphicFramePr>
        <p:xfrm>
          <a:off x="4998987" y="2705442"/>
          <a:ext cx="437789" cy="59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10" imgW="501608" imgH="681375" progId="Equation.DSMT4">
                  <p:embed/>
                </p:oleObj>
              </mc:Choice>
              <mc:Fallback>
                <p:oleObj name="Equation" r:id="rId10" imgW="501608" imgH="6813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987" y="2705442"/>
                        <a:ext cx="437789" cy="594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97059"/>
              </p:ext>
            </p:extLst>
          </p:nvPr>
        </p:nvGraphicFramePr>
        <p:xfrm>
          <a:off x="7956498" y="2601285"/>
          <a:ext cx="5016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12" imgW="501608" imgH="681375" progId="Equation.DSMT4">
                  <p:embed/>
                </p:oleObj>
              </mc:Choice>
              <mc:Fallback>
                <p:oleObj name="Equation" r:id="rId12" imgW="501608" imgH="6813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498" y="2601285"/>
                        <a:ext cx="50165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6075" y="3615534"/>
            <a:ext cx="913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18   3,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(30-18)  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036747"/>
              </p:ext>
            </p:extLst>
          </p:nvPr>
        </p:nvGraphicFramePr>
        <p:xfrm>
          <a:off x="2129403" y="4121944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403" y="4121944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024216"/>
              </p:ext>
            </p:extLst>
          </p:nvPr>
        </p:nvGraphicFramePr>
        <p:xfrm>
          <a:off x="3647938" y="4135203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14" imgW="501608" imgH="681375" progId="Equation.DSMT4">
                  <p:embed/>
                </p:oleObj>
              </mc:Choice>
              <mc:Fallback>
                <p:oleObj name="Equation" r:id="rId1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938" y="4135203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320588"/>
              </p:ext>
            </p:extLst>
          </p:nvPr>
        </p:nvGraphicFramePr>
        <p:xfrm>
          <a:off x="6677642" y="4088131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642" y="4088131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33010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  <p:bldP spid="4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19" name="Group 29"/>
          <p:cNvGrpSpPr>
            <a:grpSpLocks/>
          </p:cNvGrpSpPr>
          <p:nvPr/>
        </p:nvGrpSpPr>
        <p:grpSpPr bwMode="auto">
          <a:xfrm>
            <a:off x="0" y="85726"/>
            <a:ext cx="12027877" cy="6634163"/>
            <a:chOff x="54" y="54"/>
            <a:chExt cx="5630" cy="4179"/>
          </a:xfrm>
        </p:grpSpPr>
        <p:sp>
          <p:nvSpPr>
            <p:cNvPr id="9226" name="Line 23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7" name="Line 26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8" name="Line 27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9" name="Line 28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24" name="Text Box 34"/>
          <p:cNvSpPr txBox="1">
            <a:spLocks noChangeArrowheads="1"/>
          </p:cNvSpPr>
          <p:nvPr/>
        </p:nvSpPr>
        <p:spPr bwMode="auto">
          <a:xfrm>
            <a:off x="2767016" y="180976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 luận nhóm (3 phút)</a:t>
            </a:r>
            <a:endParaRPr lang="en-US" altLang="en-US" sz="2800" b="1" i="1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39"/>
          <p:cNvSpPr>
            <a:spLocks noGrp="1" noChangeArrowheads="1"/>
          </p:cNvSpPr>
          <p:nvPr>
            <p:ph type="title"/>
          </p:nvPr>
        </p:nvSpPr>
        <p:spPr>
          <a:xfrm>
            <a:off x="341926" y="1062833"/>
            <a:ext cx="5493112" cy="4000500"/>
          </a:xfrm>
        </p:spPr>
        <p:txBody>
          <a:bodyPr/>
          <a:lstStyle/>
          <a:p>
            <a:pPr algn="l" eaLnBrk="1" hangingPunct="1"/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40"/>
          <p:cNvSpPr>
            <a:spLocks noChangeArrowheads="1"/>
          </p:cNvSpPr>
          <p:nvPr/>
        </p:nvSpPr>
        <p:spPr bwMode="auto">
          <a:xfrm>
            <a:off x="6176964" y="1217615"/>
            <a:ext cx="561914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Line 43"/>
          <p:cNvSpPr>
            <a:spLocks noChangeShapeType="1"/>
          </p:cNvSpPr>
          <p:nvPr/>
        </p:nvSpPr>
        <p:spPr bwMode="auto">
          <a:xfrm>
            <a:off x="6069015" y="1293859"/>
            <a:ext cx="63498" cy="43798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9338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5210" y="1733897"/>
            <a:ext cx="8317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6+15+30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899402"/>
              </p:ext>
            </p:extLst>
          </p:nvPr>
        </p:nvGraphicFramePr>
        <p:xfrm>
          <a:off x="2932840" y="4107426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4" imgW="501608" imgH="681375" progId="Equation.DSMT4">
                  <p:embed/>
                </p:oleObj>
              </mc:Choice>
              <mc:Fallback>
                <p:oleObj name="Equation" r:id="rId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840" y="4107426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399362"/>
              </p:ext>
            </p:extLst>
          </p:nvPr>
        </p:nvGraphicFramePr>
        <p:xfrm>
          <a:off x="5778343" y="4102146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501608" imgH="681375" progId="Equation.DSMT4">
                  <p:embed/>
                </p:oleObj>
              </mc:Choice>
              <mc:Fallback>
                <p:oleObj name="Equation" r:id="rId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343" y="4102146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936323"/>
              </p:ext>
            </p:extLst>
          </p:nvPr>
        </p:nvGraphicFramePr>
        <p:xfrm>
          <a:off x="4126555" y="4102146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4" imgW="501608" imgH="681375" progId="Equation.DSMT4">
                  <p:embed/>
                </p:oleObj>
              </mc:Choice>
              <mc:Fallback>
                <p:oleObj name="Equation" r:id="rId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555" y="4102146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90058" y="3112718"/>
            <a:ext cx="8582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endParaRPr 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6    3, 15    3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 + 15 + 30)  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133563"/>
              </p:ext>
            </p:extLst>
          </p:nvPr>
        </p:nvGraphicFramePr>
        <p:xfrm>
          <a:off x="9299895" y="4102146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4" imgW="501608" imgH="681375" progId="Equation.DSMT4">
                  <p:embed/>
                </p:oleObj>
              </mc:Choice>
              <mc:Fallback>
                <p:oleObj name="Equation" r:id="rId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9895" y="4102146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6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78" y="1391586"/>
            <a:ext cx="7114649" cy="1402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970" y="3755749"/>
            <a:ext cx="9120013" cy="660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4026" y="680202"/>
            <a:ext cx="303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7952" y="2954376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1"/>
          <p:cNvGrpSpPr>
            <a:grpSpLocks/>
          </p:cNvGrpSpPr>
          <p:nvPr/>
        </p:nvGrpSpPr>
        <p:grpSpPr bwMode="auto">
          <a:xfrm>
            <a:off x="296214" y="85727"/>
            <a:ext cx="11616744" cy="6634163"/>
            <a:chOff x="54" y="54"/>
            <a:chExt cx="5630" cy="4179"/>
          </a:xfrm>
        </p:grpSpPr>
        <p:sp>
          <p:nvSpPr>
            <p:cNvPr id="14342" name="Line 12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3" name="Line 13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4" name="Line 14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5" name="Line 15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40" name="Text Box 34"/>
          <p:cNvSpPr txBox="1">
            <a:spLocks noChangeArrowheads="1"/>
          </p:cNvSpPr>
          <p:nvPr/>
        </p:nvSpPr>
        <p:spPr bwMode="auto">
          <a:xfrm>
            <a:off x="2194817" y="1025306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Box 20"/>
          <p:cNvSpPr txBox="1">
            <a:spLocks noChangeArrowheads="1"/>
          </p:cNvSpPr>
          <p:nvPr/>
        </p:nvSpPr>
        <p:spPr bwMode="auto">
          <a:xfrm>
            <a:off x="974304" y="2056401"/>
            <a:ext cx="10356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57" y="205463"/>
            <a:ext cx="522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099114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722</TotalTime>
  <Words>859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.VnArial</vt:lpstr>
      <vt:lpstr>.VnTime</vt:lpstr>
      <vt:lpstr>Arial</vt:lpstr>
      <vt:lpstr>Calibri</vt:lpstr>
      <vt:lpstr>Garamond</vt:lpstr>
      <vt:lpstr>Times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Organic</vt:lpstr>
      <vt:lpstr>8_Default Design</vt:lpstr>
      <vt:lpstr>Equation</vt:lpstr>
      <vt:lpstr>MathType 6.0 Equation</vt:lpstr>
      <vt:lpstr>PowerPoint Presentation</vt:lpstr>
      <vt:lpstr>Đặt vấn đề:</vt:lpstr>
      <vt:lpstr>PowerPoint Presentation</vt:lpstr>
      <vt:lpstr>*) Trường hợp chia hết:</vt:lpstr>
      <vt:lpstr>PowerPoint Presentation</vt:lpstr>
      <vt:lpstr>a) Viết hai số tự nhiên chia hết cho 6. Tổng của chúng có chia hết cho 6 không?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Cho ví dụ hai số a và b trong đó a không chia hết cho 3, b không chia hết cho 3 nhưng a + b lại chia hết cho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Thanh</cp:lastModifiedBy>
  <cp:revision>34</cp:revision>
  <dcterms:created xsi:type="dcterms:W3CDTF">2021-07-04T00:32:58Z</dcterms:created>
  <dcterms:modified xsi:type="dcterms:W3CDTF">2021-07-13T15:41:55Z</dcterms:modified>
</cp:coreProperties>
</file>